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5" r:id="rId4"/>
    <p:sldMasterId id="2147483769" r:id="rId5"/>
    <p:sldMasterId id="2147483923" r:id="rId6"/>
    <p:sldMasterId id="2147483952" r:id="rId7"/>
    <p:sldMasterId id="2147484008" r:id="rId8"/>
  </p:sldMasterIdLst>
  <p:notesMasterIdLst>
    <p:notesMasterId r:id="rId41"/>
  </p:notesMasterIdLst>
  <p:handoutMasterIdLst>
    <p:handoutMasterId r:id="rId42"/>
  </p:handoutMasterIdLst>
  <p:sldIdLst>
    <p:sldId id="1312" r:id="rId9"/>
    <p:sldId id="1340" r:id="rId10"/>
    <p:sldId id="1339" r:id="rId11"/>
    <p:sldId id="2147469074" r:id="rId12"/>
    <p:sldId id="2147469051" r:id="rId13"/>
    <p:sldId id="1314" r:id="rId14"/>
    <p:sldId id="2147469076" r:id="rId15"/>
    <p:sldId id="2147469072" r:id="rId16"/>
    <p:sldId id="2147469052" r:id="rId17"/>
    <p:sldId id="2147469071" r:id="rId18"/>
    <p:sldId id="1311" r:id="rId19"/>
    <p:sldId id="1315" r:id="rId20"/>
    <p:sldId id="1316" r:id="rId21"/>
    <p:sldId id="1326" r:id="rId22"/>
    <p:sldId id="1327" r:id="rId23"/>
    <p:sldId id="2147469073" r:id="rId24"/>
    <p:sldId id="1328" r:id="rId25"/>
    <p:sldId id="1329" r:id="rId26"/>
    <p:sldId id="2147469053" r:id="rId27"/>
    <p:sldId id="2147469054" r:id="rId28"/>
    <p:sldId id="1330" r:id="rId29"/>
    <p:sldId id="1332" r:id="rId30"/>
    <p:sldId id="1333" r:id="rId31"/>
    <p:sldId id="1334" r:id="rId32"/>
    <p:sldId id="1331" r:id="rId33"/>
    <p:sldId id="1335" r:id="rId34"/>
    <p:sldId id="1336" r:id="rId35"/>
    <p:sldId id="1337" r:id="rId36"/>
    <p:sldId id="2147469075" r:id="rId37"/>
    <p:sldId id="1338" r:id="rId38"/>
    <p:sldId id="1325" r:id="rId39"/>
    <p:sldId id="2147469042" r:id="rId40"/>
  </p:sldIdLst>
  <p:sldSz cx="12192000" cy="6858000"/>
  <p:notesSz cx="6858000" cy="9144000"/>
  <p:embeddedFontLst>
    <p:embeddedFont>
      <p:font typeface="CiscoSansTT" panose="020B0604020202020204" charset="0"/>
      <p:regular r:id="rId43"/>
      <p:bold r:id="rId44"/>
      <p:italic r:id="rId45"/>
      <p:boldItalic r:id="rId46"/>
    </p:embeddedFont>
    <p:embeddedFont>
      <p:font typeface="CiscoSansTT Light" panose="020B0604020202020204" charset="0"/>
      <p:regular r:id="rId47"/>
      <p:italic r:id="rId48"/>
    </p:embeddedFont>
    <p:embeddedFont>
      <p:font typeface="Helvetica" panose="020B0604020202020204" pitchFamily="34" charset="0"/>
      <p:regular r:id="rId49"/>
      <p:bold r:id="rId50"/>
      <p:italic r:id="rId51"/>
      <p:boldItalic r:id="rId52"/>
    </p:embeddedFont>
    <p:embeddedFont>
      <p:font typeface="Roboto" panose="02000000000000000000" pitchFamily="2" charset="0"/>
      <p:regular r:id="rId53"/>
      <p:bold r:id="rId54"/>
      <p:italic r:id="rId55"/>
      <p:boldItalic r:id="rId56"/>
    </p:embeddedFont>
    <p:embeddedFont>
      <p:font typeface="Roboto Light" panose="02000000000000000000" pitchFamily="2" charset="0"/>
      <p:regular r:id="rId57"/>
      <p:italic r:id="rId58"/>
    </p:embeddedFont>
    <p:embeddedFont>
      <p:font typeface="Roboto Medium" panose="02000000000000000000" pitchFamily="2" charset="0"/>
      <p:regular r:id="rId59"/>
      <p: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1948C3-CD32-F5B0-8465-C0231FE12A23}" name="Richard Reindl" initials="RR" userId="S::richard.reindl@soitron.com::ac2713cf-90e4-462a-a9fd-6595fc7230eb" providerId="AD"/>
  <p188:author id="{F61EF9E0-D56B-13AA-AF6E-DC210A1003DD}" name="Richard Reindl" initials="RR" userId="Richard Reindl"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oolaard, Thijs" initials="KT" lastIdx="4" clrIdx="0"/>
  <p:cmAuthor id="2" name="Peter Gonda"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D3D4"/>
    <a:srgbClr val="4D8EBD"/>
    <a:srgbClr val="4D92C2"/>
    <a:srgbClr val="315F99"/>
    <a:srgbClr val="A8C9E0"/>
    <a:srgbClr val="4E92C0"/>
    <a:srgbClr val="4F93C1"/>
    <a:srgbClr val="CCE2ED"/>
    <a:srgbClr val="0E3468"/>
    <a:srgbClr val="316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654" y="13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commentAuthors" Target="commentAuthor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font" Target="fonts/font9.fntdata"/><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font" Target="fonts/font4.fntdata"/><Relationship Id="rId59" Type="http://schemas.openxmlformats.org/officeDocument/2006/relationships/font" Target="fonts/font17.fntdata"/><Relationship Id="rId67" Type="http://schemas.microsoft.com/office/2018/10/relationships/authors" Target="authors.xml"/><Relationship Id="rId20" Type="http://schemas.openxmlformats.org/officeDocument/2006/relationships/slide" Target="slides/slide12.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Reindl" userId="ac2713cf-90e4-462a-a9fd-6595fc7230eb" providerId="ADAL" clId="{E1938CBE-2A1C-4643-8A3E-E29F3A74F28A}"/>
    <pc:docChg chg="delMainMaster">
      <pc:chgData name="Richard Reindl" userId="ac2713cf-90e4-462a-a9fd-6595fc7230eb" providerId="ADAL" clId="{E1938CBE-2A1C-4643-8A3E-E29F3A74F28A}" dt="2024-06-10T18:07:34.799" v="51" actId="2696"/>
      <pc:docMkLst>
        <pc:docMk/>
      </pc:docMkLst>
      <pc:sldMasterChg chg="del delSldLayout">
        <pc:chgData name="Richard Reindl" userId="ac2713cf-90e4-462a-a9fd-6595fc7230eb" providerId="ADAL" clId="{E1938CBE-2A1C-4643-8A3E-E29F3A74F28A}" dt="2024-06-10T18:07:34.799" v="51" actId="2696"/>
        <pc:sldMasterMkLst>
          <pc:docMk/>
          <pc:sldMasterMk cId="971941353" sldId="2147483956"/>
        </pc:sldMasterMkLst>
        <pc:sldLayoutChg chg="del">
          <pc:chgData name="Richard Reindl" userId="ac2713cf-90e4-462a-a9fd-6595fc7230eb" providerId="ADAL" clId="{E1938CBE-2A1C-4643-8A3E-E29F3A74F28A}" dt="2024-06-10T18:07:34.372" v="0" actId="2696"/>
          <pc:sldLayoutMkLst>
            <pc:docMk/>
            <pc:sldMasterMk cId="971941353" sldId="2147483956"/>
            <pc:sldLayoutMk cId="2300799658" sldId="2147483957"/>
          </pc:sldLayoutMkLst>
        </pc:sldLayoutChg>
        <pc:sldLayoutChg chg="del">
          <pc:chgData name="Richard Reindl" userId="ac2713cf-90e4-462a-a9fd-6595fc7230eb" providerId="ADAL" clId="{E1938CBE-2A1C-4643-8A3E-E29F3A74F28A}" dt="2024-06-10T18:07:34.379" v="1" actId="2696"/>
          <pc:sldLayoutMkLst>
            <pc:docMk/>
            <pc:sldMasterMk cId="971941353" sldId="2147483956"/>
            <pc:sldLayoutMk cId="1595973656" sldId="2147483958"/>
          </pc:sldLayoutMkLst>
        </pc:sldLayoutChg>
        <pc:sldLayoutChg chg="del">
          <pc:chgData name="Richard Reindl" userId="ac2713cf-90e4-462a-a9fd-6595fc7230eb" providerId="ADAL" clId="{E1938CBE-2A1C-4643-8A3E-E29F3A74F28A}" dt="2024-06-10T18:07:34.383" v="2" actId="2696"/>
          <pc:sldLayoutMkLst>
            <pc:docMk/>
            <pc:sldMasterMk cId="971941353" sldId="2147483956"/>
            <pc:sldLayoutMk cId="1166126423" sldId="2147483959"/>
          </pc:sldLayoutMkLst>
        </pc:sldLayoutChg>
        <pc:sldLayoutChg chg="del">
          <pc:chgData name="Richard Reindl" userId="ac2713cf-90e4-462a-a9fd-6595fc7230eb" providerId="ADAL" clId="{E1938CBE-2A1C-4643-8A3E-E29F3A74F28A}" dt="2024-06-10T18:07:34.387" v="3" actId="2696"/>
          <pc:sldLayoutMkLst>
            <pc:docMk/>
            <pc:sldMasterMk cId="971941353" sldId="2147483956"/>
            <pc:sldLayoutMk cId="3097637785" sldId="2147483960"/>
          </pc:sldLayoutMkLst>
        </pc:sldLayoutChg>
        <pc:sldLayoutChg chg="del">
          <pc:chgData name="Richard Reindl" userId="ac2713cf-90e4-462a-a9fd-6595fc7230eb" providerId="ADAL" clId="{E1938CBE-2A1C-4643-8A3E-E29F3A74F28A}" dt="2024-06-10T18:07:34.391" v="4" actId="2696"/>
          <pc:sldLayoutMkLst>
            <pc:docMk/>
            <pc:sldMasterMk cId="971941353" sldId="2147483956"/>
            <pc:sldLayoutMk cId="4029022773" sldId="2147483961"/>
          </pc:sldLayoutMkLst>
        </pc:sldLayoutChg>
        <pc:sldLayoutChg chg="del">
          <pc:chgData name="Richard Reindl" userId="ac2713cf-90e4-462a-a9fd-6595fc7230eb" providerId="ADAL" clId="{E1938CBE-2A1C-4643-8A3E-E29F3A74F28A}" dt="2024-06-10T18:07:34.396" v="5" actId="2696"/>
          <pc:sldLayoutMkLst>
            <pc:docMk/>
            <pc:sldMasterMk cId="971941353" sldId="2147483956"/>
            <pc:sldLayoutMk cId="1935609615" sldId="2147483962"/>
          </pc:sldLayoutMkLst>
        </pc:sldLayoutChg>
        <pc:sldLayoutChg chg="del">
          <pc:chgData name="Richard Reindl" userId="ac2713cf-90e4-462a-a9fd-6595fc7230eb" providerId="ADAL" clId="{E1938CBE-2A1C-4643-8A3E-E29F3A74F28A}" dt="2024-06-10T18:07:34.399" v="6" actId="2696"/>
          <pc:sldLayoutMkLst>
            <pc:docMk/>
            <pc:sldMasterMk cId="971941353" sldId="2147483956"/>
            <pc:sldLayoutMk cId="3511834312" sldId="2147483963"/>
          </pc:sldLayoutMkLst>
        </pc:sldLayoutChg>
        <pc:sldLayoutChg chg="del">
          <pc:chgData name="Richard Reindl" userId="ac2713cf-90e4-462a-a9fd-6595fc7230eb" providerId="ADAL" clId="{E1938CBE-2A1C-4643-8A3E-E29F3A74F28A}" dt="2024-06-10T18:07:34.399" v="7" actId="2696"/>
          <pc:sldLayoutMkLst>
            <pc:docMk/>
            <pc:sldMasterMk cId="971941353" sldId="2147483956"/>
            <pc:sldLayoutMk cId="3123362826" sldId="2147483964"/>
          </pc:sldLayoutMkLst>
        </pc:sldLayoutChg>
        <pc:sldLayoutChg chg="del">
          <pc:chgData name="Richard Reindl" userId="ac2713cf-90e4-462a-a9fd-6595fc7230eb" providerId="ADAL" clId="{E1938CBE-2A1C-4643-8A3E-E29F3A74F28A}" dt="2024-06-10T18:07:34.410" v="8" actId="2696"/>
          <pc:sldLayoutMkLst>
            <pc:docMk/>
            <pc:sldMasterMk cId="971941353" sldId="2147483956"/>
            <pc:sldLayoutMk cId="3830610398" sldId="2147483965"/>
          </pc:sldLayoutMkLst>
        </pc:sldLayoutChg>
        <pc:sldLayoutChg chg="del">
          <pc:chgData name="Richard Reindl" userId="ac2713cf-90e4-462a-a9fd-6595fc7230eb" providerId="ADAL" clId="{E1938CBE-2A1C-4643-8A3E-E29F3A74F28A}" dt="2024-06-10T18:07:34.415" v="9" actId="2696"/>
          <pc:sldLayoutMkLst>
            <pc:docMk/>
            <pc:sldMasterMk cId="971941353" sldId="2147483956"/>
            <pc:sldLayoutMk cId="3764183332" sldId="2147483966"/>
          </pc:sldLayoutMkLst>
        </pc:sldLayoutChg>
        <pc:sldLayoutChg chg="del">
          <pc:chgData name="Richard Reindl" userId="ac2713cf-90e4-462a-a9fd-6595fc7230eb" providerId="ADAL" clId="{E1938CBE-2A1C-4643-8A3E-E29F3A74F28A}" dt="2024-06-10T18:07:34.418" v="10" actId="2696"/>
          <pc:sldLayoutMkLst>
            <pc:docMk/>
            <pc:sldMasterMk cId="971941353" sldId="2147483956"/>
            <pc:sldLayoutMk cId="704646805" sldId="2147483967"/>
          </pc:sldLayoutMkLst>
        </pc:sldLayoutChg>
        <pc:sldLayoutChg chg="del">
          <pc:chgData name="Richard Reindl" userId="ac2713cf-90e4-462a-a9fd-6595fc7230eb" providerId="ADAL" clId="{E1938CBE-2A1C-4643-8A3E-E29F3A74F28A}" dt="2024-06-10T18:07:34.422" v="11" actId="2696"/>
          <pc:sldLayoutMkLst>
            <pc:docMk/>
            <pc:sldMasterMk cId="971941353" sldId="2147483956"/>
            <pc:sldLayoutMk cId="1160068645" sldId="2147483968"/>
          </pc:sldLayoutMkLst>
        </pc:sldLayoutChg>
        <pc:sldLayoutChg chg="del">
          <pc:chgData name="Richard Reindl" userId="ac2713cf-90e4-462a-a9fd-6595fc7230eb" providerId="ADAL" clId="{E1938CBE-2A1C-4643-8A3E-E29F3A74F28A}" dt="2024-06-10T18:07:34.426" v="12" actId="2696"/>
          <pc:sldLayoutMkLst>
            <pc:docMk/>
            <pc:sldMasterMk cId="971941353" sldId="2147483956"/>
            <pc:sldLayoutMk cId="3249579095" sldId="2147483969"/>
          </pc:sldLayoutMkLst>
        </pc:sldLayoutChg>
        <pc:sldLayoutChg chg="del">
          <pc:chgData name="Richard Reindl" userId="ac2713cf-90e4-462a-a9fd-6595fc7230eb" providerId="ADAL" clId="{E1938CBE-2A1C-4643-8A3E-E29F3A74F28A}" dt="2024-06-10T18:07:34.430" v="13" actId="2696"/>
          <pc:sldLayoutMkLst>
            <pc:docMk/>
            <pc:sldMasterMk cId="971941353" sldId="2147483956"/>
            <pc:sldLayoutMk cId="1565740147" sldId="2147483970"/>
          </pc:sldLayoutMkLst>
        </pc:sldLayoutChg>
        <pc:sldLayoutChg chg="del">
          <pc:chgData name="Richard Reindl" userId="ac2713cf-90e4-462a-a9fd-6595fc7230eb" providerId="ADAL" clId="{E1938CBE-2A1C-4643-8A3E-E29F3A74F28A}" dt="2024-06-10T18:07:34.434" v="14" actId="2696"/>
          <pc:sldLayoutMkLst>
            <pc:docMk/>
            <pc:sldMasterMk cId="971941353" sldId="2147483956"/>
            <pc:sldLayoutMk cId="3096414964" sldId="2147483971"/>
          </pc:sldLayoutMkLst>
        </pc:sldLayoutChg>
        <pc:sldLayoutChg chg="del">
          <pc:chgData name="Richard Reindl" userId="ac2713cf-90e4-462a-a9fd-6595fc7230eb" providerId="ADAL" clId="{E1938CBE-2A1C-4643-8A3E-E29F3A74F28A}" dt="2024-06-10T18:07:34.456" v="15" actId="2696"/>
          <pc:sldLayoutMkLst>
            <pc:docMk/>
            <pc:sldMasterMk cId="971941353" sldId="2147483956"/>
            <pc:sldLayoutMk cId="3782277388" sldId="2147483972"/>
          </pc:sldLayoutMkLst>
        </pc:sldLayoutChg>
        <pc:sldLayoutChg chg="del">
          <pc:chgData name="Richard Reindl" userId="ac2713cf-90e4-462a-a9fd-6595fc7230eb" providerId="ADAL" clId="{E1938CBE-2A1C-4643-8A3E-E29F3A74F28A}" dt="2024-06-10T18:07:34.481" v="16" actId="2696"/>
          <pc:sldLayoutMkLst>
            <pc:docMk/>
            <pc:sldMasterMk cId="971941353" sldId="2147483956"/>
            <pc:sldLayoutMk cId="1684756502" sldId="2147483973"/>
          </pc:sldLayoutMkLst>
        </pc:sldLayoutChg>
        <pc:sldLayoutChg chg="del">
          <pc:chgData name="Richard Reindl" userId="ac2713cf-90e4-462a-a9fd-6595fc7230eb" providerId="ADAL" clId="{E1938CBE-2A1C-4643-8A3E-E29F3A74F28A}" dt="2024-06-10T18:07:34.501" v="17" actId="2696"/>
          <pc:sldLayoutMkLst>
            <pc:docMk/>
            <pc:sldMasterMk cId="971941353" sldId="2147483956"/>
            <pc:sldLayoutMk cId="3445276756" sldId="2147483974"/>
          </pc:sldLayoutMkLst>
        </pc:sldLayoutChg>
        <pc:sldLayoutChg chg="del">
          <pc:chgData name="Richard Reindl" userId="ac2713cf-90e4-462a-a9fd-6595fc7230eb" providerId="ADAL" clId="{E1938CBE-2A1C-4643-8A3E-E29F3A74F28A}" dt="2024-06-10T18:07:34.527" v="18" actId="2696"/>
          <pc:sldLayoutMkLst>
            <pc:docMk/>
            <pc:sldMasterMk cId="971941353" sldId="2147483956"/>
            <pc:sldLayoutMk cId="3648724715" sldId="2147483975"/>
          </pc:sldLayoutMkLst>
        </pc:sldLayoutChg>
        <pc:sldLayoutChg chg="del">
          <pc:chgData name="Richard Reindl" userId="ac2713cf-90e4-462a-a9fd-6595fc7230eb" providerId="ADAL" clId="{E1938CBE-2A1C-4643-8A3E-E29F3A74F28A}" dt="2024-06-10T18:07:34.531" v="19" actId="2696"/>
          <pc:sldLayoutMkLst>
            <pc:docMk/>
            <pc:sldMasterMk cId="971941353" sldId="2147483956"/>
            <pc:sldLayoutMk cId="3389889126" sldId="2147483976"/>
          </pc:sldLayoutMkLst>
        </pc:sldLayoutChg>
        <pc:sldLayoutChg chg="del">
          <pc:chgData name="Richard Reindl" userId="ac2713cf-90e4-462a-a9fd-6595fc7230eb" providerId="ADAL" clId="{E1938CBE-2A1C-4643-8A3E-E29F3A74F28A}" dt="2024-06-10T18:07:34.534" v="20" actId="2696"/>
          <pc:sldLayoutMkLst>
            <pc:docMk/>
            <pc:sldMasterMk cId="971941353" sldId="2147483956"/>
            <pc:sldLayoutMk cId="2605119143" sldId="2147483977"/>
          </pc:sldLayoutMkLst>
        </pc:sldLayoutChg>
        <pc:sldLayoutChg chg="del">
          <pc:chgData name="Richard Reindl" userId="ac2713cf-90e4-462a-a9fd-6595fc7230eb" providerId="ADAL" clId="{E1938CBE-2A1C-4643-8A3E-E29F3A74F28A}" dt="2024-06-10T18:07:34.537" v="21" actId="2696"/>
          <pc:sldLayoutMkLst>
            <pc:docMk/>
            <pc:sldMasterMk cId="971941353" sldId="2147483956"/>
            <pc:sldLayoutMk cId="152432945" sldId="2147483978"/>
          </pc:sldLayoutMkLst>
        </pc:sldLayoutChg>
        <pc:sldLayoutChg chg="del">
          <pc:chgData name="Richard Reindl" userId="ac2713cf-90e4-462a-a9fd-6595fc7230eb" providerId="ADAL" clId="{E1938CBE-2A1C-4643-8A3E-E29F3A74F28A}" dt="2024-06-10T18:07:34.543" v="22" actId="2696"/>
          <pc:sldLayoutMkLst>
            <pc:docMk/>
            <pc:sldMasterMk cId="971941353" sldId="2147483956"/>
            <pc:sldLayoutMk cId="1861659616" sldId="2147483979"/>
          </pc:sldLayoutMkLst>
        </pc:sldLayoutChg>
        <pc:sldLayoutChg chg="del">
          <pc:chgData name="Richard Reindl" userId="ac2713cf-90e4-462a-a9fd-6595fc7230eb" providerId="ADAL" clId="{E1938CBE-2A1C-4643-8A3E-E29F3A74F28A}" dt="2024-06-10T18:07:34.547" v="23" actId="2696"/>
          <pc:sldLayoutMkLst>
            <pc:docMk/>
            <pc:sldMasterMk cId="971941353" sldId="2147483956"/>
            <pc:sldLayoutMk cId="2810820237" sldId="2147483980"/>
          </pc:sldLayoutMkLst>
        </pc:sldLayoutChg>
        <pc:sldLayoutChg chg="del">
          <pc:chgData name="Richard Reindl" userId="ac2713cf-90e4-462a-a9fd-6595fc7230eb" providerId="ADAL" clId="{E1938CBE-2A1C-4643-8A3E-E29F3A74F28A}" dt="2024-06-10T18:07:34.551" v="24" actId="2696"/>
          <pc:sldLayoutMkLst>
            <pc:docMk/>
            <pc:sldMasterMk cId="971941353" sldId="2147483956"/>
            <pc:sldLayoutMk cId="642123091" sldId="2147483981"/>
          </pc:sldLayoutMkLst>
        </pc:sldLayoutChg>
        <pc:sldLayoutChg chg="del">
          <pc:chgData name="Richard Reindl" userId="ac2713cf-90e4-462a-a9fd-6595fc7230eb" providerId="ADAL" clId="{E1938CBE-2A1C-4643-8A3E-E29F3A74F28A}" dt="2024-06-10T18:07:34.554" v="25" actId="2696"/>
          <pc:sldLayoutMkLst>
            <pc:docMk/>
            <pc:sldMasterMk cId="971941353" sldId="2147483956"/>
            <pc:sldLayoutMk cId="1664925849" sldId="2147483982"/>
          </pc:sldLayoutMkLst>
        </pc:sldLayoutChg>
        <pc:sldLayoutChg chg="del">
          <pc:chgData name="Richard Reindl" userId="ac2713cf-90e4-462a-a9fd-6595fc7230eb" providerId="ADAL" clId="{E1938CBE-2A1C-4643-8A3E-E29F3A74F28A}" dt="2024-06-10T18:07:34.558" v="26" actId="2696"/>
          <pc:sldLayoutMkLst>
            <pc:docMk/>
            <pc:sldMasterMk cId="971941353" sldId="2147483956"/>
            <pc:sldLayoutMk cId="3733018767" sldId="2147483983"/>
          </pc:sldLayoutMkLst>
        </pc:sldLayoutChg>
        <pc:sldLayoutChg chg="del">
          <pc:chgData name="Richard Reindl" userId="ac2713cf-90e4-462a-a9fd-6595fc7230eb" providerId="ADAL" clId="{E1938CBE-2A1C-4643-8A3E-E29F3A74F28A}" dt="2024-06-10T18:07:34.561" v="27" actId="2696"/>
          <pc:sldLayoutMkLst>
            <pc:docMk/>
            <pc:sldMasterMk cId="971941353" sldId="2147483956"/>
            <pc:sldLayoutMk cId="1055406355" sldId="2147483984"/>
          </pc:sldLayoutMkLst>
        </pc:sldLayoutChg>
        <pc:sldLayoutChg chg="del">
          <pc:chgData name="Richard Reindl" userId="ac2713cf-90e4-462a-a9fd-6595fc7230eb" providerId="ADAL" clId="{E1938CBE-2A1C-4643-8A3E-E29F3A74F28A}" dt="2024-06-10T18:07:34.564" v="28" actId="2696"/>
          <pc:sldLayoutMkLst>
            <pc:docMk/>
            <pc:sldMasterMk cId="971941353" sldId="2147483956"/>
            <pc:sldLayoutMk cId="368917481" sldId="2147483985"/>
          </pc:sldLayoutMkLst>
        </pc:sldLayoutChg>
        <pc:sldLayoutChg chg="del">
          <pc:chgData name="Richard Reindl" userId="ac2713cf-90e4-462a-a9fd-6595fc7230eb" providerId="ADAL" clId="{E1938CBE-2A1C-4643-8A3E-E29F3A74F28A}" dt="2024-06-10T18:07:34.568" v="29" actId="2696"/>
          <pc:sldLayoutMkLst>
            <pc:docMk/>
            <pc:sldMasterMk cId="971941353" sldId="2147483956"/>
            <pc:sldLayoutMk cId="3217696165" sldId="2147483986"/>
          </pc:sldLayoutMkLst>
        </pc:sldLayoutChg>
        <pc:sldLayoutChg chg="del">
          <pc:chgData name="Richard Reindl" userId="ac2713cf-90e4-462a-a9fd-6595fc7230eb" providerId="ADAL" clId="{E1938CBE-2A1C-4643-8A3E-E29F3A74F28A}" dt="2024-06-10T18:07:34.571" v="30" actId="2696"/>
          <pc:sldLayoutMkLst>
            <pc:docMk/>
            <pc:sldMasterMk cId="971941353" sldId="2147483956"/>
            <pc:sldLayoutMk cId="2922009680" sldId="2147483987"/>
          </pc:sldLayoutMkLst>
        </pc:sldLayoutChg>
        <pc:sldLayoutChg chg="del">
          <pc:chgData name="Richard Reindl" userId="ac2713cf-90e4-462a-a9fd-6595fc7230eb" providerId="ADAL" clId="{E1938CBE-2A1C-4643-8A3E-E29F3A74F28A}" dt="2024-06-10T18:07:34.574" v="31" actId="2696"/>
          <pc:sldLayoutMkLst>
            <pc:docMk/>
            <pc:sldMasterMk cId="971941353" sldId="2147483956"/>
            <pc:sldLayoutMk cId="2109534735" sldId="2147483988"/>
          </pc:sldLayoutMkLst>
        </pc:sldLayoutChg>
        <pc:sldLayoutChg chg="del">
          <pc:chgData name="Richard Reindl" userId="ac2713cf-90e4-462a-a9fd-6595fc7230eb" providerId="ADAL" clId="{E1938CBE-2A1C-4643-8A3E-E29F3A74F28A}" dt="2024-06-10T18:07:34.579" v="32" actId="2696"/>
          <pc:sldLayoutMkLst>
            <pc:docMk/>
            <pc:sldMasterMk cId="971941353" sldId="2147483956"/>
            <pc:sldLayoutMk cId="1075698896" sldId="2147483989"/>
          </pc:sldLayoutMkLst>
        </pc:sldLayoutChg>
        <pc:sldLayoutChg chg="del">
          <pc:chgData name="Richard Reindl" userId="ac2713cf-90e4-462a-a9fd-6595fc7230eb" providerId="ADAL" clId="{E1938CBE-2A1C-4643-8A3E-E29F3A74F28A}" dt="2024-06-10T18:07:34.582" v="33" actId="2696"/>
          <pc:sldLayoutMkLst>
            <pc:docMk/>
            <pc:sldMasterMk cId="971941353" sldId="2147483956"/>
            <pc:sldLayoutMk cId="2745904732" sldId="2147483990"/>
          </pc:sldLayoutMkLst>
        </pc:sldLayoutChg>
        <pc:sldLayoutChg chg="del">
          <pc:chgData name="Richard Reindl" userId="ac2713cf-90e4-462a-a9fd-6595fc7230eb" providerId="ADAL" clId="{E1938CBE-2A1C-4643-8A3E-E29F3A74F28A}" dt="2024-06-10T18:07:34.585" v="34" actId="2696"/>
          <pc:sldLayoutMkLst>
            <pc:docMk/>
            <pc:sldMasterMk cId="971941353" sldId="2147483956"/>
            <pc:sldLayoutMk cId="3656977921" sldId="2147483991"/>
          </pc:sldLayoutMkLst>
        </pc:sldLayoutChg>
        <pc:sldLayoutChg chg="del">
          <pc:chgData name="Richard Reindl" userId="ac2713cf-90e4-462a-a9fd-6595fc7230eb" providerId="ADAL" clId="{E1938CBE-2A1C-4643-8A3E-E29F3A74F28A}" dt="2024-06-10T18:07:34.588" v="35" actId="2696"/>
          <pc:sldLayoutMkLst>
            <pc:docMk/>
            <pc:sldMasterMk cId="971941353" sldId="2147483956"/>
            <pc:sldLayoutMk cId="4282708647" sldId="2147483992"/>
          </pc:sldLayoutMkLst>
        </pc:sldLayoutChg>
        <pc:sldLayoutChg chg="del">
          <pc:chgData name="Richard Reindl" userId="ac2713cf-90e4-462a-a9fd-6595fc7230eb" providerId="ADAL" clId="{E1938CBE-2A1C-4643-8A3E-E29F3A74F28A}" dt="2024-06-10T18:07:34.593" v="36" actId="2696"/>
          <pc:sldLayoutMkLst>
            <pc:docMk/>
            <pc:sldMasterMk cId="971941353" sldId="2147483956"/>
            <pc:sldLayoutMk cId="1622946007" sldId="2147483993"/>
          </pc:sldLayoutMkLst>
        </pc:sldLayoutChg>
        <pc:sldLayoutChg chg="del">
          <pc:chgData name="Richard Reindl" userId="ac2713cf-90e4-462a-a9fd-6595fc7230eb" providerId="ADAL" clId="{E1938CBE-2A1C-4643-8A3E-E29F3A74F28A}" dt="2024-06-10T18:07:34.596" v="37" actId="2696"/>
          <pc:sldLayoutMkLst>
            <pc:docMk/>
            <pc:sldMasterMk cId="971941353" sldId="2147483956"/>
            <pc:sldLayoutMk cId="2977248784" sldId="2147483994"/>
          </pc:sldLayoutMkLst>
        </pc:sldLayoutChg>
        <pc:sldLayoutChg chg="del">
          <pc:chgData name="Richard Reindl" userId="ac2713cf-90e4-462a-a9fd-6595fc7230eb" providerId="ADAL" clId="{E1938CBE-2A1C-4643-8A3E-E29F3A74F28A}" dt="2024-06-10T18:07:34.599" v="38" actId="2696"/>
          <pc:sldLayoutMkLst>
            <pc:docMk/>
            <pc:sldMasterMk cId="971941353" sldId="2147483956"/>
            <pc:sldLayoutMk cId="3557144805" sldId="2147483995"/>
          </pc:sldLayoutMkLst>
        </pc:sldLayoutChg>
        <pc:sldLayoutChg chg="del">
          <pc:chgData name="Richard Reindl" userId="ac2713cf-90e4-462a-a9fd-6595fc7230eb" providerId="ADAL" clId="{E1938CBE-2A1C-4643-8A3E-E29F3A74F28A}" dt="2024-06-10T18:07:34.599" v="39" actId="2696"/>
          <pc:sldLayoutMkLst>
            <pc:docMk/>
            <pc:sldMasterMk cId="971941353" sldId="2147483956"/>
            <pc:sldLayoutMk cId="343724353" sldId="2147483996"/>
          </pc:sldLayoutMkLst>
        </pc:sldLayoutChg>
        <pc:sldLayoutChg chg="del">
          <pc:chgData name="Richard Reindl" userId="ac2713cf-90e4-462a-a9fd-6595fc7230eb" providerId="ADAL" clId="{E1938CBE-2A1C-4643-8A3E-E29F3A74F28A}" dt="2024-06-10T18:07:34.599" v="40" actId="2696"/>
          <pc:sldLayoutMkLst>
            <pc:docMk/>
            <pc:sldMasterMk cId="971941353" sldId="2147483956"/>
            <pc:sldLayoutMk cId="1451081970" sldId="2147483997"/>
          </pc:sldLayoutMkLst>
        </pc:sldLayoutChg>
        <pc:sldLayoutChg chg="del">
          <pc:chgData name="Richard Reindl" userId="ac2713cf-90e4-462a-a9fd-6595fc7230eb" providerId="ADAL" clId="{E1938CBE-2A1C-4643-8A3E-E29F3A74F28A}" dt="2024-06-10T18:07:34.610" v="41" actId="2696"/>
          <pc:sldLayoutMkLst>
            <pc:docMk/>
            <pc:sldMasterMk cId="971941353" sldId="2147483956"/>
            <pc:sldLayoutMk cId="3318207281" sldId="2147483998"/>
          </pc:sldLayoutMkLst>
        </pc:sldLayoutChg>
        <pc:sldLayoutChg chg="del">
          <pc:chgData name="Richard Reindl" userId="ac2713cf-90e4-462a-a9fd-6595fc7230eb" providerId="ADAL" clId="{E1938CBE-2A1C-4643-8A3E-E29F3A74F28A}" dt="2024-06-10T18:07:34.631" v="42" actId="2696"/>
          <pc:sldLayoutMkLst>
            <pc:docMk/>
            <pc:sldMasterMk cId="971941353" sldId="2147483956"/>
            <pc:sldLayoutMk cId="2022325916" sldId="2147483999"/>
          </pc:sldLayoutMkLst>
        </pc:sldLayoutChg>
        <pc:sldLayoutChg chg="del">
          <pc:chgData name="Richard Reindl" userId="ac2713cf-90e4-462a-a9fd-6595fc7230eb" providerId="ADAL" clId="{E1938CBE-2A1C-4643-8A3E-E29F3A74F28A}" dt="2024-06-10T18:07:34.654" v="43" actId="2696"/>
          <pc:sldLayoutMkLst>
            <pc:docMk/>
            <pc:sldMasterMk cId="971941353" sldId="2147483956"/>
            <pc:sldLayoutMk cId="360044975" sldId="2147484000"/>
          </pc:sldLayoutMkLst>
        </pc:sldLayoutChg>
        <pc:sldLayoutChg chg="del">
          <pc:chgData name="Richard Reindl" userId="ac2713cf-90e4-462a-a9fd-6595fc7230eb" providerId="ADAL" clId="{E1938CBE-2A1C-4643-8A3E-E29F3A74F28A}" dt="2024-06-10T18:07:34.678" v="44" actId="2696"/>
          <pc:sldLayoutMkLst>
            <pc:docMk/>
            <pc:sldMasterMk cId="971941353" sldId="2147483956"/>
            <pc:sldLayoutMk cId="1052193013" sldId="2147484001"/>
          </pc:sldLayoutMkLst>
        </pc:sldLayoutChg>
        <pc:sldLayoutChg chg="del">
          <pc:chgData name="Richard Reindl" userId="ac2713cf-90e4-462a-a9fd-6595fc7230eb" providerId="ADAL" clId="{E1938CBE-2A1C-4643-8A3E-E29F3A74F28A}" dt="2024-06-10T18:07:34.681" v="45" actId="2696"/>
          <pc:sldLayoutMkLst>
            <pc:docMk/>
            <pc:sldMasterMk cId="971941353" sldId="2147483956"/>
            <pc:sldLayoutMk cId="1518817062" sldId="2147484002"/>
          </pc:sldLayoutMkLst>
        </pc:sldLayoutChg>
        <pc:sldLayoutChg chg="del">
          <pc:chgData name="Richard Reindl" userId="ac2713cf-90e4-462a-a9fd-6595fc7230eb" providerId="ADAL" clId="{E1938CBE-2A1C-4643-8A3E-E29F3A74F28A}" dt="2024-06-10T18:07:34.699" v="46" actId="2696"/>
          <pc:sldLayoutMkLst>
            <pc:docMk/>
            <pc:sldMasterMk cId="971941353" sldId="2147483956"/>
            <pc:sldLayoutMk cId="1197561561" sldId="2147484003"/>
          </pc:sldLayoutMkLst>
        </pc:sldLayoutChg>
        <pc:sldLayoutChg chg="del">
          <pc:chgData name="Richard Reindl" userId="ac2713cf-90e4-462a-a9fd-6595fc7230eb" providerId="ADAL" clId="{E1938CBE-2A1C-4643-8A3E-E29F3A74F28A}" dt="2024-06-10T18:07:34.725" v="47" actId="2696"/>
          <pc:sldLayoutMkLst>
            <pc:docMk/>
            <pc:sldMasterMk cId="971941353" sldId="2147483956"/>
            <pc:sldLayoutMk cId="3457850894" sldId="2147484004"/>
          </pc:sldLayoutMkLst>
        </pc:sldLayoutChg>
        <pc:sldLayoutChg chg="del">
          <pc:chgData name="Richard Reindl" userId="ac2713cf-90e4-462a-a9fd-6595fc7230eb" providerId="ADAL" clId="{E1938CBE-2A1C-4643-8A3E-E29F3A74F28A}" dt="2024-06-10T18:07:34.747" v="48" actId="2696"/>
          <pc:sldLayoutMkLst>
            <pc:docMk/>
            <pc:sldMasterMk cId="971941353" sldId="2147483956"/>
            <pc:sldLayoutMk cId="2685792398" sldId="2147484005"/>
          </pc:sldLayoutMkLst>
        </pc:sldLayoutChg>
        <pc:sldLayoutChg chg="del">
          <pc:chgData name="Richard Reindl" userId="ac2713cf-90e4-462a-a9fd-6595fc7230eb" providerId="ADAL" clId="{E1938CBE-2A1C-4643-8A3E-E29F3A74F28A}" dt="2024-06-10T18:07:34.750" v="49" actId="2696"/>
          <pc:sldLayoutMkLst>
            <pc:docMk/>
            <pc:sldMasterMk cId="971941353" sldId="2147483956"/>
            <pc:sldLayoutMk cId="220859113" sldId="2147484006"/>
          </pc:sldLayoutMkLst>
        </pc:sldLayoutChg>
        <pc:sldLayoutChg chg="del">
          <pc:chgData name="Richard Reindl" userId="ac2713cf-90e4-462a-a9fd-6595fc7230eb" providerId="ADAL" clId="{E1938CBE-2A1C-4643-8A3E-E29F3A74F28A}" dt="2024-06-10T18:07:34.779" v="50" actId="2696"/>
          <pc:sldLayoutMkLst>
            <pc:docMk/>
            <pc:sldMasterMk cId="971941353" sldId="2147483956"/>
            <pc:sldLayoutMk cId="4210112228" sldId="214748400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8C9621-A4B6-4CC3-9C91-E1594225D911}" type="slidenum">
              <a:rPr lang="en-US" smtClean="0"/>
              <a:t>‹#›</a:t>
            </a:fld>
            <a:endParaRPr lang="en-US"/>
          </a:p>
        </p:txBody>
      </p:sp>
      <p:sp>
        <p:nvSpPr>
          <p:cNvPr id="6" name="Date Placeholder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4A2227-2AF5-EB41-BE23-528E1AFAE59F}" type="datetimeFigureOut">
              <a:rPr lang="en-US" smtClean="0"/>
              <a:t>6/10/2024</a:t>
            </a:fld>
            <a:endParaRPr lang="en-US"/>
          </a:p>
        </p:txBody>
      </p:sp>
    </p:spTree>
    <p:extLst>
      <p:ext uri="{BB962C8B-B14F-4D97-AF65-F5344CB8AC3E}">
        <p14:creationId xmlns:p14="http://schemas.microsoft.com/office/powerpoint/2010/main" val="4042049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49006B-1BDB-4378-9324-AB7056D14237}" type="datetimeFigureOut">
              <a:rPr lang="en-US" smtClean="0"/>
              <a:t>6/10/2024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792EE7-9961-4DD5-ABC1-DB050D86BC5D}" type="slidenum">
              <a:rPr lang="en-US" smtClean="0"/>
              <a:t>‹#›</a:t>
            </a:fld>
            <a:endParaRPr lang="en-US"/>
          </a:p>
        </p:txBody>
      </p:sp>
    </p:spTree>
    <p:extLst>
      <p:ext uri="{BB962C8B-B14F-4D97-AF65-F5344CB8AC3E}">
        <p14:creationId xmlns:p14="http://schemas.microsoft.com/office/powerpoint/2010/main" val="1649851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It doesn’t have to be your CRM. It can be the Five9 agent desktop or any web-based application of your choosing.</a:t>
            </a:r>
          </a:p>
        </p:txBody>
      </p:sp>
      <p:sp>
        <p:nvSpPr>
          <p:cNvPr id="4" name="Slide Number Placeholder 3"/>
          <p:cNvSpPr>
            <a:spLocks noGrp="1"/>
          </p:cNvSpPr>
          <p:nvPr>
            <p:ph type="sldNum" sz="quarter" idx="5"/>
          </p:nvPr>
        </p:nvSpPr>
        <p:spPr/>
        <p:txBody>
          <a:bodyPr/>
          <a:lstStyle/>
          <a:p>
            <a:fld id="{AD792EE7-9961-4DD5-ABC1-DB050D86BC5D}" type="slidenum">
              <a:rPr lang="en-US" smtClean="0"/>
              <a:t>9</a:t>
            </a:fld>
            <a:endParaRPr lang="en-US"/>
          </a:p>
        </p:txBody>
      </p:sp>
    </p:spTree>
    <p:extLst>
      <p:ext uri="{BB962C8B-B14F-4D97-AF65-F5344CB8AC3E}">
        <p14:creationId xmlns:p14="http://schemas.microsoft.com/office/powerpoint/2010/main" val="973877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792EE7-9961-4DD5-ABC1-DB050D86BC5D}" type="slidenum">
              <a:rPr lang="en-US" smtClean="0"/>
              <a:t>10</a:t>
            </a:fld>
            <a:endParaRPr lang="en-US"/>
          </a:p>
        </p:txBody>
      </p:sp>
    </p:spTree>
    <p:extLst>
      <p:ext uri="{BB962C8B-B14F-4D97-AF65-F5344CB8AC3E}">
        <p14:creationId xmlns:p14="http://schemas.microsoft.com/office/powerpoint/2010/main" val="264104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AD792EE7-9961-4DD5-ABC1-DB050D86BC5D}" type="slidenum">
              <a:rPr lang="en-US" smtClean="0"/>
              <a:t>13</a:t>
            </a:fld>
            <a:endParaRPr lang="en-US"/>
          </a:p>
        </p:txBody>
      </p:sp>
    </p:spTree>
    <p:extLst>
      <p:ext uri="{BB962C8B-B14F-4D97-AF65-F5344CB8AC3E}">
        <p14:creationId xmlns:p14="http://schemas.microsoft.com/office/powerpoint/2010/main" val="3998641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Polling Question #1: What IM platforms do you see used by your customers most often?</a:t>
            </a:r>
          </a:p>
          <a:p>
            <a:r>
              <a:rPr lang="en-US" dirty="0"/>
              <a:t>Options: Webex, Zoom, Slack, Discord, Microsoft Teams, Other</a:t>
            </a:r>
          </a:p>
        </p:txBody>
      </p:sp>
      <p:sp>
        <p:nvSpPr>
          <p:cNvPr id="4" name="Slide Number Placeholder 3"/>
          <p:cNvSpPr>
            <a:spLocks noGrp="1"/>
          </p:cNvSpPr>
          <p:nvPr>
            <p:ph type="sldNum" sz="quarter" idx="5"/>
          </p:nvPr>
        </p:nvSpPr>
        <p:spPr/>
        <p:txBody>
          <a:bodyPr/>
          <a:lstStyle/>
          <a:p>
            <a:fld id="{AD792EE7-9961-4DD5-ABC1-DB050D86BC5D}" type="slidenum">
              <a:rPr lang="en-US" smtClean="0"/>
              <a:t>17</a:t>
            </a:fld>
            <a:endParaRPr lang="en-US"/>
          </a:p>
        </p:txBody>
      </p:sp>
    </p:spTree>
    <p:extLst>
      <p:ext uri="{BB962C8B-B14F-4D97-AF65-F5344CB8AC3E}">
        <p14:creationId xmlns:p14="http://schemas.microsoft.com/office/powerpoint/2010/main" val="1489453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D792EE7-9961-4DD5-ABC1-DB050D86BC5D}" type="slidenum">
              <a:rPr lang="en-US" smtClean="0"/>
              <a:t>28</a:t>
            </a:fld>
            <a:endParaRPr lang="en-US"/>
          </a:p>
        </p:txBody>
      </p:sp>
    </p:spTree>
    <p:extLst>
      <p:ext uri="{BB962C8B-B14F-4D97-AF65-F5344CB8AC3E}">
        <p14:creationId xmlns:p14="http://schemas.microsoft.com/office/powerpoint/2010/main" val="30607704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8" Type="http://schemas.openxmlformats.org/officeDocument/2006/relationships/hyperlink" Target="mailto:Info-na@2Ring.com" TargetMode="External"/><Relationship Id="rId13" Type="http://schemas.openxmlformats.org/officeDocument/2006/relationships/hyperlink" Target="https://www.2ring.com/Five9Demo" TargetMode="External"/><Relationship Id="rId3" Type="http://schemas.openxmlformats.org/officeDocument/2006/relationships/image" Target="../media/image3.png"/><Relationship Id="rId7" Type="http://schemas.openxmlformats.org/officeDocument/2006/relationships/hyperlink" Target="http://www.2ring.com/" TargetMode="External"/><Relationship Id="rId12" Type="http://schemas.openxmlformats.org/officeDocument/2006/relationships/hyperlink" Target="https://www.2ring.com/DWFive9Trial"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hyperlink" Target="mailto:info@2Ring.com" TargetMode="External"/><Relationship Id="rId11" Type="http://schemas.openxmlformats.org/officeDocument/2006/relationships/hyperlink" Target="https://www.2ring.com/Five9" TargetMode="External"/><Relationship Id="rId5" Type="http://schemas.openxmlformats.org/officeDocument/2006/relationships/hyperlink" Target="mailto:pkolenic@2Ring.com" TargetMode="External"/><Relationship Id="rId15" Type="http://schemas.openxmlformats.org/officeDocument/2006/relationships/hyperlink" Target="mailto:tmccain@2Ring.com" TargetMode="External"/><Relationship Id="rId10" Type="http://schemas.openxmlformats.org/officeDocument/2006/relationships/hyperlink" Target="mailto:bmazur@2Ring.com" TargetMode="External"/><Relationship Id="rId4" Type="http://schemas.openxmlformats.org/officeDocument/2006/relationships/image" Target="../media/image4.svg"/><Relationship Id="rId9" Type="http://schemas.openxmlformats.org/officeDocument/2006/relationships/hyperlink" Target="mailto:mgrebac@2Ring.com" TargetMode="External"/><Relationship Id="rId14" Type="http://schemas.openxmlformats.org/officeDocument/2006/relationships/hyperlink" Target="https://www.2ring.com/TryItFive9" TargetMode="Externa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9.xml.rels><?xml version="1.0" encoding="UTF-8" standalone="yes"?>
<Relationships xmlns="http://schemas.openxmlformats.org/package/2006/relationships"><Relationship Id="rId8" Type="http://schemas.openxmlformats.org/officeDocument/2006/relationships/hyperlink" Target="mailto:info@2Ring.com" TargetMode="External"/><Relationship Id="rId13" Type="http://schemas.openxmlformats.org/officeDocument/2006/relationships/hyperlink" Target="https://www.2ring.com/DW" TargetMode="External"/><Relationship Id="rId3" Type="http://schemas.openxmlformats.org/officeDocument/2006/relationships/image" Target="../media/image3.png"/><Relationship Id="rId7" Type="http://schemas.openxmlformats.org/officeDocument/2006/relationships/hyperlink" Target="mailto:Kevin.Schleising@2Ring.com" TargetMode="External"/><Relationship Id="rId12" Type="http://schemas.openxmlformats.org/officeDocument/2006/relationships/hyperlink" Target="mailto:bmazur@2Ring.com" TargetMode="External"/><Relationship Id="rId2" Type="http://schemas.openxmlformats.org/officeDocument/2006/relationships/image" Target="../media/image11.png"/><Relationship Id="rId16" Type="http://schemas.openxmlformats.org/officeDocument/2006/relationships/hyperlink" Target="https://www.2ring.com/TryItWXCC" TargetMode="External"/><Relationship Id="rId1" Type="http://schemas.openxmlformats.org/officeDocument/2006/relationships/slideMaster" Target="../slideMasters/slideMaster1.xml"/><Relationship Id="rId6" Type="http://schemas.openxmlformats.org/officeDocument/2006/relationships/hyperlink" Target="mailto:Ossamah.shabbir@2Ring.com" TargetMode="External"/><Relationship Id="rId11" Type="http://schemas.openxmlformats.org/officeDocument/2006/relationships/hyperlink" Target="mailto:mgrebac@2Ring.com" TargetMode="External"/><Relationship Id="rId5" Type="http://schemas.openxmlformats.org/officeDocument/2006/relationships/hyperlink" Target="mailto:pkolenic@2Ring.com" TargetMode="External"/><Relationship Id="rId15" Type="http://schemas.openxmlformats.org/officeDocument/2006/relationships/hyperlink" Target="https://www.2ring.com/WebEx" TargetMode="External"/><Relationship Id="rId10" Type="http://schemas.openxmlformats.org/officeDocument/2006/relationships/hyperlink" Target="mailto:Info-na@2Ring.com" TargetMode="External"/><Relationship Id="rId4" Type="http://schemas.openxmlformats.org/officeDocument/2006/relationships/image" Target="../media/image4.svg"/><Relationship Id="rId9" Type="http://schemas.openxmlformats.org/officeDocument/2006/relationships/hyperlink" Target="http://www.2ring.com/" TargetMode="External"/><Relationship Id="rId14" Type="http://schemas.openxmlformats.org/officeDocument/2006/relationships/hyperlink" Target="https://www.2ring.com/DWWebexCCTrial" TargetMode="Externa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4.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4.svg"/></Relationships>
</file>

<file path=ppt/slideLayouts/_rels/slideLayout44.xml.rels><?xml version="1.0" encoding="UTF-8" standalone="yes"?>
<Relationships xmlns="http://schemas.openxmlformats.org/package/2006/relationships"><Relationship Id="rId8" Type="http://schemas.openxmlformats.org/officeDocument/2006/relationships/hyperlink" Target="mailto:info@2Ring.com" TargetMode="External"/><Relationship Id="rId13" Type="http://schemas.openxmlformats.org/officeDocument/2006/relationships/hyperlink" Target="https://www.2ring.com/DW" TargetMode="External"/><Relationship Id="rId3" Type="http://schemas.openxmlformats.org/officeDocument/2006/relationships/image" Target="../media/image3.png"/><Relationship Id="rId7" Type="http://schemas.openxmlformats.org/officeDocument/2006/relationships/hyperlink" Target="mailto:Kevin.Schleising@2Ring.com" TargetMode="External"/><Relationship Id="rId12" Type="http://schemas.openxmlformats.org/officeDocument/2006/relationships/hyperlink" Target="mailto:bmazur@2Ring.com" TargetMode="External"/><Relationship Id="rId2" Type="http://schemas.openxmlformats.org/officeDocument/2006/relationships/image" Target="../media/image7.png"/><Relationship Id="rId16" Type="http://schemas.openxmlformats.org/officeDocument/2006/relationships/hyperlink" Target="https://www.2ring.com/TryItWXCC" TargetMode="External"/><Relationship Id="rId1" Type="http://schemas.openxmlformats.org/officeDocument/2006/relationships/slideMaster" Target="../slideMasters/slideMaster5.xml"/><Relationship Id="rId6" Type="http://schemas.openxmlformats.org/officeDocument/2006/relationships/hyperlink" Target="mailto:Ossamah.shabbir@2Ring.com" TargetMode="External"/><Relationship Id="rId11" Type="http://schemas.openxmlformats.org/officeDocument/2006/relationships/hyperlink" Target="mailto:mgrebac@2Ring.com" TargetMode="External"/><Relationship Id="rId5" Type="http://schemas.openxmlformats.org/officeDocument/2006/relationships/hyperlink" Target="mailto:pkolenic@2Ring.com" TargetMode="External"/><Relationship Id="rId15" Type="http://schemas.openxmlformats.org/officeDocument/2006/relationships/hyperlink" Target="https://www.2ring.com/WebEx" TargetMode="External"/><Relationship Id="rId10" Type="http://schemas.openxmlformats.org/officeDocument/2006/relationships/hyperlink" Target="mailto:Info-na@2Ring.com" TargetMode="External"/><Relationship Id="rId4" Type="http://schemas.openxmlformats.org/officeDocument/2006/relationships/image" Target="../media/image4.svg"/><Relationship Id="rId9" Type="http://schemas.openxmlformats.org/officeDocument/2006/relationships/hyperlink" Target="http://www.2ring.com/" TargetMode="External"/><Relationship Id="rId14" Type="http://schemas.openxmlformats.org/officeDocument/2006/relationships/hyperlink" Target="https://www.2ring.com/DWWebexCCTrial" TargetMode="Externa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4.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4.svg"/></Relationships>
</file>

<file path=ppt/slideLayouts/_rels/slideLayout48.xml.rels><?xml version="1.0" encoding="UTF-8" standalone="yes"?>
<Relationships xmlns="http://schemas.openxmlformats.org/package/2006/relationships"><Relationship Id="rId8" Type="http://schemas.openxmlformats.org/officeDocument/2006/relationships/hyperlink" Target="mailto:info@2Ring.com" TargetMode="External"/><Relationship Id="rId13" Type="http://schemas.openxmlformats.org/officeDocument/2006/relationships/hyperlink" Target="https://www.2ring.com/DW" TargetMode="External"/><Relationship Id="rId3" Type="http://schemas.openxmlformats.org/officeDocument/2006/relationships/image" Target="../media/image3.png"/><Relationship Id="rId7" Type="http://schemas.openxmlformats.org/officeDocument/2006/relationships/hyperlink" Target="mailto:Kevin.Schleising@2Ring.com" TargetMode="External"/><Relationship Id="rId12" Type="http://schemas.openxmlformats.org/officeDocument/2006/relationships/hyperlink" Target="mailto:bmazur@2Ring.com" TargetMode="External"/><Relationship Id="rId2" Type="http://schemas.openxmlformats.org/officeDocument/2006/relationships/image" Target="../media/image11.png"/><Relationship Id="rId16" Type="http://schemas.openxmlformats.org/officeDocument/2006/relationships/hyperlink" Target="https://www.2ring.com/TryItWXCC" TargetMode="External"/><Relationship Id="rId1" Type="http://schemas.openxmlformats.org/officeDocument/2006/relationships/slideMaster" Target="../slideMasters/slideMaster5.xml"/><Relationship Id="rId6" Type="http://schemas.openxmlformats.org/officeDocument/2006/relationships/hyperlink" Target="mailto:Ossamah.shabbir@2Ring.com" TargetMode="External"/><Relationship Id="rId11" Type="http://schemas.openxmlformats.org/officeDocument/2006/relationships/hyperlink" Target="mailto:mgrebac@2Ring.com" TargetMode="External"/><Relationship Id="rId5" Type="http://schemas.openxmlformats.org/officeDocument/2006/relationships/hyperlink" Target="mailto:pkolenic@2Ring.com" TargetMode="External"/><Relationship Id="rId15" Type="http://schemas.openxmlformats.org/officeDocument/2006/relationships/hyperlink" Target="https://www.2ring.com/WebEx" TargetMode="External"/><Relationship Id="rId10" Type="http://schemas.openxmlformats.org/officeDocument/2006/relationships/hyperlink" Target="mailto:Info-na@2Ring.com" TargetMode="External"/><Relationship Id="rId4" Type="http://schemas.openxmlformats.org/officeDocument/2006/relationships/image" Target="../media/image4.svg"/><Relationship Id="rId9" Type="http://schemas.openxmlformats.org/officeDocument/2006/relationships/hyperlink" Target="http://www.2ring.com/" TargetMode="External"/><Relationship Id="rId14" Type="http://schemas.openxmlformats.org/officeDocument/2006/relationships/hyperlink" Target="https://www.2ring.com/DWWebexCCTrial"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5" name="Picture 4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0"/>
            <a:ext cx="12192002" cy="6860033"/>
          </a:xfrm>
          <a:prstGeom prst="rect">
            <a:avLst/>
          </a:prstGeom>
        </p:spPr>
      </p:pic>
      <p:sp>
        <p:nvSpPr>
          <p:cNvPr id="10" name="Rectangle 9"/>
          <p:cNvSpPr/>
          <p:nvPr userDrawn="1"/>
        </p:nvSpPr>
        <p:spPr>
          <a:xfrm>
            <a:off x="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62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52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28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3048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3810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2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5334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096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858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7620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8382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14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990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10668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11430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5400000">
            <a:off x="0" y="762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5400000">
            <a:off x="0" y="1524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rot="5400000">
            <a:off x="0" y="2286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rot="5400000">
            <a:off x="-1" y="3048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rot="5400000">
            <a:off x="-1" y="3810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rot="5400000">
            <a:off x="-1" y="4572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5400000">
            <a:off x="-1" y="5334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rot="5400000">
            <a:off x="-1" y="6096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1" y="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380999" y="381000"/>
            <a:ext cx="381000"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1911977" y="-1"/>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1" y="1904999"/>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1811000" y="647700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379010" y="2100714"/>
            <a:ext cx="185285" cy="18528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379010" y="1913964"/>
            <a:ext cx="185285" cy="1852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ubtitle 2"/>
          <p:cNvSpPr>
            <a:spLocks noGrp="1"/>
          </p:cNvSpPr>
          <p:nvPr>
            <p:ph type="subTitle" idx="1" hasCustomPrompt="1"/>
          </p:nvPr>
        </p:nvSpPr>
        <p:spPr>
          <a:xfrm>
            <a:off x="762000" y="4619295"/>
            <a:ext cx="7949514" cy="575441"/>
          </a:xfrm>
          <a:prstGeom prst="rect">
            <a:avLst/>
          </a:prstGeom>
        </p:spPr>
        <p:txBody>
          <a:bodyPr anchor="ctr">
            <a:noAutofit/>
          </a:bodyPr>
          <a:lstStyle>
            <a:lvl1pPr marL="0" indent="0" algn="l">
              <a:buNone/>
              <a:defRPr sz="3200" b="0" i="0" baseline="0">
                <a:solidFill>
                  <a:srgbClr val="C3E1E4"/>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SubHeader</a:t>
            </a:r>
            <a:endParaRPr lang="en-US"/>
          </a:p>
        </p:txBody>
      </p:sp>
      <p:sp>
        <p:nvSpPr>
          <p:cNvPr id="46" name="Rectangle 45"/>
          <p:cNvSpPr/>
          <p:nvPr userDrawn="1"/>
        </p:nvSpPr>
        <p:spPr>
          <a:xfrm>
            <a:off x="4384988" y="973905"/>
            <a:ext cx="3054978" cy="152848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5"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762000" y="6093967"/>
            <a:ext cx="770268" cy="76403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ubtitle 2"/>
          <p:cNvSpPr txBox="1">
            <a:spLocks/>
          </p:cNvSpPr>
          <p:nvPr userDrawn="1"/>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kern="1200" baseline="0">
                <a:solidFill>
                  <a:schemeClr val="bg1"/>
                </a:solidFill>
                <a:latin typeface="Roboto Medium" charset="0"/>
                <a:ea typeface="Roboto Medium" charset="0"/>
                <a:cs typeface="Roboto Medium"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err="1">
                <a:solidFill>
                  <a:srgbClr val="CCE2ED"/>
                </a:solidFill>
              </a:rPr>
              <a:t>SubHeader</a:t>
            </a:r>
            <a:endParaRPr lang="en-US">
              <a:solidFill>
                <a:srgbClr val="CCE2ED"/>
              </a:solidFill>
            </a:endParaRPr>
          </a:p>
        </p:txBody>
      </p:sp>
      <p:pic>
        <p:nvPicPr>
          <p:cNvPr id="49" name="Graphic 48">
            <a:extLst>
              <a:ext uri="{FF2B5EF4-FFF2-40B4-BE49-F238E27FC236}">
                <a16:creationId xmlns:a16="http://schemas.microsoft.com/office/drawing/2014/main" id="{82502334-F924-49F4-A5CD-3148AD0956B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9012" y="381001"/>
            <a:ext cx="1282263" cy="1282263"/>
          </a:xfrm>
          <a:prstGeom prst="rect">
            <a:avLst/>
          </a:prstGeom>
        </p:spPr>
      </p:pic>
    </p:spTree>
    <p:extLst>
      <p:ext uri="{BB962C8B-B14F-4D97-AF65-F5344CB8AC3E}">
        <p14:creationId xmlns:p14="http://schemas.microsoft.com/office/powerpoint/2010/main" val="1356698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1" name="Title 1"/>
          <p:cNvSpPr>
            <a:spLocks noGrp="1"/>
          </p:cNvSpPr>
          <p:nvPr userDrawn="1">
            <p:ph type="ctrTitle" hasCustomPrompt="1"/>
          </p:nvPr>
        </p:nvSpPr>
        <p:spPr>
          <a:xfrm>
            <a:off x="762000" y="1913964"/>
            <a:ext cx="5462481"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a:t>What’s new with </a:t>
            </a:r>
            <a:br>
              <a:rPr lang="en-US" kern="0"/>
            </a:br>
            <a:r>
              <a:rPr lang="en-US" kern="0"/>
              <a:t>2Ring </a:t>
            </a:r>
            <a:r>
              <a:rPr lang="en-US" kern="0" err="1"/>
              <a:t>Dashoards</a:t>
            </a:r>
            <a:r>
              <a:rPr lang="en-US" kern="0"/>
              <a:t> </a:t>
            </a:r>
            <a:br>
              <a:rPr lang="sk-SK" kern="0"/>
            </a:br>
            <a:r>
              <a:rPr lang="en-US" kern="0"/>
              <a:t>&amp; Wallboards ..</a:t>
            </a:r>
            <a:endParaRPr lang="en-US"/>
          </a:p>
        </p:txBody>
      </p:sp>
      <p:sp>
        <p:nvSpPr>
          <p:cNvPr id="32" name="Subtitle 2"/>
          <p:cNvSpPr>
            <a:spLocks noGrp="1"/>
          </p:cNvSpPr>
          <p:nvPr userDrawn="1">
            <p:ph type="subTitle" idx="1" hasCustomPrompt="1"/>
          </p:nvPr>
        </p:nvSpPr>
        <p:spPr>
          <a:xfrm>
            <a:off x="762000" y="4184646"/>
            <a:ext cx="5499385"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SubHeader</a:t>
            </a:r>
            <a:endParaRPr lang="en-US"/>
          </a:p>
        </p:txBody>
      </p:sp>
    </p:spTree>
    <p:extLst>
      <p:ext uri="{BB962C8B-B14F-4D97-AF65-F5344CB8AC3E}">
        <p14:creationId xmlns:p14="http://schemas.microsoft.com/office/powerpoint/2010/main" val="2798643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5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2282548" y="381001"/>
            <a:ext cx="9528451"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
        <p:nvSpPr>
          <p:cNvPr id="7" name="Text Placeholder 7"/>
          <p:cNvSpPr>
            <a:spLocks noGrp="1"/>
          </p:cNvSpPr>
          <p:nvPr>
            <p:ph type="body" sz="quarter" idx="17" hasCustomPrompt="1"/>
          </p:nvPr>
        </p:nvSpPr>
        <p:spPr>
          <a:xfrm>
            <a:off x="2282548"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6173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8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2282548" y="381001"/>
            <a:ext cx="9528451"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pic>
        <p:nvPicPr>
          <p:cNvPr id="11" name="Graphic 10">
            <a:extLst>
              <a:ext uri="{FF2B5EF4-FFF2-40B4-BE49-F238E27FC236}">
                <a16:creationId xmlns:a16="http://schemas.microsoft.com/office/drawing/2014/main" id="{4586586B-61D3-44FC-B17F-EBB5A907E35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
        <p:nvSpPr>
          <p:cNvPr id="2" name="Text Placeholder 7">
            <a:extLst>
              <a:ext uri="{FF2B5EF4-FFF2-40B4-BE49-F238E27FC236}">
                <a16:creationId xmlns:a16="http://schemas.microsoft.com/office/drawing/2014/main" id="{BB620AAC-F4E0-55F0-3ACD-5095AAEBCC18}"/>
              </a:ext>
            </a:extLst>
          </p:cNvPr>
          <p:cNvSpPr>
            <a:spLocks noGrp="1"/>
          </p:cNvSpPr>
          <p:nvPr>
            <p:ph type="body" sz="quarter" idx="17" hasCustomPrompt="1"/>
          </p:nvPr>
        </p:nvSpPr>
        <p:spPr>
          <a:xfrm>
            <a:off x="2288335" y="2099248"/>
            <a:ext cx="476642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
        <p:nvSpPr>
          <p:cNvPr id="3" name="Text Placeholder 7">
            <a:extLst>
              <a:ext uri="{FF2B5EF4-FFF2-40B4-BE49-F238E27FC236}">
                <a16:creationId xmlns:a16="http://schemas.microsoft.com/office/drawing/2014/main" id="{9D197630-C3F7-6682-9820-A916E73673B5}"/>
              </a:ext>
            </a:extLst>
          </p:cNvPr>
          <p:cNvSpPr>
            <a:spLocks noGrp="1"/>
          </p:cNvSpPr>
          <p:nvPr>
            <p:ph type="body" sz="quarter" idx="18" hasCustomPrompt="1"/>
          </p:nvPr>
        </p:nvSpPr>
        <p:spPr>
          <a:xfrm>
            <a:off x="7044570" y="2099248"/>
            <a:ext cx="476642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51276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a:solidFill>
                <a:srgbClr val="C3E1E4"/>
              </a:solidFill>
            </a:endParaRPr>
          </a:p>
        </p:txBody>
      </p:sp>
      <p:pic>
        <p:nvPicPr>
          <p:cNvPr id="9" name="Graphic 8">
            <a:extLst>
              <a:ext uri="{FF2B5EF4-FFF2-40B4-BE49-F238E27FC236}">
                <a16:creationId xmlns:a16="http://schemas.microsoft.com/office/drawing/2014/main" id="{330B913A-4F35-4139-9D95-6362436D49F1}"/>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
        <p:nvSpPr>
          <p:cNvPr id="2" name="TextBox 10">
            <a:extLst>
              <a:ext uri="{FF2B5EF4-FFF2-40B4-BE49-F238E27FC236}">
                <a16:creationId xmlns:a16="http://schemas.microsoft.com/office/drawing/2014/main" id="{8AF67652-A67B-6C13-D6B2-5651BFBE8BEA}"/>
              </a:ext>
            </a:extLst>
          </p:cNvPr>
          <p:cNvSpPr txBox="1"/>
          <p:nvPr userDrawn="1"/>
        </p:nvSpPr>
        <p:spPr>
          <a:xfrm>
            <a:off x="2221942" y="4507048"/>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3" name="TextBox 15">
            <a:extLst>
              <a:ext uri="{FF2B5EF4-FFF2-40B4-BE49-F238E27FC236}">
                <a16:creationId xmlns:a16="http://schemas.microsoft.com/office/drawing/2014/main" id="{3A7A3F1F-FB51-4A22-5CDB-66EA25BFDD5F}"/>
              </a:ext>
            </a:extLst>
          </p:cNvPr>
          <p:cNvSpPr txBox="1"/>
          <p:nvPr userDrawn="1"/>
        </p:nvSpPr>
        <p:spPr>
          <a:xfrm>
            <a:off x="2221942" y="3416917"/>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4" name="TextBox 16">
            <a:extLst>
              <a:ext uri="{FF2B5EF4-FFF2-40B4-BE49-F238E27FC236}">
                <a16:creationId xmlns:a16="http://schemas.microsoft.com/office/drawing/2014/main" id="{3B789ADF-6774-C6E3-3BBE-F4B9FB88FB29}"/>
              </a:ext>
            </a:extLst>
          </p:cNvPr>
          <p:cNvSpPr txBox="1"/>
          <p:nvPr userDrawn="1"/>
        </p:nvSpPr>
        <p:spPr>
          <a:xfrm>
            <a:off x="2221942" y="2273326"/>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7" name="TextBox 17">
            <a:extLst>
              <a:ext uri="{FF2B5EF4-FFF2-40B4-BE49-F238E27FC236}">
                <a16:creationId xmlns:a16="http://schemas.microsoft.com/office/drawing/2014/main" id="{FFF08F1C-B59F-04C6-63DC-C5036F861400}"/>
              </a:ext>
            </a:extLst>
          </p:cNvPr>
          <p:cNvSpPr txBox="1"/>
          <p:nvPr userDrawn="1"/>
        </p:nvSpPr>
        <p:spPr>
          <a:xfrm>
            <a:off x="3342651" y="2273326"/>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Questions</a:t>
            </a:r>
          </a:p>
        </p:txBody>
      </p:sp>
      <p:sp>
        <p:nvSpPr>
          <p:cNvPr id="13" name="TextBox 18">
            <a:extLst>
              <a:ext uri="{FF2B5EF4-FFF2-40B4-BE49-F238E27FC236}">
                <a16:creationId xmlns:a16="http://schemas.microsoft.com/office/drawing/2014/main" id="{F0C5DA95-C242-682C-3D2E-106335B5D414}"/>
              </a:ext>
            </a:extLst>
          </p:cNvPr>
          <p:cNvSpPr txBox="1"/>
          <p:nvPr userDrawn="1"/>
        </p:nvSpPr>
        <p:spPr>
          <a:xfrm>
            <a:off x="3354529" y="3416917"/>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EMEA</a:t>
            </a:r>
          </a:p>
        </p:txBody>
      </p:sp>
      <p:sp>
        <p:nvSpPr>
          <p:cNvPr id="14" name="TextBox 19">
            <a:extLst>
              <a:ext uri="{FF2B5EF4-FFF2-40B4-BE49-F238E27FC236}">
                <a16:creationId xmlns:a16="http://schemas.microsoft.com/office/drawing/2014/main" id="{A2FACDEA-2C59-A3A0-A2E0-031942640063}"/>
              </a:ext>
            </a:extLst>
          </p:cNvPr>
          <p:cNvSpPr txBox="1"/>
          <p:nvPr userDrawn="1"/>
        </p:nvSpPr>
        <p:spPr>
          <a:xfrm>
            <a:off x="3354525" y="4507048"/>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Americas &amp; APAC</a:t>
            </a:r>
          </a:p>
        </p:txBody>
      </p:sp>
      <p:sp>
        <p:nvSpPr>
          <p:cNvPr id="15" name="TextBox 20">
            <a:extLst>
              <a:ext uri="{FF2B5EF4-FFF2-40B4-BE49-F238E27FC236}">
                <a16:creationId xmlns:a16="http://schemas.microsoft.com/office/drawing/2014/main" id="{495642B3-9AFF-93A4-9AEA-200F262C81D9}"/>
              </a:ext>
            </a:extLst>
          </p:cNvPr>
          <p:cNvSpPr txBox="1"/>
          <p:nvPr userDrawn="1"/>
        </p:nvSpPr>
        <p:spPr>
          <a:xfrm>
            <a:off x="6249277" y="2068825"/>
            <a:ext cx="1116419" cy="861774"/>
          </a:xfrm>
          <a:prstGeom prst="rect">
            <a:avLst/>
          </a:prstGeom>
          <a:noFill/>
        </p:spPr>
        <p:txBody>
          <a:bodyPr wrap="square" rtlCol="0">
            <a:spAutoFit/>
          </a:bodyPr>
          <a:lstStyle/>
          <a:p>
            <a:endParaRPr lang="en-US" sz="1000">
              <a:solidFill>
                <a:srgbClr val="DCEBF3"/>
              </a:solidFill>
              <a:latin typeface="Roboto" charset="0"/>
              <a:ea typeface="Roboto" charset="0"/>
              <a:cs typeface="Roboto" charset="0"/>
            </a:endParaRPr>
          </a:p>
          <a:p>
            <a:endParaRPr lang="en-US" sz="1000">
              <a:solidFill>
                <a:srgbClr val="DCEBF3"/>
              </a:solidFill>
              <a:latin typeface="Roboto" charset="0"/>
              <a:ea typeface="Roboto" charset="0"/>
              <a:cs typeface="Roboto" charset="0"/>
            </a:endParaRP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MOBILE</a:t>
            </a:r>
          </a:p>
          <a:p>
            <a:r>
              <a:rPr lang="en-US" sz="1000">
                <a:solidFill>
                  <a:srgbClr val="DCEBF3"/>
                </a:solidFill>
                <a:latin typeface="Roboto" charset="0"/>
                <a:ea typeface="Roboto" charset="0"/>
                <a:cs typeface="Roboto" charset="0"/>
              </a:rPr>
              <a:t>EMAIL</a:t>
            </a:r>
          </a:p>
        </p:txBody>
      </p:sp>
      <p:sp>
        <p:nvSpPr>
          <p:cNvPr id="16" name="TextBox 21">
            <a:extLst>
              <a:ext uri="{FF2B5EF4-FFF2-40B4-BE49-F238E27FC236}">
                <a16:creationId xmlns:a16="http://schemas.microsoft.com/office/drawing/2014/main" id="{5035AF79-1495-ED54-EB7B-291EAC1255DF}"/>
              </a:ext>
            </a:extLst>
          </p:cNvPr>
          <p:cNvSpPr txBox="1"/>
          <p:nvPr userDrawn="1"/>
        </p:nvSpPr>
        <p:spPr>
          <a:xfrm>
            <a:off x="9751802" y="3202758"/>
            <a:ext cx="1681581"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rgbClr val="DCEBF3"/>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+421-2-5822-4379</a:t>
            </a:r>
          </a:p>
          <a:p>
            <a:pPr>
              <a:lnSpc>
                <a:spcPct val="100000"/>
              </a:lnSpc>
            </a:pPr>
            <a:r>
              <a:rPr lang="en-US" sz="1000" baseline="0" noProof="0" dirty="0">
                <a:solidFill>
                  <a:schemeClr val="bg1"/>
                </a:solidFill>
                <a:latin typeface="Roboto" charset="0"/>
                <a:ea typeface="Roboto" charset="0"/>
                <a:cs typeface="Roboto" charset="0"/>
              </a:rPr>
              <a:t>+421-903-500-494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5"/>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18" name="TextBox 23">
            <a:extLst>
              <a:ext uri="{FF2B5EF4-FFF2-40B4-BE49-F238E27FC236}">
                <a16:creationId xmlns:a16="http://schemas.microsoft.com/office/drawing/2014/main" id="{6BD4612B-B6DA-EB13-C02B-036921D4C807}"/>
              </a:ext>
            </a:extLst>
          </p:cNvPr>
          <p:cNvSpPr txBox="1"/>
          <p:nvPr userDrawn="1"/>
        </p:nvSpPr>
        <p:spPr>
          <a:xfrm>
            <a:off x="6249277" y="3202759"/>
            <a:ext cx="1116419" cy="861774"/>
          </a:xfrm>
          <a:prstGeom prst="rect">
            <a:avLst/>
          </a:prstGeom>
          <a:noFill/>
        </p:spPr>
        <p:txBody>
          <a:bodyPr wrap="square" rtlCol="0">
            <a:spAutoFit/>
          </a:bodyPr>
          <a:lstStyle/>
          <a:p>
            <a:r>
              <a:rPr lang="en-US" sz="1000">
                <a:solidFill>
                  <a:srgbClr val="DCEBF3"/>
                </a:solidFill>
                <a:latin typeface="Roboto" charset="0"/>
                <a:ea typeface="Roboto" charset="0"/>
                <a:cs typeface="Roboto" charset="0"/>
              </a:rPr>
              <a:t>ADDRESS</a:t>
            </a: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PHONE</a:t>
            </a:r>
          </a:p>
          <a:p>
            <a:r>
              <a:rPr lang="en-US" sz="1000">
                <a:solidFill>
                  <a:srgbClr val="DCEBF3"/>
                </a:solidFill>
                <a:latin typeface="Roboto" charset="0"/>
                <a:ea typeface="Roboto" charset="0"/>
                <a:cs typeface="Roboto" charset="0"/>
              </a:rPr>
              <a:t>EMAIL</a:t>
            </a:r>
          </a:p>
          <a:p>
            <a:r>
              <a:rPr lang="en-US" sz="1000">
                <a:solidFill>
                  <a:srgbClr val="DCEBF3"/>
                </a:solidFill>
                <a:latin typeface="Roboto" charset="0"/>
                <a:ea typeface="Roboto" charset="0"/>
                <a:cs typeface="Roboto" charset="0"/>
              </a:rPr>
              <a:t>WWW</a:t>
            </a:r>
          </a:p>
        </p:txBody>
      </p:sp>
      <p:sp>
        <p:nvSpPr>
          <p:cNvPr id="19" name="TextBox 24">
            <a:extLst>
              <a:ext uri="{FF2B5EF4-FFF2-40B4-BE49-F238E27FC236}">
                <a16:creationId xmlns:a16="http://schemas.microsoft.com/office/drawing/2014/main" id="{79135E5B-C8CB-ECC3-5729-492D515A6F94}"/>
              </a:ext>
            </a:extLst>
          </p:cNvPr>
          <p:cNvSpPr txBox="1"/>
          <p:nvPr userDrawn="1"/>
        </p:nvSpPr>
        <p:spPr>
          <a:xfrm>
            <a:off x="7118860"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Plynarenska</a:t>
            </a:r>
            <a:r>
              <a:rPr lang="en-US" sz="1000" noProof="0" dirty="0">
                <a:solidFill>
                  <a:schemeClr val="bg1"/>
                </a:solidFill>
                <a:latin typeface="Roboto" charset="0"/>
                <a:ea typeface="Roboto" charset="0"/>
                <a:cs typeface="Roboto" charset="0"/>
              </a:rPr>
              <a:t> 7/B</a:t>
            </a:r>
          </a:p>
          <a:p>
            <a:pPr>
              <a:lnSpc>
                <a:spcPct val="100000"/>
              </a:lnSpc>
            </a:pPr>
            <a:r>
              <a:rPr lang="en-US" sz="1000" noProof="0" dirty="0">
                <a:solidFill>
                  <a:srgbClr val="DCEBF3"/>
                </a:solidFill>
                <a:latin typeface="Roboto" charset="0"/>
                <a:ea typeface="Roboto" charset="0"/>
                <a:cs typeface="Roboto" charset="0"/>
              </a:rPr>
              <a:t>821</a:t>
            </a:r>
            <a:r>
              <a:rPr lang="en-US" sz="1000" baseline="0" noProof="0" dirty="0">
                <a:solidFill>
                  <a:srgbClr val="DCEBF3"/>
                </a:solidFill>
                <a:latin typeface="Roboto" charset="0"/>
                <a:ea typeface="Roboto" charset="0"/>
                <a:cs typeface="Roboto" charset="0"/>
              </a:rPr>
              <a:t> 09, Bratislava, Slovak Republic</a:t>
            </a:r>
            <a:endParaRPr lang="en-US" sz="1000" noProof="0" dirty="0">
              <a:solidFill>
                <a:srgbClr val="DCEBF3"/>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+421-2-5822-4550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2">
                    <a:lumMod val="10000"/>
                  </a:schemeClr>
                </a:solidFill>
                <a:latin typeface="Roboto" charset="0"/>
                <a:ea typeface="Roboto" charset="0"/>
                <a:cs typeface="Roboto" charset="0"/>
                <a:hlinkClick r:id="rId6"/>
              </a:rPr>
              <a:t>info@2Ring.com</a:t>
            </a:r>
            <a:r>
              <a:rPr lang="en-US" sz="1000" baseline="0" noProof="0" dirty="0">
                <a:solidFill>
                  <a:schemeClr val="bg2">
                    <a:lumMod val="10000"/>
                  </a:schemeClr>
                </a:solidFill>
                <a:latin typeface="Roboto" charset="0"/>
                <a:ea typeface="Roboto" charset="0"/>
                <a:cs typeface="Roboto" charset="0"/>
              </a:rPr>
              <a:t> </a:t>
            </a:r>
          </a:p>
          <a:p>
            <a:pPr>
              <a:lnSpc>
                <a:spcPct val="100000"/>
              </a:lnSpc>
            </a:pPr>
            <a:r>
              <a:rPr lang="en-US" sz="1000" baseline="0" noProof="0" dirty="0">
                <a:solidFill>
                  <a:schemeClr val="bg2">
                    <a:lumMod val="10000"/>
                  </a:schemeClr>
                </a:solidFill>
                <a:latin typeface="Roboto" charset="0"/>
                <a:ea typeface="Roboto" charset="0"/>
                <a:cs typeface="Roboto" charset="0"/>
                <a:hlinkClick r:id="rId7"/>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20" name="TextBox 25">
            <a:extLst>
              <a:ext uri="{FF2B5EF4-FFF2-40B4-BE49-F238E27FC236}">
                <a16:creationId xmlns:a16="http://schemas.microsoft.com/office/drawing/2014/main" id="{E2C18D97-7BAF-13C8-507A-246A8D4DBB20}"/>
              </a:ext>
            </a:extLst>
          </p:cNvPr>
          <p:cNvSpPr txBox="1"/>
          <p:nvPr userDrawn="1"/>
        </p:nvSpPr>
        <p:spPr>
          <a:xfrm>
            <a:off x="6249277" y="4356544"/>
            <a:ext cx="1116419" cy="861774"/>
          </a:xfrm>
          <a:prstGeom prst="rect">
            <a:avLst/>
          </a:prstGeom>
          <a:noFill/>
        </p:spPr>
        <p:txBody>
          <a:bodyPr wrap="square" rtlCol="0">
            <a:spAutoFit/>
          </a:bodyPr>
          <a:lstStyle/>
          <a:p>
            <a:r>
              <a:rPr lang="en-US" sz="1000">
                <a:solidFill>
                  <a:srgbClr val="DCEBF3"/>
                </a:solidFill>
                <a:latin typeface="Roboto" charset="0"/>
                <a:ea typeface="Roboto" charset="0"/>
                <a:cs typeface="Roboto" charset="0"/>
              </a:rPr>
              <a:t>ADDRESS</a:t>
            </a: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PHONE</a:t>
            </a:r>
          </a:p>
          <a:p>
            <a:r>
              <a:rPr lang="en-US" sz="1000">
                <a:solidFill>
                  <a:srgbClr val="DCEBF3"/>
                </a:solidFill>
                <a:latin typeface="Roboto" charset="0"/>
                <a:ea typeface="Roboto" charset="0"/>
                <a:cs typeface="Roboto" charset="0"/>
              </a:rPr>
              <a:t>EMAIL</a:t>
            </a:r>
          </a:p>
          <a:p>
            <a:r>
              <a:rPr lang="en-US" sz="1000">
                <a:solidFill>
                  <a:srgbClr val="DCEBF3"/>
                </a:solidFill>
                <a:latin typeface="Roboto" charset="0"/>
                <a:ea typeface="Roboto" charset="0"/>
                <a:cs typeface="Roboto" charset="0"/>
              </a:rPr>
              <a:t>WWW</a:t>
            </a:r>
          </a:p>
        </p:txBody>
      </p:sp>
      <p:sp>
        <p:nvSpPr>
          <p:cNvPr id="21" name="TextBox 26">
            <a:extLst>
              <a:ext uri="{FF2B5EF4-FFF2-40B4-BE49-F238E27FC236}">
                <a16:creationId xmlns:a16="http://schemas.microsoft.com/office/drawing/2014/main" id="{D207C177-9C0B-5EF0-63F0-D443F38F4CB6}"/>
              </a:ext>
            </a:extLst>
          </p:cNvPr>
          <p:cNvSpPr txBox="1"/>
          <p:nvPr userDrawn="1"/>
        </p:nvSpPr>
        <p:spPr>
          <a:xfrm>
            <a:off x="7118860"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3626 Fair Oaks Blvd. Suite 100</a:t>
            </a:r>
          </a:p>
          <a:p>
            <a:r>
              <a:rPr lang="en-US" sz="1000" noProof="0" dirty="0">
                <a:solidFill>
                  <a:schemeClr val="bg1"/>
                </a:solidFill>
                <a:latin typeface="Roboto" charset="0"/>
                <a:ea typeface="Roboto" charset="0"/>
                <a:cs typeface="Roboto" charset="0"/>
              </a:rPr>
              <a:t>Sacramento, CA, 95864, USA</a:t>
            </a:r>
          </a:p>
          <a:p>
            <a:r>
              <a:rPr lang="en-US" sz="1000" noProof="0" dirty="0">
                <a:solidFill>
                  <a:schemeClr val="bg1"/>
                </a:solidFill>
                <a:latin typeface="Roboto" charset="0"/>
                <a:ea typeface="Roboto" charset="0"/>
                <a:cs typeface="Roboto" charset="0"/>
              </a:rPr>
              <a:t>+1-916-426-3790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8"/>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7"/>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22" name="TextBox 35">
            <a:extLst>
              <a:ext uri="{FF2B5EF4-FFF2-40B4-BE49-F238E27FC236}">
                <a16:creationId xmlns:a16="http://schemas.microsoft.com/office/drawing/2014/main" id="{10C5A98A-6C9B-3949-838F-88F60E1B67CA}"/>
              </a:ext>
            </a:extLst>
          </p:cNvPr>
          <p:cNvSpPr txBox="1"/>
          <p:nvPr userDrawn="1"/>
        </p:nvSpPr>
        <p:spPr>
          <a:xfrm>
            <a:off x="9749526" y="4325714"/>
            <a:ext cx="2505788"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a:t>
            </a:r>
            <a:r>
              <a:rPr lang="en-US" sz="1000" b="1" noProof="0" dirty="0" err="1">
                <a:solidFill>
                  <a:schemeClr val="bg1"/>
                </a:solidFill>
                <a:latin typeface="Roboto" charset="0"/>
                <a:ea typeface="Roboto" charset="0"/>
                <a:cs typeface="Roboto" charset="0"/>
              </a:rPr>
              <a:t>Grebáč</a:t>
            </a:r>
            <a:endParaRPr lang="en-US" sz="1000" b="1" noProof="0" dirty="0">
              <a:solidFill>
                <a:schemeClr val="bg1"/>
              </a:solidFill>
              <a:latin typeface="Roboto" charset="0"/>
              <a:ea typeface="Roboto" charset="0"/>
              <a:cs typeface="Roboto" charset="0"/>
            </a:endParaRPr>
          </a:p>
          <a:p>
            <a:r>
              <a:rPr lang="en-US" sz="1000" noProof="0" dirty="0">
                <a:solidFill>
                  <a:srgbClr val="DCEBF3"/>
                </a:solidFill>
                <a:latin typeface="Roboto" charset="0"/>
                <a:ea typeface="Roboto" charset="0"/>
                <a:cs typeface="Roboto" charset="0"/>
              </a:rPr>
              <a:t>Strategic</a:t>
            </a:r>
            <a:r>
              <a:rPr lang="en-US" sz="1000" baseline="0" noProof="0" dirty="0">
                <a:solidFill>
                  <a:srgbClr val="DCEBF3"/>
                </a:solidFill>
                <a:latin typeface="Roboto" charset="0"/>
                <a:ea typeface="Roboto" charset="0"/>
                <a:cs typeface="Roboto" charset="0"/>
              </a:rPr>
              <a:t> Sales &amp; Marketing Director</a:t>
            </a:r>
            <a:endParaRPr lang="en-US" sz="1000" noProof="0" dirty="0">
              <a:solidFill>
                <a:srgbClr val="DCEBF3"/>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+1-916-514-3355</a:t>
            </a:r>
          </a:p>
          <a:p>
            <a:r>
              <a:rPr lang="en-US" sz="1000" baseline="0" noProof="0" dirty="0">
                <a:solidFill>
                  <a:schemeClr val="bg2">
                    <a:lumMod val="10000"/>
                  </a:schemeClr>
                </a:solidFill>
                <a:latin typeface="Roboto" charset="0"/>
                <a:ea typeface="Roboto" charset="0"/>
                <a:cs typeface="Roboto" charset="0"/>
                <a:hlinkClick r:id="rId9"/>
              </a:rPr>
              <a:t>mgrebac@2Ring.com</a:t>
            </a:r>
            <a:r>
              <a:rPr lang="en-US" sz="1000" baseline="0" noProof="0" dirty="0">
                <a:solidFill>
                  <a:schemeClr val="bg2">
                    <a:lumMod val="10000"/>
                  </a:schemeClr>
                </a:solidFill>
                <a:latin typeface="Roboto" charset="0"/>
                <a:ea typeface="Roboto" charset="0"/>
                <a:cs typeface="Roboto" charset="0"/>
              </a:rPr>
              <a:t> </a:t>
            </a:r>
          </a:p>
        </p:txBody>
      </p:sp>
      <p:sp>
        <p:nvSpPr>
          <p:cNvPr id="23" name="TextBox 36">
            <a:extLst>
              <a:ext uri="{FF2B5EF4-FFF2-40B4-BE49-F238E27FC236}">
                <a16:creationId xmlns:a16="http://schemas.microsoft.com/office/drawing/2014/main" id="{DF8D4D3E-652D-0BD1-CFFA-D2F61B2B3A4F}"/>
              </a:ext>
            </a:extLst>
          </p:cNvPr>
          <p:cNvSpPr txBox="1"/>
          <p:nvPr userDrawn="1"/>
        </p:nvSpPr>
        <p:spPr>
          <a:xfrm>
            <a:off x="9749526" y="2068825"/>
            <a:ext cx="175393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Brian Mazur</a:t>
            </a:r>
          </a:p>
          <a:p>
            <a:r>
              <a:rPr lang="en-US" sz="1000" noProof="0" dirty="0">
                <a:solidFill>
                  <a:srgbClr val="DCEBF3"/>
                </a:solidFill>
                <a:latin typeface="Roboto" charset="0"/>
                <a:ea typeface="Roboto" charset="0"/>
                <a:cs typeface="Roboto" charset="0"/>
              </a:rPr>
              <a:t>Director of Channel Sales</a:t>
            </a:r>
            <a:br>
              <a:rPr lang="en-US" sz="1000" noProof="0" dirty="0">
                <a:solidFill>
                  <a:srgbClr val="DCEBF3"/>
                </a:solidFill>
                <a:latin typeface="Roboto" charset="0"/>
                <a:ea typeface="Roboto" charset="0"/>
                <a:cs typeface="Roboto" charset="0"/>
              </a:rPr>
            </a:br>
            <a:endParaRPr lang="en-US" sz="1000" noProof="0" dirty="0">
              <a:solidFill>
                <a:srgbClr val="DCEBF3"/>
              </a:solidFill>
              <a:latin typeface="Roboto" charset="0"/>
              <a:ea typeface="Roboto" charset="0"/>
              <a:cs typeface="Roboto" charset="0"/>
            </a:endParaRPr>
          </a:p>
          <a:p>
            <a:r>
              <a:rPr lang="en-US" sz="1000" baseline="0" dirty="0">
                <a:solidFill>
                  <a:schemeClr val="bg1"/>
                </a:solidFill>
                <a:latin typeface="Roboto" charset="0"/>
                <a:ea typeface="Roboto" charset="0"/>
                <a:cs typeface="Roboto" charset="0"/>
              </a:rPr>
              <a:t>+1-603-305-4128</a:t>
            </a:r>
          </a:p>
          <a:p>
            <a:r>
              <a:rPr lang="en-US" sz="1000" baseline="0" dirty="0">
                <a:solidFill>
                  <a:schemeClr val="bg2">
                    <a:lumMod val="10000"/>
                  </a:schemeClr>
                </a:solidFill>
                <a:latin typeface="Roboto" charset="0"/>
                <a:ea typeface="Roboto" charset="0"/>
                <a:cs typeface="Roboto" charset="0"/>
                <a:hlinkClick r:id="rId10"/>
              </a:rPr>
              <a:t>bmazur@2Ring.com</a:t>
            </a:r>
            <a:r>
              <a:rPr lang="en-US" sz="1000" baseline="0" noProof="0" dirty="0">
                <a:solidFill>
                  <a:schemeClr val="bg2">
                    <a:lumMod val="10000"/>
                  </a:schemeClr>
                </a:solidFill>
                <a:latin typeface="Roboto" charset="0"/>
                <a:ea typeface="Roboto" charset="0"/>
                <a:cs typeface="Roboto" charset="0"/>
              </a:rPr>
              <a:t> </a:t>
            </a:r>
            <a:endParaRPr lang="en-US" sz="1000" baseline="0" dirty="0">
              <a:solidFill>
                <a:schemeClr val="bg2">
                  <a:lumMod val="10000"/>
                </a:schemeClr>
              </a:solidFill>
              <a:latin typeface="Roboto" charset="0"/>
              <a:ea typeface="Roboto" charset="0"/>
              <a:cs typeface="Roboto" charset="0"/>
            </a:endParaRPr>
          </a:p>
        </p:txBody>
      </p:sp>
      <p:sp>
        <p:nvSpPr>
          <p:cNvPr id="24" name="TextBox 37">
            <a:extLst>
              <a:ext uri="{FF2B5EF4-FFF2-40B4-BE49-F238E27FC236}">
                <a16:creationId xmlns:a16="http://schemas.microsoft.com/office/drawing/2014/main" id="{B2231E58-5B51-44BA-4029-88A7F397F6F7}"/>
              </a:ext>
            </a:extLst>
          </p:cNvPr>
          <p:cNvSpPr txBox="1"/>
          <p:nvPr userDrawn="1"/>
        </p:nvSpPr>
        <p:spPr>
          <a:xfrm>
            <a:off x="2219964" y="5695862"/>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25" name="TextBox 38">
            <a:extLst>
              <a:ext uri="{FF2B5EF4-FFF2-40B4-BE49-F238E27FC236}">
                <a16:creationId xmlns:a16="http://schemas.microsoft.com/office/drawing/2014/main" id="{3AF30D5D-72B0-F595-0BC4-8A4CA78BB7E6}"/>
              </a:ext>
            </a:extLst>
          </p:cNvPr>
          <p:cNvSpPr txBox="1"/>
          <p:nvPr userDrawn="1"/>
        </p:nvSpPr>
        <p:spPr>
          <a:xfrm>
            <a:off x="3354525" y="5695862"/>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Links to Remember</a:t>
            </a:r>
          </a:p>
        </p:txBody>
      </p:sp>
      <p:sp>
        <p:nvSpPr>
          <p:cNvPr id="26" name="TextBox 39">
            <a:extLst>
              <a:ext uri="{FF2B5EF4-FFF2-40B4-BE49-F238E27FC236}">
                <a16:creationId xmlns:a16="http://schemas.microsoft.com/office/drawing/2014/main" id="{EC15075C-2D9F-AE9D-3E39-69131896266C}"/>
              </a:ext>
            </a:extLst>
          </p:cNvPr>
          <p:cNvSpPr txBox="1"/>
          <p:nvPr userDrawn="1"/>
        </p:nvSpPr>
        <p:spPr>
          <a:xfrm>
            <a:off x="7118860" y="5533261"/>
            <a:ext cx="2674361" cy="707886"/>
          </a:xfrm>
          <a:prstGeom prst="rect">
            <a:avLst/>
          </a:prstGeom>
          <a:noFill/>
        </p:spPr>
        <p:txBody>
          <a:bodyPr wrap="square" rtlCol="0">
            <a:spAutoFit/>
          </a:bodyPr>
          <a:lstStyle/>
          <a:p>
            <a:r>
              <a:rPr lang="en-US" sz="1000" b="1" dirty="0">
                <a:solidFill>
                  <a:srgbClr val="96BFDB"/>
                </a:solidFill>
                <a:latin typeface="Roboto" charset="0"/>
                <a:ea typeface="Roboto" charset="0"/>
                <a:cs typeface="Roboto" charset="0"/>
              </a:rPr>
              <a:t>DW Product Site</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A8C9E0"/>
                </a:solidFill>
                <a:latin typeface="Roboto" charset="0"/>
                <a:ea typeface="Roboto" charset="0"/>
                <a:cs typeface="Roboto" charset="0"/>
              </a:rPr>
              <a:t>Request Instant Access to DW (Cloud)</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BAD6E8"/>
                </a:solidFill>
                <a:latin typeface="Roboto" charset="0"/>
                <a:ea typeface="Roboto" charset="0"/>
                <a:cs typeface="Roboto" charset="0"/>
              </a:rPr>
              <a:t>Request a Live Demo</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DBEBF2"/>
                </a:solidFill>
                <a:latin typeface="Roboto" charset="0"/>
                <a:ea typeface="Roboto" charset="0"/>
                <a:cs typeface="Roboto" charset="0"/>
              </a:rPr>
              <a:t>View a Sample Wallboard Layout</a:t>
            </a:r>
          </a:p>
        </p:txBody>
      </p:sp>
      <p:sp>
        <p:nvSpPr>
          <p:cNvPr id="27" name="TextBox 40">
            <a:extLst>
              <a:ext uri="{FF2B5EF4-FFF2-40B4-BE49-F238E27FC236}">
                <a16:creationId xmlns:a16="http://schemas.microsoft.com/office/drawing/2014/main" id="{BBB721DD-5597-D556-2F05-ECBF4189A767}"/>
              </a:ext>
            </a:extLst>
          </p:cNvPr>
          <p:cNvSpPr txBox="1"/>
          <p:nvPr userDrawn="1"/>
        </p:nvSpPr>
        <p:spPr>
          <a:xfrm>
            <a:off x="9754720" y="5537693"/>
            <a:ext cx="21598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000" b="0" u="sng" dirty="0">
                <a:solidFill>
                  <a:schemeClr val="bg1"/>
                </a:solidFill>
                <a:latin typeface="Roboto" panose="02000000000000000000" pitchFamily="2" charset="0"/>
                <a:ea typeface="Roboto" panose="02000000000000000000" pitchFamily="2" charset="0"/>
                <a:hlinkClick r:id="rId11"/>
              </a:rPr>
              <a:t>2Ring.com/Five9 </a:t>
            </a:r>
            <a:r>
              <a:rPr lang="en-US" sz="1000" b="0" u="sng" dirty="0">
                <a:solidFill>
                  <a:schemeClr val="bg1"/>
                </a:solidFill>
                <a:latin typeface="Roboto" panose="02000000000000000000" pitchFamily="2" charset="0"/>
                <a:ea typeface="Roboto" panose="02000000000000000000" pitchFamily="2" charset="0"/>
                <a:cs typeface="Roboto" charset="0"/>
                <a:hlinkClick r:id="rId11"/>
              </a:rPr>
              <a:t>..</a:t>
            </a:r>
            <a:endParaRPr lang="en-US" sz="1000" b="0" u="sng" dirty="0">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u="sng" dirty="0">
                <a:solidFill>
                  <a:schemeClr val="bg1"/>
                </a:solidFill>
                <a:latin typeface="Roboto" panose="02000000000000000000" pitchFamily="2" charset="0"/>
                <a:ea typeface="Roboto" panose="02000000000000000000" pitchFamily="2" charset="0"/>
                <a:hlinkClick r:id="rId12"/>
              </a:rPr>
              <a:t>2Ring.com/DWFive9Trial </a:t>
            </a:r>
            <a:r>
              <a:rPr lang="en-US" sz="1000" u="sng" dirty="0">
                <a:solidFill>
                  <a:schemeClr val="bg1"/>
                </a:solidFill>
                <a:latin typeface="Roboto" panose="02000000000000000000" pitchFamily="2" charset="0"/>
                <a:ea typeface="Roboto" panose="02000000000000000000" pitchFamily="2" charset="0"/>
                <a:cs typeface="Roboto" charset="0"/>
                <a:hlinkClick r:id="rId12"/>
              </a:rPr>
              <a:t>..</a:t>
            </a:r>
            <a:endParaRPr lang="en-US" sz="1000" u="sng" dirty="0">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dirty="0">
                <a:solidFill>
                  <a:schemeClr val="bg1"/>
                </a:solidFill>
                <a:latin typeface="Roboto" panose="02000000000000000000" pitchFamily="2" charset="0"/>
                <a:ea typeface="Roboto" panose="02000000000000000000" pitchFamily="2" charset="0"/>
                <a:hlinkClick r:id="rId13"/>
              </a:rPr>
              <a:t>2Ring.com/Five9Demo </a:t>
            </a:r>
            <a:r>
              <a:rPr lang="en-US" sz="1000" dirty="0">
                <a:solidFill>
                  <a:schemeClr val="bg1"/>
                </a:solidFill>
                <a:latin typeface="Roboto" panose="02000000000000000000" pitchFamily="2" charset="0"/>
                <a:ea typeface="Roboto" panose="02000000000000000000" pitchFamily="2" charset="0"/>
                <a:cs typeface="Roboto" charset="0"/>
                <a:hlinkClick r:id="rId13"/>
              </a:rPr>
              <a:t>..</a:t>
            </a:r>
            <a:endParaRPr lang="en-US" sz="1000" dirty="0">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dirty="0">
                <a:solidFill>
                  <a:schemeClr val="bg1"/>
                </a:solidFill>
                <a:latin typeface="Roboto" panose="02000000000000000000" pitchFamily="2" charset="0"/>
                <a:ea typeface="Roboto" panose="02000000000000000000" pitchFamily="2" charset="0"/>
                <a:hlinkClick r:id="rId14"/>
              </a:rPr>
              <a:t>2Ring.com/TryItFive9 </a:t>
            </a:r>
            <a:r>
              <a:rPr lang="en-US" sz="1000" dirty="0">
                <a:solidFill>
                  <a:schemeClr val="bg1"/>
                </a:solidFill>
                <a:latin typeface="Roboto" panose="02000000000000000000" pitchFamily="2" charset="0"/>
                <a:ea typeface="Roboto" panose="02000000000000000000" pitchFamily="2" charset="0"/>
                <a:cs typeface="Roboto" charset="0"/>
                <a:hlinkClick r:id="rId14"/>
              </a:rPr>
              <a:t>..</a:t>
            </a:r>
            <a:endParaRPr lang="en-US" sz="1000" dirty="0">
              <a:solidFill>
                <a:schemeClr val="bg1"/>
              </a:solidFill>
              <a:latin typeface="Roboto" panose="02000000000000000000" pitchFamily="2" charset="0"/>
              <a:ea typeface="Roboto" panose="02000000000000000000" pitchFamily="2" charset="0"/>
              <a:cs typeface="Roboto" charset="0"/>
            </a:endParaRPr>
          </a:p>
        </p:txBody>
      </p:sp>
      <p:grpSp>
        <p:nvGrpSpPr>
          <p:cNvPr id="28" name="Skupina 27">
            <a:extLst>
              <a:ext uri="{FF2B5EF4-FFF2-40B4-BE49-F238E27FC236}">
                <a16:creationId xmlns:a16="http://schemas.microsoft.com/office/drawing/2014/main" id="{A694F1F5-C04C-370F-AC75-8581017BC3EC}"/>
              </a:ext>
            </a:extLst>
          </p:cNvPr>
          <p:cNvGrpSpPr/>
          <p:nvPr userDrawn="1"/>
        </p:nvGrpSpPr>
        <p:grpSpPr>
          <a:xfrm>
            <a:off x="2294414" y="3065365"/>
            <a:ext cx="9517579" cy="3401433"/>
            <a:chOff x="379012" y="3065365"/>
            <a:chExt cx="11432982" cy="3401433"/>
          </a:xfrm>
        </p:grpSpPr>
        <p:cxnSp>
          <p:nvCxnSpPr>
            <p:cNvPr id="29" name="Rovná spojnica 28">
              <a:extLst>
                <a:ext uri="{FF2B5EF4-FFF2-40B4-BE49-F238E27FC236}">
                  <a16:creationId xmlns:a16="http://schemas.microsoft.com/office/drawing/2014/main" id="{97C8B8C5-5BA8-8B59-684D-A0E71181A3AD}"/>
                </a:ext>
              </a:extLst>
            </p:cNvPr>
            <p:cNvCxnSpPr>
              <a:cxnSpLocks/>
            </p:cNvCxnSpPr>
            <p:nvPr userDrawn="1"/>
          </p:nvCxnSpPr>
          <p:spPr>
            <a:xfrm>
              <a:off x="379012" y="4189979"/>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Rovná spojnica 29">
              <a:extLst>
                <a:ext uri="{FF2B5EF4-FFF2-40B4-BE49-F238E27FC236}">
                  <a16:creationId xmlns:a16="http://schemas.microsoft.com/office/drawing/2014/main" id="{57F7BF30-58D8-114F-10A6-755ED06F466C}"/>
                </a:ext>
              </a:extLst>
            </p:cNvPr>
            <p:cNvCxnSpPr>
              <a:cxnSpLocks/>
            </p:cNvCxnSpPr>
            <p:nvPr userDrawn="1"/>
          </p:nvCxnSpPr>
          <p:spPr>
            <a:xfrm>
              <a:off x="380006" y="3065365"/>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Rovná spojnica 30">
              <a:extLst>
                <a:ext uri="{FF2B5EF4-FFF2-40B4-BE49-F238E27FC236}">
                  <a16:creationId xmlns:a16="http://schemas.microsoft.com/office/drawing/2014/main" id="{AF81C39F-FFE9-1A2C-5671-F8A20694A206}"/>
                </a:ext>
              </a:extLst>
            </p:cNvPr>
            <p:cNvCxnSpPr>
              <a:cxnSpLocks/>
            </p:cNvCxnSpPr>
            <p:nvPr userDrawn="1"/>
          </p:nvCxnSpPr>
          <p:spPr>
            <a:xfrm>
              <a:off x="379012" y="5331608"/>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Rovná spojnica 31">
              <a:extLst>
                <a:ext uri="{FF2B5EF4-FFF2-40B4-BE49-F238E27FC236}">
                  <a16:creationId xmlns:a16="http://schemas.microsoft.com/office/drawing/2014/main" id="{936F9927-BCBD-4E5B-377C-F93A8C430D63}"/>
                </a:ext>
              </a:extLst>
            </p:cNvPr>
            <p:cNvCxnSpPr>
              <a:cxnSpLocks/>
            </p:cNvCxnSpPr>
            <p:nvPr userDrawn="1"/>
          </p:nvCxnSpPr>
          <p:spPr>
            <a:xfrm>
              <a:off x="379012" y="6466798"/>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36">
            <a:extLst>
              <a:ext uri="{FF2B5EF4-FFF2-40B4-BE49-F238E27FC236}">
                <a16:creationId xmlns:a16="http://schemas.microsoft.com/office/drawing/2014/main" id="{E4336DA4-E5E6-77C9-834C-0A688BE9AE93}"/>
              </a:ext>
            </a:extLst>
          </p:cNvPr>
          <p:cNvSpPr txBox="1"/>
          <p:nvPr userDrawn="1"/>
        </p:nvSpPr>
        <p:spPr>
          <a:xfrm>
            <a:off x="7118860" y="2047893"/>
            <a:ext cx="175393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rgbClr val="DCEBF3"/>
                </a:solidFill>
                <a:latin typeface="Roboto" charset="0"/>
                <a:ea typeface="Roboto" charset="0"/>
                <a:cs typeface="Roboto" charset="0"/>
              </a:rPr>
              <a:t>Vice President of Sales</a:t>
            </a:r>
            <a:br>
              <a:rPr lang="en-US" sz="1000" noProof="0" dirty="0">
                <a:solidFill>
                  <a:srgbClr val="DCEBF3"/>
                </a:solidFill>
                <a:latin typeface="Roboto" charset="0"/>
                <a:ea typeface="Roboto" charset="0"/>
                <a:cs typeface="Roboto" charset="0"/>
              </a:rPr>
            </a:br>
            <a:endParaRPr lang="en-US" sz="1000" noProof="0" dirty="0">
              <a:solidFill>
                <a:srgbClr val="DCEBF3"/>
              </a:solidFill>
              <a:latin typeface="Roboto" charset="0"/>
              <a:ea typeface="Roboto" charset="0"/>
              <a:cs typeface="Roboto" charset="0"/>
            </a:endParaRPr>
          </a:p>
          <a:p>
            <a:r>
              <a:rPr lang="en-US" sz="1000" baseline="0" dirty="0">
                <a:solidFill>
                  <a:schemeClr val="bg1"/>
                </a:solidFill>
                <a:latin typeface="Roboto" charset="0"/>
                <a:ea typeface="Roboto" charset="0"/>
                <a:cs typeface="Roboto" charset="0"/>
              </a:rPr>
              <a:t>+1-480-255-7500 </a:t>
            </a:r>
            <a:r>
              <a:rPr lang="en-US" sz="1000" baseline="0" dirty="0">
                <a:solidFill>
                  <a:schemeClr val="bg2">
                    <a:lumMod val="10000"/>
                  </a:schemeClr>
                </a:solidFill>
                <a:latin typeface="Roboto" charset="0"/>
                <a:ea typeface="Roboto" charset="0"/>
                <a:cs typeface="Roboto" charset="0"/>
                <a:hlinkClick r:id="rId15"/>
              </a:rPr>
              <a:t>tmccain@2Ring.com</a:t>
            </a:r>
            <a:r>
              <a:rPr lang="en-US" sz="1000" baseline="0" dirty="0">
                <a:solidFill>
                  <a:schemeClr val="bg2">
                    <a:lumMod val="10000"/>
                  </a:schemeClr>
                </a:solidFill>
                <a:latin typeface="Roboto" charset="0"/>
                <a:ea typeface="Roboto" charset="0"/>
                <a:cs typeface="Roboto" charset="0"/>
              </a:rPr>
              <a:t> </a:t>
            </a:r>
          </a:p>
        </p:txBody>
      </p:sp>
    </p:spTree>
    <p:extLst>
      <p:ext uri="{BB962C8B-B14F-4D97-AF65-F5344CB8AC3E}">
        <p14:creationId xmlns:p14="http://schemas.microsoft.com/office/powerpoint/2010/main" val="1254658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31" name="Title 1"/>
          <p:cNvSpPr>
            <a:spLocks noGrp="1"/>
          </p:cNvSpPr>
          <p:nvPr userDrawn="1">
            <p:ph type="ctrTitle" hasCustomPrompt="1"/>
          </p:nvPr>
        </p:nvSpPr>
        <p:spPr>
          <a:xfrm>
            <a:off x="762000" y="1913964"/>
            <a:ext cx="5462481"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a:t>What’s new with </a:t>
            </a:r>
            <a:br>
              <a:rPr lang="en-US" kern="0"/>
            </a:br>
            <a:r>
              <a:rPr lang="en-US" kern="0"/>
              <a:t>2Ring </a:t>
            </a:r>
            <a:r>
              <a:rPr lang="en-US" kern="0" err="1"/>
              <a:t>Dashoards</a:t>
            </a:r>
            <a:r>
              <a:rPr lang="en-US" kern="0"/>
              <a:t> </a:t>
            </a:r>
            <a:br>
              <a:rPr lang="sk-SK" kern="0"/>
            </a:br>
            <a:r>
              <a:rPr lang="en-US" kern="0"/>
              <a:t>&amp; Wallboards ..</a:t>
            </a:r>
            <a:endParaRPr lang="en-US"/>
          </a:p>
        </p:txBody>
      </p:sp>
      <p:sp>
        <p:nvSpPr>
          <p:cNvPr id="32" name="Subtitle 2"/>
          <p:cNvSpPr>
            <a:spLocks noGrp="1"/>
          </p:cNvSpPr>
          <p:nvPr userDrawn="1">
            <p:ph type="subTitle" idx="1" hasCustomPrompt="1"/>
          </p:nvPr>
        </p:nvSpPr>
        <p:spPr>
          <a:xfrm>
            <a:off x="762000" y="4184646"/>
            <a:ext cx="5499385"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SubHeader</a:t>
            </a:r>
            <a:endParaRPr lang="en-US"/>
          </a:p>
        </p:txBody>
      </p:sp>
      <p:pic>
        <p:nvPicPr>
          <p:cNvPr id="3" name="Graphic 2">
            <a:extLst>
              <a:ext uri="{FF2B5EF4-FFF2-40B4-BE49-F238E27FC236}">
                <a16:creationId xmlns:a16="http://schemas.microsoft.com/office/drawing/2014/main" id="{57DA0F03-C14C-4A82-967E-275DBCF5C40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9012" y="381001"/>
            <a:ext cx="1532963" cy="1532963"/>
          </a:xfrm>
          <a:prstGeom prst="rect">
            <a:avLst/>
          </a:prstGeom>
        </p:spPr>
      </p:pic>
    </p:spTree>
    <p:extLst>
      <p:ext uri="{BB962C8B-B14F-4D97-AF65-F5344CB8AC3E}">
        <p14:creationId xmlns:p14="http://schemas.microsoft.com/office/powerpoint/2010/main" val="4067031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6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2282548" y="381001"/>
            <a:ext cx="9528451"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
        <p:nvSpPr>
          <p:cNvPr id="7" name="Text Placeholder 7"/>
          <p:cNvSpPr>
            <a:spLocks noGrp="1"/>
          </p:cNvSpPr>
          <p:nvPr>
            <p:ph type="body" sz="quarter" idx="17" hasCustomPrompt="1"/>
          </p:nvPr>
        </p:nvSpPr>
        <p:spPr>
          <a:xfrm>
            <a:off x="2282548"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a:solidFill>
                <a:srgbClr val="CCE2ED"/>
              </a:solidFill>
            </a:endParaRPr>
          </a:p>
        </p:txBody>
      </p:sp>
      <p:pic>
        <p:nvPicPr>
          <p:cNvPr id="11" name="Graphic 10">
            <a:extLst>
              <a:ext uri="{FF2B5EF4-FFF2-40B4-BE49-F238E27FC236}">
                <a16:creationId xmlns:a16="http://schemas.microsoft.com/office/drawing/2014/main" id="{4586586B-61D3-44FC-B17F-EBB5A907E35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Tree>
    <p:extLst>
      <p:ext uri="{BB962C8B-B14F-4D97-AF65-F5344CB8AC3E}">
        <p14:creationId xmlns:p14="http://schemas.microsoft.com/office/powerpoint/2010/main" val="3577499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9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2282548" y="381001"/>
            <a:ext cx="9528451"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a:solidFill>
                <a:srgbClr val="CCE2ED"/>
              </a:solidFill>
            </a:endParaRPr>
          </a:p>
        </p:txBody>
      </p:sp>
      <p:pic>
        <p:nvPicPr>
          <p:cNvPr id="11" name="Graphic 10">
            <a:extLst>
              <a:ext uri="{FF2B5EF4-FFF2-40B4-BE49-F238E27FC236}">
                <a16:creationId xmlns:a16="http://schemas.microsoft.com/office/drawing/2014/main" id="{4586586B-61D3-44FC-B17F-EBB5A907E35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
        <p:nvSpPr>
          <p:cNvPr id="2" name="Text Placeholder 7">
            <a:extLst>
              <a:ext uri="{FF2B5EF4-FFF2-40B4-BE49-F238E27FC236}">
                <a16:creationId xmlns:a16="http://schemas.microsoft.com/office/drawing/2014/main" id="{BB620AAC-F4E0-55F0-3ACD-5095AAEBCC18}"/>
              </a:ext>
            </a:extLst>
          </p:cNvPr>
          <p:cNvSpPr>
            <a:spLocks noGrp="1"/>
          </p:cNvSpPr>
          <p:nvPr>
            <p:ph type="body" sz="quarter" idx="17" hasCustomPrompt="1"/>
          </p:nvPr>
        </p:nvSpPr>
        <p:spPr>
          <a:xfrm>
            <a:off x="2288335" y="2099248"/>
            <a:ext cx="476642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
        <p:nvSpPr>
          <p:cNvPr id="3" name="Text Placeholder 7">
            <a:extLst>
              <a:ext uri="{FF2B5EF4-FFF2-40B4-BE49-F238E27FC236}">
                <a16:creationId xmlns:a16="http://schemas.microsoft.com/office/drawing/2014/main" id="{9D197630-C3F7-6682-9820-A916E73673B5}"/>
              </a:ext>
            </a:extLst>
          </p:cNvPr>
          <p:cNvSpPr>
            <a:spLocks noGrp="1"/>
          </p:cNvSpPr>
          <p:nvPr>
            <p:ph type="body" sz="quarter" idx="18" hasCustomPrompt="1"/>
          </p:nvPr>
        </p:nvSpPr>
        <p:spPr>
          <a:xfrm>
            <a:off x="7044570" y="2099248"/>
            <a:ext cx="476642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876192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a:solidFill>
                <a:srgbClr val="C3E1E4"/>
              </a:solidFill>
            </a:endParaRPr>
          </a:p>
        </p:txBody>
      </p:sp>
      <p:pic>
        <p:nvPicPr>
          <p:cNvPr id="9" name="Graphic 8">
            <a:extLst>
              <a:ext uri="{FF2B5EF4-FFF2-40B4-BE49-F238E27FC236}">
                <a16:creationId xmlns:a16="http://schemas.microsoft.com/office/drawing/2014/main" id="{330B913A-4F35-4139-9D95-6362436D49F1}"/>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
        <p:nvSpPr>
          <p:cNvPr id="2" name="TextBox 10">
            <a:extLst>
              <a:ext uri="{FF2B5EF4-FFF2-40B4-BE49-F238E27FC236}">
                <a16:creationId xmlns:a16="http://schemas.microsoft.com/office/drawing/2014/main" id="{8AF67652-A67B-6C13-D6B2-5651BFBE8BEA}"/>
              </a:ext>
            </a:extLst>
          </p:cNvPr>
          <p:cNvSpPr txBox="1"/>
          <p:nvPr userDrawn="1"/>
        </p:nvSpPr>
        <p:spPr>
          <a:xfrm>
            <a:off x="2221942" y="4507048"/>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3" name="TextBox 15">
            <a:extLst>
              <a:ext uri="{FF2B5EF4-FFF2-40B4-BE49-F238E27FC236}">
                <a16:creationId xmlns:a16="http://schemas.microsoft.com/office/drawing/2014/main" id="{3A7A3F1F-FB51-4A22-5CDB-66EA25BFDD5F}"/>
              </a:ext>
            </a:extLst>
          </p:cNvPr>
          <p:cNvSpPr txBox="1"/>
          <p:nvPr userDrawn="1"/>
        </p:nvSpPr>
        <p:spPr>
          <a:xfrm>
            <a:off x="2221942" y="3416917"/>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4" name="TextBox 16">
            <a:extLst>
              <a:ext uri="{FF2B5EF4-FFF2-40B4-BE49-F238E27FC236}">
                <a16:creationId xmlns:a16="http://schemas.microsoft.com/office/drawing/2014/main" id="{3B789ADF-6774-C6E3-3BBE-F4B9FB88FB29}"/>
              </a:ext>
            </a:extLst>
          </p:cNvPr>
          <p:cNvSpPr txBox="1"/>
          <p:nvPr userDrawn="1"/>
        </p:nvSpPr>
        <p:spPr>
          <a:xfrm>
            <a:off x="2221942" y="2273326"/>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7" name="TextBox 17">
            <a:extLst>
              <a:ext uri="{FF2B5EF4-FFF2-40B4-BE49-F238E27FC236}">
                <a16:creationId xmlns:a16="http://schemas.microsoft.com/office/drawing/2014/main" id="{FFF08F1C-B59F-04C6-63DC-C5036F861400}"/>
              </a:ext>
            </a:extLst>
          </p:cNvPr>
          <p:cNvSpPr txBox="1"/>
          <p:nvPr userDrawn="1"/>
        </p:nvSpPr>
        <p:spPr>
          <a:xfrm>
            <a:off x="3342651" y="2273326"/>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Questions</a:t>
            </a:r>
          </a:p>
        </p:txBody>
      </p:sp>
      <p:sp>
        <p:nvSpPr>
          <p:cNvPr id="13" name="TextBox 18">
            <a:extLst>
              <a:ext uri="{FF2B5EF4-FFF2-40B4-BE49-F238E27FC236}">
                <a16:creationId xmlns:a16="http://schemas.microsoft.com/office/drawing/2014/main" id="{F0C5DA95-C242-682C-3D2E-106335B5D414}"/>
              </a:ext>
            </a:extLst>
          </p:cNvPr>
          <p:cNvSpPr txBox="1"/>
          <p:nvPr userDrawn="1"/>
        </p:nvSpPr>
        <p:spPr>
          <a:xfrm>
            <a:off x="3354529" y="3416917"/>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EMEA</a:t>
            </a:r>
          </a:p>
        </p:txBody>
      </p:sp>
      <p:sp>
        <p:nvSpPr>
          <p:cNvPr id="14" name="TextBox 19">
            <a:extLst>
              <a:ext uri="{FF2B5EF4-FFF2-40B4-BE49-F238E27FC236}">
                <a16:creationId xmlns:a16="http://schemas.microsoft.com/office/drawing/2014/main" id="{A2FACDEA-2C59-A3A0-A2E0-031942640063}"/>
              </a:ext>
            </a:extLst>
          </p:cNvPr>
          <p:cNvSpPr txBox="1"/>
          <p:nvPr userDrawn="1"/>
        </p:nvSpPr>
        <p:spPr>
          <a:xfrm>
            <a:off x="3354525" y="4507048"/>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Americas &amp; APAC</a:t>
            </a:r>
          </a:p>
        </p:txBody>
      </p:sp>
      <p:sp>
        <p:nvSpPr>
          <p:cNvPr id="15" name="TextBox 20">
            <a:extLst>
              <a:ext uri="{FF2B5EF4-FFF2-40B4-BE49-F238E27FC236}">
                <a16:creationId xmlns:a16="http://schemas.microsoft.com/office/drawing/2014/main" id="{495642B3-9AFF-93A4-9AEA-200F262C81D9}"/>
              </a:ext>
            </a:extLst>
          </p:cNvPr>
          <p:cNvSpPr txBox="1"/>
          <p:nvPr userDrawn="1"/>
        </p:nvSpPr>
        <p:spPr>
          <a:xfrm>
            <a:off x="6249277" y="2068825"/>
            <a:ext cx="1116419" cy="861774"/>
          </a:xfrm>
          <a:prstGeom prst="rect">
            <a:avLst/>
          </a:prstGeom>
          <a:noFill/>
        </p:spPr>
        <p:txBody>
          <a:bodyPr wrap="square" rtlCol="0">
            <a:spAutoFit/>
          </a:bodyPr>
          <a:lstStyle/>
          <a:p>
            <a:endParaRPr lang="en-US" sz="1000">
              <a:solidFill>
                <a:srgbClr val="DCEBF3"/>
              </a:solidFill>
              <a:latin typeface="Roboto" charset="0"/>
              <a:ea typeface="Roboto" charset="0"/>
              <a:cs typeface="Roboto" charset="0"/>
            </a:endParaRPr>
          </a:p>
          <a:p>
            <a:endParaRPr lang="en-US" sz="1000">
              <a:solidFill>
                <a:srgbClr val="DCEBF3"/>
              </a:solidFill>
              <a:latin typeface="Roboto" charset="0"/>
              <a:ea typeface="Roboto" charset="0"/>
              <a:cs typeface="Roboto" charset="0"/>
            </a:endParaRP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MOBILE</a:t>
            </a:r>
          </a:p>
          <a:p>
            <a:r>
              <a:rPr lang="en-US" sz="1000">
                <a:solidFill>
                  <a:srgbClr val="DCEBF3"/>
                </a:solidFill>
                <a:latin typeface="Roboto" charset="0"/>
                <a:ea typeface="Roboto" charset="0"/>
                <a:cs typeface="Roboto" charset="0"/>
              </a:rPr>
              <a:t>EMAIL</a:t>
            </a:r>
          </a:p>
        </p:txBody>
      </p:sp>
      <p:sp>
        <p:nvSpPr>
          <p:cNvPr id="16" name="TextBox 21">
            <a:extLst>
              <a:ext uri="{FF2B5EF4-FFF2-40B4-BE49-F238E27FC236}">
                <a16:creationId xmlns:a16="http://schemas.microsoft.com/office/drawing/2014/main" id="{5035AF79-1495-ED54-EB7B-291EAC1255DF}"/>
              </a:ext>
            </a:extLst>
          </p:cNvPr>
          <p:cNvSpPr txBox="1"/>
          <p:nvPr userDrawn="1"/>
        </p:nvSpPr>
        <p:spPr>
          <a:xfrm>
            <a:off x="9751802" y="3202758"/>
            <a:ext cx="1681581" cy="861774"/>
          </a:xfrm>
          <a:prstGeom prst="rect">
            <a:avLst/>
          </a:prstGeom>
          <a:noFill/>
        </p:spPr>
        <p:txBody>
          <a:bodyPr wrap="square" rtlCol="0">
            <a:spAutoFit/>
          </a:bodyPr>
          <a:lstStyle/>
          <a:p>
            <a:pPr>
              <a:lnSpc>
                <a:spcPct val="100000"/>
              </a:lnSpc>
            </a:pPr>
            <a:r>
              <a:rPr lang="en-US" sz="1000" b="1" noProof="0">
                <a:solidFill>
                  <a:schemeClr val="bg1"/>
                </a:solidFill>
                <a:latin typeface="Roboto" charset="0"/>
                <a:ea typeface="Roboto" charset="0"/>
                <a:cs typeface="Roboto" charset="0"/>
              </a:rPr>
              <a:t>Peter </a:t>
            </a:r>
            <a:r>
              <a:rPr lang="en-US" sz="1000" b="1" noProof="0" err="1">
                <a:solidFill>
                  <a:schemeClr val="bg1"/>
                </a:solidFill>
                <a:latin typeface="Roboto" charset="0"/>
                <a:ea typeface="Roboto" charset="0"/>
                <a:cs typeface="Roboto" charset="0"/>
              </a:rPr>
              <a:t>Kolenič</a:t>
            </a:r>
            <a:endParaRPr lang="en-US" sz="1000" b="1" noProof="0">
              <a:solidFill>
                <a:schemeClr val="bg1"/>
              </a:solidFill>
              <a:latin typeface="Roboto" charset="0"/>
              <a:ea typeface="Roboto" charset="0"/>
              <a:cs typeface="Roboto" charset="0"/>
            </a:endParaRPr>
          </a:p>
          <a:p>
            <a:pPr>
              <a:lnSpc>
                <a:spcPct val="100000"/>
              </a:lnSpc>
            </a:pPr>
            <a:r>
              <a:rPr lang="en-US" sz="1000" noProof="0">
                <a:solidFill>
                  <a:srgbClr val="DCEBF3"/>
                </a:solidFill>
                <a:latin typeface="Roboto" charset="0"/>
                <a:ea typeface="Roboto" charset="0"/>
                <a:cs typeface="Roboto" charset="0"/>
              </a:rPr>
              <a:t>Channel Director, EMEAR</a:t>
            </a:r>
          </a:p>
          <a:p>
            <a:pPr>
              <a:lnSpc>
                <a:spcPct val="100000"/>
              </a:lnSpc>
            </a:pPr>
            <a:r>
              <a:rPr lang="en-US" sz="1000" baseline="0" noProof="0">
                <a:solidFill>
                  <a:schemeClr val="bg1"/>
                </a:solidFill>
                <a:latin typeface="Roboto" charset="0"/>
                <a:ea typeface="Roboto" charset="0"/>
                <a:cs typeface="Roboto" charset="0"/>
              </a:rPr>
              <a:t>+421 (2) 5822 4379</a:t>
            </a:r>
          </a:p>
          <a:p>
            <a:pPr>
              <a:lnSpc>
                <a:spcPct val="100000"/>
              </a:lnSpc>
            </a:pPr>
            <a:r>
              <a:rPr lang="en-US" sz="1000" baseline="0" noProof="0">
                <a:solidFill>
                  <a:schemeClr val="bg1"/>
                </a:solidFill>
                <a:latin typeface="Roboto" charset="0"/>
                <a:ea typeface="Roboto" charset="0"/>
                <a:cs typeface="Roboto" charset="0"/>
              </a:rPr>
              <a:t>+421 (903) 500 494</a:t>
            </a:r>
          </a:p>
          <a:p>
            <a:pPr>
              <a:lnSpc>
                <a:spcPct val="100000"/>
              </a:lnSpc>
            </a:pPr>
            <a:r>
              <a:rPr lang="en-US" sz="1000" baseline="0" noProof="0">
                <a:solidFill>
                  <a:schemeClr val="bg2">
                    <a:lumMod val="10000"/>
                  </a:schemeClr>
                </a:solidFill>
                <a:latin typeface="Roboto" charset="0"/>
                <a:ea typeface="Roboto" charset="0"/>
                <a:cs typeface="Roboto" charset="0"/>
                <a:hlinkClick r:id="rId5"/>
              </a:rPr>
              <a:t>pkolenic@2Ring.com</a:t>
            </a:r>
            <a:r>
              <a:rPr lang="en-US" sz="1000" baseline="0" noProof="0">
                <a:solidFill>
                  <a:schemeClr val="bg2">
                    <a:lumMod val="10000"/>
                  </a:schemeClr>
                </a:solidFill>
                <a:latin typeface="Roboto" charset="0"/>
                <a:ea typeface="Roboto" charset="0"/>
                <a:cs typeface="Roboto" charset="0"/>
              </a:rPr>
              <a:t> </a:t>
            </a:r>
          </a:p>
        </p:txBody>
      </p:sp>
      <p:sp>
        <p:nvSpPr>
          <p:cNvPr id="17" name="TextBox 22">
            <a:extLst>
              <a:ext uri="{FF2B5EF4-FFF2-40B4-BE49-F238E27FC236}">
                <a16:creationId xmlns:a16="http://schemas.microsoft.com/office/drawing/2014/main" id="{798032E2-8B3A-AF38-D296-44EA944D7F4C}"/>
              </a:ext>
            </a:extLst>
          </p:cNvPr>
          <p:cNvSpPr txBox="1"/>
          <p:nvPr userDrawn="1"/>
        </p:nvSpPr>
        <p:spPr>
          <a:xfrm>
            <a:off x="9749526" y="2054880"/>
            <a:ext cx="1926397" cy="861774"/>
          </a:xfrm>
          <a:prstGeom prst="rect">
            <a:avLst/>
          </a:prstGeom>
          <a:noFill/>
        </p:spPr>
        <p:txBody>
          <a:bodyPr wrap="square" rtlCol="0">
            <a:spAutoFit/>
          </a:bodyPr>
          <a:lstStyle/>
          <a:p>
            <a:r>
              <a:rPr lang="en-US" sz="1000" b="1" noProof="0" err="1">
                <a:solidFill>
                  <a:schemeClr val="bg1"/>
                </a:solidFill>
                <a:latin typeface="Roboto" charset="0"/>
                <a:ea typeface="Roboto" charset="0"/>
                <a:cs typeface="Roboto" charset="0"/>
              </a:rPr>
              <a:t>Ossamah</a:t>
            </a:r>
            <a:r>
              <a:rPr lang="en-US" sz="1000" b="1" noProof="0">
                <a:solidFill>
                  <a:schemeClr val="bg1"/>
                </a:solidFill>
                <a:latin typeface="Roboto" charset="0"/>
                <a:ea typeface="Roboto" charset="0"/>
                <a:cs typeface="Roboto" charset="0"/>
              </a:rPr>
              <a:t> Shabbir</a:t>
            </a:r>
          </a:p>
          <a:p>
            <a:r>
              <a:rPr lang="en-US" sz="1000" kern="1200" baseline="0" noProof="0">
                <a:solidFill>
                  <a:srgbClr val="DCEBF3"/>
                </a:solidFill>
                <a:latin typeface="Roboto" charset="0"/>
                <a:ea typeface="Roboto" charset="0"/>
                <a:cs typeface="Roboto" charset="0"/>
              </a:rPr>
              <a:t>Pre-Sales Director</a:t>
            </a:r>
          </a:p>
          <a:p>
            <a:endParaRPr lang="en-US" sz="1000" baseline="0" noProof="0">
              <a:solidFill>
                <a:schemeClr val="bg1"/>
              </a:solidFill>
              <a:latin typeface="Roboto" charset="0"/>
              <a:ea typeface="Roboto" charset="0"/>
              <a:cs typeface="Roboto" charset="0"/>
            </a:endParaRPr>
          </a:p>
          <a:p>
            <a:r>
              <a:rPr lang="en-US" sz="1000" baseline="0" noProof="0">
                <a:solidFill>
                  <a:schemeClr val="bg1"/>
                </a:solidFill>
                <a:latin typeface="Roboto" charset="0"/>
                <a:ea typeface="Roboto" charset="0"/>
                <a:cs typeface="Roboto" charset="0"/>
              </a:rPr>
              <a:t>+1 404-966-1595 </a:t>
            </a:r>
            <a:endParaRPr lang="en-US" sz="1000" baseline="0" noProof="0">
              <a:solidFill>
                <a:schemeClr val="bg2">
                  <a:lumMod val="10000"/>
                </a:schemeClr>
              </a:solidFill>
              <a:latin typeface="Roboto" charset="0"/>
              <a:ea typeface="Roboto" charset="0"/>
              <a:cs typeface="Roboto" charset="0"/>
            </a:endParaRPr>
          </a:p>
          <a:p>
            <a:r>
              <a:rPr lang="en-US" sz="1000" baseline="0" noProof="0">
                <a:solidFill>
                  <a:schemeClr val="bg2">
                    <a:lumMod val="10000"/>
                  </a:schemeClr>
                </a:solidFill>
                <a:latin typeface="Roboto" charset="0"/>
                <a:ea typeface="Roboto" charset="0"/>
                <a:cs typeface="Roboto" charset="0"/>
                <a:hlinkClick r:id="rId6"/>
              </a:rPr>
              <a:t>Ossamah.shabbir@2Ring.com</a:t>
            </a:r>
            <a:r>
              <a:rPr lang="en-US" sz="1000" baseline="0" noProof="0">
                <a:solidFill>
                  <a:schemeClr val="bg2">
                    <a:lumMod val="10000"/>
                  </a:schemeClr>
                </a:solidFill>
                <a:latin typeface="Roboto" charset="0"/>
                <a:ea typeface="Roboto" charset="0"/>
                <a:cs typeface="Roboto" charset="0"/>
              </a:rPr>
              <a:t> </a:t>
            </a:r>
            <a:r>
              <a:rPr lang="en-US" sz="1000" baseline="0" noProof="0">
                <a:solidFill>
                  <a:schemeClr val="bg2">
                    <a:lumMod val="10000"/>
                  </a:schemeClr>
                </a:solidFill>
                <a:latin typeface="Roboto" charset="0"/>
                <a:ea typeface="Roboto" charset="0"/>
                <a:cs typeface="Roboto" charset="0"/>
                <a:hlinkClick r:id="rId7"/>
              </a:rPr>
              <a:t> </a:t>
            </a:r>
            <a:endParaRPr lang="en-US" sz="1000" baseline="0" noProof="0">
              <a:solidFill>
                <a:schemeClr val="bg2">
                  <a:lumMod val="10000"/>
                </a:schemeClr>
              </a:solidFill>
              <a:latin typeface="Roboto" charset="0"/>
              <a:ea typeface="Roboto" charset="0"/>
              <a:cs typeface="Roboto" charset="0"/>
            </a:endParaRPr>
          </a:p>
        </p:txBody>
      </p:sp>
      <p:sp>
        <p:nvSpPr>
          <p:cNvPr id="18" name="TextBox 23">
            <a:extLst>
              <a:ext uri="{FF2B5EF4-FFF2-40B4-BE49-F238E27FC236}">
                <a16:creationId xmlns:a16="http://schemas.microsoft.com/office/drawing/2014/main" id="{6BD4612B-B6DA-EB13-C02B-036921D4C807}"/>
              </a:ext>
            </a:extLst>
          </p:cNvPr>
          <p:cNvSpPr txBox="1"/>
          <p:nvPr userDrawn="1"/>
        </p:nvSpPr>
        <p:spPr>
          <a:xfrm>
            <a:off x="6249277" y="3202759"/>
            <a:ext cx="1116419" cy="861774"/>
          </a:xfrm>
          <a:prstGeom prst="rect">
            <a:avLst/>
          </a:prstGeom>
          <a:noFill/>
        </p:spPr>
        <p:txBody>
          <a:bodyPr wrap="square" rtlCol="0">
            <a:spAutoFit/>
          </a:bodyPr>
          <a:lstStyle/>
          <a:p>
            <a:r>
              <a:rPr lang="en-US" sz="1000">
                <a:solidFill>
                  <a:srgbClr val="DCEBF3"/>
                </a:solidFill>
                <a:latin typeface="Roboto" charset="0"/>
                <a:ea typeface="Roboto" charset="0"/>
                <a:cs typeface="Roboto" charset="0"/>
              </a:rPr>
              <a:t>ADDRESS</a:t>
            </a: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PHONE</a:t>
            </a:r>
          </a:p>
          <a:p>
            <a:r>
              <a:rPr lang="en-US" sz="1000">
                <a:solidFill>
                  <a:srgbClr val="DCEBF3"/>
                </a:solidFill>
                <a:latin typeface="Roboto" charset="0"/>
                <a:ea typeface="Roboto" charset="0"/>
                <a:cs typeface="Roboto" charset="0"/>
              </a:rPr>
              <a:t>EMAIL</a:t>
            </a:r>
          </a:p>
          <a:p>
            <a:r>
              <a:rPr lang="en-US" sz="1000">
                <a:solidFill>
                  <a:srgbClr val="DCEBF3"/>
                </a:solidFill>
                <a:latin typeface="Roboto" charset="0"/>
                <a:ea typeface="Roboto" charset="0"/>
                <a:cs typeface="Roboto" charset="0"/>
              </a:rPr>
              <a:t>WWW</a:t>
            </a:r>
          </a:p>
        </p:txBody>
      </p:sp>
      <p:sp>
        <p:nvSpPr>
          <p:cNvPr id="19" name="TextBox 24">
            <a:extLst>
              <a:ext uri="{FF2B5EF4-FFF2-40B4-BE49-F238E27FC236}">
                <a16:creationId xmlns:a16="http://schemas.microsoft.com/office/drawing/2014/main" id="{79135E5B-C8CB-ECC3-5729-492D515A6F94}"/>
              </a:ext>
            </a:extLst>
          </p:cNvPr>
          <p:cNvSpPr txBox="1"/>
          <p:nvPr userDrawn="1"/>
        </p:nvSpPr>
        <p:spPr>
          <a:xfrm>
            <a:off x="7118860" y="3202758"/>
            <a:ext cx="2261192" cy="861774"/>
          </a:xfrm>
          <a:prstGeom prst="rect">
            <a:avLst/>
          </a:prstGeom>
          <a:noFill/>
        </p:spPr>
        <p:txBody>
          <a:bodyPr wrap="square" rtlCol="0">
            <a:spAutoFit/>
          </a:bodyPr>
          <a:lstStyle/>
          <a:p>
            <a:pPr>
              <a:lnSpc>
                <a:spcPct val="100000"/>
              </a:lnSpc>
            </a:pPr>
            <a:r>
              <a:rPr lang="en-US" sz="1000" noProof="0" err="1">
                <a:solidFill>
                  <a:schemeClr val="bg1"/>
                </a:solidFill>
                <a:latin typeface="Roboto" charset="0"/>
                <a:ea typeface="Roboto" charset="0"/>
                <a:cs typeface="Roboto" charset="0"/>
              </a:rPr>
              <a:t>Plynarenska</a:t>
            </a:r>
            <a:r>
              <a:rPr lang="en-US" sz="1000" noProof="0">
                <a:solidFill>
                  <a:schemeClr val="bg1"/>
                </a:solidFill>
                <a:latin typeface="Roboto" charset="0"/>
                <a:ea typeface="Roboto" charset="0"/>
                <a:cs typeface="Roboto" charset="0"/>
              </a:rPr>
              <a:t> 7/B</a:t>
            </a:r>
          </a:p>
          <a:p>
            <a:pPr>
              <a:lnSpc>
                <a:spcPct val="100000"/>
              </a:lnSpc>
            </a:pPr>
            <a:r>
              <a:rPr lang="en-US" sz="1000" noProof="0">
                <a:solidFill>
                  <a:srgbClr val="DCEBF3"/>
                </a:solidFill>
                <a:latin typeface="Roboto" charset="0"/>
                <a:ea typeface="Roboto" charset="0"/>
                <a:cs typeface="Roboto" charset="0"/>
              </a:rPr>
              <a:t>821</a:t>
            </a:r>
            <a:r>
              <a:rPr lang="en-US" sz="1000" baseline="0" noProof="0">
                <a:solidFill>
                  <a:srgbClr val="DCEBF3"/>
                </a:solidFill>
                <a:latin typeface="Roboto" charset="0"/>
                <a:ea typeface="Roboto" charset="0"/>
                <a:cs typeface="Roboto" charset="0"/>
              </a:rPr>
              <a:t> 09, Bratislava, Slovak Republic</a:t>
            </a:r>
            <a:endParaRPr lang="en-US" sz="1000" noProof="0">
              <a:solidFill>
                <a:srgbClr val="DCEBF3"/>
              </a:solidFill>
              <a:latin typeface="Roboto" charset="0"/>
              <a:ea typeface="Roboto" charset="0"/>
              <a:cs typeface="Roboto" charset="0"/>
            </a:endParaRPr>
          </a:p>
          <a:p>
            <a:pPr>
              <a:lnSpc>
                <a:spcPct val="100000"/>
              </a:lnSpc>
            </a:pPr>
            <a:r>
              <a:rPr lang="en-US" sz="1000" noProof="0">
                <a:solidFill>
                  <a:schemeClr val="bg1"/>
                </a:solidFill>
                <a:latin typeface="Roboto" charset="0"/>
                <a:ea typeface="Roboto" charset="0"/>
                <a:cs typeface="Roboto" charset="0"/>
              </a:rPr>
              <a:t>+421 (2) 5822-4550</a:t>
            </a:r>
            <a:endParaRPr lang="en-US" sz="1000" baseline="0" noProof="0">
              <a:solidFill>
                <a:schemeClr val="bg1"/>
              </a:solidFill>
              <a:latin typeface="Roboto" charset="0"/>
              <a:ea typeface="Roboto" charset="0"/>
              <a:cs typeface="Roboto" charset="0"/>
            </a:endParaRPr>
          </a:p>
          <a:p>
            <a:pPr>
              <a:lnSpc>
                <a:spcPct val="100000"/>
              </a:lnSpc>
            </a:pPr>
            <a:r>
              <a:rPr lang="en-US" sz="1000" baseline="0" noProof="0">
                <a:solidFill>
                  <a:schemeClr val="bg2">
                    <a:lumMod val="10000"/>
                  </a:schemeClr>
                </a:solidFill>
                <a:latin typeface="Roboto" charset="0"/>
                <a:ea typeface="Roboto" charset="0"/>
                <a:cs typeface="Roboto" charset="0"/>
                <a:hlinkClick r:id="rId8"/>
              </a:rPr>
              <a:t>info@2Ring.com</a:t>
            </a:r>
            <a:r>
              <a:rPr lang="en-US" sz="1000" baseline="0" noProof="0">
                <a:solidFill>
                  <a:schemeClr val="bg2">
                    <a:lumMod val="10000"/>
                  </a:schemeClr>
                </a:solidFill>
                <a:latin typeface="Roboto" charset="0"/>
                <a:ea typeface="Roboto" charset="0"/>
                <a:cs typeface="Roboto" charset="0"/>
              </a:rPr>
              <a:t> </a:t>
            </a:r>
          </a:p>
          <a:p>
            <a:pPr>
              <a:lnSpc>
                <a:spcPct val="100000"/>
              </a:lnSpc>
            </a:pPr>
            <a:r>
              <a:rPr lang="en-US" sz="1000" baseline="0" noProof="0">
                <a:solidFill>
                  <a:schemeClr val="bg2">
                    <a:lumMod val="10000"/>
                  </a:schemeClr>
                </a:solidFill>
                <a:latin typeface="Roboto" charset="0"/>
                <a:ea typeface="Roboto" charset="0"/>
                <a:cs typeface="Roboto" charset="0"/>
                <a:hlinkClick r:id="rId9"/>
              </a:rPr>
              <a:t>www.2Ring.com</a:t>
            </a:r>
            <a:r>
              <a:rPr lang="en-US" sz="1000" baseline="0" noProof="0">
                <a:solidFill>
                  <a:schemeClr val="bg2">
                    <a:lumMod val="10000"/>
                  </a:schemeClr>
                </a:solidFill>
                <a:latin typeface="Roboto" charset="0"/>
                <a:ea typeface="Roboto" charset="0"/>
                <a:cs typeface="Roboto" charset="0"/>
              </a:rPr>
              <a:t> </a:t>
            </a:r>
          </a:p>
        </p:txBody>
      </p:sp>
      <p:sp>
        <p:nvSpPr>
          <p:cNvPr id="20" name="TextBox 25">
            <a:extLst>
              <a:ext uri="{FF2B5EF4-FFF2-40B4-BE49-F238E27FC236}">
                <a16:creationId xmlns:a16="http://schemas.microsoft.com/office/drawing/2014/main" id="{E2C18D97-7BAF-13C8-507A-246A8D4DBB20}"/>
              </a:ext>
            </a:extLst>
          </p:cNvPr>
          <p:cNvSpPr txBox="1"/>
          <p:nvPr userDrawn="1"/>
        </p:nvSpPr>
        <p:spPr>
          <a:xfrm>
            <a:off x="6249277" y="4356544"/>
            <a:ext cx="1116419" cy="861774"/>
          </a:xfrm>
          <a:prstGeom prst="rect">
            <a:avLst/>
          </a:prstGeom>
          <a:noFill/>
        </p:spPr>
        <p:txBody>
          <a:bodyPr wrap="square" rtlCol="0">
            <a:spAutoFit/>
          </a:bodyPr>
          <a:lstStyle/>
          <a:p>
            <a:r>
              <a:rPr lang="en-US" sz="1000">
                <a:solidFill>
                  <a:srgbClr val="DCEBF3"/>
                </a:solidFill>
                <a:latin typeface="Roboto" charset="0"/>
                <a:ea typeface="Roboto" charset="0"/>
                <a:cs typeface="Roboto" charset="0"/>
              </a:rPr>
              <a:t>ADDRESS</a:t>
            </a: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PHONE</a:t>
            </a:r>
          </a:p>
          <a:p>
            <a:r>
              <a:rPr lang="en-US" sz="1000">
                <a:solidFill>
                  <a:srgbClr val="DCEBF3"/>
                </a:solidFill>
                <a:latin typeface="Roboto" charset="0"/>
                <a:ea typeface="Roboto" charset="0"/>
                <a:cs typeface="Roboto" charset="0"/>
              </a:rPr>
              <a:t>EMAIL</a:t>
            </a:r>
          </a:p>
          <a:p>
            <a:r>
              <a:rPr lang="en-US" sz="1000">
                <a:solidFill>
                  <a:srgbClr val="DCEBF3"/>
                </a:solidFill>
                <a:latin typeface="Roboto" charset="0"/>
                <a:ea typeface="Roboto" charset="0"/>
                <a:cs typeface="Roboto" charset="0"/>
              </a:rPr>
              <a:t>WWW</a:t>
            </a:r>
          </a:p>
        </p:txBody>
      </p:sp>
      <p:sp>
        <p:nvSpPr>
          <p:cNvPr id="21" name="TextBox 26">
            <a:extLst>
              <a:ext uri="{FF2B5EF4-FFF2-40B4-BE49-F238E27FC236}">
                <a16:creationId xmlns:a16="http://schemas.microsoft.com/office/drawing/2014/main" id="{D207C177-9C0B-5EF0-63F0-D443F38F4CB6}"/>
              </a:ext>
            </a:extLst>
          </p:cNvPr>
          <p:cNvSpPr txBox="1"/>
          <p:nvPr userDrawn="1"/>
        </p:nvSpPr>
        <p:spPr>
          <a:xfrm>
            <a:off x="7118860" y="4356543"/>
            <a:ext cx="2261192" cy="861774"/>
          </a:xfrm>
          <a:prstGeom prst="rect">
            <a:avLst/>
          </a:prstGeom>
          <a:noFill/>
        </p:spPr>
        <p:txBody>
          <a:bodyPr wrap="square" rtlCol="0">
            <a:spAutoFit/>
          </a:bodyPr>
          <a:lstStyle/>
          <a:p>
            <a:r>
              <a:rPr lang="en-US" sz="1000" noProof="0">
                <a:solidFill>
                  <a:schemeClr val="bg1"/>
                </a:solidFill>
                <a:latin typeface="Roboto" charset="0"/>
                <a:ea typeface="Roboto" charset="0"/>
                <a:cs typeface="Roboto" charset="0"/>
              </a:rPr>
              <a:t>3626 Fair Oaks Blvd. Suite 100</a:t>
            </a:r>
          </a:p>
          <a:p>
            <a:r>
              <a:rPr lang="en-US" sz="1000" noProof="0">
                <a:solidFill>
                  <a:schemeClr val="bg1"/>
                </a:solidFill>
                <a:latin typeface="Roboto" charset="0"/>
                <a:ea typeface="Roboto" charset="0"/>
                <a:cs typeface="Roboto" charset="0"/>
              </a:rPr>
              <a:t>Sacramento, CA, 95864, USA</a:t>
            </a:r>
          </a:p>
          <a:p>
            <a:r>
              <a:rPr lang="en-US" sz="1000" noProof="0">
                <a:solidFill>
                  <a:schemeClr val="bg1"/>
                </a:solidFill>
                <a:latin typeface="Roboto" charset="0"/>
                <a:ea typeface="Roboto" charset="0"/>
                <a:cs typeface="Roboto" charset="0"/>
              </a:rPr>
              <a:t>+1 (916) 426-3790</a:t>
            </a:r>
            <a:endParaRPr lang="en-US" sz="1000" baseline="0" noProof="0">
              <a:solidFill>
                <a:schemeClr val="bg1"/>
              </a:solidFill>
              <a:latin typeface="Roboto" charset="0"/>
              <a:ea typeface="Roboto" charset="0"/>
              <a:cs typeface="Roboto" charset="0"/>
            </a:endParaRPr>
          </a:p>
          <a:p>
            <a:r>
              <a:rPr lang="en-US" sz="1000" baseline="0" noProof="0">
                <a:solidFill>
                  <a:schemeClr val="bg2">
                    <a:lumMod val="10000"/>
                  </a:schemeClr>
                </a:solidFill>
                <a:latin typeface="Roboto" charset="0"/>
                <a:ea typeface="Roboto" charset="0"/>
                <a:cs typeface="Roboto" charset="0"/>
                <a:hlinkClick r:id="rId10"/>
              </a:rPr>
              <a:t>Info-na@2Ring.com</a:t>
            </a:r>
            <a:r>
              <a:rPr lang="en-US" sz="1000" baseline="0" noProof="0">
                <a:solidFill>
                  <a:schemeClr val="bg2">
                    <a:lumMod val="10000"/>
                  </a:schemeClr>
                </a:solidFill>
                <a:latin typeface="Roboto" charset="0"/>
                <a:ea typeface="Roboto" charset="0"/>
                <a:cs typeface="Roboto" charset="0"/>
              </a:rPr>
              <a:t> </a:t>
            </a:r>
          </a:p>
          <a:p>
            <a:r>
              <a:rPr lang="en-US" sz="1000" baseline="0" noProof="0">
                <a:solidFill>
                  <a:schemeClr val="bg2">
                    <a:lumMod val="10000"/>
                  </a:schemeClr>
                </a:solidFill>
                <a:latin typeface="Roboto" charset="0"/>
                <a:ea typeface="Roboto" charset="0"/>
                <a:cs typeface="Roboto" charset="0"/>
                <a:hlinkClick r:id="rId9"/>
              </a:rPr>
              <a:t>www.2Ring.com</a:t>
            </a:r>
            <a:r>
              <a:rPr lang="en-US" sz="1000" baseline="0" noProof="0">
                <a:solidFill>
                  <a:schemeClr val="bg2">
                    <a:lumMod val="10000"/>
                  </a:schemeClr>
                </a:solidFill>
                <a:latin typeface="Roboto" charset="0"/>
                <a:ea typeface="Roboto" charset="0"/>
                <a:cs typeface="Roboto" charset="0"/>
              </a:rPr>
              <a:t> </a:t>
            </a:r>
          </a:p>
        </p:txBody>
      </p:sp>
      <p:sp>
        <p:nvSpPr>
          <p:cNvPr id="22" name="TextBox 35">
            <a:extLst>
              <a:ext uri="{FF2B5EF4-FFF2-40B4-BE49-F238E27FC236}">
                <a16:creationId xmlns:a16="http://schemas.microsoft.com/office/drawing/2014/main" id="{10C5A98A-6C9B-3949-838F-88F60E1B67CA}"/>
              </a:ext>
            </a:extLst>
          </p:cNvPr>
          <p:cNvSpPr txBox="1"/>
          <p:nvPr userDrawn="1"/>
        </p:nvSpPr>
        <p:spPr>
          <a:xfrm>
            <a:off x="7116804" y="2068825"/>
            <a:ext cx="2505788" cy="861774"/>
          </a:xfrm>
          <a:prstGeom prst="rect">
            <a:avLst/>
          </a:prstGeom>
          <a:noFill/>
        </p:spPr>
        <p:txBody>
          <a:bodyPr wrap="square" rtlCol="0">
            <a:spAutoFit/>
          </a:bodyPr>
          <a:lstStyle/>
          <a:p>
            <a:r>
              <a:rPr lang="en-US" sz="1000" b="1" noProof="0">
                <a:solidFill>
                  <a:schemeClr val="bg1"/>
                </a:solidFill>
                <a:latin typeface="Roboto" charset="0"/>
                <a:ea typeface="Roboto" charset="0"/>
                <a:cs typeface="Roboto" charset="0"/>
              </a:rPr>
              <a:t>Michal </a:t>
            </a:r>
            <a:r>
              <a:rPr lang="en-US" sz="1000" b="1" noProof="0" err="1">
                <a:solidFill>
                  <a:schemeClr val="bg1"/>
                </a:solidFill>
                <a:latin typeface="Roboto" charset="0"/>
                <a:ea typeface="Roboto" charset="0"/>
                <a:cs typeface="Roboto" charset="0"/>
              </a:rPr>
              <a:t>Grebáč</a:t>
            </a:r>
            <a:endParaRPr lang="en-US" sz="1000" b="1" noProof="0">
              <a:solidFill>
                <a:schemeClr val="bg1"/>
              </a:solidFill>
              <a:latin typeface="Roboto" charset="0"/>
              <a:ea typeface="Roboto" charset="0"/>
              <a:cs typeface="Roboto" charset="0"/>
            </a:endParaRPr>
          </a:p>
          <a:p>
            <a:r>
              <a:rPr lang="en-US" sz="1000" noProof="0">
                <a:solidFill>
                  <a:srgbClr val="DCEBF3"/>
                </a:solidFill>
                <a:latin typeface="Roboto" charset="0"/>
                <a:ea typeface="Roboto" charset="0"/>
                <a:cs typeface="Roboto" charset="0"/>
              </a:rPr>
              <a:t>Strategic</a:t>
            </a:r>
            <a:r>
              <a:rPr lang="en-US" sz="1000" baseline="0" noProof="0">
                <a:solidFill>
                  <a:srgbClr val="DCEBF3"/>
                </a:solidFill>
                <a:latin typeface="Roboto" charset="0"/>
                <a:ea typeface="Roboto" charset="0"/>
                <a:cs typeface="Roboto" charset="0"/>
              </a:rPr>
              <a:t> Sales &amp; Marketing Director</a:t>
            </a:r>
            <a:endParaRPr lang="en-US" sz="1000" noProof="0">
              <a:solidFill>
                <a:srgbClr val="DCEBF3"/>
              </a:solidFill>
              <a:latin typeface="Roboto" charset="0"/>
              <a:ea typeface="Roboto" charset="0"/>
              <a:cs typeface="Roboto" charset="0"/>
            </a:endParaRPr>
          </a:p>
          <a:p>
            <a:endParaRPr lang="en-US" sz="1000" baseline="0" noProof="0">
              <a:solidFill>
                <a:schemeClr val="bg1"/>
              </a:solidFill>
              <a:latin typeface="Roboto" charset="0"/>
              <a:ea typeface="Roboto" charset="0"/>
              <a:cs typeface="Roboto" charset="0"/>
            </a:endParaRPr>
          </a:p>
          <a:p>
            <a:r>
              <a:rPr lang="en-US" sz="1000" baseline="0" noProof="0">
                <a:solidFill>
                  <a:schemeClr val="bg1"/>
                </a:solidFill>
                <a:latin typeface="Roboto" charset="0"/>
                <a:ea typeface="Roboto" charset="0"/>
                <a:cs typeface="Roboto" charset="0"/>
              </a:rPr>
              <a:t>+1 (916) 514-3355</a:t>
            </a:r>
          </a:p>
          <a:p>
            <a:r>
              <a:rPr lang="en-US" sz="1000" baseline="0" noProof="0">
                <a:solidFill>
                  <a:schemeClr val="bg2">
                    <a:lumMod val="10000"/>
                  </a:schemeClr>
                </a:solidFill>
                <a:latin typeface="Roboto" charset="0"/>
                <a:ea typeface="Roboto" charset="0"/>
                <a:cs typeface="Roboto" charset="0"/>
                <a:hlinkClick r:id="rId11"/>
              </a:rPr>
              <a:t>mgrebac@2Ring.com</a:t>
            </a:r>
            <a:r>
              <a:rPr lang="en-US" sz="1000" baseline="0" noProof="0">
                <a:solidFill>
                  <a:schemeClr val="bg2">
                    <a:lumMod val="10000"/>
                  </a:schemeClr>
                </a:solidFill>
                <a:latin typeface="Roboto" charset="0"/>
                <a:ea typeface="Roboto" charset="0"/>
                <a:cs typeface="Roboto" charset="0"/>
              </a:rPr>
              <a:t> </a:t>
            </a:r>
          </a:p>
        </p:txBody>
      </p:sp>
      <p:sp>
        <p:nvSpPr>
          <p:cNvPr id="23" name="TextBox 36">
            <a:extLst>
              <a:ext uri="{FF2B5EF4-FFF2-40B4-BE49-F238E27FC236}">
                <a16:creationId xmlns:a16="http://schemas.microsoft.com/office/drawing/2014/main" id="{DF8D4D3E-652D-0BD1-CFFA-D2F61B2B3A4F}"/>
              </a:ext>
            </a:extLst>
          </p:cNvPr>
          <p:cNvSpPr txBox="1"/>
          <p:nvPr userDrawn="1"/>
        </p:nvSpPr>
        <p:spPr>
          <a:xfrm>
            <a:off x="9751802" y="4352127"/>
            <a:ext cx="1753932" cy="707886"/>
          </a:xfrm>
          <a:prstGeom prst="rect">
            <a:avLst/>
          </a:prstGeom>
          <a:noFill/>
        </p:spPr>
        <p:txBody>
          <a:bodyPr wrap="square" rtlCol="0">
            <a:spAutoFit/>
          </a:bodyPr>
          <a:lstStyle/>
          <a:p>
            <a:r>
              <a:rPr lang="en-US" sz="1000" b="1" noProof="0">
                <a:solidFill>
                  <a:schemeClr val="bg1"/>
                </a:solidFill>
                <a:latin typeface="Roboto" charset="0"/>
                <a:ea typeface="Roboto" charset="0"/>
                <a:cs typeface="Roboto" charset="0"/>
              </a:rPr>
              <a:t>Brian Mazur</a:t>
            </a:r>
          </a:p>
          <a:p>
            <a:r>
              <a:rPr lang="en-US" sz="1000" noProof="0">
                <a:solidFill>
                  <a:srgbClr val="DCEBF3"/>
                </a:solidFill>
                <a:latin typeface="Roboto" charset="0"/>
                <a:ea typeface="Roboto" charset="0"/>
                <a:cs typeface="Roboto" charset="0"/>
              </a:rPr>
              <a:t>Director of Channel Sales</a:t>
            </a:r>
          </a:p>
          <a:p>
            <a:r>
              <a:rPr lang="en-US" sz="1000" baseline="0">
                <a:solidFill>
                  <a:schemeClr val="bg1"/>
                </a:solidFill>
                <a:latin typeface="Roboto" charset="0"/>
                <a:ea typeface="Roboto" charset="0"/>
                <a:cs typeface="Roboto" charset="0"/>
              </a:rPr>
              <a:t>+1 (603) 305-4128</a:t>
            </a:r>
          </a:p>
          <a:p>
            <a:r>
              <a:rPr lang="en-US" sz="1000" baseline="0">
                <a:solidFill>
                  <a:schemeClr val="bg2">
                    <a:lumMod val="10000"/>
                  </a:schemeClr>
                </a:solidFill>
                <a:latin typeface="Roboto" charset="0"/>
                <a:ea typeface="Roboto" charset="0"/>
                <a:cs typeface="Roboto" charset="0"/>
                <a:hlinkClick r:id="rId12"/>
              </a:rPr>
              <a:t>bmazur@2Ring.com</a:t>
            </a:r>
            <a:r>
              <a:rPr lang="en-US" sz="1000" baseline="0" noProof="0">
                <a:solidFill>
                  <a:schemeClr val="bg2">
                    <a:lumMod val="10000"/>
                  </a:schemeClr>
                </a:solidFill>
                <a:latin typeface="Roboto" charset="0"/>
                <a:ea typeface="Roboto" charset="0"/>
                <a:cs typeface="Roboto" charset="0"/>
              </a:rPr>
              <a:t> </a:t>
            </a:r>
            <a:endParaRPr lang="en-US" sz="1000" baseline="0">
              <a:solidFill>
                <a:schemeClr val="bg2">
                  <a:lumMod val="10000"/>
                </a:schemeClr>
              </a:solidFill>
              <a:latin typeface="Roboto" charset="0"/>
              <a:ea typeface="Roboto" charset="0"/>
              <a:cs typeface="Roboto" charset="0"/>
            </a:endParaRPr>
          </a:p>
        </p:txBody>
      </p:sp>
      <p:sp>
        <p:nvSpPr>
          <p:cNvPr id="24" name="TextBox 37">
            <a:extLst>
              <a:ext uri="{FF2B5EF4-FFF2-40B4-BE49-F238E27FC236}">
                <a16:creationId xmlns:a16="http://schemas.microsoft.com/office/drawing/2014/main" id="{B2231E58-5B51-44BA-4029-88A7F397F6F7}"/>
              </a:ext>
            </a:extLst>
          </p:cNvPr>
          <p:cNvSpPr txBox="1"/>
          <p:nvPr userDrawn="1"/>
        </p:nvSpPr>
        <p:spPr>
          <a:xfrm>
            <a:off x="2219964" y="5695862"/>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25" name="TextBox 38">
            <a:extLst>
              <a:ext uri="{FF2B5EF4-FFF2-40B4-BE49-F238E27FC236}">
                <a16:creationId xmlns:a16="http://schemas.microsoft.com/office/drawing/2014/main" id="{3AF30D5D-72B0-F595-0BC4-8A4CA78BB7E6}"/>
              </a:ext>
            </a:extLst>
          </p:cNvPr>
          <p:cNvSpPr txBox="1"/>
          <p:nvPr userDrawn="1"/>
        </p:nvSpPr>
        <p:spPr>
          <a:xfrm>
            <a:off x="3352547" y="5695862"/>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Links to Remember</a:t>
            </a:r>
          </a:p>
        </p:txBody>
      </p:sp>
      <p:grpSp>
        <p:nvGrpSpPr>
          <p:cNvPr id="28" name="Skupina 27">
            <a:extLst>
              <a:ext uri="{FF2B5EF4-FFF2-40B4-BE49-F238E27FC236}">
                <a16:creationId xmlns:a16="http://schemas.microsoft.com/office/drawing/2014/main" id="{A694F1F5-C04C-370F-AC75-8581017BC3EC}"/>
              </a:ext>
            </a:extLst>
          </p:cNvPr>
          <p:cNvGrpSpPr/>
          <p:nvPr userDrawn="1"/>
        </p:nvGrpSpPr>
        <p:grpSpPr>
          <a:xfrm>
            <a:off x="2294414" y="3065365"/>
            <a:ext cx="9517579" cy="3401433"/>
            <a:chOff x="379012" y="3065365"/>
            <a:chExt cx="11432982" cy="3401433"/>
          </a:xfrm>
        </p:grpSpPr>
        <p:cxnSp>
          <p:nvCxnSpPr>
            <p:cNvPr id="29" name="Rovná spojnica 28">
              <a:extLst>
                <a:ext uri="{FF2B5EF4-FFF2-40B4-BE49-F238E27FC236}">
                  <a16:creationId xmlns:a16="http://schemas.microsoft.com/office/drawing/2014/main" id="{97C8B8C5-5BA8-8B59-684D-A0E71181A3AD}"/>
                </a:ext>
              </a:extLst>
            </p:cNvPr>
            <p:cNvCxnSpPr>
              <a:cxnSpLocks/>
            </p:cNvCxnSpPr>
            <p:nvPr userDrawn="1"/>
          </p:nvCxnSpPr>
          <p:spPr>
            <a:xfrm>
              <a:off x="379012" y="4189979"/>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Rovná spojnica 29">
              <a:extLst>
                <a:ext uri="{FF2B5EF4-FFF2-40B4-BE49-F238E27FC236}">
                  <a16:creationId xmlns:a16="http://schemas.microsoft.com/office/drawing/2014/main" id="{57F7BF30-58D8-114F-10A6-755ED06F466C}"/>
                </a:ext>
              </a:extLst>
            </p:cNvPr>
            <p:cNvCxnSpPr>
              <a:cxnSpLocks/>
            </p:cNvCxnSpPr>
            <p:nvPr userDrawn="1"/>
          </p:nvCxnSpPr>
          <p:spPr>
            <a:xfrm>
              <a:off x="380006" y="3065365"/>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Rovná spojnica 30">
              <a:extLst>
                <a:ext uri="{FF2B5EF4-FFF2-40B4-BE49-F238E27FC236}">
                  <a16:creationId xmlns:a16="http://schemas.microsoft.com/office/drawing/2014/main" id="{AF81C39F-FFE9-1A2C-5671-F8A20694A206}"/>
                </a:ext>
              </a:extLst>
            </p:cNvPr>
            <p:cNvCxnSpPr>
              <a:cxnSpLocks/>
            </p:cNvCxnSpPr>
            <p:nvPr userDrawn="1"/>
          </p:nvCxnSpPr>
          <p:spPr>
            <a:xfrm>
              <a:off x="379012" y="5331608"/>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Rovná spojnica 31">
              <a:extLst>
                <a:ext uri="{FF2B5EF4-FFF2-40B4-BE49-F238E27FC236}">
                  <a16:creationId xmlns:a16="http://schemas.microsoft.com/office/drawing/2014/main" id="{936F9927-BCBD-4E5B-377C-F93A8C430D63}"/>
                </a:ext>
              </a:extLst>
            </p:cNvPr>
            <p:cNvCxnSpPr>
              <a:cxnSpLocks/>
            </p:cNvCxnSpPr>
            <p:nvPr userDrawn="1"/>
          </p:nvCxnSpPr>
          <p:spPr>
            <a:xfrm>
              <a:off x="379012" y="6466798"/>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Title 2">
            <a:extLst>
              <a:ext uri="{FF2B5EF4-FFF2-40B4-BE49-F238E27FC236}">
                <a16:creationId xmlns:a16="http://schemas.microsoft.com/office/drawing/2014/main" id="{C1578D26-9E05-17BF-7DDD-FD577ADCF95F}"/>
              </a:ext>
            </a:extLst>
          </p:cNvPr>
          <p:cNvSpPr>
            <a:spLocks noGrp="1"/>
          </p:cNvSpPr>
          <p:nvPr>
            <p:ph type="title"/>
          </p:nvPr>
        </p:nvSpPr>
        <p:spPr>
          <a:xfrm>
            <a:off x="2294248" y="381001"/>
            <a:ext cx="9516752"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
        <p:nvSpPr>
          <p:cNvPr id="6" name="TextBox 39">
            <a:extLst>
              <a:ext uri="{FF2B5EF4-FFF2-40B4-BE49-F238E27FC236}">
                <a16:creationId xmlns:a16="http://schemas.microsoft.com/office/drawing/2014/main" id="{60871C8B-25D3-152E-9A34-BD0C10149EF9}"/>
              </a:ext>
            </a:extLst>
          </p:cNvPr>
          <p:cNvSpPr txBox="1"/>
          <p:nvPr userDrawn="1"/>
        </p:nvSpPr>
        <p:spPr>
          <a:xfrm>
            <a:off x="7113962" y="5394593"/>
            <a:ext cx="2674361" cy="707886"/>
          </a:xfrm>
          <a:prstGeom prst="rect">
            <a:avLst/>
          </a:prstGeom>
          <a:noFill/>
        </p:spPr>
        <p:txBody>
          <a:bodyPr wrap="square" rtlCol="0">
            <a:spAutoFit/>
          </a:bodyPr>
          <a:lstStyle/>
          <a:p>
            <a:r>
              <a:rPr lang="en-US" sz="1000" b="1">
                <a:solidFill>
                  <a:srgbClr val="96BFDB"/>
                </a:solidFill>
                <a:latin typeface="Roboto" charset="0"/>
                <a:ea typeface="Roboto" charset="0"/>
                <a:cs typeface="Roboto" charset="0"/>
              </a:rPr>
              <a:t>DW Product Site</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A8C9E0"/>
                </a:solidFill>
                <a:latin typeface="Roboto" charset="0"/>
                <a:ea typeface="Roboto" charset="0"/>
                <a:cs typeface="Roboto" charset="0"/>
              </a:rPr>
              <a:t>Request Instant Access to DW (Cloud)</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BAD6E8"/>
                </a:solidFill>
                <a:latin typeface="Roboto" charset="0"/>
                <a:ea typeface="Roboto" charset="0"/>
                <a:cs typeface="Roboto" charset="0"/>
              </a:rPr>
              <a:t>Request a Live Demo</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DBEBF2"/>
                </a:solidFill>
                <a:latin typeface="Roboto" charset="0"/>
                <a:ea typeface="Roboto" charset="0"/>
                <a:cs typeface="Roboto" charset="0"/>
              </a:rPr>
              <a:t>View a Sample Wallboard Layout</a:t>
            </a:r>
          </a:p>
        </p:txBody>
      </p:sp>
      <p:sp>
        <p:nvSpPr>
          <p:cNvPr id="10" name="TextBox 40">
            <a:extLst>
              <a:ext uri="{FF2B5EF4-FFF2-40B4-BE49-F238E27FC236}">
                <a16:creationId xmlns:a16="http://schemas.microsoft.com/office/drawing/2014/main" id="{12278069-BE9B-A634-6319-9B40D1F6C4C0}"/>
              </a:ext>
            </a:extLst>
          </p:cNvPr>
          <p:cNvSpPr txBox="1"/>
          <p:nvPr userDrawn="1"/>
        </p:nvSpPr>
        <p:spPr>
          <a:xfrm>
            <a:off x="9749822" y="5399025"/>
            <a:ext cx="21598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000" b="0" u="sng" dirty="0">
                <a:solidFill>
                  <a:schemeClr val="bg1"/>
                </a:solidFill>
                <a:latin typeface="Roboto" panose="02000000000000000000" pitchFamily="2" charset="0"/>
                <a:ea typeface="Roboto" panose="02000000000000000000" pitchFamily="2" charset="0"/>
              </a:rPr>
              <a:t>2Ring.com/Five9 </a:t>
            </a:r>
            <a:r>
              <a:rPr lang="en-US" sz="1000" b="0" u="sng" dirty="0">
                <a:solidFill>
                  <a:schemeClr val="bg1"/>
                </a:solidFill>
                <a:latin typeface="Roboto" panose="02000000000000000000" pitchFamily="2" charset="0"/>
                <a:ea typeface="Roboto" panose="02000000000000000000" pitchFamily="2" charset="0"/>
                <a:cs typeface="Roboto" charset="0"/>
                <a:hlinkClick r:id="rId13">
                  <a:extLst>
                    <a:ext uri="{A12FA001-AC4F-418D-AE19-62706E023703}">
                      <ahyp:hlinkClr xmlns:ahyp="http://schemas.microsoft.com/office/drawing/2018/hyperlinkcolor" val="tx"/>
                    </a:ext>
                  </a:extLst>
                </a:hlinkClick>
              </a:rPr>
              <a:t>..</a:t>
            </a:r>
            <a:endParaRPr lang="en-US" sz="1000" b="0" u="sng" dirty="0">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u="sng" dirty="0">
                <a:solidFill>
                  <a:schemeClr val="bg1"/>
                </a:solidFill>
                <a:latin typeface="Roboto" panose="02000000000000000000" pitchFamily="2" charset="0"/>
                <a:ea typeface="Roboto" panose="02000000000000000000" pitchFamily="2" charset="0"/>
              </a:rPr>
              <a:t>2Ring.com/DWFive9Trial </a:t>
            </a:r>
            <a:r>
              <a:rPr lang="en-US" sz="1000" u="sng" dirty="0">
                <a:solidFill>
                  <a:schemeClr val="bg1"/>
                </a:solidFill>
                <a:latin typeface="Roboto" panose="02000000000000000000" pitchFamily="2" charset="0"/>
                <a:ea typeface="Roboto" panose="02000000000000000000" pitchFamily="2" charset="0"/>
                <a:cs typeface="Roboto" charset="0"/>
                <a:hlinkClick r:id="rId14">
                  <a:extLst>
                    <a:ext uri="{A12FA001-AC4F-418D-AE19-62706E023703}">
                      <ahyp:hlinkClr xmlns:ahyp="http://schemas.microsoft.com/office/drawing/2018/hyperlinkcolor" val="tx"/>
                    </a:ext>
                  </a:extLst>
                </a:hlinkClick>
              </a:rPr>
              <a:t>..</a:t>
            </a:r>
            <a:endParaRPr lang="en-US" sz="1000" u="sng" dirty="0">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dirty="0">
                <a:solidFill>
                  <a:schemeClr val="bg1"/>
                </a:solidFill>
                <a:latin typeface="Roboto" panose="02000000000000000000" pitchFamily="2" charset="0"/>
                <a:ea typeface="Roboto" panose="02000000000000000000" pitchFamily="2" charset="0"/>
              </a:rPr>
              <a:t>2Ring.com/Five9Demo </a:t>
            </a:r>
            <a:r>
              <a:rPr lang="en-US" sz="1000" dirty="0">
                <a:solidFill>
                  <a:schemeClr val="bg1"/>
                </a:solidFill>
                <a:latin typeface="Roboto" panose="02000000000000000000" pitchFamily="2" charset="0"/>
                <a:ea typeface="Roboto" panose="02000000000000000000" pitchFamily="2" charset="0"/>
                <a:cs typeface="Roboto" charset="0"/>
                <a:hlinkClick r:id="rId15">
                  <a:extLst>
                    <a:ext uri="{A12FA001-AC4F-418D-AE19-62706E023703}">
                      <ahyp:hlinkClr xmlns:ahyp="http://schemas.microsoft.com/office/drawing/2018/hyperlinkcolor" val="tx"/>
                    </a:ext>
                  </a:extLst>
                </a:hlinkClick>
              </a:rPr>
              <a:t>..</a:t>
            </a:r>
            <a:endParaRPr lang="en-US" sz="1000" dirty="0">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dirty="0">
                <a:solidFill>
                  <a:schemeClr val="bg1"/>
                </a:solidFill>
                <a:latin typeface="Roboto" panose="02000000000000000000" pitchFamily="2" charset="0"/>
                <a:ea typeface="Roboto" panose="02000000000000000000" pitchFamily="2" charset="0"/>
              </a:rPr>
              <a:t>2Ring.com/TryItFive9 </a:t>
            </a:r>
            <a:r>
              <a:rPr lang="en-US" sz="1000" dirty="0">
                <a:solidFill>
                  <a:schemeClr val="bg1"/>
                </a:solidFill>
                <a:latin typeface="Roboto" panose="02000000000000000000" pitchFamily="2" charset="0"/>
                <a:ea typeface="Roboto" panose="02000000000000000000" pitchFamily="2" charset="0"/>
                <a:cs typeface="Roboto" charset="0"/>
                <a:hlinkClick r:id="rId16">
                  <a:extLst>
                    <a:ext uri="{A12FA001-AC4F-418D-AE19-62706E023703}">
                      <ahyp:hlinkClr xmlns:ahyp="http://schemas.microsoft.com/office/drawing/2018/hyperlinkcolor" val="tx"/>
                    </a:ext>
                  </a:extLst>
                </a:hlinkClick>
              </a:rPr>
              <a:t>..</a:t>
            </a:r>
            <a:endParaRPr lang="en-US" sz="1000" dirty="0">
              <a:solidFill>
                <a:schemeClr val="bg1"/>
              </a:solidFill>
              <a:latin typeface="Roboto" panose="02000000000000000000" pitchFamily="2" charset="0"/>
              <a:ea typeface="Roboto" panose="02000000000000000000" pitchFamily="2" charset="0"/>
              <a:cs typeface="Roboto" charset="0"/>
            </a:endParaRPr>
          </a:p>
        </p:txBody>
      </p:sp>
    </p:spTree>
    <p:extLst>
      <p:ext uri="{BB962C8B-B14F-4D97-AF65-F5344CB8AC3E}">
        <p14:creationId xmlns:p14="http://schemas.microsoft.com/office/powerpoint/2010/main" val="3069242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accent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8A9D3D3-370C-227A-C8FF-E816ADCF2728}"/>
              </a:ext>
            </a:extLst>
          </p:cNvPr>
          <p:cNvPicPr>
            <a:picLocks noChangeAspect="1"/>
          </p:cNvPicPr>
          <p:nvPr userDrawn="1"/>
        </p:nvPicPr>
        <p:blipFill>
          <a:blip r:embed="rId2"/>
          <a:srcRect l="12" r="12"/>
          <a:stretch/>
        </p:blipFill>
        <p:spPr>
          <a:xfrm>
            <a:off x="5335674" y="0"/>
            <a:ext cx="6856326" cy="6858000"/>
          </a:xfrm>
          <a:prstGeom prst="rect">
            <a:avLst/>
          </a:prstGeom>
        </p:spPr>
      </p:pic>
      <p:sp>
        <p:nvSpPr>
          <p:cNvPr id="18" name="Rectangle 17">
            <a:extLst>
              <a:ext uri="{FF2B5EF4-FFF2-40B4-BE49-F238E27FC236}">
                <a16:creationId xmlns:a16="http://schemas.microsoft.com/office/drawing/2014/main" id="{A430E662-BE7C-877B-CD67-0768AC6AF065}"/>
              </a:ext>
            </a:extLst>
          </p:cNvPr>
          <p:cNvSpPr/>
          <p:nvPr userDrawn="1"/>
        </p:nvSpPr>
        <p:spPr>
          <a:xfrm>
            <a:off x="3048" y="4690016"/>
            <a:ext cx="12188952" cy="2167983"/>
          </a:xfrm>
          <a:prstGeom prst="rect">
            <a:avLst/>
          </a:prstGeom>
          <a:gradFill>
            <a:gsLst>
              <a:gs pos="100000">
                <a:schemeClr val="tx1">
                  <a:alpha val="35000"/>
                </a:schemeClr>
              </a:gs>
              <a:gs pos="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01BDF35B-7788-9488-4CD0-F627D6ACC958}"/>
              </a:ext>
            </a:extLst>
          </p:cNvPr>
          <p:cNvSpPr/>
          <p:nvPr userDrawn="1"/>
        </p:nvSpPr>
        <p:spPr>
          <a:xfrm>
            <a:off x="0" y="0"/>
            <a:ext cx="10020671" cy="6858000"/>
          </a:xfrm>
          <a:custGeom>
            <a:avLst/>
            <a:gdLst>
              <a:gd name="connsiteX0" fmla="*/ 0 w 10020671"/>
              <a:gd name="connsiteY0" fmla="*/ 0 h 6858000"/>
              <a:gd name="connsiteX1" fmla="*/ 1090049 w 10020671"/>
              <a:gd name="connsiteY1" fmla="*/ 0 h 6858000"/>
              <a:gd name="connsiteX2" fmla="*/ 8930622 w 10020671"/>
              <a:gd name="connsiteY2" fmla="*/ 0 h 6858000"/>
              <a:gd name="connsiteX3" fmla="*/ 10020671 w 10020671"/>
              <a:gd name="connsiteY3" fmla="*/ 0 h 6858000"/>
              <a:gd name="connsiteX4" fmla="*/ 5342489 w 10020671"/>
              <a:gd name="connsiteY4" fmla="*/ 6858000 h 6858000"/>
              <a:gd name="connsiteX5" fmla="*/ 4252440 w 10020671"/>
              <a:gd name="connsiteY5" fmla="*/ 6858000 h 6858000"/>
              <a:gd name="connsiteX6" fmla="*/ 1090049 w 10020671"/>
              <a:gd name="connsiteY6" fmla="*/ 6858000 h 6858000"/>
              <a:gd name="connsiteX7" fmla="*/ 0 w 1002067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0671" h="6858000">
                <a:moveTo>
                  <a:pt x="0" y="0"/>
                </a:moveTo>
                <a:lnTo>
                  <a:pt x="1090049" y="0"/>
                </a:lnTo>
                <a:lnTo>
                  <a:pt x="8930622" y="0"/>
                </a:lnTo>
                <a:lnTo>
                  <a:pt x="10020671" y="0"/>
                </a:lnTo>
                <a:lnTo>
                  <a:pt x="5342489" y="6858000"/>
                </a:lnTo>
                <a:lnTo>
                  <a:pt x="4252440" y="6858000"/>
                </a:lnTo>
                <a:lnTo>
                  <a:pt x="1090049"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extBox 21">
            <a:extLst>
              <a:ext uri="{FF2B5EF4-FFF2-40B4-BE49-F238E27FC236}">
                <a16:creationId xmlns:a16="http://schemas.microsoft.com/office/drawing/2014/main" id="{1D614725-B3DB-F3B4-689B-8D280B1B33FF}"/>
              </a:ext>
            </a:extLst>
          </p:cNvPr>
          <p:cNvSpPr txBox="1"/>
          <p:nvPr userDrawn="1"/>
        </p:nvSpPr>
        <p:spPr>
          <a:xfrm>
            <a:off x="8574493" y="5935168"/>
            <a:ext cx="3139289" cy="447222"/>
          </a:xfrm>
          <a:prstGeom prst="rect">
            <a:avLst/>
          </a:prstGeom>
          <a:noFill/>
        </p:spPr>
        <p:txBody>
          <a:bodyPr wrap="square" lIns="0" anchor="b">
            <a:noAutofit/>
          </a:bodyPr>
          <a:lstStyle/>
          <a:p>
            <a:pPr algn="r"/>
            <a:r>
              <a:rPr kumimoji="0" lang="en-US" sz="2000" b="1" i="0" u="none" strike="noStrike" kern="1200" cap="none" spc="0" normalizeH="0" baseline="0" noProof="0">
                <a:ln>
                  <a:noFill/>
                </a:ln>
                <a:solidFill>
                  <a:schemeClr val="bg1"/>
                </a:solidFill>
                <a:effectLst/>
                <a:uLnTx/>
                <a:uFillTx/>
                <a:ea typeface="+mj-ea"/>
                <a:cs typeface="Calibri" panose="020F0502020204030204" pitchFamily="34" charset="0"/>
              </a:rPr>
              <a:t>Align. Amplify. Accelerate.</a:t>
            </a:r>
            <a:endParaRPr lang="en-US" sz="1600" b="1">
              <a:solidFill>
                <a:schemeClr val="bg1"/>
              </a:solidFill>
            </a:endParaRPr>
          </a:p>
        </p:txBody>
      </p:sp>
      <p:grpSp>
        <p:nvGrpSpPr>
          <p:cNvPr id="24" name="Group 23">
            <a:extLst>
              <a:ext uri="{FF2B5EF4-FFF2-40B4-BE49-F238E27FC236}">
                <a16:creationId xmlns:a16="http://schemas.microsoft.com/office/drawing/2014/main" id="{1F1BAB63-CFE0-BD81-FB2E-66263E388974}"/>
              </a:ext>
            </a:extLst>
          </p:cNvPr>
          <p:cNvGrpSpPr/>
          <p:nvPr userDrawn="1"/>
        </p:nvGrpSpPr>
        <p:grpSpPr>
          <a:xfrm>
            <a:off x="6341175" y="572725"/>
            <a:ext cx="3108762" cy="3988923"/>
            <a:chOff x="8854366" y="1932625"/>
            <a:chExt cx="3108762" cy="3988923"/>
          </a:xfrm>
        </p:grpSpPr>
        <p:sp>
          <p:nvSpPr>
            <p:cNvPr id="25" name="Freeform 24">
              <a:extLst>
                <a:ext uri="{FF2B5EF4-FFF2-40B4-BE49-F238E27FC236}">
                  <a16:creationId xmlns:a16="http://schemas.microsoft.com/office/drawing/2014/main" id="{6D3F4AE4-F70F-C4A0-3701-FCC56A6D402A}"/>
                </a:ext>
              </a:extLst>
            </p:cNvPr>
            <p:cNvSpPr/>
            <p:nvPr/>
          </p:nvSpPr>
          <p:spPr>
            <a:xfrm>
              <a:off x="9686445" y="1932625"/>
              <a:ext cx="2276683" cy="3066194"/>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a:extLst>
                <a:ext uri="{FF2B5EF4-FFF2-40B4-BE49-F238E27FC236}">
                  <a16:creationId xmlns:a16="http://schemas.microsoft.com/office/drawing/2014/main" id="{7178A090-C9D9-12E8-67EC-09C285EB3EF8}"/>
                </a:ext>
              </a:extLst>
            </p:cNvPr>
            <p:cNvSpPr/>
            <p:nvPr/>
          </p:nvSpPr>
          <p:spPr>
            <a:xfrm>
              <a:off x="8854366" y="2476701"/>
              <a:ext cx="2403192" cy="3444847"/>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1">
            <a:extLst>
              <a:ext uri="{FF2B5EF4-FFF2-40B4-BE49-F238E27FC236}">
                <a16:creationId xmlns:a16="http://schemas.microsoft.com/office/drawing/2014/main" id="{C521373D-BBD3-7C45-8759-1B8F82BD83C7}"/>
              </a:ext>
            </a:extLst>
          </p:cNvPr>
          <p:cNvSpPr>
            <a:spLocks noGrp="1"/>
          </p:cNvSpPr>
          <p:nvPr>
            <p:ph type="ctrTitle"/>
          </p:nvPr>
        </p:nvSpPr>
        <p:spPr>
          <a:xfrm>
            <a:off x="571501" y="2790160"/>
            <a:ext cx="5524500" cy="2327970"/>
          </a:xfrm>
        </p:spPr>
        <p:txBody>
          <a:bodyPr anchor="b">
            <a:noAutofit/>
          </a:bodyPr>
          <a:lstStyle>
            <a:lvl1pPr>
              <a:defRPr sz="4800">
                <a:solidFill>
                  <a:schemeClr val="bg1"/>
                </a:solidFill>
              </a:defRPr>
            </a:lvl1pPr>
          </a:lstStyle>
          <a:p>
            <a:r>
              <a:rPr lang="en-US" sz="5400"/>
              <a:t>Click to edit Master title style</a:t>
            </a:r>
          </a:p>
        </p:txBody>
      </p:sp>
      <p:sp>
        <p:nvSpPr>
          <p:cNvPr id="20" name="Subtitle 2">
            <a:extLst>
              <a:ext uri="{FF2B5EF4-FFF2-40B4-BE49-F238E27FC236}">
                <a16:creationId xmlns:a16="http://schemas.microsoft.com/office/drawing/2014/main" id="{E2491BEF-0A45-5346-9A2A-DF95F27D0C77}"/>
              </a:ext>
            </a:extLst>
          </p:cNvPr>
          <p:cNvSpPr>
            <a:spLocks noGrp="1"/>
          </p:cNvSpPr>
          <p:nvPr>
            <p:ph type="subTitle" idx="1"/>
          </p:nvPr>
        </p:nvSpPr>
        <p:spPr>
          <a:xfrm>
            <a:off x="571501" y="5405728"/>
            <a:ext cx="5080000" cy="734645"/>
          </a:xfrm>
        </p:spPr>
        <p:txBody>
          <a:bodyPr lIns="0" tIns="0" rIns="0" bIns="0">
            <a:normAutofit/>
          </a:bodyPr>
          <a:lstStyle>
            <a:lvl1pPr marL="0" indent="0" algn="l">
              <a:lnSpc>
                <a:spcPct val="100000"/>
              </a:lnSpc>
              <a:spcBef>
                <a:spcPts val="0"/>
              </a:spcBef>
              <a:buNone/>
              <a:defRPr sz="16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Slide Number Placeholder 5">
            <a:extLst>
              <a:ext uri="{FF2B5EF4-FFF2-40B4-BE49-F238E27FC236}">
                <a16:creationId xmlns:a16="http://schemas.microsoft.com/office/drawing/2014/main" id="{B9B92DA5-7664-E646-9CF2-94A4513B9885}"/>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31" name="TextBox 30">
            <a:extLst>
              <a:ext uri="{FF2B5EF4-FFF2-40B4-BE49-F238E27FC236}">
                <a16:creationId xmlns:a16="http://schemas.microsoft.com/office/drawing/2014/main" id="{9C1EB44E-0C8E-CA0F-830C-661C8C3EA884}"/>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sp>
        <p:nvSpPr>
          <p:cNvPr id="2" name="TextBox 1">
            <a:extLst>
              <a:ext uri="{FF2B5EF4-FFF2-40B4-BE49-F238E27FC236}">
                <a16:creationId xmlns:a16="http://schemas.microsoft.com/office/drawing/2014/main" id="{E228185F-CEB7-4787-86A1-FA90CC043878}"/>
              </a:ext>
            </a:extLst>
          </p:cNvPr>
          <p:cNvSpPr txBox="1"/>
          <p:nvPr userDrawn="1"/>
        </p:nvSpPr>
        <p:spPr>
          <a:xfrm>
            <a:off x="351823" y="388189"/>
            <a:ext cx="2322366" cy="1414732"/>
          </a:xfrm>
          <a:prstGeom prst="rect">
            <a:avLst/>
          </a:prstGeom>
        </p:spPr>
        <p:txBody>
          <a:bodyPr wrap="squar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pic>
        <p:nvPicPr>
          <p:cNvPr id="4" name="Picture 3" descr="A blue sign with white text&#10;&#10;Description automatically generated with medium confidence">
            <a:extLst>
              <a:ext uri="{FF2B5EF4-FFF2-40B4-BE49-F238E27FC236}">
                <a16:creationId xmlns:a16="http://schemas.microsoft.com/office/drawing/2014/main" id="{5C23A9F9-7847-481C-1D37-4724CD2DA7C8}"/>
              </a:ext>
            </a:extLst>
          </p:cNvPr>
          <p:cNvPicPr>
            <a:picLocks noChangeAspect="1"/>
          </p:cNvPicPr>
          <p:nvPr userDrawn="1"/>
        </p:nvPicPr>
        <p:blipFill>
          <a:blip r:embed="rId3"/>
          <a:stretch>
            <a:fillRect/>
          </a:stretch>
        </p:blipFill>
        <p:spPr>
          <a:xfrm>
            <a:off x="7489" y="47231"/>
            <a:ext cx="3644924" cy="1340791"/>
          </a:xfrm>
          <a:prstGeom prst="rect">
            <a:avLst/>
          </a:prstGeom>
        </p:spPr>
      </p:pic>
    </p:spTree>
    <p:extLst>
      <p:ext uri="{BB962C8B-B14F-4D97-AF65-F5344CB8AC3E}">
        <p14:creationId xmlns:p14="http://schemas.microsoft.com/office/powerpoint/2010/main" val="280767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BAA36A-AF82-8E1B-89CA-274E2F872F27}"/>
              </a:ext>
            </a:extLst>
          </p:cNvPr>
          <p:cNvPicPr>
            <a:picLocks noChangeAspect="1"/>
          </p:cNvPicPr>
          <p:nvPr userDrawn="1"/>
        </p:nvPicPr>
        <p:blipFill>
          <a:blip r:embed="rId2"/>
          <a:srcRect l="12" r="12"/>
          <a:stretch/>
        </p:blipFill>
        <p:spPr>
          <a:xfrm>
            <a:off x="5335676" y="0"/>
            <a:ext cx="6856324" cy="6858000"/>
          </a:xfrm>
          <a:prstGeom prst="rect">
            <a:avLst/>
          </a:prstGeom>
        </p:spPr>
      </p:pic>
      <p:sp>
        <p:nvSpPr>
          <p:cNvPr id="7" name="Rectangle 6">
            <a:extLst>
              <a:ext uri="{FF2B5EF4-FFF2-40B4-BE49-F238E27FC236}">
                <a16:creationId xmlns:a16="http://schemas.microsoft.com/office/drawing/2014/main" id="{45C025FF-A8D8-15B0-1326-CE362708FF02}"/>
              </a:ext>
            </a:extLst>
          </p:cNvPr>
          <p:cNvSpPr/>
          <p:nvPr userDrawn="1"/>
        </p:nvSpPr>
        <p:spPr>
          <a:xfrm>
            <a:off x="-2" y="5118131"/>
            <a:ext cx="12192002" cy="1739869"/>
          </a:xfrm>
          <a:prstGeom prst="rect">
            <a:avLst/>
          </a:prstGeom>
          <a:gradFill>
            <a:gsLst>
              <a:gs pos="100000">
                <a:schemeClr val="tx1">
                  <a:alpha val="35000"/>
                </a:schemeClr>
              </a:gs>
              <a:gs pos="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242F021B-F7BA-4F7A-E55D-F3C7F5BE3664}"/>
              </a:ext>
            </a:extLst>
          </p:cNvPr>
          <p:cNvSpPr/>
          <p:nvPr userDrawn="1"/>
        </p:nvSpPr>
        <p:spPr>
          <a:xfrm>
            <a:off x="0" y="0"/>
            <a:ext cx="10020671" cy="6858000"/>
          </a:xfrm>
          <a:custGeom>
            <a:avLst/>
            <a:gdLst>
              <a:gd name="connsiteX0" fmla="*/ 0 w 10020671"/>
              <a:gd name="connsiteY0" fmla="*/ 0 h 6858000"/>
              <a:gd name="connsiteX1" fmla="*/ 1090049 w 10020671"/>
              <a:gd name="connsiteY1" fmla="*/ 0 h 6858000"/>
              <a:gd name="connsiteX2" fmla="*/ 8930622 w 10020671"/>
              <a:gd name="connsiteY2" fmla="*/ 0 h 6858000"/>
              <a:gd name="connsiteX3" fmla="*/ 10020671 w 10020671"/>
              <a:gd name="connsiteY3" fmla="*/ 0 h 6858000"/>
              <a:gd name="connsiteX4" fmla="*/ 5342489 w 10020671"/>
              <a:gd name="connsiteY4" fmla="*/ 6858000 h 6858000"/>
              <a:gd name="connsiteX5" fmla="*/ 4252440 w 10020671"/>
              <a:gd name="connsiteY5" fmla="*/ 6858000 h 6858000"/>
              <a:gd name="connsiteX6" fmla="*/ 1090049 w 10020671"/>
              <a:gd name="connsiteY6" fmla="*/ 6858000 h 6858000"/>
              <a:gd name="connsiteX7" fmla="*/ 0 w 1002067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0671" h="6858000">
                <a:moveTo>
                  <a:pt x="0" y="0"/>
                </a:moveTo>
                <a:lnTo>
                  <a:pt x="1090049" y="0"/>
                </a:lnTo>
                <a:lnTo>
                  <a:pt x="8930622" y="0"/>
                </a:lnTo>
                <a:lnTo>
                  <a:pt x="10020671" y="0"/>
                </a:lnTo>
                <a:lnTo>
                  <a:pt x="5342489" y="6858000"/>
                </a:lnTo>
                <a:lnTo>
                  <a:pt x="4252440" y="6858000"/>
                </a:lnTo>
                <a:lnTo>
                  <a:pt x="1090049"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Box 11">
            <a:extLst>
              <a:ext uri="{FF2B5EF4-FFF2-40B4-BE49-F238E27FC236}">
                <a16:creationId xmlns:a16="http://schemas.microsoft.com/office/drawing/2014/main" id="{560EAB27-D0E4-D59C-FE57-560E64C74978}"/>
              </a:ext>
            </a:extLst>
          </p:cNvPr>
          <p:cNvSpPr txBox="1"/>
          <p:nvPr userDrawn="1"/>
        </p:nvSpPr>
        <p:spPr>
          <a:xfrm>
            <a:off x="8574493" y="5935168"/>
            <a:ext cx="3139289" cy="447222"/>
          </a:xfrm>
          <a:prstGeom prst="rect">
            <a:avLst/>
          </a:prstGeom>
          <a:noFill/>
        </p:spPr>
        <p:txBody>
          <a:bodyPr wrap="square" lIns="0" anchor="b">
            <a:noAutofit/>
          </a:bodyPr>
          <a:lstStyle/>
          <a:p>
            <a:pPr algn="r"/>
            <a:r>
              <a:rPr kumimoji="0" lang="en-US" sz="2000" b="1" i="0" u="none" strike="noStrike" kern="1200" cap="none" spc="0" normalizeH="0" baseline="0" noProof="0">
                <a:ln>
                  <a:noFill/>
                </a:ln>
                <a:solidFill>
                  <a:schemeClr val="bg1"/>
                </a:solidFill>
                <a:effectLst/>
                <a:uLnTx/>
                <a:uFillTx/>
                <a:ea typeface="+mj-ea"/>
                <a:cs typeface="Calibri" panose="020F0502020204030204" pitchFamily="34" charset="0"/>
              </a:rPr>
              <a:t>Align. Amplify. Accelerate.</a:t>
            </a:r>
            <a:endParaRPr lang="en-US" sz="1600" b="1">
              <a:solidFill>
                <a:schemeClr val="bg1"/>
              </a:solidFill>
            </a:endParaRPr>
          </a:p>
        </p:txBody>
      </p:sp>
      <p:grpSp>
        <p:nvGrpSpPr>
          <p:cNvPr id="17" name="Group 16">
            <a:extLst>
              <a:ext uri="{FF2B5EF4-FFF2-40B4-BE49-F238E27FC236}">
                <a16:creationId xmlns:a16="http://schemas.microsoft.com/office/drawing/2014/main" id="{9E508210-66C7-5AE5-446C-5BA8EB7264F7}"/>
              </a:ext>
            </a:extLst>
          </p:cNvPr>
          <p:cNvGrpSpPr/>
          <p:nvPr userDrawn="1"/>
        </p:nvGrpSpPr>
        <p:grpSpPr>
          <a:xfrm>
            <a:off x="6341175" y="572725"/>
            <a:ext cx="3108762" cy="3988923"/>
            <a:chOff x="8854366" y="1932625"/>
            <a:chExt cx="3108762" cy="3988923"/>
          </a:xfrm>
        </p:grpSpPr>
        <p:sp>
          <p:nvSpPr>
            <p:cNvPr id="18" name="Freeform 17">
              <a:extLst>
                <a:ext uri="{FF2B5EF4-FFF2-40B4-BE49-F238E27FC236}">
                  <a16:creationId xmlns:a16="http://schemas.microsoft.com/office/drawing/2014/main" id="{04119D4B-0671-229B-D752-ABED0775271B}"/>
                </a:ext>
              </a:extLst>
            </p:cNvPr>
            <p:cNvSpPr/>
            <p:nvPr/>
          </p:nvSpPr>
          <p:spPr>
            <a:xfrm>
              <a:off x="9686445" y="1932625"/>
              <a:ext cx="2276683" cy="3066194"/>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BCFD4B9A-B67E-B7F9-102A-3CF755D1CA6D}"/>
                </a:ext>
              </a:extLst>
            </p:cNvPr>
            <p:cNvSpPr/>
            <p:nvPr/>
          </p:nvSpPr>
          <p:spPr>
            <a:xfrm>
              <a:off x="8854366" y="2476701"/>
              <a:ext cx="2403192" cy="3444847"/>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0" name="Freeform 19">
            <a:extLst>
              <a:ext uri="{FF2B5EF4-FFF2-40B4-BE49-F238E27FC236}">
                <a16:creationId xmlns:a16="http://schemas.microsoft.com/office/drawing/2014/main" id="{A0221891-BE70-1D32-DCD1-496E59889868}"/>
              </a:ext>
            </a:extLst>
          </p:cNvPr>
          <p:cNvSpPr/>
          <p:nvPr userDrawn="1"/>
        </p:nvSpPr>
        <p:spPr>
          <a:xfrm>
            <a:off x="7975580" y="2195636"/>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accent1"/>
          </a:solidFill>
          <a:ln w="22101" cap="flat">
            <a:noFill/>
            <a:prstDash val="solid"/>
            <a:miter/>
          </a:ln>
        </p:spPr>
        <p:txBody>
          <a:bodyPr rtlCol="0" anchor="ctr"/>
          <a:lstStyle/>
          <a:p>
            <a:endParaRPr lang="en-US"/>
          </a:p>
        </p:txBody>
      </p:sp>
      <p:sp>
        <p:nvSpPr>
          <p:cNvPr id="8" name="TextBox 7">
            <a:extLst>
              <a:ext uri="{FF2B5EF4-FFF2-40B4-BE49-F238E27FC236}">
                <a16:creationId xmlns:a16="http://schemas.microsoft.com/office/drawing/2014/main" id="{A53689B5-DCCF-D242-8811-76A3086EDC88}"/>
              </a:ext>
            </a:extLst>
          </p:cNvPr>
          <p:cNvSpPr txBox="1"/>
          <p:nvPr userDrawn="1"/>
        </p:nvSpPr>
        <p:spPr>
          <a:xfrm>
            <a:off x="10731260" y="-1362974"/>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14" name="Title 1">
            <a:extLst>
              <a:ext uri="{FF2B5EF4-FFF2-40B4-BE49-F238E27FC236}">
                <a16:creationId xmlns:a16="http://schemas.microsoft.com/office/drawing/2014/main" id="{5F9B3776-52AB-2241-96F2-B9F69D5E897B}"/>
              </a:ext>
            </a:extLst>
          </p:cNvPr>
          <p:cNvSpPr>
            <a:spLocks noGrp="1"/>
          </p:cNvSpPr>
          <p:nvPr>
            <p:ph type="ctrTitle"/>
          </p:nvPr>
        </p:nvSpPr>
        <p:spPr>
          <a:xfrm>
            <a:off x="571501" y="2790160"/>
            <a:ext cx="5524500" cy="2327970"/>
          </a:xfrm>
        </p:spPr>
        <p:txBody>
          <a:bodyPr vert="horz" lIns="0" tIns="0" rIns="0" bIns="0" rtlCol="0" anchor="b">
            <a:noAutofit/>
          </a:bodyPr>
          <a:lstStyle>
            <a:lvl1pPr>
              <a:defRPr lang="en-US" sz="4800" dirty="0">
                <a:solidFill>
                  <a:schemeClr val="bg1"/>
                </a:solidFill>
              </a:defRPr>
            </a:lvl1pPr>
          </a:lstStyle>
          <a:p>
            <a:pPr marL="0" lvl="0"/>
            <a:r>
              <a:rPr lang="en-US" sz="5400"/>
              <a:t>Click to edit Master title style</a:t>
            </a:r>
          </a:p>
        </p:txBody>
      </p:sp>
      <p:sp>
        <p:nvSpPr>
          <p:cNvPr id="15" name="Subtitle 2">
            <a:extLst>
              <a:ext uri="{FF2B5EF4-FFF2-40B4-BE49-F238E27FC236}">
                <a16:creationId xmlns:a16="http://schemas.microsoft.com/office/drawing/2014/main" id="{C5A7A180-EC43-CB49-ACD3-5A38906CFC47}"/>
              </a:ext>
            </a:extLst>
          </p:cNvPr>
          <p:cNvSpPr>
            <a:spLocks noGrp="1"/>
          </p:cNvSpPr>
          <p:nvPr>
            <p:ph type="subTitle" idx="1"/>
          </p:nvPr>
        </p:nvSpPr>
        <p:spPr>
          <a:xfrm>
            <a:off x="571501" y="5405728"/>
            <a:ext cx="5080000" cy="734645"/>
          </a:xfrm>
        </p:spPr>
        <p:txBody>
          <a:bodyPr lIns="0" tIns="0" rIns="0" bIns="0">
            <a:normAutofit/>
          </a:bodyPr>
          <a:lstStyle>
            <a:lvl1pPr marL="0" indent="0" algn="l">
              <a:lnSpc>
                <a:spcPct val="100000"/>
              </a:lnSpc>
              <a:spcBef>
                <a:spcPts val="0"/>
              </a:spcBef>
              <a:buNone/>
              <a:defRPr sz="16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Slide Number Placeholder 5">
            <a:extLst>
              <a:ext uri="{FF2B5EF4-FFF2-40B4-BE49-F238E27FC236}">
                <a16:creationId xmlns:a16="http://schemas.microsoft.com/office/drawing/2014/main" id="{B4953211-81FA-0E4B-B76F-A08E3035CFB1}"/>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22" name="TextBox 21">
            <a:extLst>
              <a:ext uri="{FF2B5EF4-FFF2-40B4-BE49-F238E27FC236}">
                <a16:creationId xmlns:a16="http://schemas.microsoft.com/office/drawing/2014/main" id="{20E7EC59-5561-2733-C57B-128B95482913}"/>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pic>
        <p:nvPicPr>
          <p:cNvPr id="5" name="Picture 4" descr="A blue sign with white text&#10;&#10;Description automatically generated with medium confidence">
            <a:extLst>
              <a:ext uri="{FF2B5EF4-FFF2-40B4-BE49-F238E27FC236}">
                <a16:creationId xmlns:a16="http://schemas.microsoft.com/office/drawing/2014/main" id="{9F213B23-F4A3-888D-4306-B50943A7EDB6}"/>
              </a:ext>
            </a:extLst>
          </p:cNvPr>
          <p:cNvPicPr>
            <a:picLocks noChangeAspect="1"/>
          </p:cNvPicPr>
          <p:nvPr userDrawn="1"/>
        </p:nvPicPr>
        <p:blipFill>
          <a:blip r:embed="rId3"/>
          <a:stretch>
            <a:fillRect/>
          </a:stretch>
        </p:blipFill>
        <p:spPr>
          <a:xfrm>
            <a:off x="7489" y="47231"/>
            <a:ext cx="3644924" cy="1340791"/>
          </a:xfrm>
          <a:prstGeom prst="rect">
            <a:avLst/>
          </a:prstGeom>
        </p:spPr>
      </p:pic>
    </p:spTree>
    <p:extLst>
      <p:ext uri="{BB962C8B-B14F-4D97-AF65-F5344CB8AC3E}">
        <p14:creationId xmlns:p14="http://schemas.microsoft.com/office/powerpoint/2010/main" val="420281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815B0E-03C3-69B2-A5CE-A6BD19B7298C}"/>
              </a:ext>
            </a:extLst>
          </p:cNvPr>
          <p:cNvPicPr>
            <a:picLocks noChangeAspect="1"/>
          </p:cNvPicPr>
          <p:nvPr userDrawn="1"/>
        </p:nvPicPr>
        <p:blipFill>
          <a:blip r:embed="rId2"/>
          <a:srcRect l="44" r="44"/>
          <a:stretch/>
        </p:blipFill>
        <p:spPr>
          <a:xfrm>
            <a:off x="-1" y="-3405"/>
            <a:ext cx="12192002" cy="6858001"/>
          </a:xfrm>
          <a:prstGeom prst="rect">
            <a:avLst/>
          </a:prstGeom>
        </p:spPr>
      </p:pic>
      <p:sp>
        <p:nvSpPr>
          <p:cNvPr id="4" name="Rectangle 3">
            <a:extLst>
              <a:ext uri="{FF2B5EF4-FFF2-40B4-BE49-F238E27FC236}">
                <a16:creationId xmlns:a16="http://schemas.microsoft.com/office/drawing/2014/main" id="{276C271B-1EE9-C3AF-E722-2DE4D9E0A5DB}"/>
              </a:ext>
            </a:extLst>
          </p:cNvPr>
          <p:cNvSpPr/>
          <p:nvPr userDrawn="1"/>
        </p:nvSpPr>
        <p:spPr>
          <a:xfrm>
            <a:off x="1" y="2793566"/>
            <a:ext cx="12192000" cy="4067840"/>
          </a:xfrm>
          <a:prstGeom prst="rect">
            <a:avLst/>
          </a:prstGeom>
          <a:gradFill>
            <a:gsLst>
              <a:gs pos="85000">
                <a:schemeClr val="tx1">
                  <a:alpha val="30000"/>
                </a:schemeClr>
              </a:gs>
              <a:gs pos="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CA34D67-BC46-47E1-67BC-E543AC2B568C}"/>
              </a:ext>
            </a:extLst>
          </p:cNvPr>
          <p:cNvSpPr txBox="1"/>
          <p:nvPr userDrawn="1"/>
        </p:nvSpPr>
        <p:spPr>
          <a:xfrm>
            <a:off x="8574494" y="5931764"/>
            <a:ext cx="3139289" cy="447222"/>
          </a:xfrm>
          <a:prstGeom prst="rect">
            <a:avLst/>
          </a:prstGeom>
          <a:noFill/>
        </p:spPr>
        <p:txBody>
          <a:bodyPr wrap="square" lIns="0" anchor="b">
            <a:noAutofit/>
          </a:bodyPr>
          <a:lstStyle/>
          <a:p>
            <a:pPr algn="r"/>
            <a:r>
              <a:rPr kumimoji="0" lang="en-US" sz="2000" b="1" i="0" u="none" strike="noStrike" kern="1200" cap="none" spc="0" normalizeH="0" baseline="0" noProof="0">
                <a:ln>
                  <a:noFill/>
                </a:ln>
                <a:solidFill>
                  <a:schemeClr val="bg1"/>
                </a:solidFill>
                <a:effectLst/>
                <a:uLnTx/>
                <a:uFillTx/>
                <a:ea typeface="+mj-ea"/>
                <a:cs typeface="Calibri" panose="020F0502020204030204" pitchFamily="34" charset="0"/>
              </a:rPr>
              <a:t>Align. Amplify. Accelerate.</a:t>
            </a:r>
            <a:endParaRPr lang="en-US" sz="1600" b="1">
              <a:solidFill>
                <a:schemeClr val="bg1"/>
              </a:solidFill>
            </a:endParaRPr>
          </a:p>
        </p:txBody>
      </p:sp>
      <p:grpSp>
        <p:nvGrpSpPr>
          <p:cNvPr id="11" name="Group 10">
            <a:extLst>
              <a:ext uri="{FF2B5EF4-FFF2-40B4-BE49-F238E27FC236}">
                <a16:creationId xmlns:a16="http://schemas.microsoft.com/office/drawing/2014/main" id="{21B21822-E008-B5F8-1880-F87F440231BE}"/>
              </a:ext>
            </a:extLst>
          </p:cNvPr>
          <p:cNvGrpSpPr/>
          <p:nvPr userDrawn="1"/>
        </p:nvGrpSpPr>
        <p:grpSpPr>
          <a:xfrm>
            <a:off x="8854367" y="-3404"/>
            <a:ext cx="3337635" cy="5921548"/>
            <a:chOff x="8854366" y="0"/>
            <a:chExt cx="3337635" cy="5921548"/>
          </a:xfrm>
        </p:grpSpPr>
        <p:grpSp>
          <p:nvGrpSpPr>
            <p:cNvPr id="12" name="Group 11">
              <a:extLst>
                <a:ext uri="{FF2B5EF4-FFF2-40B4-BE49-F238E27FC236}">
                  <a16:creationId xmlns:a16="http://schemas.microsoft.com/office/drawing/2014/main" id="{B33076E6-D295-5319-1667-C1CD9394590B}"/>
                </a:ext>
              </a:extLst>
            </p:cNvPr>
            <p:cNvGrpSpPr/>
            <p:nvPr/>
          </p:nvGrpSpPr>
          <p:grpSpPr>
            <a:xfrm>
              <a:off x="8854366" y="1932625"/>
              <a:ext cx="3108762" cy="3988923"/>
              <a:chOff x="7523047" y="2864105"/>
              <a:chExt cx="3112637" cy="3993895"/>
            </a:xfrm>
          </p:grpSpPr>
          <p:sp>
            <p:nvSpPr>
              <p:cNvPr id="16" name="Freeform 15">
                <a:extLst>
                  <a:ext uri="{FF2B5EF4-FFF2-40B4-BE49-F238E27FC236}">
                    <a16:creationId xmlns:a16="http://schemas.microsoft.com/office/drawing/2014/main" id="{5DD91FA4-68DB-4A07-43D8-345B76B34BB1}"/>
                  </a:ext>
                </a:extLst>
              </p:cNvPr>
              <p:cNvSpPr/>
              <p:nvPr/>
            </p:nvSpPr>
            <p:spPr>
              <a:xfrm>
                <a:off x="8356163" y="2864105"/>
                <a:ext cx="2279521" cy="3070016"/>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FEF60342-2F96-8514-8C00-22B239906ABC}"/>
                  </a:ext>
                </a:extLst>
              </p:cNvPr>
              <p:cNvSpPr/>
              <p:nvPr/>
            </p:nvSpPr>
            <p:spPr>
              <a:xfrm>
                <a:off x="7523047" y="3408859"/>
                <a:ext cx="2406188" cy="3449141"/>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3" name="Freeform 12">
              <a:extLst>
                <a:ext uri="{FF2B5EF4-FFF2-40B4-BE49-F238E27FC236}">
                  <a16:creationId xmlns:a16="http://schemas.microsoft.com/office/drawing/2014/main" id="{41912F28-B9BF-4A0A-8EB8-04C665E7240B}"/>
                </a:ext>
              </a:extLst>
            </p:cNvPr>
            <p:cNvSpPr/>
            <p:nvPr/>
          </p:nvSpPr>
          <p:spPr>
            <a:xfrm>
              <a:off x="11104318" y="2631752"/>
              <a:ext cx="1087683" cy="1594493"/>
            </a:xfrm>
            <a:custGeom>
              <a:avLst/>
              <a:gdLst>
                <a:gd name="connsiteX0" fmla="*/ 1087683 w 1087683"/>
                <a:gd name="connsiteY0" fmla="*/ 0 h 1594493"/>
                <a:gd name="connsiteX1" fmla="*/ 1087683 w 1087683"/>
                <a:gd name="connsiteY1" fmla="*/ 215756 h 1594493"/>
                <a:gd name="connsiteX2" fmla="*/ 147178 w 1087683"/>
                <a:gd name="connsiteY2" fmla="*/ 1594493 h 1594493"/>
                <a:gd name="connsiteX3" fmla="*/ 0 w 1087683"/>
                <a:gd name="connsiteY3" fmla="*/ 1594493 h 1594493"/>
              </a:gdLst>
              <a:ahLst/>
              <a:cxnLst>
                <a:cxn ang="0">
                  <a:pos x="connsiteX0" y="connsiteY0"/>
                </a:cxn>
                <a:cxn ang="0">
                  <a:pos x="connsiteX1" y="connsiteY1"/>
                </a:cxn>
                <a:cxn ang="0">
                  <a:pos x="connsiteX2" y="connsiteY2"/>
                </a:cxn>
                <a:cxn ang="0">
                  <a:pos x="connsiteX3" y="connsiteY3"/>
                </a:cxn>
              </a:cxnLst>
              <a:rect l="l" t="t" r="r" b="b"/>
              <a:pathLst>
                <a:path w="1087683" h="1594493">
                  <a:moveTo>
                    <a:pt x="1087683" y="0"/>
                  </a:moveTo>
                  <a:lnTo>
                    <a:pt x="1087683" y="215756"/>
                  </a:lnTo>
                  <a:lnTo>
                    <a:pt x="147178" y="1594493"/>
                  </a:lnTo>
                  <a:lnTo>
                    <a:pt x="0" y="1594493"/>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1D269ABF-9F90-8872-63D4-855152174EF2}"/>
                </a:ext>
              </a:extLst>
            </p:cNvPr>
            <p:cNvSpPr/>
            <p:nvPr/>
          </p:nvSpPr>
          <p:spPr>
            <a:xfrm>
              <a:off x="9562806" y="760818"/>
              <a:ext cx="1184992" cy="1658924"/>
            </a:xfrm>
            <a:custGeom>
              <a:avLst/>
              <a:gdLst>
                <a:gd name="connsiteX0" fmla="*/ 1131635 w 1184992"/>
                <a:gd name="connsiteY0" fmla="*/ 0 h 1658924"/>
                <a:gd name="connsiteX1" fmla="*/ 1184992 w 1184992"/>
                <a:gd name="connsiteY1" fmla="*/ 0 h 1658924"/>
                <a:gd name="connsiteX2" fmla="*/ 53357 w 1184992"/>
                <a:gd name="connsiteY2" fmla="*/ 1658924 h 1658924"/>
                <a:gd name="connsiteX3" fmla="*/ 0 w 1184992"/>
                <a:gd name="connsiteY3" fmla="*/ 1658924 h 1658924"/>
              </a:gdLst>
              <a:ahLst/>
              <a:cxnLst>
                <a:cxn ang="0">
                  <a:pos x="connsiteX0" y="connsiteY0"/>
                </a:cxn>
                <a:cxn ang="0">
                  <a:pos x="connsiteX1" y="connsiteY1"/>
                </a:cxn>
                <a:cxn ang="0">
                  <a:pos x="connsiteX2" y="connsiteY2"/>
                </a:cxn>
                <a:cxn ang="0">
                  <a:pos x="connsiteX3" y="connsiteY3"/>
                </a:cxn>
              </a:cxnLst>
              <a:rect l="l" t="t" r="r" b="b"/>
              <a:pathLst>
                <a:path w="1184992" h="1658924">
                  <a:moveTo>
                    <a:pt x="1131635" y="0"/>
                  </a:moveTo>
                  <a:lnTo>
                    <a:pt x="1184992" y="0"/>
                  </a:lnTo>
                  <a:lnTo>
                    <a:pt x="53357" y="1658924"/>
                  </a:lnTo>
                  <a:lnTo>
                    <a:pt x="0" y="1658924"/>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702B920C-96B7-0782-BEA5-DCA89A0808E0}"/>
                </a:ext>
              </a:extLst>
            </p:cNvPr>
            <p:cNvSpPr/>
            <p:nvPr/>
          </p:nvSpPr>
          <p:spPr>
            <a:xfrm>
              <a:off x="10003614" y="0"/>
              <a:ext cx="1545123" cy="2049323"/>
            </a:xfrm>
            <a:custGeom>
              <a:avLst/>
              <a:gdLst>
                <a:gd name="connsiteX0" fmla="*/ 1397945 w 1545123"/>
                <a:gd name="connsiteY0" fmla="*/ 0 h 2049323"/>
                <a:gd name="connsiteX1" fmla="*/ 1545123 w 1545123"/>
                <a:gd name="connsiteY1" fmla="*/ 0 h 2049323"/>
                <a:gd name="connsiteX2" fmla="*/ 147178 w 1545123"/>
                <a:gd name="connsiteY2" fmla="*/ 2049323 h 2049323"/>
                <a:gd name="connsiteX3" fmla="*/ 0 w 1545123"/>
                <a:gd name="connsiteY3" fmla="*/ 2049323 h 2049323"/>
              </a:gdLst>
              <a:ahLst/>
              <a:cxnLst>
                <a:cxn ang="0">
                  <a:pos x="connsiteX0" y="connsiteY0"/>
                </a:cxn>
                <a:cxn ang="0">
                  <a:pos x="connsiteX1" y="connsiteY1"/>
                </a:cxn>
                <a:cxn ang="0">
                  <a:pos x="connsiteX2" y="connsiteY2"/>
                </a:cxn>
                <a:cxn ang="0">
                  <a:pos x="connsiteX3" y="connsiteY3"/>
                </a:cxn>
              </a:cxnLst>
              <a:rect l="l" t="t" r="r" b="b"/>
              <a:pathLst>
                <a:path w="1545123" h="2049323">
                  <a:moveTo>
                    <a:pt x="1397945" y="0"/>
                  </a:moveTo>
                  <a:lnTo>
                    <a:pt x="1545123" y="0"/>
                  </a:lnTo>
                  <a:lnTo>
                    <a:pt x="147178" y="2049323"/>
                  </a:lnTo>
                  <a:lnTo>
                    <a:pt x="0" y="2049323"/>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Title 1">
            <a:extLst>
              <a:ext uri="{FF2B5EF4-FFF2-40B4-BE49-F238E27FC236}">
                <a16:creationId xmlns:a16="http://schemas.microsoft.com/office/drawing/2014/main" id="{30C67FA0-4855-5E43-BC10-35A742F5420A}"/>
              </a:ext>
            </a:extLst>
          </p:cNvPr>
          <p:cNvSpPr>
            <a:spLocks noGrp="1"/>
          </p:cNvSpPr>
          <p:nvPr>
            <p:ph type="ctrTitle"/>
          </p:nvPr>
        </p:nvSpPr>
        <p:spPr>
          <a:xfrm>
            <a:off x="571501" y="2790160"/>
            <a:ext cx="8282864" cy="2327970"/>
          </a:xfrm>
        </p:spPr>
        <p:txBody>
          <a:bodyPr anchor="b">
            <a:noAutofit/>
          </a:bodyPr>
          <a:lstStyle>
            <a:lvl1pPr>
              <a:defRPr sz="4800">
                <a:solidFill>
                  <a:schemeClr val="bg1"/>
                </a:solidFill>
              </a:defRPr>
            </a:lvl1pPr>
          </a:lstStyle>
          <a:p>
            <a:r>
              <a:rPr lang="en-US" sz="5400"/>
              <a:t>Click to edit Master title style</a:t>
            </a:r>
          </a:p>
        </p:txBody>
      </p:sp>
      <p:sp>
        <p:nvSpPr>
          <p:cNvPr id="8" name="Subtitle 2">
            <a:extLst>
              <a:ext uri="{FF2B5EF4-FFF2-40B4-BE49-F238E27FC236}">
                <a16:creationId xmlns:a16="http://schemas.microsoft.com/office/drawing/2014/main" id="{7BF46920-2A17-DC4F-888C-98AC09525DF7}"/>
              </a:ext>
            </a:extLst>
          </p:cNvPr>
          <p:cNvSpPr>
            <a:spLocks noGrp="1"/>
          </p:cNvSpPr>
          <p:nvPr>
            <p:ph type="subTitle" idx="1"/>
          </p:nvPr>
        </p:nvSpPr>
        <p:spPr>
          <a:xfrm>
            <a:off x="571500" y="5405728"/>
            <a:ext cx="7616427" cy="734645"/>
          </a:xfrm>
        </p:spPr>
        <p:txBody>
          <a:bodyPr lIns="0" tIns="0" rIns="0" bIns="0">
            <a:normAutofit/>
          </a:bodyPr>
          <a:lstStyle>
            <a:lvl1pPr marL="0" indent="0" algn="l">
              <a:lnSpc>
                <a:spcPct val="100000"/>
              </a:lnSpc>
              <a:spcBef>
                <a:spcPts val="0"/>
              </a:spcBef>
              <a:buNone/>
              <a:defRPr sz="16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Slide Number Placeholder 1">
            <a:extLst>
              <a:ext uri="{FF2B5EF4-FFF2-40B4-BE49-F238E27FC236}">
                <a16:creationId xmlns:a16="http://schemas.microsoft.com/office/drawing/2014/main" id="{A85670CA-3743-2343-A4F7-C14B7981A0E9}"/>
              </a:ext>
            </a:extLst>
          </p:cNvPr>
          <p:cNvSpPr>
            <a:spLocks noGrp="1"/>
          </p:cNvSpPr>
          <p:nvPr>
            <p:ph type="sldNum" sz="quarter" idx="10"/>
          </p:nvPr>
        </p:nvSpPr>
        <p:spPr>
          <a:xfrm>
            <a:off x="256032" y="6382512"/>
            <a:ext cx="191583" cy="365125"/>
          </a:xfrm>
          <a:prstGeom prst="rect">
            <a:avLst/>
          </a:prstGeom>
        </p:spPr>
        <p:txBody>
          <a:bodyPr/>
          <a:lstStyle/>
          <a:p>
            <a:fld id="{8F7CD1BA-DA5F-1C49-BF18-6CB271957334}" type="slidenum">
              <a:rPr lang="en-US" smtClean="0"/>
              <a:pPr/>
              <a:t>‹#›</a:t>
            </a:fld>
            <a:endParaRPr lang="en-US"/>
          </a:p>
        </p:txBody>
      </p:sp>
      <p:sp>
        <p:nvSpPr>
          <p:cNvPr id="21" name="TextBox 20">
            <a:extLst>
              <a:ext uri="{FF2B5EF4-FFF2-40B4-BE49-F238E27FC236}">
                <a16:creationId xmlns:a16="http://schemas.microsoft.com/office/drawing/2014/main" id="{A4706AA8-EF2C-CAA7-20FD-57A12FF772A3}"/>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pic>
        <p:nvPicPr>
          <p:cNvPr id="22" name="Picture 21" descr="A black background with white text&#10;&#10;Description automatically generated with low confidence">
            <a:extLst>
              <a:ext uri="{FF2B5EF4-FFF2-40B4-BE49-F238E27FC236}">
                <a16:creationId xmlns:a16="http://schemas.microsoft.com/office/drawing/2014/main" id="{5716CB94-1402-B8D7-3700-6E0827652A21}"/>
              </a:ext>
            </a:extLst>
          </p:cNvPr>
          <p:cNvPicPr>
            <a:picLocks noChangeAspect="1"/>
          </p:cNvPicPr>
          <p:nvPr userDrawn="1"/>
        </p:nvPicPr>
        <p:blipFill>
          <a:blip r:embed="rId3"/>
          <a:stretch>
            <a:fillRect/>
          </a:stretch>
        </p:blipFill>
        <p:spPr>
          <a:xfrm>
            <a:off x="-2" y="10435"/>
            <a:ext cx="4061308" cy="1493958"/>
          </a:xfrm>
          <a:prstGeom prst="rect">
            <a:avLst/>
          </a:prstGeom>
        </p:spPr>
      </p:pic>
    </p:spTree>
    <p:extLst>
      <p:ext uri="{BB962C8B-B14F-4D97-AF65-F5344CB8AC3E}">
        <p14:creationId xmlns:p14="http://schemas.microsoft.com/office/powerpoint/2010/main" val="1922075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Agenda Layout A (four numbered agenda items)">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1C1A64F-C1D7-0812-B45A-384FB5ADA248}"/>
              </a:ext>
            </a:extLst>
          </p:cNvPr>
          <p:cNvGrpSpPr/>
          <p:nvPr userDrawn="1"/>
        </p:nvGrpSpPr>
        <p:grpSpPr>
          <a:xfrm>
            <a:off x="-1" y="0"/>
            <a:ext cx="4373438" cy="6858000"/>
            <a:chOff x="-1" y="0"/>
            <a:chExt cx="4373438" cy="6858000"/>
          </a:xfrm>
        </p:grpSpPr>
        <p:sp>
          <p:nvSpPr>
            <p:cNvPr id="2" name="Rectangle 1">
              <a:extLst>
                <a:ext uri="{FF2B5EF4-FFF2-40B4-BE49-F238E27FC236}">
                  <a16:creationId xmlns:a16="http://schemas.microsoft.com/office/drawing/2014/main" id="{EABE8EB4-F689-F0D2-0529-6BDA04FB6B54}"/>
                </a:ext>
              </a:extLst>
            </p:cNvPr>
            <p:cNvSpPr/>
            <p:nvPr userDrawn="1"/>
          </p:nvSpPr>
          <p:spPr>
            <a:xfrm>
              <a:off x="-1" y="0"/>
              <a:ext cx="4373438" cy="6858000"/>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023B5568-9445-55EA-BEF1-ED69828A72CC}"/>
                </a:ext>
              </a:extLst>
            </p:cNvPr>
            <p:cNvGrpSpPr/>
            <p:nvPr userDrawn="1"/>
          </p:nvGrpSpPr>
          <p:grpSpPr>
            <a:xfrm>
              <a:off x="-1" y="0"/>
              <a:ext cx="2331826" cy="3200400"/>
              <a:chOff x="-1" y="0"/>
              <a:chExt cx="2331826" cy="3200400"/>
            </a:xfrm>
          </p:grpSpPr>
          <p:sp>
            <p:nvSpPr>
              <p:cNvPr id="4" name="Freeform 3">
                <a:extLst>
                  <a:ext uri="{FF2B5EF4-FFF2-40B4-BE49-F238E27FC236}">
                    <a16:creationId xmlns:a16="http://schemas.microsoft.com/office/drawing/2014/main" id="{EED523AB-9291-E6FA-0316-DA35F4812584}"/>
                  </a:ext>
                </a:extLst>
              </p:cNvPr>
              <p:cNvSpPr/>
              <p:nvPr userDrawn="1"/>
            </p:nvSpPr>
            <p:spPr>
              <a:xfrm rot="10800000">
                <a:off x="-1" y="0"/>
                <a:ext cx="2196083" cy="3200400"/>
              </a:xfrm>
              <a:custGeom>
                <a:avLst/>
                <a:gdLst>
                  <a:gd name="connsiteX0" fmla="*/ 4678181 w 4705890"/>
                  <a:gd name="connsiteY0" fmla="*/ 0 h 6857999"/>
                  <a:gd name="connsiteX1" fmla="*/ 4705890 w 4705890"/>
                  <a:gd name="connsiteY1" fmla="*/ 0 h 6857999"/>
                  <a:gd name="connsiteX2" fmla="*/ 4705890 w 4705890"/>
                  <a:gd name="connsiteY2" fmla="*/ 6857999 h 6857999"/>
                  <a:gd name="connsiteX3" fmla="*/ 0 w 4705890"/>
                  <a:gd name="connsiteY3" fmla="*/ 6857999 h 6857999"/>
                  <a:gd name="connsiteX4" fmla="*/ 4678181 w 4705890"/>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5890" h="6857999">
                    <a:moveTo>
                      <a:pt x="4678181" y="0"/>
                    </a:moveTo>
                    <a:lnTo>
                      <a:pt x="4705890" y="0"/>
                    </a:lnTo>
                    <a:lnTo>
                      <a:pt x="4705890" y="6857999"/>
                    </a:lnTo>
                    <a:lnTo>
                      <a:pt x="0" y="6857999"/>
                    </a:lnTo>
                    <a:lnTo>
                      <a:pt x="467818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 name="Group 4">
                <a:extLst>
                  <a:ext uri="{FF2B5EF4-FFF2-40B4-BE49-F238E27FC236}">
                    <a16:creationId xmlns:a16="http://schemas.microsoft.com/office/drawing/2014/main" id="{27F1F856-6189-9723-B7EF-F07F05631A7B}"/>
                  </a:ext>
                </a:extLst>
              </p:cNvPr>
              <p:cNvGrpSpPr/>
              <p:nvPr userDrawn="1"/>
            </p:nvGrpSpPr>
            <p:grpSpPr>
              <a:xfrm>
                <a:off x="287727" y="600614"/>
                <a:ext cx="2044098" cy="2427466"/>
                <a:chOff x="264867" y="600614"/>
                <a:chExt cx="2044098" cy="2427466"/>
              </a:xfrm>
            </p:grpSpPr>
            <p:sp>
              <p:nvSpPr>
                <p:cNvPr id="6" name="Freeform 5">
                  <a:extLst>
                    <a:ext uri="{FF2B5EF4-FFF2-40B4-BE49-F238E27FC236}">
                      <a16:creationId xmlns:a16="http://schemas.microsoft.com/office/drawing/2014/main" id="{1F391E6D-F9A5-D283-3235-54E6C13B7F51}"/>
                    </a:ext>
                  </a:extLst>
                </p:cNvPr>
                <p:cNvSpPr/>
                <p:nvPr/>
              </p:nvSpPr>
              <p:spPr>
                <a:xfrm>
                  <a:off x="264867" y="931712"/>
                  <a:ext cx="1483393" cy="2096368"/>
                </a:xfrm>
                <a:custGeom>
                  <a:avLst/>
                  <a:gdLst>
                    <a:gd name="connsiteX0" fmla="*/ 1430036 w 1483393"/>
                    <a:gd name="connsiteY0" fmla="*/ 0 h 2096368"/>
                    <a:gd name="connsiteX1" fmla="*/ 1483393 w 1483393"/>
                    <a:gd name="connsiteY1" fmla="*/ 0 h 2096368"/>
                    <a:gd name="connsiteX2" fmla="*/ 53357 w 1483393"/>
                    <a:gd name="connsiteY2" fmla="*/ 2096368 h 2096368"/>
                    <a:gd name="connsiteX3" fmla="*/ 0 w 1483393"/>
                    <a:gd name="connsiteY3" fmla="*/ 2096368 h 2096368"/>
                  </a:gdLst>
                  <a:ahLst/>
                  <a:cxnLst>
                    <a:cxn ang="0">
                      <a:pos x="connsiteX0" y="connsiteY0"/>
                    </a:cxn>
                    <a:cxn ang="0">
                      <a:pos x="connsiteX1" y="connsiteY1"/>
                    </a:cxn>
                    <a:cxn ang="0">
                      <a:pos x="connsiteX2" y="connsiteY2"/>
                    </a:cxn>
                    <a:cxn ang="0">
                      <a:pos x="connsiteX3" y="connsiteY3"/>
                    </a:cxn>
                  </a:cxnLst>
                  <a:rect l="l" t="t" r="r" b="b"/>
                  <a:pathLst>
                    <a:path w="1483393" h="2096368">
                      <a:moveTo>
                        <a:pt x="1430036" y="0"/>
                      </a:moveTo>
                      <a:lnTo>
                        <a:pt x="1483393" y="0"/>
                      </a:lnTo>
                      <a:lnTo>
                        <a:pt x="53357" y="2096368"/>
                      </a:lnTo>
                      <a:lnTo>
                        <a:pt x="0" y="2096368"/>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7">
                  <a:extLst>
                    <a:ext uri="{FF2B5EF4-FFF2-40B4-BE49-F238E27FC236}">
                      <a16:creationId xmlns:a16="http://schemas.microsoft.com/office/drawing/2014/main" id="{EF64815B-ED07-03AA-E2B6-0853D2F1E81F}"/>
                    </a:ext>
                  </a:extLst>
                </p:cNvPr>
                <p:cNvSpPr/>
                <p:nvPr/>
              </p:nvSpPr>
              <p:spPr>
                <a:xfrm>
                  <a:off x="847835" y="600614"/>
                  <a:ext cx="1461130" cy="1870293"/>
                </a:xfrm>
                <a:custGeom>
                  <a:avLst/>
                  <a:gdLst>
                    <a:gd name="connsiteX0" fmla="*/ 1275820 w 1461130"/>
                    <a:gd name="connsiteY0" fmla="*/ 0 h 1870293"/>
                    <a:gd name="connsiteX1" fmla="*/ 1461130 w 1461130"/>
                    <a:gd name="connsiteY1" fmla="*/ 0 h 1870293"/>
                    <a:gd name="connsiteX2" fmla="*/ 185310 w 1461130"/>
                    <a:gd name="connsiteY2" fmla="*/ 1870293 h 1870293"/>
                    <a:gd name="connsiteX3" fmla="*/ 0 w 1461130"/>
                    <a:gd name="connsiteY3" fmla="*/ 1870293 h 1870293"/>
                  </a:gdLst>
                  <a:ahLst/>
                  <a:cxnLst>
                    <a:cxn ang="0">
                      <a:pos x="connsiteX0" y="connsiteY0"/>
                    </a:cxn>
                    <a:cxn ang="0">
                      <a:pos x="connsiteX1" y="connsiteY1"/>
                    </a:cxn>
                    <a:cxn ang="0">
                      <a:pos x="connsiteX2" y="connsiteY2"/>
                    </a:cxn>
                    <a:cxn ang="0">
                      <a:pos x="connsiteX3" y="connsiteY3"/>
                    </a:cxn>
                  </a:cxnLst>
                  <a:rect l="l" t="t" r="r" b="b"/>
                  <a:pathLst>
                    <a:path w="1461130" h="1870293">
                      <a:moveTo>
                        <a:pt x="1275820" y="0"/>
                      </a:moveTo>
                      <a:lnTo>
                        <a:pt x="1461130" y="0"/>
                      </a:lnTo>
                      <a:lnTo>
                        <a:pt x="185310" y="1870293"/>
                      </a:lnTo>
                      <a:lnTo>
                        <a:pt x="0" y="1870293"/>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Freeform 8">
                <a:extLst>
                  <a:ext uri="{FF2B5EF4-FFF2-40B4-BE49-F238E27FC236}">
                    <a16:creationId xmlns:a16="http://schemas.microsoft.com/office/drawing/2014/main" id="{D9A73A45-6066-DDE1-C9B2-1222E8E78D36}"/>
                  </a:ext>
                </a:extLst>
              </p:cNvPr>
              <p:cNvSpPr/>
              <p:nvPr userDrawn="1"/>
            </p:nvSpPr>
            <p:spPr>
              <a:xfrm>
                <a:off x="698830" y="738558"/>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bg1"/>
              </a:solidFill>
              <a:ln w="22101" cap="flat">
                <a:noFill/>
                <a:prstDash val="solid"/>
                <a:miter/>
              </a:ln>
            </p:spPr>
            <p:txBody>
              <a:bodyPr rtlCol="0" anchor="ctr"/>
              <a:lstStyle/>
              <a:p>
                <a:endParaRPr lang="en-US"/>
              </a:p>
            </p:txBody>
          </p:sp>
        </p:grpSp>
      </p:grpSp>
      <p:sp>
        <p:nvSpPr>
          <p:cNvPr id="12" name="Slide Number Placeholder 5">
            <a:extLst>
              <a:ext uri="{FF2B5EF4-FFF2-40B4-BE49-F238E27FC236}">
                <a16:creationId xmlns:a16="http://schemas.microsoft.com/office/drawing/2014/main" id="{E54FC246-F603-4849-9F07-19C13B929E3D}"/>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14" name="Title 2">
            <a:extLst>
              <a:ext uri="{FF2B5EF4-FFF2-40B4-BE49-F238E27FC236}">
                <a16:creationId xmlns:a16="http://schemas.microsoft.com/office/drawing/2014/main" id="{58042BC0-F109-FE43-9FD7-75CB0ADBC876}"/>
              </a:ext>
            </a:extLst>
          </p:cNvPr>
          <p:cNvSpPr>
            <a:spLocks noGrp="1"/>
          </p:cNvSpPr>
          <p:nvPr>
            <p:ph type="title" hasCustomPrompt="1"/>
          </p:nvPr>
        </p:nvSpPr>
        <p:spPr>
          <a:xfrm>
            <a:off x="561670" y="3410858"/>
            <a:ext cx="3324530" cy="1850632"/>
          </a:xfrm>
        </p:spPr>
        <p:txBody>
          <a:bodyPr/>
          <a:lstStyle>
            <a:lvl1pPr>
              <a:defRPr sz="4800">
                <a:solidFill>
                  <a:schemeClr val="accent2"/>
                </a:solidFill>
              </a:defRPr>
            </a:lvl1pPr>
          </a:lstStyle>
          <a:p>
            <a:r>
              <a:rPr lang="en-US"/>
              <a:t>Click to edit Calibri bold, 48pt</a:t>
            </a:r>
          </a:p>
        </p:txBody>
      </p:sp>
      <p:sp>
        <p:nvSpPr>
          <p:cNvPr id="11" name="TextBox 10">
            <a:extLst>
              <a:ext uri="{FF2B5EF4-FFF2-40B4-BE49-F238E27FC236}">
                <a16:creationId xmlns:a16="http://schemas.microsoft.com/office/drawing/2014/main" id="{C927878F-879B-F442-27C7-089E5673E03E}"/>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spTree>
    <p:extLst>
      <p:ext uri="{BB962C8B-B14F-4D97-AF65-F5344CB8AC3E}">
        <p14:creationId xmlns:p14="http://schemas.microsoft.com/office/powerpoint/2010/main" val="136220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Divider Silde">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3508F669-9C83-40DC-9BB6-D76857550554}"/>
              </a:ext>
            </a:extLst>
          </p:cNvPr>
          <p:cNvGrpSpPr/>
          <p:nvPr userDrawn="1"/>
        </p:nvGrpSpPr>
        <p:grpSpPr>
          <a:xfrm>
            <a:off x="0" y="0"/>
            <a:ext cx="12188952" cy="6856286"/>
            <a:chOff x="0" y="0"/>
            <a:chExt cx="12188952" cy="6856286"/>
          </a:xfrm>
        </p:grpSpPr>
        <p:sp>
          <p:nvSpPr>
            <p:cNvPr id="26" name="Freeform 25">
              <a:extLst>
                <a:ext uri="{FF2B5EF4-FFF2-40B4-BE49-F238E27FC236}">
                  <a16:creationId xmlns:a16="http://schemas.microsoft.com/office/drawing/2014/main" id="{1A4127E4-A80F-72F6-2E7F-31480644AA7F}"/>
                </a:ext>
              </a:extLst>
            </p:cNvPr>
            <p:cNvSpPr>
              <a:spLocks noChangeAspect="1"/>
            </p:cNvSpPr>
            <p:nvPr userDrawn="1"/>
          </p:nvSpPr>
          <p:spPr>
            <a:xfrm>
              <a:off x="0" y="0"/>
              <a:ext cx="12188952" cy="6856286"/>
            </a:xfrm>
            <a:custGeom>
              <a:avLst/>
              <a:gdLst>
                <a:gd name="connsiteX0" fmla="*/ 0 w 162289064"/>
                <a:gd name="connsiteY0" fmla="*/ 0 h 91287600"/>
                <a:gd name="connsiteX1" fmla="*/ 14509772 w 162289064"/>
                <a:gd name="connsiteY1" fmla="*/ 0 h 91287600"/>
                <a:gd name="connsiteX2" fmla="*/ 28902804 w 162289064"/>
                <a:gd name="connsiteY2" fmla="*/ 0 h 91287600"/>
                <a:gd name="connsiteX3" fmla="*/ 43412570 w 162289064"/>
                <a:gd name="connsiteY3" fmla="*/ 0 h 91287600"/>
                <a:gd name="connsiteX4" fmla="*/ 118876508 w 162289064"/>
                <a:gd name="connsiteY4" fmla="*/ 0 h 91287600"/>
                <a:gd name="connsiteX5" fmla="*/ 133386268 w 162289064"/>
                <a:gd name="connsiteY5" fmla="*/ 0 h 91287600"/>
                <a:gd name="connsiteX6" fmla="*/ 147779304 w 162289064"/>
                <a:gd name="connsiteY6" fmla="*/ 0 h 91287600"/>
                <a:gd name="connsiteX7" fmla="*/ 162289064 w 162289064"/>
                <a:gd name="connsiteY7" fmla="*/ 0 h 91287600"/>
                <a:gd name="connsiteX8" fmla="*/ 100017268 w 162289064"/>
                <a:gd name="connsiteY8" fmla="*/ 91287600 h 91287600"/>
                <a:gd name="connsiteX9" fmla="*/ 85507503 w 162289064"/>
                <a:gd name="connsiteY9" fmla="*/ 91287600 h 91287600"/>
                <a:gd name="connsiteX10" fmla="*/ 71114468 w 162289064"/>
                <a:gd name="connsiteY10" fmla="*/ 91287600 h 91287600"/>
                <a:gd name="connsiteX11" fmla="*/ 56604708 w 162289064"/>
                <a:gd name="connsiteY11" fmla="*/ 91287600 h 91287600"/>
                <a:gd name="connsiteX12" fmla="*/ 43412570 w 162289064"/>
                <a:gd name="connsiteY12" fmla="*/ 91287600 h 91287600"/>
                <a:gd name="connsiteX13" fmla="*/ 28902804 w 162289064"/>
                <a:gd name="connsiteY13" fmla="*/ 91287600 h 91287600"/>
                <a:gd name="connsiteX14" fmla="*/ 14509772 w 162289064"/>
                <a:gd name="connsiteY14" fmla="*/ 91287600 h 91287600"/>
                <a:gd name="connsiteX15" fmla="*/ 0 w 162289064"/>
                <a:gd name="connsiteY15" fmla="*/ 91287600 h 9128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2289064" h="91287600">
                  <a:moveTo>
                    <a:pt x="0" y="0"/>
                  </a:moveTo>
                  <a:lnTo>
                    <a:pt x="14509772" y="0"/>
                  </a:lnTo>
                  <a:lnTo>
                    <a:pt x="28902804" y="0"/>
                  </a:lnTo>
                  <a:lnTo>
                    <a:pt x="43412570" y="0"/>
                  </a:lnTo>
                  <a:lnTo>
                    <a:pt x="118876508" y="0"/>
                  </a:lnTo>
                  <a:lnTo>
                    <a:pt x="133386268" y="0"/>
                  </a:lnTo>
                  <a:lnTo>
                    <a:pt x="147779304" y="0"/>
                  </a:lnTo>
                  <a:lnTo>
                    <a:pt x="162289064" y="0"/>
                  </a:lnTo>
                  <a:lnTo>
                    <a:pt x="100017268" y="91287600"/>
                  </a:lnTo>
                  <a:lnTo>
                    <a:pt x="85507503" y="91287600"/>
                  </a:lnTo>
                  <a:lnTo>
                    <a:pt x="71114468" y="91287600"/>
                  </a:lnTo>
                  <a:lnTo>
                    <a:pt x="56604708" y="91287600"/>
                  </a:lnTo>
                  <a:lnTo>
                    <a:pt x="43412570" y="91287600"/>
                  </a:lnTo>
                  <a:lnTo>
                    <a:pt x="28902804" y="91287600"/>
                  </a:lnTo>
                  <a:lnTo>
                    <a:pt x="14509772" y="91287600"/>
                  </a:lnTo>
                  <a:lnTo>
                    <a:pt x="0" y="912876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 name="Group 20">
              <a:extLst>
                <a:ext uri="{FF2B5EF4-FFF2-40B4-BE49-F238E27FC236}">
                  <a16:creationId xmlns:a16="http://schemas.microsoft.com/office/drawing/2014/main" id="{A1E16290-84E6-6B8B-A76D-5C54E091048B}"/>
                </a:ext>
              </a:extLst>
            </p:cNvPr>
            <p:cNvGrpSpPr/>
            <p:nvPr userDrawn="1"/>
          </p:nvGrpSpPr>
          <p:grpSpPr>
            <a:xfrm>
              <a:off x="8512504" y="572725"/>
              <a:ext cx="3108762" cy="3988923"/>
              <a:chOff x="8512504" y="572725"/>
              <a:chExt cx="3108762" cy="3988923"/>
            </a:xfrm>
          </p:grpSpPr>
          <p:grpSp>
            <p:nvGrpSpPr>
              <p:cNvPr id="16" name="Group 15">
                <a:extLst>
                  <a:ext uri="{FF2B5EF4-FFF2-40B4-BE49-F238E27FC236}">
                    <a16:creationId xmlns:a16="http://schemas.microsoft.com/office/drawing/2014/main" id="{85CF70F8-3420-19E3-D573-7DCFC3D7E3A8}"/>
                  </a:ext>
                </a:extLst>
              </p:cNvPr>
              <p:cNvGrpSpPr/>
              <p:nvPr userDrawn="1"/>
            </p:nvGrpSpPr>
            <p:grpSpPr>
              <a:xfrm>
                <a:off x="8512504" y="572725"/>
                <a:ext cx="3108762" cy="3988923"/>
                <a:chOff x="8854366" y="1932625"/>
                <a:chExt cx="3108762" cy="3988923"/>
              </a:xfrm>
            </p:grpSpPr>
            <p:sp>
              <p:nvSpPr>
                <p:cNvPr id="17" name="Freeform 16">
                  <a:extLst>
                    <a:ext uri="{FF2B5EF4-FFF2-40B4-BE49-F238E27FC236}">
                      <a16:creationId xmlns:a16="http://schemas.microsoft.com/office/drawing/2014/main" id="{B113E29E-8BBE-156F-0020-C74A29635BEB}"/>
                    </a:ext>
                  </a:extLst>
                </p:cNvPr>
                <p:cNvSpPr/>
                <p:nvPr/>
              </p:nvSpPr>
              <p:spPr>
                <a:xfrm>
                  <a:off x="9686445" y="1932625"/>
                  <a:ext cx="2276683" cy="3066194"/>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16BD371E-EE41-FDA3-91D4-EB704E48C824}"/>
                    </a:ext>
                  </a:extLst>
                </p:cNvPr>
                <p:cNvSpPr/>
                <p:nvPr/>
              </p:nvSpPr>
              <p:spPr>
                <a:xfrm>
                  <a:off x="8854366" y="2476701"/>
                  <a:ext cx="2403192" cy="3444847"/>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9" name="Freeform 18">
                <a:extLst>
                  <a:ext uri="{FF2B5EF4-FFF2-40B4-BE49-F238E27FC236}">
                    <a16:creationId xmlns:a16="http://schemas.microsoft.com/office/drawing/2014/main" id="{D9A3262A-8C13-57B7-4840-D075EFE4D1DA}"/>
                  </a:ext>
                </a:extLst>
              </p:cNvPr>
              <p:cNvSpPr/>
              <p:nvPr userDrawn="1"/>
            </p:nvSpPr>
            <p:spPr>
              <a:xfrm>
                <a:off x="10192962" y="2195636"/>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accent1"/>
              </a:solidFill>
              <a:ln w="22101" cap="flat">
                <a:noFill/>
                <a:prstDash val="solid"/>
                <a:miter/>
              </a:ln>
            </p:spPr>
            <p:txBody>
              <a:bodyPr rtlCol="0" anchor="ctr"/>
              <a:lstStyle/>
              <a:p>
                <a:endParaRPr lang="en-US"/>
              </a:p>
            </p:txBody>
          </p:sp>
        </p:grpSp>
      </p:grpSp>
      <p:sp>
        <p:nvSpPr>
          <p:cNvPr id="2" name="TextBox 1">
            <a:extLst>
              <a:ext uri="{FF2B5EF4-FFF2-40B4-BE49-F238E27FC236}">
                <a16:creationId xmlns:a16="http://schemas.microsoft.com/office/drawing/2014/main" id="{6E12DF1F-65D4-D048-972C-7EEDFFA8231D}"/>
              </a:ext>
            </a:extLst>
          </p:cNvPr>
          <p:cNvSpPr txBox="1"/>
          <p:nvPr userDrawn="1"/>
        </p:nvSpPr>
        <p:spPr>
          <a:xfrm>
            <a:off x="5231757" y="219919"/>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4" name="TextBox 3">
            <a:extLst>
              <a:ext uri="{FF2B5EF4-FFF2-40B4-BE49-F238E27FC236}">
                <a16:creationId xmlns:a16="http://schemas.microsoft.com/office/drawing/2014/main" id="{B77C5F64-0E81-AB42-88B0-0BAAC7E1986B}"/>
              </a:ext>
            </a:extLst>
          </p:cNvPr>
          <p:cNvSpPr txBox="1"/>
          <p:nvPr userDrawn="1"/>
        </p:nvSpPr>
        <p:spPr>
          <a:xfrm>
            <a:off x="2963119" y="324091"/>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5" name="TextBox 4">
            <a:extLst>
              <a:ext uri="{FF2B5EF4-FFF2-40B4-BE49-F238E27FC236}">
                <a16:creationId xmlns:a16="http://schemas.microsoft.com/office/drawing/2014/main" id="{1234C1BA-47DA-DD4E-B44F-2F1DDE19C05C}"/>
              </a:ext>
            </a:extLst>
          </p:cNvPr>
          <p:cNvSpPr txBox="1"/>
          <p:nvPr userDrawn="1"/>
        </p:nvSpPr>
        <p:spPr>
          <a:xfrm>
            <a:off x="3356658" y="81023"/>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12" name="Subtitle 2">
            <a:extLst>
              <a:ext uri="{FF2B5EF4-FFF2-40B4-BE49-F238E27FC236}">
                <a16:creationId xmlns:a16="http://schemas.microsoft.com/office/drawing/2014/main" id="{37336357-0C02-1742-95DC-019C802E2E68}"/>
              </a:ext>
            </a:extLst>
          </p:cNvPr>
          <p:cNvSpPr>
            <a:spLocks noGrp="1"/>
          </p:cNvSpPr>
          <p:nvPr>
            <p:ph type="subTitle" idx="1"/>
          </p:nvPr>
        </p:nvSpPr>
        <p:spPr>
          <a:xfrm>
            <a:off x="571501" y="5237095"/>
            <a:ext cx="7155681" cy="946729"/>
          </a:xfrm>
        </p:spPr>
        <p:txBody>
          <a:bodyPr lIns="0" tIns="0" rIns="0" bIns="0">
            <a:normAutofit/>
          </a:bodyPr>
          <a:lstStyle>
            <a:lvl1pPr marL="0" indent="0" algn="l">
              <a:lnSpc>
                <a:spcPct val="100000"/>
              </a:lnSpc>
              <a:spcBef>
                <a:spcPts val="0"/>
              </a:spcBef>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itle 1">
            <a:extLst>
              <a:ext uri="{FF2B5EF4-FFF2-40B4-BE49-F238E27FC236}">
                <a16:creationId xmlns:a16="http://schemas.microsoft.com/office/drawing/2014/main" id="{E6CD7090-FA61-3043-BAE0-A614D9FEFA41}"/>
              </a:ext>
            </a:extLst>
          </p:cNvPr>
          <p:cNvSpPr>
            <a:spLocks noGrp="1"/>
          </p:cNvSpPr>
          <p:nvPr>
            <p:ph type="ctrTitle" hasCustomPrompt="1"/>
          </p:nvPr>
        </p:nvSpPr>
        <p:spPr>
          <a:xfrm>
            <a:off x="571501" y="2550025"/>
            <a:ext cx="7570418" cy="2546678"/>
          </a:xfrm>
        </p:spPr>
        <p:txBody>
          <a:bodyPr lIns="0" tIns="0" rIns="0" bIns="0" anchor="b">
            <a:normAutofit/>
          </a:bodyPr>
          <a:lstStyle>
            <a:lvl1pPr algn="l">
              <a:defRPr sz="4800" b="1">
                <a:solidFill>
                  <a:schemeClr val="bg1"/>
                </a:solidFill>
              </a:defRPr>
            </a:lvl1pPr>
          </a:lstStyle>
          <a:p>
            <a:r>
              <a:rPr lang="en-US"/>
              <a:t>Click to edit Divider title style</a:t>
            </a:r>
          </a:p>
        </p:txBody>
      </p:sp>
      <p:sp>
        <p:nvSpPr>
          <p:cNvPr id="8" name="TextBox 7">
            <a:extLst>
              <a:ext uri="{FF2B5EF4-FFF2-40B4-BE49-F238E27FC236}">
                <a16:creationId xmlns:a16="http://schemas.microsoft.com/office/drawing/2014/main" id="{A53689B5-DCCF-D242-8811-76A3086EDC88}"/>
              </a:ext>
            </a:extLst>
          </p:cNvPr>
          <p:cNvSpPr txBox="1"/>
          <p:nvPr userDrawn="1"/>
        </p:nvSpPr>
        <p:spPr>
          <a:xfrm>
            <a:off x="10731260" y="-1362974"/>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6" name="TextBox 5">
            <a:extLst>
              <a:ext uri="{FF2B5EF4-FFF2-40B4-BE49-F238E27FC236}">
                <a16:creationId xmlns:a16="http://schemas.microsoft.com/office/drawing/2014/main" id="{506A3B71-37E3-2449-895D-2290AFF01B9D}"/>
              </a:ext>
            </a:extLst>
          </p:cNvPr>
          <p:cNvSpPr txBox="1"/>
          <p:nvPr userDrawn="1"/>
        </p:nvSpPr>
        <p:spPr>
          <a:xfrm>
            <a:off x="-1057275" y="3571875"/>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9" name="TextBox 8">
            <a:extLst>
              <a:ext uri="{FF2B5EF4-FFF2-40B4-BE49-F238E27FC236}">
                <a16:creationId xmlns:a16="http://schemas.microsoft.com/office/drawing/2014/main" id="{C9928D3F-7FED-394E-8359-AEF60F7A0CCA}"/>
              </a:ext>
            </a:extLst>
          </p:cNvPr>
          <p:cNvSpPr txBox="1"/>
          <p:nvPr userDrawn="1"/>
        </p:nvSpPr>
        <p:spPr>
          <a:xfrm>
            <a:off x="-1128713" y="4286250"/>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14" name="Slide Number Placeholder 5">
            <a:extLst>
              <a:ext uri="{FF2B5EF4-FFF2-40B4-BE49-F238E27FC236}">
                <a16:creationId xmlns:a16="http://schemas.microsoft.com/office/drawing/2014/main" id="{76711907-21F0-6C41-B753-97B5E06F5298}"/>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22" name="TextBox 21">
            <a:extLst>
              <a:ext uri="{FF2B5EF4-FFF2-40B4-BE49-F238E27FC236}">
                <a16:creationId xmlns:a16="http://schemas.microsoft.com/office/drawing/2014/main" id="{BEF21BEC-7D60-01C7-B2D2-6D581B4227E4}"/>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spTree>
    <p:extLst>
      <p:ext uri="{BB962C8B-B14F-4D97-AF65-F5344CB8AC3E}">
        <p14:creationId xmlns:p14="http://schemas.microsoft.com/office/powerpoint/2010/main" val="1127039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Divider Sild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7EBDC93-CA33-9987-A595-A45724095E33}"/>
              </a:ext>
            </a:extLst>
          </p:cNvPr>
          <p:cNvGrpSpPr/>
          <p:nvPr userDrawn="1"/>
        </p:nvGrpSpPr>
        <p:grpSpPr>
          <a:xfrm>
            <a:off x="0" y="0"/>
            <a:ext cx="12192001" cy="6183824"/>
            <a:chOff x="0" y="0"/>
            <a:chExt cx="12192001" cy="6183824"/>
          </a:xfrm>
        </p:grpSpPr>
        <p:sp>
          <p:nvSpPr>
            <p:cNvPr id="4" name="Freeform 3">
              <a:extLst>
                <a:ext uri="{FF2B5EF4-FFF2-40B4-BE49-F238E27FC236}">
                  <a16:creationId xmlns:a16="http://schemas.microsoft.com/office/drawing/2014/main" id="{89236145-05ED-8F28-5DBC-5BB505FE5B40}"/>
                </a:ext>
              </a:extLst>
            </p:cNvPr>
            <p:cNvSpPr/>
            <p:nvPr userDrawn="1"/>
          </p:nvSpPr>
          <p:spPr>
            <a:xfrm>
              <a:off x="6780239" y="3002280"/>
              <a:ext cx="4648762" cy="3181544"/>
            </a:xfrm>
            <a:custGeom>
              <a:avLst/>
              <a:gdLst>
                <a:gd name="connsiteX0" fmla="*/ 0 w 10020671"/>
                <a:gd name="connsiteY0" fmla="*/ 0 h 6858000"/>
                <a:gd name="connsiteX1" fmla="*/ 1090049 w 10020671"/>
                <a:gd name="connsiteY1" fmla="*/ 0 h 6858000"/>
                <a:gd name="connsiteX2" fmla="*/ 8930622 w 10020671"/>
                <a:gd name="connsiteY2" fmla="*/ 0 h 6858000"/>
                <a:gd name="connsiteX3" fmla="*/ 10020671 w 10020671"/>
                <a:gd name="connsiteY3" fmla="*/ 0 h 6858000"/>
                <a:gd name="connsiteX4" fmla="*/ 5342489 w 10020671"/>
                <a:gd name="connsiteY4" fmla="*/ 6858000 h 6858000"/>
                <a:gd name="connsiteX5" fmla="*/ 4252440 w 10020671"/>
                <a:gd name="connsiteY5" fmla="*/ 6858000 h 6858000"/>
                <a:gd name="connsiteX6" fmla="*/ 1090049 w 10020671"/>
                <a:gd name="connsiteY6" fmla="*/ 6858000 h 6858000"/>
                <a:gd name="connsiteX7" fmla="*/ 0 w 1002067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0671" h="6858000">
                  <a:moveTo>
                    <a:pt x="0" y="0"/>
                  </a:moveTo>
                  <a:lnTo>
                    <a:pt x="1090049" y="0"/>
                  </a:lnTo>
                  <a:lnTo>
                    <a:pt x="8930622" y="0"/>
                  </a:lnTo>
                  <a:lnTo>
                    <a:pt x="10020671" y="0"/>
                  </a:lnTo>
                  <a:lnTo>
                    <a:pt x="5342489" y="6858000"/>
                  </a:lnTo>
                  <a:lnTo>
                    <a:pt x="4252440" y="6858000"/>
                  </a:lnTo>
                  <a:lnTo>
                    <a:pt x="1090049"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613CB264-C57A-6F68-68B1-734F7136F0A4}"/>
                </a:ext>
              </a:extLst>
            </p:cNvPr>
            <p:cNvSpPr/>
            <p:nvPr userDrawn="1"/>
          </p:nvSpPr>
          <p:spPr>
            <a:xfrm>
              <a:off x="0" y="3002280"/>
              <a:ext cx="8473629" cy="31815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2C9F8610-95D0-B6F1-E0F0-B7BE8F293E07}"/>
                </a:ext>
              </a:extLst>
            </p:cNvPr>
            <p:cNvGrpSpPr/>
            <p:nvPr userDrawn="1"/>
          </p:nvGrpSpPr>
          <p:grpSpPr>
            <a:xfrm>
              <a:off x="8854366" y="0"/>
              <a:ext cx="3337635" cy="5921548"/>
              <a:chOff x="8854366" y="0"/>
              <a:chExt cx="3337635" cy="5921548"/>
            </a:xfrm>
            <a:solidFill>
              <a:schemeClr val="bg1"/>
            </a:solidFill>
          </p:grpSpPr>
          <p:grpSp>
            <p:nvGrpSpPr>
              <p:cNvPr id="8" name="Group 7">
                <a:extLst>
                  <a:ext uri="{FF2B5EF4-FFF2-40B4-BE49-F238E27FC236}">
                    <a16:creationId xmlns:a16="http://schemas.microsoft.com/office/drawing/2014/main" id="{F4590486-A0F7-9F2D-0FB1-C700A173F8A3}"/>
                  </a:ext>
                </a:extLst>
              </p:cNvPr>
              <p:cNvGrpSpPr/>
              <p:nvPr/>
            </p:nvGrpSpPr>
            <p:grpSpPr>
              <a:xfrm>
                <a:off x="8854366" y="1932625"/>
                <a:ext cx="3108762" cy="3988923"/>
                <a:chOff x="7523047" y="2864105"/>
                <a:chExt cx="3112637" cy="3993895"/>
              </a:xfrm>
              <a:grpFill/>
            </p:grpSpPr>
            <p:sp>
              <p:nvSpPr>
                <p:cNvPr id="12" name="Freeform 11">
                  <a:extLst>
                    <a:ext uri="{FF2B5EF4-FFF2-40B4-BE49-F238E27FC236}">
                      <a16:creationId xmlns:a16="http://schemas.microsoft.com/office/drawing/2014/main" id="{56A0F907-FBCB-3A66-7E32-61A472879AE3}"/>
                    </a:ext>
                  </a:extLst>
                </p:cNvPr>
                <p:cNvSpPr/>
                <p:nvPr/>
              </p:nvSpPr>
              <p:spPr>
                <a:xfrm>
                  <a:off x="8356163" y="2864105"/>
                  <a:ext cx="2279521" cy="3070016"/>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6A098257-F9E3-E6F0-3744-E301E9A3A573}"/>
                    </a:ext>
                  </a:extLst>
                </p:cNvPr>
                <p:cNvSpPr/>
                <p:nvPr/>
              </p:nvSpPr>
              <p:spPr>
                <a:xfrm>
                  <a:off x="7523047" y="3408859"/>
                  <a:ext cx="2406188" cy="3449141"/>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Freeform 8">
                <a:extLst>
                  <a:ext uri="{FF2B5EF4-FFF2-40B4-BE49-F238E27FC236}">
                    <a16:creationId xmlns:a16="http://schemas.microsoft.com/office/drawing/2014/main" id="{94EB42E0-192E-0147-71E0-2341ADF54635}"/>
                  </a:ext>
                </a:extLst>
              </p:cNvPr>
              <p:cNvSpPr/>
              <p:nvPr/>
            </p:nvSpPr>
            <p:spPr>
              <a:xfrm>
                <a:off x="11104318" y="2631752"/>
                <a:ext cx="1087683" cy="1594493"/>
              </a:xfrm>
              <a:custGeom>
                <a:avLst/>
                <a:gdLst>
                  <a:gd name="connsiteX0" fmla="*/ 1087683 w 1087683"/>
                  <a:gd name="connsiteY0" fmla="*/ 0 h 1594493"/>
                  <a:gd name="connsiteX1" fmla="*/ 1087683 w 1087683"/>
                  <a:gd name="connsiteY1" fmla="*/ 215756 h 1594493"/>
                  <a:gd name="connsiteX2" fmla="*/ 147178 w 1087683"/>
                  <a:gd name="connsiteY2" fmla="*/ 1594493 h 1594493"/>
                  <a:gd name="connsiteX3" fmla="*/ 0 w 1087683"/>
                  <a:gd name="connsiteY3" fmla="*/ 1594493 h 1594493"/>
                </a:gdLst>
                <a:ahLst/>
                <a:cxnLst>
                  <a:cxn ang="0">
                    <a:pos x="connsiteX0" y="connsiteY0"/>
                  </a:cxn>
                  <a:cxn ang="0">
                    <a:pos x="connsiteX1" y="connsiteY1"/>
                  </a:cxn>
                  <a:cxn ang="0">
                    <a:pos x="connsiteX2" y="connsiteY2"/>
                  </a:cxn>
                  <a:cxn ang="0">
                    <a:pos x="connsiteX3" y="connsiteY3"/>
                  </a:cxn>
                </a:cxnLst>
                <a:rect l="l" t="t" r="r" b="b"/>
                <a:pathLst>
                  <a:path w="1087683" h="1594493">
                    <a:moveTo>
                      <a:pt x="1087683" y="0"/>
                    </a:moveTo>
                    <a:lnTo>
                      <a:pt x="1087683" y="215756"/>
                    </a:lnTo>
                    <a:lnTo>
                      <a:pt x="147178" y="1594493"/>
                    </a:lnTo>
                    <a:lnTo>
                      <a:pt x="0" y="159449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10043A9C-2EFE-1F78-D4BA-08D4C352DD2D}"/>
                  </a:ext>
                </a:extLst>
              </p:cNvPr>
              <p:cNvSpPr/>
              <p:nvPr/>
            </p:nvSpPr>
            <p:spPr>
              <a:xfrm>
                <a:off x="9562806" y="760818"/>
                <a:ext cx="1184992" cy="1658924"/>
              </a:xfrm>
              <a:custGeom>
                <a:avLst/>
                <a:gdLst>
                  <a:gd name="connsiteX0" fmla="*/ 1131635 w 1184992"/>
                  <a:gd name="connsiteY0" fmla="*/ 0 h 1658924"/>
                  <a:gd name="connsiteX1" fmla="*/ 1184992 w 1184992"/>
                  <a:gd name="connsiteY1" fmla="*/ 0 h 1658924"/>
                  <a:gd name="connsiteX2" fmla="*/ 53357 w 1184992"/>
                  <a:gd name="connsiteY2" fmla="*/ 1658924 h 1658924"/>
                  <a:gd name="connsiteX3" fmla="*/ 0 w 1184992"/>
                  <a:gd name="connsiteY3" fmla="*/ 1658924 h 1658924"/>
                </a:gdLst>
                <a:ahLst/>
                <a:cxnLst>
                  <a:cxn ang="0">
                    <a:pos x="connsiteX0" y="connsiteY0"/>
                  </a:cxn>
                  <a:cxn ang="0">
                    <a:pos x="connsiteX1" y="connsiteY1"/>
                  </a:cxn>
                  <a:cxn ang="0">
                    <a:pos x="connsiteX2" y="connsiteY2"/>
                  </a:cxn>
                  <a:cxn ang="0">
                    <a:pos x="connsiteX3" y="connsiteY3"/>
                  </a:cxn>
                </a:cxnLst>
                <a:rect l="l" t="t" r="r" b="b"/>
                <a:pathLst>
                  <a:path w="1184992" h="1658924">
                    <a:moveTo>
                      <a:pt x="1131635" y="0"/>
                    </a:moveTo>
                    <a:lnTo>
                      <a:pt x="1184992" y="0"/>
                    </a:lnTo>
                    <a:lnTo>
                      <a:pt x="53357" y="1658924"/>
                    </a:lnTo>
                    <a:lnTo>
                      <a:pt x="0" y="165892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10">
                <a:extLst>
                  <a:ext uri="{FF2B5EF4-FFF2-40B4-BE49-F238E27FC236}">
                    <a16:creationId xmlns:a16="http://schemas.microsoft.com/office/drawing/2014/main" id="{8806C6FA-5DC8-B47B-791F-5A823A2D1D9D}"/>
                  </a:ext>
                </a:extLst>
              </p:cNvPr>
              <p:cNvSpPr/>
              <p:nvPr/>
            </p:nvSpPr>
            <p:spPr>
              <a:xfrm>
                <a:off x="10003614" y="0"/>
                <a:ext cx="1545123" cy="2049323"/>
              </a:xfrm>
              <a:custGeom>
                <a:avLst/>
                <a:gdLst>
                  <a:gd name="connsiteX0" fmla="*/ 1397945 w 1545123"/>
                  <a:gd name="connsiteY0" fmla="*/ 0 h 2049323"/>
                  <a:gd name="connsiteX1" fmla="*/ 1545123 w 1545123"/>
                  <a:gd name="connsiteY1" fmla="*/ 0 h 2049323"/>
                  <a:gd name="connsiteX2" fmla="*/ 147178 w 1545123"/>
                  <a:gd name="connsiteY2" fmla="*/ 2049323 h 2049323"/>
                  <a:gd name="connsiteX3" fmla="*/ 0 w 1545123"/>
                  <a:gd name="connsiteY3" fmla="*/ 2049323 h 2049323"/>
                </a:gdLst>
                <a:ahLst/>
                <a:cxnLst>
                  <a:cxn ang="0">
                    <a:pos x="connsiteX0" y="connsiteY0"/>
                  </a:cxn>
                  <a:cxn ang="0">
                    <a:pos x="connsiteX1" y="connsiteY1"/>
                  </a:cxn>
                  <a:cxn ang="0">
                    <a:pos x="connsiteX2" y="connsiteY2"/>
                  </a:cxn>
                  <a:cxn ang="0">
                    <a:pos x="connsiteX3" y="connsiteY3"/>
                  </a:cxn>
                </a:cxnLst>
                <a:rect l="l" t="t" r="r" b="b"/>
                <a:pathLst>
                  <a:path w="1545123" h="2049323">
                    <a:moveTo>
                      <a:pt x="1397945" y="0"/>
                    </a:moveTo>
                    <a:lnTo>
                      <a:pt x="1545123" y="0"/>
                    </a:lnTo>
                    <a:lnTo>
                      <a:pt x="147178" y="2049323"/>
                    </a:lnTo>
                    <a:lnTo>
                      <a:pt x="0" y="2049323"/>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17" name="Subtitle 2">
            <a:extLst>
              <a:ext uri="{FF2B5EF4-FFF2-40B4-BE49-F238E27FC236}">
                <a16:creationId xmlns:a16="http://schemas.microsoft.com/office/drawing/2014/main" id="{AD46EF9D-D2F3-234A-ADB6-F4253AC0B42B}"/>
              </a:ext>
            </a:extLst>
          </p:cNvPr>
          <p:cNvSpPr>
            <a:spLocks noGrp="1"/>
          </p:cNvSpPr>
          <p:nvPr>
            <p:ph type="subTitle" idx="1"/>
          </p:nvPr>
        </p:nvSpPr>
        <p:spPr>
          <a:xfrm>
            <a:off x="571501" y="5237095"/>
            <a:ext cx="7570418" cy="946729"/>
          </a:xfrm>
        </p:spPr>
        <p:txBody>
          <a:bodyPr lIns="0" tIns="0" rIns="0" bIns="0">
            <a:normAutofit/>
          </a:bodyPr>
          <a:lstStyle>
            <a:lvl1pPr marL="0" indent="0" algn="l">
              <a:lnSpc>
                <a:spcPct val="100000"/>
              </a:lnSpc>
              <a:spcBef>
                <a:spcPts val="0"/>
              </a:spcBef>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Title 1">
            <a:extLst>
              <a:ext uri="{FF2B5EF4-FFF2-40B4-BE49-F238E27FC236}">
                <a16:creationId xmlns:a16="http://schemas.microsoft.com/office/drawing/2014/main" id="{23BE52E8-0FC7-814F-9537-A75BE9987661}"/>
              </a:ext>
            </a:extLst>
          </p:cNvPr>
          <p:cNvSpPr>
            <a:spLocks noGrp="1"/>
          </p:cNvSpPr>
          <p:nvPr>
            <p:ph type="ctrTitle" hasCustomPrompt="1"/>
          </p:nvPr>
        </p:nvSpPr>
        <p:spPr>
          <a:xfrm>
            <a:off x="571501" y="3002279"/>
            <a:ext cx="7570418" cy="2094423"/>
          </a:xfrm>
        </p:spPr>
        <p:txBody>
          <a:bodyPr lIns="0" tIns="0" rIns="0" bIns="0" anchor="b">
            <a:normAutofit/>
          </a:bodyPr>
          <a:lstStyle>
            <a:lvl1pPr algn="l">
              <a:defRPr sz="4800" b="1">
                <a:solidFill>
                  <a:schemeClr val="bg1"/>
                </a:solidFill>
              </a:defRPr>
            </a:lvl1pPr>
          </a:lstStyle>
          <a:p>
            <a:r>
              <a:rPr lang="en-US"/>
              <a:t>Click to edit Divider title style</a:t>
            </a:r>
          </a:p>
        </p:txBody>
      </p:sp>
      <p:sp>
        <p:nvSpPr>
          <p:cNvPr id="5" name="Slide Number Placeholder 5">
            <a:extLst>
              <a:ext uri="{FF2B5EF4-FFF2-40B4-BE49-F238E27FC236}">
                <a16:creationId xmlns:a16="http://schemas.microsoft.com/office/drawing/2014/main" id="{05C7AFEC-4F11-F945-AB4D-1F2DE06F4FA1}"/>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14" name="TextBox 13">
            <a:extLst>
              <a:ext uri="{FF2B5EF4-FFF2-40B4-BE49-F238E27FC236}">
                <a16:creationId xmlns:a16="http://schemas.microsoft.com/office/drawing/2014/main" id="{40B3F402-0B98-F12F-217C-30E68DF44A0D}"/>
              </a:ext>
            </a:extLst>
          </p:cNvPr>
          <p:cNvSpPr txBox="1"/>
          <p:nvPr userDrawn="1"/>
        </p:nvSpPr>
        <p:spPr>
          <a:xfrm>
            <a:off x="11587163" y="6472238"/>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pic>
        <p:nvPicPr>
          <p:cNvPr id="18" name="Picture 17" descr="Shape, rectangle&#10;&#10;Description automatically generated">
            <a:extLst>
              <a:ext uri="{FF2B5EF4-FFF2-40B4-BE49-F238E27FC236}">
                <a16:creationId xmlns:a16="http://schemas.microsoft.com/office/drawing/2014/main" id="{8292F7F5-002B-0FAB-818C-7C4139537A55}"/>
              </a:ext>
            </a:extLst>
          </p:cNvPr>
          <p:cNvPicPr>
            <a:picLocks noChangeAspect="1"/>
          </p:cNvPicPr>
          <p:nvPr userDrawn="1"/>
        </p:nvPicPr>
        <p:blipFill>
          <a:blip r:embed="rId2"/>
          <a:stretch>
            <a:fillRect/>
          </a:stretch>
        </p:blipFill>
        <p:spPr>
          <a:xfrm>
            <a:off x="10982327" y="5950122"/>
            <a:ext cx="1087682" cy="896861"/>
          </a:xfrm>
          <a:prstGeom prst="rect">
            <a:avLst/>
          </a:prstGeom>
        </p:spPr>
      </p:pic>
      <p:sp>
        <p:nvSpPr>
          <p:cNvPr id="19" name="Graphic 32">
            <a:extLst>
              <a:ext uri="{FF2B5EF4-FFF2-40B4-BE49-F238E27FC236}">
                <a16:creationId xmlns:a16="http://schemas.microsoft.com/office/drawing/2014/main" id="{9EF3DC86-4B4B-9C0B-732F-F9A7431A260F}"/>
              </a:ext>
            </a:extLst>
          </p:cNvPr>
          <p:cNvSpPr/>
          <p:nvPr userDrawn="1"/>
        </p:nvSpPr>
        <p:spPr>
          <a:xfrm>
            <a:off x="11344272" y="6215100"/>
            <a:ext cx="667512" cy="502920"/>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chemeClr val="bg1"/>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2342085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Divider Silde">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10FBB82-9963-C906-0745-90AE431D7C6D}"/>
              </a:ext>
            </a:extLst>
          </p:cNvPr>
          <p:cNvPicPr>
            <a:picLocks noChangeAspect="1"/>
          </p:cNvPicPr>
          <p:nvPr userDrawn="1"/>
        </p:nvPicPr>
        <p:blipFill>
          <a:blip r:embed="rId2"/>
          <a:srcRect l="44" r="44"/>
          <a:stretch/>
        </p:blipFill>
        <p:spPr>
          <a:xfrm>
            <a:off x="0" y="1"/>
            <a:ext cx="12192000" cy="6858000"/>
          </a:xfrm>
          <a:prstGeom prst="rect">
            <a:avLst/>
          </a:prstGeom>
        </p:spPr>
      </p:pic>
      <p:sp>
        <p:nvSpPr>
          <p:cNvPr id="7" name="Rectangle 6">
            <a:extLst>
              <a:ext uri="{FF2B5EF4-FFF2-40B4-BE49-F238E27FC236}">
                <a16:creationId xmlns:a16="http://schemas.microsoft.com/office/drawing/2014/main" id="{2DCF3655-4326-E168-2846-FF3A57F0C1C3}"/>
              </a:ext>
            </a:extLst>
          </p:cNvPr>
          <p:cNvSpPr/>
          <p:nvPr userDrawn="1"/>
        </p:nvSpPr>
        <p:spPr>
          <a:xfrm>
            <a:off x="0" y="2631440"/>
            <a:ext cx="12188952" cy="4226559"/>
          </a:xfrm>
          <a:prstGeom prst="rect">
            <a:avLst/>
          </a:prstGeom>
          <a:gradFill>
            <a:gsLst>
              <a:gs pos="60000">
                <a:schemeClr val="tx1">
                  <a:alpha val="25000"/>
                </a:schemeClr>
              </a:gs>
              <a:gs pos="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33287A96-2417-9467-DC0B-345868AF7513}"/>
              </a:ext>
            </a:extLst>
          </p:cNvPr>
          <p:cNvSpPr/>
          <p:nvPr userDrawn="1"/>
        </p:nvSpPr>
        <p:spPr>
          <a:xfrm>
            <a:off x="7513820" y="0"/>
            <a:ext cx="4678181" cy="6857999"/>
          </a:xfrm>
          <a:custGeom>
            <a:avLst/>
            <a:gdLst>
              <a:gd name="connsiteX0" fmla="*/ 4678181 w 4678181"/>
              <a:gd name="connsiteY0" fmla="*/ 0 h 6857999"/>
              <a:gd name="connsiteX1" fmla="*/ 4678181 w 4678181"/>
              <a:gd name="connsiteY1" fmla="*/ 6857999 h 6857999"/>
              <a:gd name="connsiteX2" fmla="*/ 0 w 4678181"/>
              <a:gd name="connsiteY2" fmla="*/ 6857999 h 6857999"/>
            </a:gdLst>
            <a:ahLst/>
            <a:cxnLst>
              <a:cxn ang="0">
                <a:pos x="connsiteX0" y="connsiteY0"/>
              </a:cxn>
              <a:cxn ang="0">
                <a:pos x="connsiteX1" y="connsiteY1"/>
              </a:cxn>
              <a:cxn ang="0">
                <a:pos x="connsiteX2" y="connsiteY2"/>
              </a:cxn>
            </a:cxnLst>
            <a:rect l="l" t="t" r="r" b="b"/>
            <a:pathLst>
              <a:path w="4678181" h="6857999">
                <a:moveTo>
                  <a:pt x="4678181" y="0"/>
                </a:moveTo>
                <a:lnTo>
                  <a:pt x="4678181" y="6857999"/>
                </a:lnTo>
                <a:lnTo>
                  <a:pt x="0" y="6857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79854234-D3D9-6DF3-4554-CC5DD27288AF}"/>
              </a:ext>
            </a:extLst>
          </p:cNvPr>
          <p:cNvGrpSpPr/>
          <p:nvPr userDrawn="1"/>
        </p:nvGrpSpPr>
        <p:grpSpPr>
          <a:xfrm>
            <a:off x="8512504" y="572725"/>
            <a:ext cx="3108762" cy="3988923"/>
            <a:chOff x="8854366" y="1932625"/>
            <a:chExt cx="3108762" cy="3988923"/>
          </a:xfrm>
        </p:grpSpPr>
        <p:sp>
          <p:nvSpPr>
            <p:cNvPr id="15" name="Freeform 14">
              <a:extLst>
                <a:ext uri="{FF2B5EF4-FFF2-40B4-BE49-F238E27FC236}">
                  <a16:creationId xmlns:a16="http://schemas.microsoft.com/office/drawing/2014/main" id="{F879CB60-29B2-6B10-BE3D-946EBD467387}"/>
                </a:ext>
              </a:extLst>
            </p:cNvPr>
            <p:cNvSpPr/>
            <p:nvPr/>
          </p:nvSpPr>
          <p:spPr>
            <a:xfrm>
              <a:off x="9686445" y="1932625"/>
              <a:ext cx="2276683" cy="3066194"/>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5417150B-3A93-A88B-8785-55963844E3AE}"/>
                </a:ext>
              </a:extLst>
            </p:cNvPr>
            <p:cNvSpPr/>
            <p:nvPr/>
          </p:nvSpPr>
          <p:spPr>
            <a:xfrm>
              <a:off x="8854366" y="2476701"/>
              <a:ext cx="2403192" cy="3444847"/>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7" name="Freeform 16">
            <a:extLst>
              <a:ext uri="{FF2B5EF4-FFF2-40B4-BE49-F238E27FC236}">
                <a16:creationId xmlns:a16="http://schemas.microsoft.com/office/drawing/2014/main" id="{602E3270-B233-66DC-A57E-5955410D1E41}"/>
              </a:ext>
            </a:extLst>
          </p:cNvPr>
          <p:cNvSpPr/>
          <p:nvPr userDrawn="1"/>
        </p:nvSpPr>
        <p:spPr>
          <a:xfrm>
            <a:off x="10192962" y="2195636"/>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bg1"/>
          </a:solidFill>
          <a:ln w="22101" cap="flat">
            <a:noFill/>
            <a:prstDash val="solid"/>
            <a:miter/>
          </a:ln>
        </p:spPr>
        <p:txBody>
          <a:bodyPr rtlCol="0" anchor="ctr"/>
          <a:lstStyle/>
          <a:p>
            <a:endParaRPr lang="en-US"/>
          </a:p>
        </p:txBody>
      </p:sp>
      <p:sp>
        <p:nvSpPr>
          <p:cNvPr id="2" name="TextBox 1">
            <a:extLst>
              <a:ext uri="{FF2B5EF4-FFF2-40B4-BE49-F238E27FC236}">
                <a16:creationId xmlns:a16="http://schemas.microsoft.com/office/drawing/2014/main" id="{6E12DF1F-65D4-D048-972C-7EEDFFA8231D}"/>
              </a:ext>
            </a:extLst>
          </p:cNvPr>
          <p:cNvSpPr txBox="1"/>
          <p:nvPr userDrawn="1"/>
        </p:nvSpPr>
        <p:spPr>
          <a:xfrm>
            <a:off x="5231757" y="219919"/>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4" name="TextBox 3">
            <a:extLst>
              <a:ext uri="{FF2B5EF4-FFF2-40B4-BE49-F238E27FC236}">
                <a16:creationId xmlns:a16="http://schemas.microsoft.com/office/drawing/2014/main" id="{B77C5F64-0E81-AB42-88B0-0BAAC7E1986B}"/>
              </a:ext>
            </a:extLst>
          </p:cNvPr>
          <p:cNvSpPr txBox="1"/>
          <p:nvPr userDrawn="1"/>
        </p:nvSpPr>
        <p:spPr>
          <a:xfrm>
            <a:off x="2963119" y="324091"/>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5" name="TextBox 4">
            <a:extLst>
              <a:ext uri="{FF2B5EF4-FFF2-40B4-BE49-F238E27FC236}">
                <a16:creationId xmlns:a16="http://schemas.microsoft.com/office/drawing/2014/main" id="{1234C1BA-47DA-DD4E-B44F-2F1DDE19C05C}"/>
              </a:ext>
            </a:extLst>
          </p:cNvPr>
          <p:cNvSpPr txBox="1"/>
          <p:nvPr userDrawn="1"/>
        </p:nvSpPr>
        <p:spPr>
          <a:xfrm>
            <a:off x="3356658" y="81023"/>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12" name="Subtitle 2">
            <a:extLst>
              <a:ext uri="{FF2B5EF4-FFF2-40B4-BE49-F238E27FC236}">
                <a16:creationId xmlns:a16="http://schemas.microsoft.com/office/drawing/2014/main" id="{37336357-0C02-1742-95DC-019C802E2E68}"/>
              </a:ext>
            </a:extLst>
          </p:cNvPr>
          <p:cNvSpPr>
            <a:spLocks noGrp="1"/>
          </p:cNvSpPr>
          <p:nvPr>
            <p:ph type="subTitle" idx="1"/>
          </p:nvPr>
        </p:nvSpPr>
        <p:spPr>
          <a:xfrm>
            <a:off x="571501" y="5237095"/>
            <a:ext cx="7155681" cy="946729"/>
          </a:xfrm>
        </p:spPr>
        <p:txBody>
          <a:bodyPr lIns="0" tIns="0" rIns="0" bIns="0">
            <a:normAutofit/>
          </a:bodyPr>
          <a:lstStyle>
            <a:lvl1pPr marL="0" indent="0" algn="l">
              <a:lnSpc>
                <a:spcPct val="100000"/>
              </a:lnSpc>
              <a:spcBef>
                <a:spcPts val="0"/>
              </a:spcBef>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itle 1">
            <a:extLst>
              <a:ext uri="{FF2B5EF4-FFF2-40B4-BE49-F238E27FC236}">
                <a16:creationId xmlns:a16="http://schemas.microsoft.com/office/drawing/2014/main" id="{E6CD7090-FA61-3043-BAE0-A614D9FEFA41}"/>
              </a:ext>
            </a:extLst>
          </p:cNvPr>
          <p:cNvSpPr>
            <a:spLocks noGrp="1"/>
          </p:cNvSpPr>
          <p:nvPr>
            <p:ph type="ctrTitle" hasCustomPrompt="1"/>
          </p:nvPr>
        </p:nvSpPr>
        <p:spPr>
          <a:xfrm>
            <a:off x="571501" y="2550025"/>
            <a:ext cx="7570418" cy="2546678"/>
          </a:xfrm>
        </p:spPr>
        <p:txBody>
          <a:bodyPr lIns="0" tIns="0" rIns="0" bIns="0" anchor="b">
            <a:normAutofit/>
          </a:bodyPr>
          <a:lstStyle>
            <a:lvl1pPr algn="l">
              <a:defRPr sz="4800" b="1">
                <a:solidFill>
                  <a:schemeClr val="bg1"/>
                </a:solidFill>
              </a:defRPr>
            </a:lvl1pPr>
          </a:lstStyle>
          <a:p>
            <a:r>
              <a:rPr lang="en-US"/>
              <a:t>Click to edit Divider title style</a:t>
            </a:r>
          </a:p>
        </p:txBody>
      </p:sp>
      <p:sp>
        <p:nvSpPr>
          <p:cNvPr id="8" name="TextBox 7">
            <a:extLst>
              <a:ext uri="{FF2B5EF4-FFF2-40B4-BE49-F238E27FC236}">
                <a16:creationId xmlns:a16="http://schemas.microsoft.com/office/drawing/2014/main" id="{A53689B5-DCCF-D242-8811-76A3086EDC88}"/>
              </a:ext>
            </a:extLst>
          </p:cNvPr>
          <p:cNvSpPr txBox="1"/>
          <p:nvPr userDrawn="1"/>
        </p:nvSpPr>
        <p:spPr>
          <a:xfrm>
            <a:off x="10731260" y="-1362974"/>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9" name="Slide Number Placeholder 5">
            <a:extLst>
              <a:ext uri="{FF2B5EF4-FFF2-40B4-BE49-F238E27FC236}">
                <a16:creationId xmlns:a16="http://schemas.microsoft.com/office/drawing/2014/main" id="{5DC97410-08B2-B64D-BD81-E078B946FEC1}"/>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11" name="TextBox 10">
            <a:extLst>
              <a:ext uri="{FF2B5EF4-FFF2-40B4-BE49-F238E27FC236}">
                <a16:creationId xmlns:a16="http://schemas.microsoft.com/office/drawing/2014/main" id="{C4915A5B-13CD-899A-C16B-F2ACC5A3252F}"/>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pic>
        <p:nvPicPr>
          <p:cNvPr id="20" name="Picture 19" descr="Shape, rectangle&#10;&#10;Description automatically generated">
            <a:extLst>
              <a:ext uri="{FF2B5EF4-FFF2-40B4-BE49-F238E27FC236}">
                <a16:creationId xmlns:a16="http://schemas.microsoft.com/office/drawing/2014/main" id="{D1701AD8-5C65-D9F0-703A-19C9F1ADFB9A}"/>
              </a:ext>
            </a:extLst>
          </p:cNvPr>
          <p:cNvPicPr>
            <a:picLocks noChangeAspect="1"/>
          </p:cNvPicPr>
          <p:nvPr userDrawn="1"/>
        </p:nvPicPr>
        <p:blipFill>
          <a:blip r:embed="rId3"/>
          <a:stretch>
            <a:fillRect/>
          </a:stretch>
        </p:blipFill>
        <p:spPr>
          <a:xfrm>
            <a:off x="10447541" y="5945626"/>
            <a:ext cx="1087682" cy="896861"/>
          </a:xfrm>
          <a:prstGeom prst="rect">
            <a:avLst/>
          </a:prstGeom>
        </p:spPr>
      </p:pic>
      <p:sp>
        <p:nvSpPr>
          <p:cNvPr id="21" name="Graphic 32">
            <a:extLst>
              <a:ext uri="{FF2B5EF4-FFF2-40B4-BE49-F238E27FC236}">
                <a16:creationId xmlns:a16="http://schemas.microsoft.com/office/drawing/2014/main" id="{42B76B44-78B9-4521-61C7-184B3E521B36}"/>
              </a:ext>
            </a:extLst>
          </p:cNvPr>
          <p:cNvSpPr/>
          <p:nvPr userDrawn="1"/>
        </p:nvSpPr>
        <p:spPr>
          <a:xfrm>
            <a:off x="11344272" y="6215100"/>
            <a:ext cx="667512" cy="502920"/>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chemeClr val="bg1"/>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38155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Quote Silde">
    <p:bg>
      <p:bgPr>
        <a:solidFill>
          <a:schemeClr val="accent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12DF1F-65D4-D048-972C-7EEDFFA8231D}"/>
              </a:ext>
            </a:extLst>
          </p:cNvPr>
          <p:cNvSpPr txBox="1"/>
          <p:nvPr userDrawn="1"/>
        </p:nvSpPr>
        <p:spPr>
          <a:xfrm>
            <a:off x="5231757" y="219919"/>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4" name="TextBox 3">
            <a:extLst>
              <a:ext uri="{FF2B5EF4-FFF2-40B4-BE49-F238E27FC236}">
                <a16:creationId xmlns:a16="http://schemas.microsoft.com/office/drawing/2014/main" id="{B77C5F64-0E81-AB42-88B0-0BAAC7E1986B}"/>
              </a:ext>
            </a:extLst>
          </p:cNvPr>
          <p:cNvSpPr txBox="1"/>
          <p:nvPr userDrawn="1"/>
        </p:nvSpPr>
        <p:spPr>
          <a:xfrm>
            <a:off x="2963119" y="324091"/>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5" name="TextBox 4">
            <a:extLst>
              <a:ext uri="{FF2B5EF4-FFF2-40B4-BE49-F238E27FC236}">
                <a16:creationId xmlns:a16="http://schemas.microsoft.com/office/drawing/2014/main" id="{1234C1BA-47DA-DD4E-B44F-2F1DDE19C05C}"/>
              </a:ext>
            </a:extLst>
          </p:cNvPr>
          <p:cNvSpPr txBox="1"/>
          <p:nvPr userDrawn="1"/>
        </p:nvSpPr>
        <p:spPr>
          <a:xfrm>
            <a:off x="3356658" y="81023"/>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13" name="Title 1">
            <a:extLst>
              <a:ext uri="{FF2B5EF4-FFF2-40B4-BE49-F238E27FC236}">
                <a16:creationId xmlns:a16="http://schemas.microsoft.com/office/drawing/2014/main" id="{E6CD7090-FA61-3043-BAE0-A614D9FEFA41}"/>
              </a:ext>
            </a:extLst>
          </p:cNvPr>
          <p:cNvSpPr>
            <a:spLocks noGrp="1"/>
          </p:cNvSpPr>
          <p:nvPr>
            <p:ph type="ctrTitle" hasCustomPrompt="1"/>
          </p:nvPr>
        </p:nvSpPr>
        <p:spPr>
          <a:xfrm>
            <a:off x="549212" y="2074506"/>
            <a:ext cx="9316870" cy="2460674"/>
          </a:xfrm>
        </p:spPr>
        <p:txBody>
          <a:bodyPr lIns="0" tIns="0" rIns="0" bIns="0" anchor="b">
            <a:normAutofit/>
          </a:bodyPr>
          <a:lstStyle>
            <a:lvl1pPr marL="231775" marR="0" indent="-231775" algn="l" defTabSz="914400" rtl="0" eaLnBrk="1" fontAlgn="auto" latinLnBrk="0" hangingPunct="1">
              <a:lnSpc>
                <a:spcPct val="80000"/>
              </a:lnSpc>
              <a:spcBef>
                <a:spcPct val="0"/>
              </a:spcBef>
              <a:spcAft>
                <a:spcPts val="0"/>
              </a:spcAft>
              <a:buClrTx/>
              <a:buSzTx/>
              <a:buFontTx/>
              <a:buNone/>
              <a:tabLst/>
              <a:defRPr lang="en-US" sz="4800" b="0" i="0" smtClean="0">
                <a:solidFill>
                  <a:schemeClr val="bg1"/>
                </a:solidFill>
                <a:effectLst/>
              </a:defRPr>
            </a:lvl1pPr>
          </a:lstStyle>
          <a:p>
            <a:r>
              <a:rPr lang="en-US"/>
              <a:t>“Lorem ipsum dolor sit amet, </a:t>
            </a:r>
            <a:r>
              <a:rPr lang="en-US" err="1"/>
              <a:t>consectetur</a:t>
            </a:r>
            <a:r>
              <a:rPr lang="en-US"/>
              <a:t> </a:t>
            </a:r>
            <a:r>
              <a:rPr lang="en-US" err="1"/>
              <a:t>adipiscing</a:t>
            </a:r>
            <a:r>
              <a:rPr lang="en-US"/>
              <a:t> </a:t>
            </a:r>
            <a:r>
              <a:rPr lang="en-US" err="1"/>
              <a:t>elit</a:t>
            </a:r>
            <a:r>
              <a:rPr lang="en-US"/>
              <a:t>. Maecenas </a:t>
            </a:r>
            <a:r>
              <a:rPr lang="en-US" err="1"/>
              <a:t>quis</a:t>
            </a:r>
            <a:r>
              <a:rPr lang="en-US"/>
              <a:t> </a:t>
            </a:r>
            <a:r>
              <a:rPr lang="en-US" err="1"/>
              <a:t>odio</a:t>
            </a:r>
            <a:r>
              <a:rPr lang="en-US"/>
              <a:t> sit amet </a:t>
            </a:r>
            <a:r>
              <a:rPr lang="en-US" err="1"/>
              <a:t>erat</a:t>
            </a:r>
            <a:r>
              <a:rPr lang="en-US"/>
              <a:t> </a:t>
            </a:r>
            <a:r>
              <a:rPr lang="en-US" err="1"/>
              <a:t>posuere</a:t>
            </a:r>
            <a:r>
              <a:rPr lang="en-US"/>
              <a:t> </a:t>
            </a:r>
            <a:r>
              <a:rPr lang="en-US" err="1"/>
              <a:t>molestie</a:t>
            </a:r>
            <a:r>
              <a:rPr lang="en-US"/>
              <a:t>.”</a:t>
            </a:r>
          </a:p>
        </p:txBody>
      </p:sp>
      <p:sp>
        <p:nvSpPr>
          <p:cNvPr id="16" name="Subtitle 2">
            <a:extLst>
              <a:ext uri="{FF2B5EF4-FFF2-40B4-BE49-F238E27FC236}">
                <a16:creationId xmlns:a16="http://schemas.microsoft.com/office/drawing/2014/main" id="{F438383F-DCC3-5D43-B916-1B67C0EC0232}"/>
              </a:ext>
            </a:extLst>
          </p:cNvPr>
          <p:cNvSpPr>
            <a:spLocks noGrp="1"/>
          </p:cNvSpPr>
          <p:nvPr>
            <p:ph type="subTitle" idx="1" hasCustomPrompt="1"/>
          </p:nvPr>
        </p:nvSpPr>
        <p:spPr>
          <a:xfrm>
            <a:off x="802669" y="4691085"/>
            <a:ext cx="5263788" cy="365760"/>
          </a:xfrm>
        </p:spPr>
        <p:txBody>
          <a:bodyPr lIns="0" tIns="0" rIns="0" bIns="0" anchor="ctr">
            <a:normAutofit/>
          </a:bodyPr>
          <a:lstStyle>
            <a:lvl1pPr marL="0" indent="0" algn="l">
              <a:lnSpc>
                <a:spcPct val="100000"/>
              </a:lnSpc>
              <a:spcBef>
                <a:spcPts val="0"/>
              </a:spcBef>
              <a:buNone/>
              <a:defRPr sz="2000" b="1" i="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Name</a:t>
            </a:r>
          </a:p>
        </p:txBody>
      </p:sp>
      <p:sp>
        <p:nvSpPr>
          <p:cNvPr id="10" name="Text Placeholder 7">
            <a:extLst>
              <a:ext uri="{FF2B5EF4-FFF2-40B4-BE49-F238E27FC236}">
                <a16:creationId xmlns:a16="http://schemas.microsoft.com/office/drawing/2014/main" id="{AF9D69F3-E9DF-EF4B-8BA0-F4BADF7A6FB8}"/>
              </a:ext>
            </a:extLst>
          </p:cNvPr>
          <p:cNvSpPr>
            <a:spLocks noGrp="1"/>
          </p:cNvSpPr>
          <p:nvPr>
            <p:ph type="body" sz="quarter" idx="10" hasCustomPrompt="1"/>
          </p:nvPr>
        </p:nvSpPr>
        <p:spPr>
          <a:xfrm>
            <a:off x="802669" y="5061556"/>
            <a:ext cx="5263788" cy="365760"/>
          </a:xfrm>
        </p:spPr>
        <p:txBody>
          <a:bodyPr anchor="ctr">
            <a:noAutofit/>
          </a:bodyPr>
          <a:lstStyle>
            <a:lvl1pPr marL="0" indent="0" algn="l">
              <a:buNone/>
              <a:defRPr lang="en-US" sz="2000" b="0" i="0" kern="1200" dirty="0" smtClean="0">
                <a:solidFill>
                  <a:schemeClr val="bg1"/>
                </a:solidFill>
                <a:latin typeface="+mn-lt"/>
                <a:ea typeface="+mn-ea"/>
                <a:cs typeface="Calibri Light" panose="020F0302020204030204" pitchFamily="34" charset="0"/>
              </a:defRPr>
            </a:lvl1pPr>
            <a:lvl2pPr marL="457200" indent="0">
              <a:buNone/>
              <a:defRPr lang="en-US" sz="2000" b="0" i="0" kern="1200" dirty="0" smtClean="0">
                <a:solidFill>
                  <a:schemeClr val="bg1"/>
                </a:solidFill>
                <a:latin typeface="+mn-lt"/>
                <a:ea typeface="+mn-ea"/>
                <a:cs typeface="Calibri Light" panose="020F0302020204030204" pitchFamily="34" charset="0"/>
              </a:defRPr>
            </a:lvl2pPr>
            <a:lvl3pPr marL="914400" indent="0">
              <a:buNone/>
              <a:defRPr lang="en-US" sz="2000" b="0" i="0" kern="1200" dirty="0" smtClean="0">
                <a:solidFill>
                  <a:schemeClr val="bg1"/>
                </a:solidFill>
                <a:latin typeface="+mn-lt"/>
                <a:ea typeface="+mn-ea"/>
                <a:cs typeface="Calibri Light" panose="020F0302020204030204" pitchFamily="34" charset="0"/>
              </a:defRPr>
            </a:lvl3pPr>
            <a:lvl4pPr marL="1371600" indent="0">
              <a:buNone/>
              <a:defRPr lang="en-US" sz="2000" b="0" i="0" kern="1200" dirty="0" smtClean="0">
                <a:solidFill>
                  <a:schemeClr val="bg1"/>
                </a:solidFill>
                <a:latin typeface="+mn-lt"/>
                <a:ea typeface="+mn-ea"/>
                <a:cs typeface="Calibri Light" panose="020F0302020204030204" pitchFamily="34" charset="0"/>
              </a:defRPr>
            </a:lvl4pPr>
            <a:lvl5pPr marL="1828800" indent="0">
              <a:buNone/>
              <a:defRPr lang="en-US" sz="2000" b="0" i="0" kern="1200" dirty="0">
                <a:solidFill>
                  <a:schemeClr val="bg1"/>
                </a:solidFill>
                <a:latin typeface="+mn-lt"/>
                <a:ea typeface="+mn-ea"/>
                <a:cs typeface="Calibri Light" panose="020F0302020204030204" pitchFamily="34" charset="0"/>
              </a:defRPr>
            </a:lvl5pPr>
          </a:lstStyle>
          <a:p>
            <a:pPr lvl="0"/>
            <a:r>
              <a:rPr lang="en-US"/>
              <a:t>Title</a:t>
            </a:r>
          </a:p>
        </p:txBody>
      </p:sp>
      <p:sp>
        <p:nvSpPr>
          <p:cNvPr id="11" name="Text Placeholder 7">
            <a:extLst>
              <a:ext uri="{FF2B5EF4-FFF2-40B4-BE49-F238E27FC236}">
                <a16:creationId xmlns:a16="http://schemas.microsoft.com/office/drawing/2014/main" id="{198E8096-786C-C043-B202-D25980ABC2D1}"/>
              </a:ext>
            </a:extLst>
          </p:cNvPr>
          <p:cNvSpPr>
            <a:spLocks noGrp="1"/>
          </p:cNvSpPr>
          <p:nvPr>
            <p:ph type="body" sz="quarter" idx="11" hasCustomPrompt="1"/>
          </p:nvPr>
        </p:nvSpPr>
        <p:spPr>
          <a:xfrm>
            <a:off x="802669" y="5432028"/>
            <a:ext cx="5263788" cy="365760"/>
          </a:xfrm>
        </p:spPr>
        <p:txBody>
          <a:bodyPr anchor="ctr">
            <a:noAutofit/>
          </a:bodyPr>
          <a:lstStyle>
            <a:lvl1pPr marL="0" indent="0" algn="l">
              <a:buNone/>
              <a:defRPr lang="en-US" sz="2000" b="0" i="0" kern="1200" dirty="0" smtClean="0">
                <a:solidFill>
                  <a:schemeClr val="bg1"/>
                </a:solidFill>
                <a:latin typeface="+mn-lt"/>
                <a:ea typeface="+mn-ea"/>
                <a:cs typeface="Calibri Light" panose="020F0302020204030204" pitchFamily="34" charset="0"/>
              </a:defRPr>
            </a:lvl1pPr>
            <a:lvl2pPr marL="457200" indent="0">
              <a:buNone/>
              <a:defRPr lang="en-US" sz="2000" b="0" i="0" kern="1200" dirty="0" smtClean="0">
                <a:solidFill>
                  <a:schemeClr val="bg1"/>
                </a:solidFill>
                <a:latin typeface="+mn-lt"/>
                <a:ea typeface="+mn-ea"/>
                <a:cs typeface="Calibri Light" panose="020F0302020204030204" pitchFamily="34" charset="0"/>
              </a:defRPr>
            </a:lvl2pPr>
            <a:lvl3pPr marL="914400" indent="0">
              <a:buNone/>
              <a:defRPr lang="en-US" sz="2000" b="0" i="0" kern="1200" dirty="0" smtClean="0">
                <a:solidFill>
                  <a:schemeClr val="bg1"/>
                </a:solidFill>
                <a:latin typeface="+mn-lt"/>
                <a:ea typeface="+mn-ea"/>
                <a:cs typeface="Calibri Light" panose="020F0302020204030204" pitchFamily="34" charset="0"/>
              </a:defRPr>
            </a:lvl3pPr>
            <a:lvl4pPr marL="1371600" indent="0">
              <a:buNone/>
              <a:defRPr lang="en-US" sz="2000" b="0" i="0" kern="1200" dirty="0" smtClean="0">
                <a:solidFill>
                  <a:schemeClr val="bg1"/>
                </a:solidFill>
                <a:latin typeface="+mn-lt"/>
                <a:ea typeface="+mn-ea"/>
                <a:cs typeface="Calibri Light" panose="020F0302020204030204" pitchFamily="34" charset="0"/>
              </a:defRPr>
            </a:lvl4pPr>
            <a:lvl5pPr marL="1828800" indent="0">
              <a:buNone/>
              <a:defRPr lang="en-US" sz="2000" b="0" i="0" kern="1200" dirty="0">
                <a:solidFill>
                  <a:schemeClr val="bg1"/>
                </a:solidFill>
                <a:latin typeface="+mn-lt"/>
                <a:ea typeface="+mn-ea"/>
                <a:cs typeface="Calibri Light" panose="020F0302020204030204" pitchFamily="34" charset="0"/>
              </a:defRPr>
            </a:lvl5pPr>
          </a:lstStyle>
          <a:p>
            <a:pPr lvl="0"/>
            <a:r>
              <a:rPr lang="en-US"/>
              <a:t>Company</a:t>
            </a:r>
          </a:p>
        </p:txBody>
      </p:sp>
      <p:sp>
        <p:nvSpPr>
          <p:cNvPr id="12" name="Slide Number Placeholder 5">
            <a:extLst>
              <a:ext uri="{FF2B5EF4-FFF2-40B4-BE49-F238E27FC236}">
                <a16:creationId xmlns:a16="http://schemas.microsoft.com/office/drawing/2014/main" id="{2EF219F9-8385-B34B-A310-6E302EFE386E}"/>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7" name="Freeform 6">
            <a:extLst>
              <a:ext uri="{FF2B5EF4-FFF2-40B4-BE49-F238E27FC236}">
                <a16:creationId xmlns:a16="http://schemas.microsoft.com/office/drawing/2014/main" id="{DCB758A2-70AC-5B91-6921-3197AE99FDCA}"/>
              </a:ext>
            </a:extLst>
          </p:cNvPr>
          <p:cNvSpPr/>
          <p:nvPr userDrawn="1"/>
        </p:nvSpPr>
        <p:spPr>
          <a:xfrm>
            <a:off x="9490704" y="2906536"/>
            <a:ext cx="2711456" cy="3951464"/>
          </a:xfrm>
          <a:custGeom>
            <a:avLst/>
            <a:gdLst>
              <a:gd name="connsiteX0" fmla="*/ 4678181 w 4705890"/>
              <a:gd name="connsiteY0" fmla="*/ 0 h 6857999"/>
              <a:gd name="connsiteX1" fmla="*/ 4705890 w 4705890"/>
              <a:gd name="connsiteY1" fmla="*/ 0 h 6857999"/>
              <a:gd name="connsiteX2" fmla="*/ 4705890 w 4705890"/>
              <a:gd name="connsiteY2" fmla="*/ 6857999 h 6857999"/>
              <a:gd name="connsiteX3" fmla="*/ 0 w 4705890"/>
              <a:gd name="connsiteY3" fmla="*/ 6857999 h 6857999"/>
              <a:gd name="connsiteX4" fmla="*/ 4678181 w 4705890"/>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5890" h="6857999">
                <a:moveTo>
                  <a:pt x="4678181" y="0"/>
                </a:moveTo>
                <a:lnTo>
                  <a:pt x="4705890" y="0"/>
                </a:lnTo>
                <a:lnTo>
                  <a:pt x="4705890" y="6857999"/>
                </a:lnTo>
                <a:lnTo>
                  <a:pt x="0" y="6857999"/>
                </a:lnTo>
                <a:lnTo>
                  <a:pt x="467818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 name="Group 7">
            <a:extLst>
              <a:ext uri="{FF2B5EF4-FFF2-40B4-BE49-F238E27FC236}">
                <a16:creationId xmlns:a16="http://schemas.microsoft.com/office/drawing/2014/main" id="{91AC80F3-7BFF-C4A6-26EE-95C40BDE8667}"/>
              </a:ext>
            </a:extLst>
          </p:cNvPr>
          <p:cNvGrpSpPr/>
          <p:nvPr userDrawn="1"/>
        </p:nvGrpSpPr>
        <p:grpSpPr>
          <a:xfrm>
            <a:off x="9264120" y="3792257"/>
            <a:ext cx="2570983" cy="2562704"/>
            <a:chOff x="287727" y="465376"/>
            <a:chExt cx="2570983" cy="2562704"/>
          </a:xfrm>
        </p:grpSpPr>
        <p:grpSp>
          <p:nvGrpSpPr>
            <p:cNvPr id="9" name="Group 8">
              <a:extLst>
                <a:ext uri="{FF2B5EF4-FFF2-40B4-BE49-F238E27FC236}">
                  <a16:creationId xmlns:a16="http://schemas.microsoft.com/office/drawing/2014/main" id="{423DCC37-FFB2-482E-CED4-E7ADEC693A95}"/>
                </a:ext>
              </a:extLst>
            </p:cNvPr>
            <p:cNvGrpSpPr/>
            <p:nvPr/>
          </p:nvGrpSpPr>
          <p:grpSpPr>
            <a:xfrm>
              <a:off x="287727" y="600614"/>
              <a:ext cx="2044098" cy="2427466"/>
              <a:chOff x="264867" y="600614"/>
              <a:chExt cx="2044098" cy="2427466"/>
            </a:xfrm>
          </p:grpSpPr>
          <p:sp>
            <p:nvSpPr>
              <p:cNvPr id="15" name="Freeform 14">
                <a:extLst>
                  <a:ext uri="{FF2B5EF4-FFF2-40B4-BE49-F238E27FC236}">
                    <a16:creationId xmlns:a16="http://schemas.microsoft.com/office/drawing/2014/main" id="{80880A8D-5792-2DBA-F3A3-FB42165E232F}"/>
                  </a:ext>
                </a:extLst>
              </p:cNvPr>
              <p:cNvSpPr/>
              <p:nvPr/>
            </p:nvSpPr>
            <p:spPr>
              <a:xfrm>
                <a:off x="264867" y="931712"/>
                <a:ext cx="1483393" cy="2096368"/>
              </a:xfrm>
              <a:custGeom>
                <a:avLst/>
                <a:gdLst>
                  <a:gd name="connsiteX0" fmla="*/ 1430036 w 1483393"/>
                  <a:gd name="connsiteY0" fmla="*/ 0 h 2096368"/>
                  <a:gd name="connsiteX1" fmla="*/ 1483393 w 1483393"/>
                  <a:gd name="connsiteY1" fmla="*/ 0 h 2096368"/>
                  <a:gd name="connsiteX2" fmla="*/ 53357 w 1483393"/>
                  <a:gd name="connsiteY2" fmla="*/ 2096368 h 2096368"/>
                  <a:gd name="connsiteX3" fmla="*/ 0 w 1483393"/>
                  <a:gd name="connsiteY3" fmla="*/ 2096368 h 2096368"/>
                </a:gdLst>
                <a:ahLst/>
                <a:cxnLst>
                  <a:cxn ang="0">
                    <a:pos x="connsiteX0" y="connsiteY0"/>
                  </a:cxn>
                  <a:cxn ang="0">
                    <a:pos x="connsiteX1" y="connsiteY1"/>
                  </a:cxn>
                  <a:cxn ang="0">
                    <a:pos x="connsiteX2" y="connsiteY2"/>
                  </a:cxn>
                  <a:cxn ang="0">
                    <a:pos x="connsiteX3" y="connsiteY3"/>
                  </a:cxn>
                </a:cxnLst>
                <a:rect l="l" t="t" r="r" b="b"/>
                <a:pathLst>
                  <a:path w="1483393" h="2096368">
                    <a:moveTo>
                      <a:pt x="1430036" y="0"/>
                    </a:moveTo>
                    <a:lnTo>
                      <a:pt x="1483393" y="0"/>
                    </a:lnTo>
                    <a:lnTo>
                      <a:pt x="53357" y="2096368"/>
                    </a:lnTo>
                    <a:lnTo>
                      <a:pt x="0" y="2096368"/>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F9BC4C89-E65D-A90F-285A-6E379F9F05C4}"/>
                  </a:ext>
                </a:extLst>
              </p:cNvPr>
              <p:cNvSpPr/>
              <p:nvPr/>
            </p:nvSpPr>
            <p:spPr>
              <a:xfrm>
                <a:off x="847835" y="600614"/>
                <a:ext cx="1461130" cy="1870293"/>
              </a:xfrm>
              <a:custGeom>
                <a:avLst/>
                <a:gdLst>
                  <a:gd name="connsiteX0" fmla="*/ 1275820 w 1461130"/>
                  <a:gd name="connsiteY0" fmla="*/ 0 h 1870293"/>
                  <a:gd name="connsiteX1" fmla="*/ 1461130 w 1461130"/>
                  <a:gd name="connsiteY1" fmla="*/ 0 h 1870293"/>
                  <a:gd name="connsiteX2" fmla="*/ 185310 w 1461130"/>
                  <a:gd name="connsiteY2" fmla="*/ 1870293 h 1870293"/>
                  <a:gd name="connsiteX3" fmla="*/ 0 w 1461130"/>
                  <a:gd name="connsiteY3" fmla="*/ 1870293 h 1870293"/>
                </a:gdLst>
                <a:ahLst/>
                <a:cxnLst>
                  <a:cxn ang="0">
                    <a:pos x="connsiteX0" y="connsiteY0"/>
                  </a:cxn>
                  <a:cxn ang="0">
                    <a:pos x="connsiteX1" y="connsiteY1"/>
                  </a:cxn>
                  <a:cxn ang="0">
                    <a:pos x="connsiteX2" y="connsiteY2"/>
                  </a:cxn>
                  <a:cxn ang="0">
                    <a:pos x="connsiteX3" y="connsiteY3"/>
                  </a:cxn>
                </a:cxnLst>
                <a:rect l="l" t="t" r="r" b="b"/>
                <a:pathLst>
                  <a:path w="1461130" h="1870293">
                    <a:moveTo>
                      <a:pt x="1275820" y="0"/>
                    </a:moveTo>
                    <a:lnTo>
                      <a:pt x="1461130" y="0"/>
                    </a:lnTo>
                    <a:lnTo>
                      <a:pt x="185310" y="1870293"/>
                    </a:lnTo>
                    <a:lnTo>
                      <a:pt x="0" y="1870293"/>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4" name="Freeform 13">
              <a:extLst>
                <a:ext uri="{FF2B5EF4-FFF2-40B4-BE49-F238E27FC236}">
                  <a16:creationId xmlns:a16="http://schemas.microsoft.com/office/drawing/2014/main" id="{EC3550F5-7A82-B4F3-B105-D64CB0165787}"/>
                </a:ext>
              </a:extLst>
            </p:cNvPr>
            <p:cNvSpPr/>
            <p:nvPr/>
          </p:nvSpPr>
          <p:spPr>
            <a:xfrm>
              <a:off x="2060290" y="465376"/>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accent1"/>
            </a:solidFill>
            <a:ln w="22101" cap="flat">
              <a:noFill/>
              <a:prstDash val="solid"/>
              <a:miter/>
            </a:ln>
          </p:spPr>
          <p:txBody>
            <a:bodyPr rtlCol="0" anchor="ctr"/>
            <a:lstStyle/>
            <a:p>
              <a:endParaRPr lang="en-US"/>
            </a:p>
          </p:txBody>
        </p:sp>
      </p:grpSp>
      <p:sp>
        <p:nvSpPr>
          <p:cNvPr id="19" name="Graphic 32">
            <a:extLst>
              <a:ext uri="{FF2B5EF4-FFF2-40B4-BE49-F238E27FC236}">
                <a16:creationId xmlns:a16="http://schemas.microsoft.com/office/drawing/2014/main" id="{A3376106-4024-9307-B1F0-C56A26CA33AF}"/>
              </a:ext>
            </a:extLst>
          </p:cNvPr>
          <p:cNvSpPr/>
          <p:nvPr userDrawn="1"/>
        </p:nvSpPr>
        <p:spPr>
          <a:xfrm>
            <a:off x="11333511" y="6229357"/>
            <a:ext cx="671770" cy="504825"/>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rgbClr val="000000"/>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1249315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Title - Two Headshots">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47BABE7C-3B0B-ED4A-8C27-769A23A55C3E}"/>
              </a:ext>
            </a:extLst>
          </p:cNvPr>
          <p:cNvSpPr>
            <a:spLocks noGrp="1"/>
          </p:cNvSpPr>
          <p:nvPr>
            <p:ph type="pic" sz="quarter" idx="16"/>
          </p:nvPr>
        </p:nvSpPr>
        <p:spPr>
          <a:xfrm>
            <a:off x="2327847" y="1772495"/>
            <a:ext cx="2689146" cy="2689146"/>
          </a:xfrm>
          <a:prstGeom prst="ellipse">
            <a:avLst/>
          </a:prstGeom>
          <a:solidFill>
            <a:schemeClr val="bg2"/>
          </a:solidFill>
          <a:ln w="60325">
            <a:noFill/>
          </a:ln>
        </p:spPr>
      </p:sp>
      <p:sp>
        <p:nvSpPr>
          <p:cNvPr id="6" name="Text Placeholder 5"/>
          <p:cNvSpPr>
            <a:spLocks noGrp="1"/>
          </p:cNvSpPr>
          <p:nvPr>
            <p:ph type="body" sz="quarter" idx="15" hasCustomPrompt="1"/>
          </p:nvPr>
        </p:nvSpPr>
        <p:spPr>
          <a:xfrm>
            <a:off x="2327846" y="4713890"/>
            <a:ext cx="2899161" cy="914400"/>
          </a:xfrm>
        </p:spPr>
        <p:txBody>
          <a:bodyPr>
            <a:noAutofit/>
          </a:bodyPr>
          <a:lstStyle>
            <a:lvl1pPr marL="9525" indent="0" algn="ctr">
              <a:lnSpc>
                <a:spcPct val="90000"/>
              </a:lnSpc>
              <a:spcBef>
                <a:spcPts val="400"/>
              </a:spcBef>
              <a:buNone/>
              <a:tabLst/>
              <a:defRPr sz="2000" b="0">
                <a:solidFill>
                  <a:schemeClr val="tx1"/>
                </a:solidFill>
                <a:latin typeface="+mn-lt"/>
              </a:defRPr>
            </a:lvl1pPr>
            <a:lvl2pPr marL="274320" indent="0">
              <a:lnSpc>
                <a:spcPct val="90000"/>
              </a:lnSpc>
              <a:buNone/>
              <a:defRPr sz="2400">
                <a:solidFill>
                  <a:schemeClr val="tx1"/>
                </a:solidFill>
                <a:latin typeface="+mj-lt"/>
              </a:defRPr>
            </a:lvl2pPr>
            <a:lvl3pPr marL="685800" indent="-182880">
              <a:lnSpc>
                <a:spcPct val="90000"/>
              </a:lnSpc>
              <a:defRPr sz="2400">
                <a:solidFill>
                  <a:schemeClr val="tx1"/>
                </a:solidFill>
                <a:latin typeface="+mj-lt"/>
              </a:defRPr>
            </a:lvl3pPr>
            <a:lvl4pPr marL="914400" indent="-182880">
              <a:lnSpc>
                <a:spcPct val="90000"/>
              </a:lnSpc>
              <a:defRPr sz="2400">
                <a:solidFill>
                  <a:schemeClr val="tx1"/>
                </a:solidFill>
                <a:latin typeface="+mj-lt"/>
              </a:defRPr>
            </a:lvl4pPr>
            <a:lvl5pPr marL="1143000" indent="-182880">
              <a:lnSpc>
                <a:spcPct val="90000"/>
              </a:lnSpc>
              <a:defRPr sz="2400">
                <a:solidFill>
                  <a:schemeClr val="tx1"/>
                </a:solidFill>
                <a:latin typeface="+mj-lt"/>
              </a:defRPr>
            </a:lvl5pPr>
          </a:lstStyle>
          <a:p>
            <a:pPr lvl="0"/>
            <a:r>
              <a:rPr lang="en-US"/>
              <a:t>Click to edit Name, Title and Company – </a:t>
            </a:r>
            <a:br>
              <a:rPr lang="en-US"/>
            </a:br>
            <a:r>
              <a:rPr lang="en-US"/>
              <a:t>Calibri, 20pt </a:t>
            </a:r>
          </a:p>
          <a:p>
            <a:pPr lvl="0"/>
            <a:endParaRPr lang="en-US"/>
          </a:p>
        </p:txBody>
      </p:sp>
      <p:sp>
        <p:nvSpPr>
          <p:cNvPr id="2" name="Title 1">
            <a:extLst>
              <a:ext uri="{FF2B5EF4-FFF2-40B4-BE49-F238E27FC236}">
                <a16:creationId xmlns:a16="http://schemas.microsoft.com/office/drawing/2014/main" id="{06F802F0-D11C-4640-9CEF-7B2BB355909B}"/>
              </a:ext>
            </a:extLst>
          </p:cNvPr>
          <p:cNvSpPr>
            <a:spLocks noGrp="1"/>
          </p:cNvSpPr>
          <p:nvPr>
            <p:ph type="title" hasCustomPrompt="1"/>
          </p:nvPr>
        </p:nvSpPr>
        <p:spPr/>
        <p:txBody>
          <a:bodyPr anchor="ctr"/>
          <a:lstStyle/>
          <a:p>
            <a:r>
              <a:rPr lang="en-US"/>
              <a:t>Click to edit Calibri bold, 40pt</a:t>
            </a:r>
          </a:p>
        </p:txBody>
      </p:sp>
      <p:sp>
        <p:nvSpPr>
          <p:cNvPr id="7" name="Slide Number Placeholder 5">
            <a:extLst>
              <a:ext uri="{FF2B5EF4-FFF2-40B4-BE49-F238E27FC236}">
                <a16:creationId xmlns:a16="http://schemas.microsoft.com/office/drawing/2014/main" id="{212DD6F3-028A-4345-814D-3CD287929DEE}"/>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13" name="Picture Placeholder 9">
            <a:extLst>
              <a:ext uri="{FF2B5EF4-FFF2-40B4-BE49-F238E27FC236}">
                <a16:creationId xmlns:a16="http://schemas.microsoft.com/office/drawing/2014/main" id="{4724D7F3-AA39-FC40-B7D4-536DD05C135E}"/>
              </a:ext>
            </a:extLst>
          </p:cNvPr>
          <p:cNvSpPr>
            <a:spLocks noGrp="1"/>
          </p:cNvSpPr>
          <p:nvPr>
            <p:ph type="pic" sz="quarter" idx="19"/>
          </p:nvPr>
        </p:nvSpPr>
        <p:spPr>
          <a:xfrm>
            <a:off x="7239756" y="1772495"/>
            <a:ext cx="2689146" cy="2689146"/>
          </a:xfrm>
          <a:prstGeom prst="ellipse">
            <a:avLst/>
          </a:prstGeom>
          <a:solidFill>
            <a:schemeClr val="bg2"/>
          </a:solidFill>
          <a:ln w="60325">
            <a:noFill/>
          </a:ln>
        </p:spPr>
      </p:sp>
      <p:sp>
        <p:nvSpPr>
          <p:cNvPr id="14" name="Text Placeholder 5">
            <a:extLst>
              <a:ext uri="{FF2B5EF4-FFF2-40B4-BE49-F238E27FC236}">
                <a16:creationId xmlns:a16="http://schemas.microsoft.com/office/drawing/2014/main" id="{CB1D75FA-C01A-3A46-AD2C-F5054BCC18A3}"/>
              </a:ext>
            </a:extLst>
          </p:cNvPr>
          <p:cNvSpPr>
            <a:spLocks noGrp="1"/>
          </p:cNvSpPr>
          <p:nvPr>
            <p:ph type="body" sz="quarter" idx="20" hasCustomPrompt="1"/>
          </p:nvPr>
        </p:nvSpPr>
        <p:spPr>
          <a:xfrm>
            <a:off x="7175009" y="4713890"/>
            <a:ext cx="2899161" cy="914400"/>
          </a:xfrm>
        </p:spPr>
        <p:txBody>
          <a:bodyPr>
            <a:noAutofit/>
          </a:bodyPr>
          <a:lstStyle>
            <a:lvl1pPr marL="9525" indent="0" algn="ctr">
              <a:lnSpc>
                <a:spcPct val="90000"/>
              </a:lnSpc>
              <a:spcBef>
                <a:spcPts val="400"/>
              </a:spcBef>
              <a:buNone/>
              <a:tabLst/>
              <a:defRPr sz="2000" b="0">
                <a:solidFill>
                  <a:schemeClr val="tx1"/>
                </a:solidFill>
                <a:latin typeface="+mn-lt"/>
              </a:defRPr>
            </a:lvl1pPr>
            <a:lvl2pPr marL="274320" indent="0">
              <a:lnSpc>
                <a:spcPct val="90000"/>
              </a:lnSpc>
              <a:buNone/>
              <a:defRPr sz="2400">
                <a:solidFill>
                  <a:schemeClr val="tx1"/>
                </a:solidFill>
                <a:latin typeface="+mj-lt"/>
              </a:defRPr>
            </a:lvl2pPr>
            <a:lvl3pPr marL="685800" indent="-182880">
              <a:lnSpc>
                <a:spcPct val="90000"/>
              </a:lnSpc>
              <a:defRPr sz="2400">
                <a:solidFill>
                  <a:schemeClr val="tx1"/>
                </a:solidFill>
                <a:latin typeface="+mj-lt"/>
              </a:defRPr>
            </a:lvl3pPr>
            <a:lvl4pPr marL="914400" indent="-182880">
              <a:lnSpc>
                <a:spcPct val="90000"/>
              </a:lnSpc>
              <a:defRPr sz="2400">
                <a:solidFill>
                  <a:schemeClr val="tx1"/>
                </a:solidFill>
                <a:latin typeface="+mj-lt"/>
              </a:defRPr>
            </a:lvl4pPr>
            <a:lvl5pPr marL="1143000" indent="-182880">
              <a:lnSpc>
                <a:spcPct val="90000"/>
              </a:lnSpc>
              <a:defRPr sz="2400">
                <a:solidFill>
                  <a:schemeClr val="tx1"/>
                </a:solidFill>
                <a:latin typeface="+mj-lt"/>
              </a:defRPr>
            </a:lvl5pPr>
          </a:lstStyle>
          <a:p>
            <a:pPr lvl="0"/>
            <a:r>
              <a:rPr lang="en-US"/>
              <a:t>Click to edit Name, Title and Company – </a:t>
            </a:r>
            <a:br>
              <a:rPr lang="en-US"/>
            </a:br>
            <a:r>
              <a:rPr lang="en-US"/>
              <a:t>Calibri, 20pt </a:t>
            </a:r>
          </a:p>
        </p:txBody>
      </p:sp>
    </p:spTree>
    <p:extLst>
      <p:ext uri="{BB962C8B-B14F-4D97-AF65-F5344CB8AC3E}">
        <p14:creationId xmlns:p14="http://schemas.microsoft.com/office/powerpoint/2010/main" val="405185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 Three Headshots">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47BABE7C-3B0B-ED4A-8C27-769A23A55C3E}"/>
              </a:ext>
            </a:extLst>
          </p:cNvPr>
          <p:cNvSpPr>
            <a:spLocks noGrp="1"/>
          </p:cNvSpPr>
          <p:nvPr>
            <p:ph type="pic" sz="quarter" idx="16"/>
          </p:nvPr>
        </p:nvSpPr>
        <p:spPr>
          <a:xfrm>
            <a:off x="1048021" y="1772495"/>
            <a:ext cx="2689146" cy="2689146"/>
          </a:xfrm>
          <a:prstGeom prst="ellipse">
            <a:avLst/>
          </a:prstGeom>
          <a:solidFill>
            <a:schemeClr val="bg2"/>
          </a:solidFill>
          <a:ln w="60325">
            <a:noFill/>
          </a:ln>
        </p:spPr>
      </p:sp>
      <p:sp>
        <p:nvSpPr>
          <p:cNvPr id="6" name="Text Placeholder 5"/>
          <p:cNvSpPr>
            <a:spLocks noGrp="1"/>
          </p:cNvSpPr>
          <p:nvPr>
            <p:ph type="body" sz="quarter" idx="15" hasCustomPrompt="1"/>
          </p:nvPr>
        </p:nvSpPr>
        <p:spPr>
          <a:xfrm>
            <a:off x="1048020" y="4713890"/>
            <a:ext cx="2899161" cy="914400"/>
          </a:xfrm>
        </p:spPr>
        <p:txBody>
          <a:bodyPr>
            <a:noAutofit/>
          </a:bodyPr>
          <a:lstStyle>
            <a:lvl1pPr marL="9525" indent="0" algn="ctr">
              <a:lnSpc>
                <a:spcPct val="90000"/>
              </a:lnSpc>
              <a:spcBef>
                <a:spcPts val="400"/>
              </a:spcBef>
              <a:buNone/>
              <a:tabLst/>
              <a:defRPr sz="2000" b="0">
                <a:solidFill>
                  <a:schemeClr val="tx1"/>
                </a:solidFill>
                <a:latin typeface="+mn-lt"/>
              </a:defRPr>
            </a:lvl1pPr>
            <a:lvl2pPr marL="274320" indent="0">
              <a:lnSpc>
                <a:spcPct val="90000"/>
              </a:lnSpc>
              <a:buNone/>
              <a:defRPr sz="2400">
                <a:solidFill>
                  <a:schemeClr val="tx1"/>
                </a:solidFill>
                <a:latin typeface="+mj-lt"/>
              </a:defRPr>
            </a:lvl2pPr>
            <a:lvl3pPr marL="685800" indent="-182880">
              <a:lnSpc>
                <a:spcPct val="90000"/>
              </a:lnSpc>
              <a:defRPr sz="2400">
                <a:solidFill>
                  <a:schemeClr val="tx1"/>
                </a:solidFill>
                <a:latin typeface="+mj-lt"/>
              </a:defRPr>
            </a:lvl3pPr>
            <a:lvl4pPr marL="914400" indent="-182880">
              <a:lnSpc>
                <a:spcPct val="90000"/>
              </a:lnSpc>
              <a:defRPr sz="2400">
                <a:solidFill>
                  <a:schemeClr val="tx1"/>
                </a:solidFill>
                <a:latin typeface="+mj-lt"/>
              </a:defRPr>
            </a:lvl4pPr>
            <a:lvl5pPr marL="1143000" indent="-182880">
              <a:lnSpc>
                <a:spcPct val="90000"/>
              </a:lnSpc>
              <a:defRPr sz="2400">
                <a:solidFill>
                  <a:schemeClr val="tx1"/>
                </a:solidFill>
                <a:latin typeface="+mj-lt"/>
              </a:defRPr>
            </a:lvl5pPr>
          </a:lstStyle>
          <a:p>
            <a:pPr lvl="0"/>
            <a:r>
              <a:rPr lang="en-US"/>
              <a:t>Click to edit Name, Title and Company – </a:t>
            </a:r>
            <a:br>
              <a:rPr lang="en-US"/>
            </a:br>
            <a:r>
              <a:rPr lang="en-US"/>
              <a:t>Calibri, 20pt </a:t>
            </a:r>
          </a:p>
          <a:p>
            <a:pPr lvl="0"/>
            <a:endParaRPr lang="en-US"/>
          </a:p>
        </p:txBody>
      </p:sp>
      <p:sp>
        <p:nvSpPr>
          <p:cNvPr id="2" name="Title 1">
            <a:extLst>
              <a:ext uri="{FF2B5EF4-FFF2-40B4-BE49-F238E27FC236}">
                <a16:creationId xmlns:a16="http://schemas.microsoft.com/office/drawing/2014/main" id="{06F802F0-D11C-4640-9CEF-7B2BB355909B}"/>
              </a:ext>
            </a:extLst>
          </p:cNvPr>
          <p:cNvSpPr>
            <a:spLocks noGrp="1"/>
          </p:cNvSpPr>
          <p:nvPr>
            <p:ph type="title" hasCustomPrompt="1"/>
          </p:nvPr>
        </p:nvSpPr>
        <p:spPr/>
        <p:txBody>
          <a:bodyPr anchor="ctr"/>
          <a:lstStyle/>
          <a:p>
            <a:r>
              <a:rPr lang="en-US"/>
              <a:t>Click to edit Calibri bold, 40pt</a:t>
            </a:r>
          </a:p>
        </p:txBody>
      </p:sp>
      <p:sp>
        <p:nvSpPr>
          <p:cNvPr id="7" name="Slide Number Placeholder 5">
            <a:extLst>
              <a:ext uri="{FF2B5EF4-FFF2-40B4-BE49-F238E27FC236}">
                <a16:creationId xmlns:a16="http://schemas.microsoft.com/office/drawing/2014/main" id="{212DD6F3-028A-4345-814D-3CD287929DEE}"/>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10" name="Picture Placeholder 9">
            <a:extLst>
              <a:ext uri="{FF2B5EF4-FFF2-40B4-BE49-F238E27FC236}">
                <a16:creationId xmlns:a16="http://schemas.microsoft.com/office/drawing/2014/main" id="{9C2A6747-8923-AF4F-B7E5-B01F224EF522}"/>
              </a:ext>
            </a:extLst>
          </p:cNvPr>
          <p:cNvSpPr>
            <a:spLocks noGrp="1"/>
          </p:cNvSpPr>
          <p:nvPr>
            <p:ph type="pic" sz="quarter" idx="17"/>
          </p:nvPr>
        </p:nvSpPr>
        <p:spPr>
          <a:xfrm>
            <a:off x="4762137" y="1772495"/>
            <a:ext cx="2689146" cy="2689146"/>
          </a:xfrm>
          <a:prstGeom prst="ellipse">
            <a:avLst/>
          </a:prstGeom>
          <a:solidFill>
            <a:schemeClr val="bg2"/>
          </a:solidFill>
          <a:ln w="60325">
            <a:noFill/>
          </a:ln>
        </p:spPr>
      </p:sp>
      <p:sp>
        <p:nvSpPr>
          <p:cNvPr id="12" name="Text Placeholder 5">
            <a:extLst>
              <a:ext uri="{FF2B5EF4-FFF2-40B4-BE49-F238E27FC236}">
                <a16:creationId xmlns:a16="http://schemas.microsoft.com/office/drawing/2014/main" id="{F386235F-30B7-3F49-82B9-26C115306030}"/>
              </a:ext>
            </a:extLst>
          </p:cNvPr>
          <p:cNvSpPr>
            <a:spLocks noGrp="1"/>
          </p:cNvSpPr>
          <p:nvPr>
            <p:ph type="body" sz="quarter" idx="18" hasCustomPrompt="1"/>
          </p:nvPr>
        </p:nvSpPr>
        <p:spPr>
          <a:xfrm>
            <a:off x="4697390" y="4713890"/>
            <a:ext cx="2899161" cy="914400"/>
          </a:xfrm>
        </p:spPr>
        <p:txBody>
          <a:bodyPr>
            <a:noAutofit/>
          </a:bodyPr>
          <a:lstStyle>
            <a:lvl1pPr marL="9525" indent="0" algn="ctr">
              <a:lnSpc>
                <a:spcPct val="90000"/>
              </a:lnSpc>
              <a:spcBef>
                <a:spcPts val="400"/>
              </a:spcBef>
              <a:buNone/>
              <a:tabLst/>
              <a:defRPr sz="2000" b="0">
                <a:solidFill>
                  <a:schemeClr val="tx1"/>
                </a:solidFill>
                <a:latin typeface="+mn-lt"/>
              </a:defRPr>
            </a:lvl1pPr>
            <a:lvl2pPr marL="274320" indent="0">
              <a:lnSpc>
                <a:spcPct val="90000"/>
              </a:lnSpc>
              <a:buNone/>
              <a:defRPr sz="2400">
                <a:solidFill>
                  <a:schemeClr val="tx1"/>
                </a:solidFill>
                <a:latin typeface="+mj-lt"/>
              </a:defRPr>
            </a:lvl2pPr>
            <a:lvl3pPr marL="685800" indent="-182880">
              <a:lnSpc>
                <a:spcPct val="90000"/>
              </a:lnSpc>
              <a:defRPr sz="2400">
                <a:solidFill>
                  <a:schemeClr val="tx1"/>
                </a:solidFill>
                <a:latin typeface="+mj-lt"/>
              </a:defRPr>
            </a:lvl3pPr>
            <a:lvl4pPr marL="914400" indent="-182880">
              <a:lnSpc>
                <a:spcPct val="90000"/>
              </a:lnSpc>
              <a:defRPr sz="2400">
                <a:solidFill>
                  <a:schemeClr val="tx1"/>
                </a:solidFill>
                <a:latin typeface="+mj-lt"/>
              </a:defRPr>
            </a:lvl4pPr>
            <a:lvl5pPr marL="1143000" indent="-182880">
              <a:lnSpc>
                <a:spcPct val="90000"/>
              </a:lnSpc>
              <a:defRPr sz="2400">
                <a:solidFill>
                  <a:schemeClr val="tx1"/>
                </a:solidFill>
                <a:latin typeface="+mj-lt"/>
              </a:defRPr>
            </a:lvl5pPr>
          </a:lstStyle>
          <a:p>
            <a:pPr lvl="0"/>
            <a:r>
              <a:rPr lang="en-US"/>
              <a:t>Click to edit Name, Title and Company – </a:t>
            </a:r>
            <a:br>
              <a:rPr lang="en-US"/>
            </a:br>
            <a:r>
              <a:rPr lang="en-US"/>
              <a:t>Calibri, 20pt </a:t>
            </a:r>
          </a:p>
        </p:txBody>
      </p:sp>
      <p:sp>
        <p:nvSpPr>
          <p:cNvPr id="13" name="Picture Placeholder 9">
            <a:extLst>
              <a:ext uri="{FF2B5EF4-FFF2-40B4-BE49-F238E27FC236}">
                <a16:creationId xmlns:a16="http://schemas.microsoft.com/office/drawing/2014/main" id="{4724D7F3-AA39-FC40-B7D4-536DD05C135E}"/>
              </a:ext>
            </a:extLst>
          </p:cNvPr>
          <p:cNvSpPr>
            <a:spLocks noGrp="1"/>
          </p:cNvSpPr>
          <p:nvPr>
            <p:ph type="pic" sz="quarter" idx="19"/>
          </p:nvPr>
        </p:nvSpPr>
        <p:spPr>
          <a:xfrm>
            <a:off x="8519581" y="1772495"/>
            <a:ext cx="2689146" cy="2689146"/>
          </a:xfrm>
          <a:prstGeom prst="ellipse">
            <a:avLst/>
          </a:prstGeom>
          <a:solidFill>
            <a:schemeClr val="bg2"/>
          </a:solidFill>
          <a:ln w="60325">
            <a:noFill/>
          </a:ln>
        </p:spPr>
      </p:sp>
      <p:sp>
        <p:nvSpPr>
          <p:cNvPr id="14" name="Text Placeholder 5">
            <a:extLst>
              <a:ext uri="{FF2B5EF4-FFF2-40B4-BE49-F238E27FC236}">
                <a16:creationId xmlns:a16="http://schemas.microsoft.com/office/drawing/2014/main" id="{CB1D75FA-C01A-3A46-AD2C-F5054BCC18A3}"/>
              </a:ext>
            </a:extLst>
          </p:cNvPr>
          <p:cNvSpPr>
            <a:spLocks noGrp="1"/>
          </p:cNvSpPr>
          <p:nvPr>
            <p:ph type="body" sz="quarter" idx="20" hasCustomPrompt="1"/>
          </p:nvPr>
        </p:nvSpPr>
        <p:spPr>
          <a:xfrm>
            <a:off x="8454834" y="4713890"/>
            <a:ext cx="2899161" cy="914400"/>
          </a:xfrm>
        </p:spPr>
        <p:txBody>
          <a:bodyPr>
            <a:noAutofit/>
          </a:bodyPr>
          <a:lstStyle>
            <a:lvl1pPr marL="9525" indent="0" algn="ctr">
              <a:lnSpc>
                <a:spcPct val="90000"/>
              </a:lnSpc>
              <a:spcBef>
                <a:spcPts val="400"/>
              </a:spcBef>
              <a:buNone/>
              <a:tabLst/>
              <a:defRPr sz="2000" b="0">
                <a:solidFill>
                  <a:schemeClr val="tx1"/>
                </a:solidFill>
                <a:latin typeface="+mn-lt"/>
              </a:defRPr>
            </a:lvl1pPr>
            <a:lvl2pPr marL="274320" indent="0">
              <a:lnSpc>
                <a:spcPct val="90000"/>
              </a:lnSpc>
              <a:buNone/>
              <a:defRPr sz="2400">
                <a:solidFill>
                  <a:schemeClr val="tx1"/>
                </a:solidFill>
                <a:latin typeface="+mj-lt"/>
              </a:defRPr>
            </a:lvl2pPr>
            <a:lvl3pPr marL="685800" indent="-182880">
              <a:lnSpc>
                <a:spcPct val="90000"/>
              </a:lnSpc>
              <a:defRPr sz="2400">
                <a:solidFill>
                  <a:schemeClr val="tx1"/>
                </a:solidFill>
                <a:latin typeface="+mj-lt"/>
              </a:defRPr>
            </a:lvl3pPr>
            <a:lvl4pPr marL="914400" indent="-182880">
              <a:lnSpc>
                <a:spcPct val="90000"/>
              </a:lnSpc>
              <a:defRPr sz="2400">
                <a:solidFill>
                  <a:schemeClr val="tx1"/>
                </a:solidFill>
                <a:latin typeface="+mj-lt"/>
              </a:defRPr>
            </a:lvl4pPr>
            <a:lvl5pPr marL="1143000" indent="-182880">
              <a:lnSpc>
                <a:spcPct val="90000"/>
              </a:lnSpc>
              <a:defRPr sz="2400">
                <a:solidFill>
                  <a:schemeClr val="tx1"/>
                </a:solidFill>
                <a:latin typeface="+mj-lt"/>
              </a:defRPr>
            </a:lvl5pPr>
          </a:lstStyle>
          <a:p>
            <a:pPr lvl="0"/>
            <a:r>
              <a:rPr lang="en-US"/>
              <a:t>Click to edit Name, Title and Company – </a:t>
            </a:r>
            <a:br>
              <a:rPr lang="en-US"/>
            </a:br>
            <a:r>
              <a:rPr lang="en-US"/>
              <a:t>Calibri, 20pt </a:t>
            </a:r>
          </a:p>
        </p:txBody>
      </p:sp>
    </p:spTree>
    <p:extLst>
      <p:ext uri="{BB962C8B-B14F-4D97-AF65-F5344CB8AC3E}">
        <p14:creationId xmlns:p14="http://schemas.microsoft.com/office/powerpoint/2010/main" val="2141000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Title Only">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DCDA1E-6697-864C-83FF-7B4AFEBC6EF4}"/>
              </a:ext>
            </a:extLst>
          </p:cNvPr>
          <p:cNvSpPr>
            <a:spLocks noGrp="1"/>
          </p:cNvSpPr>
          <p:nvPr>
            <p:ph type="title" hasCustomPrompt="1"/>
          </p:nvPr>
        </p:nvSpPr>
        <p:spPr/>
        <p:txBody>
          <a:bodyPr anchor="ctr"/>
          <a:lstStyle/>
          <a:p>
            <a:r>
              <a:rPr lang="en-US"/>
              <a:t>Click to edit Calibri bold, 40pt</a:t>
            </a:r>
          </a:p>
        </p:txBody>
      </p:sp>
      <p:sp>
        <p:nvSpPr>
          <p:cNvPr id="2" name="Slide Number Placeholder 1">
            <a:extLst>
              <a:ext uri="{FF2B5EF4-FFF2-40B4-BE49-F238E27FC236}">
                <a16:creationId xmlns:a16="http://schemas.microsoft.com/office/drawing/2014/main" id="{B4E92F4F-C217-1447-B780-F991A23DA614}"/>
              </a:ext>
            </a:extLst>
          </p:cNvPr>
          <p:cNvSpPr>
            <a:spLocks noGrp="1"/>
          </p:cNvSpPr>
          <p:nvPr>
            <p:ph type="sldNum" sz="quarter" idx="10"/>
          </p:nvPr>
        </p:nvSpPr>
        <p:spPr>
          <a:xfrm>
            <a:off x="256032" y="6382512"/>
            <a:ext cx="191583" cy="365125"/>
          </a:xfrm>
          <a:prstGeom prst="rect">
            <a:avLst/>
          </a:prstGeom>
        </p:spPr>
        <p:txBody>
          <a:bodyPr/>
          <a:lstStyle/>
          <a:p>
            <a:fld id="{8F7CD1BA-DA5F-1C49-BF18-6CB271957334}" type="slidenum">
              <a:rPr lang="en-US" smtClean="0"/>
              <a:pPr/>
              <a:t>‹#›</a:t>
            </a:fld>
            <a:endParaRPr lang="en-US"/>
          </a:p>
        </p:txBody>
      </p:sp>
    </p:spTree>
    <p:extLst>
      <p:ext uri="{BB962C8B-B14F-4D97-AF65-F5344CB8AC3E}">
        <p14:creationId xmlns:p14="http://schemas.microsoft.com/office/powerpoint/2010/main" val="8994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Title - Bullets (first level has no bullet)">
    <p:bg>
      <p:bgPr>
        <a:solidFill>
          <a:schemeClr val="bg1"/>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212DD6F3-028A-4345-814D-3CD287929DEE}"/>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9" name="Text Placeholder 5">
            <a:extLst>
              <a:ext uri="{FF2B5EF4-FFF2-40B4-BE49-F238E27FC236}">
                <a16:creationId xmlns:a16="http://schemas.microsoft.com/office/drawing/2014/main" id="{2670FED0-5040-BF4B-9DC3-53E58B67CEEF}"/>
              </a:ext>
            </a:extLst>
          </p:cNvPr>
          <p:cNvSpPr>
            <a:spLocks noGrp="1"/>
          </p:cNvSpPr>
          <p:nvPr>
            <p:ph type="body" sz="quarter" idx="15" hasCustomPrompt="1"/>
          </p:nvPr>
        </p:nvSpPr>
        <p:spPr>
          <a:xfrm>
            <a:off x="561671" y="1257300"/>
            <a:ext cx="10979164" cy="4960445"/>
          </a:xfrm>
        </p:spPr>
        <p:txBody>
          <a:bodyPr>
            <a:normAutofit/>
          </a:bodyPr>
          <a:lstStyle>
            <a:lvl1pPr marL="9525" marR="0" indent="0" algn="l" defTabSz="914400" rtl="0" eaLnBrk="1" fontAlgn="auto" latinLnBrk="0" hangingPunct="1">
              <a:lnSpc>
                <a:spcPct val="90000"/>
              </a:lnSpc>
              <a:spcBef>
                <a:spcPts val="600"/>
              </a:spcBef>
              <a:spcAft>
                <a:spcPts val="0"/>
              </a:spcAft>
              <a:buClrTx/>
              <a:buSzTx/>
              <a:buFont typeface="Arial"/>
              <a:buNone/>
              <a:tabLst/>
              <a:defRPr sz="2800" b="0">
                <a:solidFill>
                  <a:schemeClr val="tx1"/>
                </a:solidFill>
                <a:latin typeface="+mn-lt"/>
              </a:defRPr>
            </a:lvl1pPr>
            <a:lvl2pPr marL="457200" indent="-182880">
              <a:lnSpc>
                <a:spcPct val="90000"/>
              </a:lnSpc>
              <a:spcBef>
                <a:spcPts val="600"/>
              </a:spcBef>
              <a:defRPr sz="2800">
                <a:solidFill>
                  <a:schemeClr val="tx1"/>
                </a:solidFill>
                <a:latin typeface="+mn-lt"/>
              </a:defRPr>
            </a:lvl2pPr>
            <a:lvl3pPr marL="685800" indent="-182880">
              <a:lnSpc>
                <a:spcPct val="90000"/>
              </a:lnSpc>
              <a:spcBef>
                <a:spcPts val="600"/>
              </a:spcBef>
              <a:defRPr sz="2800">
                <a:solidFill>
                  <a:schemeClr val="tx1"/>
                </a:solidFill>
                <a:latin typeface="+mn-lt"/>
              </a:defRPr>
            </a:lvl3pPr>
            <a:lvl4pPr marL="914400" indent="-182880">
              <a:lnSpc>
                <a:spcPct val="90000"/>
              </a:lnSpc>
              <a:spcBef>
                <a:spcPts val="600"/>
              </a:spcBef>
              <a:defRPr sz="2800">
                <a:solidFill>
                  <a:schemeClr val="tx1"/>
                </a:solidFill>
                <a:latin typeface="+mn-lt"/>
              </a:defRPr>
            </a:lvl4pPr>
            <a:lvl5pPr marL="1143000" indent="-182880">
              <a:lnSpc>
                <a:spcPct val="90000"/>
              </a:lnSpc>
              <a:spcBef>
                <a:spcPts val="600"/>
              </a:spcBef>
              <a:defRPr sz="2800">
                <a:solidFill>
                  <a:schemeClr val="tx1"/>
                </a:solidFill>
                <a:latin typeface="+mn-lt"/>
              </a:defRPr>
            </a:lvl5pPr>
          </a:lstStyle>
          <a:p>
            <a:pPr marL="9525" marR="0" lvl="0" indent="0" algn="l" defTabSz="914400" rtl="0" eaLnBrk="1" fontAlgn="auto" latinLnBrk="0" hangingPunct="1">
              <a:lnSpc>
                <a:spcPct val="90000"/>
              </a:lnSpc>
              <a:spcBef>
                <a:spcPts val="600"/>
              </a:spcBef>
              <a:spcAft>
                <a:spcPts val="0"/>
              </a:spcAft>
              <a:buClrTx/>
              <a:buSzTx/>
              <a:buFont typeface="Arial"/>
              <a:buNone/>
              <a:tabLst/>
              <a:defRPr/>
            </a:pPr>
            <a:r>
              <a:rPr lang="en-US"/>
              <a:t>Click to edit – Calibri 24-28pt, black</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BC9DD3DB-6117-654A-9DEB-3E8404ABD6C0}"/>
              </a:ext>
            </a:extLst>
          </p:cNvPr>
          <p:cNvSpPr>
            <a:spLocks noGrp="1"/>
          </p:cNvSpPr>
          <p:nvPr>
            <p:ph type="title" hasCustomPrompt="1"/>
          </p:nvPr>
        </p:nvSpPr>
        <p:spPr>
          <a:xfrm>
            <a:off x="561670" y="410236"/>
            <a:ext cx="10979165" cy="616169"/>
          </a:xfrm>
        </p:spPr>
        <p:txBody>
          <a:bodyPr anchor="ctr"/>
          <a:lstStyle/>
          <a:p>
            <a:r>
              <a:rPr lang="en-US"/>
              <a:t>Click to edit Calibri bold, 40pt</a:t>
            </a:r>
          </a:p>
        </p:txBody>
      </p:sp>
    </p:spTree>
    <p:extLst>
      <p:ext uri="{BB962C8B-B14F-4D97-AF65-F5344CB8AC3E}">
        <p14:creationId xmlns:p14="http://schemas.microsoft.com/office/powerpoint/2010/main" val="1631433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Text and Image">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B92892F6-BB84-BC4F-8D28-6EB09215A88F}"/>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9" name="Picture Placeholder 2">
            <a:extLst>
              <a:ext uri="{FF2B5EF4-FFF2-40B4-BE49-F238E27FC236}">
                <a16:creationId xmlns:a16="http://schemas.microsoft.com/office/drawing/2014/main" id="{F1D6F00A-21AC-8A44-849C-1EC4AB55D497}"/>
              </a:ext>
            </a:extLst>
          </p:cNvPr>
          <p:cNvSpPr>
            <a:spLocks noGrp="1"/>
          </p:cNvSpPr>
          <p:nvPr>
            <p:ph type="pic" sz="quarter" idx="16"/>
          </p:nvPr>
        </p:nvSpPr>
        <p:spPr>
          <a:xfrm>
            <a:off x="6220970" y="1292105"/>
            <a:ext cx="5319865" cy="3662406"/>
          </a:xfrm>
        </p:spPr>
        <p:txBody>
          <a:bodyPr/>
          <a:lstStyle/>
          <a:p>
            <a:r>
              <a:rPr lang="en-US"/>
              <a:t>Click icon to add picture</a:t>
            </a:r>
          </a:p>
        </p:txBody>
      </p:sp>
      <p:sp>
        <p:nvSpPr>
          <p:cNvPr id="7" name="Title Placeholder 1">
            <a:extLst>
              <a:ext uri="{FF2B5EF4-FFF2-40B4-BE49-F238E27FC236}">
                <a16:creationId xmlns:a16="http://schemas.microsoft.com/office/drawing/2014/main" id="{B540ACEB-9CB8-E54B-9BD6-E25FB16049C2}"/>
              </a:ext>
            </a:extLst>
          </p:cNvPr>
          <p:cNvSpPr>
            <a:spLocks noGrp="1"/>
          </p:cNvSpPr>
          <p:nvPr>
            <p:ph type="title" hasCustomPrompt="1"/>
          </p:nvPr>
        </p:nvSpPr>
        <p:spPr>
          <a:xfrm>
            <a:off x="561670" y="410236"/>
            <a:ext cx="10979165" cy="616169"/>
          </a:xfrm>
          <a:prstGeom prst="rect">
            <a:avLst/>
          </a:prstGeom>
        </p:spPr>
        <p:txBody>
          <a:bodyPr vert="horz" lIns="0" tIns="0" rIns="0" bIns="0" rtlCol="0" anchor="ctr">
            <a:noAutofit/>
          </a:bodyPr>
          <a:lstStyle/>
          <a:p>
            <a:r>
              <a:rPr lang="en-US"/>
              <a:t>Click to edit Calibri bold, 40pt</a:t>
            </a:r>
          </a:p>
        </p:txBody>
      </p:sp>
      <p:sp>
        <p:nvSpPr>
          <p:cNvPr id="8" name="Text Placeholder 5">
            <a:extLst>
              <a:ext uri="{FF2B5EF4-FFF2-40B4-BE49-F238E27FC236}">
                <a16:creationId xmlns:a16="http://schemas.microsoft.com/office/drawing/2014/main" id="{5210E3A2-1EC9-A74D-ABCC-2995C70FD675}"/>
              </a:ext>
            </a:extLst>
          </p:cNvPr>
          <p:cNvSpPr>
            <a:spLocks noGrp="1"/>
          </p:cNvSpPr>
          <p:nvPr>
            <p:ph type="body" sz="quarter" idx="15" hasCustomPrompt="1"/>
          </p:nvPr>
        </p:nvSpPr>
        <p:spPr>
          <a:xfrm>
            <a:off x="561670" y="1257300"/>
            <a:ext cx="5534331" cy="4960445"/>
          </a:xfrm>
        </p:spPr>
        <p:txBody>
          <a:bodyPr>
            <a:normAutofit/>
          </a:bodyPr>
          <a:lstStyle>
            <a:lvl1pPr marL="9525" marR="0" indent="0" algn="l" defTabSz="914400" rtl="0" eaLnBrk="1" fontAlgn="auto" latinLnBrk="0" hangingPunct="1">
              <a:lnSpc>
                <a:spcPct val="90000"/>
              </a:lnSpc>
              <a:spcBef>
                <a:spcPts val="600"/>
              </a:spcBef>
              <a:spcAft>
                <a:spcPts val="0"/>
              </a:spcAft>
              <a:buClrTx/>
              <a:buSzTx/>
              <a:buFont typeface="Arial"/>
              <a:buNone/>
              <a:tabLst/>
              <a:defRPr sz="2800" b="0">
                <a:solidFill>
                  <a:schemeClr val="tx1"/>
                </a:solidFill>
                <a:latin typeface="+mn-lt"/>
              </a:defRPr>
            </a:lvl1pPr>
            <a:lvl2pPr marL="457200" indent="-182880">
              <a:lnSpc>
                <a:spcPct val="90000"/>
              </a:lnSpc>
              <a:spcBef>
                <a:spcPts val="600"/>
              </a:spcBef>
              <a:defRPr sz="2800">
                <a:solidFill>
                  <a:schemeClr val="tx1"/>
                </a:solidFill>
                <a:latin typeface="+mn-lt"/>
              </a:defRPr>
            </a:lvl2pPr>
            <a:lvl3pPr marL="685800" indent="-182880">
              <a:lnSpc>
                <a:spcPct val="90000"/>
              </a:lnSpc>
              <a:spcBef>
                <a:spcPts val="600"/>
              </a:spcBef>
              <a:defRPr sz="2800">
                <a:solidFill>
                  <a:schemeClr val="tx1"/>
                </a:solidFill>
                <a:latin typeface="+mn-lt"/>
              </a:defRPr>
            </a:lvl3pPr>
            <a:lvl4pPr marL="914400" indent="-182880">
              <a:lnSpc>
                <a:spcPct val="90000"/>
              </a:lnSpc>
              <a:spcBef>
                <a:spcPts val="600"/>
              </a:spcBef>
              <a:defRPr sz="2800">
                <a:solidFill>
                  <a:schemeClr val="tx1"/>
                </a:solidFill>
                <a:latin typeface="+mn-lt"/>
              </a:defRPr>
            </a:lvl4pPr>
            <a:lvl5pPr marL="1143000" indent="-182880">
              <a:lnSpc>
                <a:spcPct val="90000"/>
              </a:lnSpc>
              <a:spcBef>
                <a:spcPts val="600"/>
              </a:spcBef>
              <a:defRPr sz="2800">
                <a:solidFill>
                  <a:schemeClr val="tx1"/>
                </a:solidFill>
                <a:latin typeface="+mn-lt"/>
              </a:defRPr>
            </a:lvl5pPr>
          </a:lstStyle>
          <a:p>
            <a:pPr marL="9525" marR="0" lvl="0" indent="0" algn="l" defTabSz="914400" rtl="0" eaLnBrk="1" fontAlgn="auto" latinLnBrk="0" hangingPunct="1">
              <a:lnSpc>
                <a:spcPct val="90000"/>
              </a:lnSpc>
              <a:spcBef>
                <a:spcPts val="600"/>
              </a:spcBef>
              <a:spcAft>
                <a:spcPts val="0"/>
              </a:spcAft>
              <a:buClrTx/>
              <a:buSzTx/>
              <a:buFont typeface="Arial"/>
              <a:buNone/>
              <a:tabLst/>
              <a:defRPr/>
            </a:pPr>
            <a:r>
              <a:rPr lang="en-US"/>
              <a:t>Click to edit – Calibri 24-28pt, black</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79626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Title - Charts">
    <p:bg>
      <p:bgPr>
        <a:solidFill>
          <a:schemeClr val="bg1"/>
        </a:solidFill>
        <a:effectLst/>
      </p:bgPr>
    </p:bg>
    <p:spTree>
      <p:nvGrpSpPr>
        <p:cNvPr id="1" name=""/>
        <p:cNvGrpSpPr/>
        <p:nvPr/>
      </p:nvGrpSpPr>
      <p:grpSpPr>
        <a:xfrm>
          <a:off x="0" y="0"/>
          <a:ext cx="0" cy="0"/>
          <a:chOff x="0" y="0"/>
          <a:chExt cx="0" cy="0"/>
        </a:xfrm>
      </p:grpSpPr>
      <p:sp>
        <p:nvSpPr>
          <p:cNvPr id="9" name="Content Placeholder 2"/>
          <p:cNvSpPr>
            <a:spLocks noGrp="1"/>
          </p:cNvSpPr>
          <p:nvPr>
            <p:ph idx="13" hasCustomPrompt="1"/>
          </p:nvPr>
        </p:nvSpPr>
        <p:spPr>
          <a:xfrm>
            <a:off x="561670" y="1257301"/>
            <a:ext cx="10979165" cy="4830182"/>
          </a:xfrm>
        </p:spPr>
        <p:txBody>
          <a:bodyPr lIns="0" tIns="0" rIns="0" bIns="0" numCol="2" spcCol="457200" anchor="ctr">
            <a:normAutofit/>
          </a:bodyPr>
          <a:lstStyle>
            <a:lvl1pPr marL="0" indent="0" algn="just">
              <a:lnSpc>
                <a:spcPct val="122000"/>
              </a:lnSpc>
              <a:spcBef>
                <a:spcPts val="800"/>
              </a:spcBef>
              <a:buNone/>
              <a:defRPr sz="1600">
                <a:solidFill>
                  <a:schemeClr val="tx1"/>
                </a:solidFill>
              </a:defRPr>
            </a:lvl1pPr>
            <a:lvl2pPr marL="182880" indent="0" algn="just">
              <a:lnSpc>
                <a:spcPct val="122000"/>
              </a:lnSpc>
              <a:spcBef>
                <a:spcPts val="800"/>
              </a:spcBef>
              <a:buNone/>
              <a:defRPr sz="1600"/>
            </a:lvl2pPr>
            <a:lvl3pPr marL="365760" indent="0" algn="just">
              <a:lnSpc>
                <a:spcPct val="122000"/>
              </a:lnSpc>
              <a:spcBef>
                <a:spcPts val="800"/>
              </a:spcBef>
              <a:buNone/>
              <a:defRPr sz="1600"/>
            </a:lvl3pPr>
            <a:lvl4pPr marL="548640" indent="0" algn="just">
              <a:lnSpc>
                <a:spcPct val="122000"/>
              </a:lnSpc>
              <a:spcBef>
                <a:spcPts val="800"/>
              </a:spcBef>
              <a:buNone/>
              <a:defRPr sz="1600"/>
            </a:lvl4pPr>
            <a:lvl5pPr marL="731520" indent="0" algn="just">
              <a:lnSpc>
                <a:spcPct val="122000"/>
              </a:lnSpc>
              <a:spcBef>
                <a:spcPts val="800"/>
              </a:spcBef>
              <a:buNone/>
              <a:defRPr sz="1600"/>
            </a:lvl5pPr>
          </a:lstStyle>
          <a:p>
            <a:pPr lvl="0"/>
            <a:r>
              <a:rPr lang="en-US"/>
              <a:t>Click to add charts</a:t>
            </a:r>
          </a:p>
        </p:txBody>
      </p:sp>
      <p:sp>
        <p:nvSpPr>
          <p:cNvPr id="15" name="Slide Number Placeholder 1">
            <a:extLst>
              <a:ext uri="{FF2B5EF4-FFF2-40B4-BE49-F238E27FC236}">
                <a16:creationId xmlns:a16="http://schemas.microsoft.com/office/drawing/2014/main" id="{DEDD36FD-274B-2C40-A635-BC0808B86F30}"/>
              </a:ext>
            </a:extLst>
          </p:cNvPr>
          <p:cNvSpPr>
            <a:spLocks noGrp="1"/>
          </p:cNvSpPr>
          <p:nvPr>
            <p:ph type="sldNum" sz="quarter" idx="10"/>
          </p:nvPr>
        </p:nvSpPr>
        <p:spPr>
          <a:xfrm>
            <a:off x="256032" y="6382512"/>
            <a:ext cx="191583" cy="365125"/>
          </a:xfrm>
          <a:prstGeom prst="rect">
            <a:avLst/>
          </a:prstGeom>
        </p:spPr>
        <p:txBody>
          <a:bodyPr/>
          <a:lstStyle/>
          <a:p>
            <a:fld id="{8F7CD1BA-DA5F-1C49-BF18-6CB271957334}" type="slidenum">
              <a:rPr lang="en-US" smtClean="0"/>
              <a:pPr/>
              <a:t>‹#›</a:t>
            </a:fld>
            <a:endParaRPr lang="en-US"/>
          </a:p>
        </p:txBody>
      </p:sp>
      <p:sp>
        <p:nvSpPr>
          <p:cNvPr id="17" name="Title Placeholder 1">
            <a:extLst>
              <a:ext uri="{FF2B5EF4-FFF2-40B4-BE49-F238E27FC236}">
                <a16:creationId xmlns:a16="http://schemas.microsoft.com/office/drawing/2014/main" id="{8A242C00-E8C9-914C-8469-AC64CAE0458C}"/>
              </a:ext>
            </a:extLst>
          </p:cNvPr>
          <p:cNvSpPr>
            <a:spLocks noGrp="1"/>
          </p:cNvSpPr>
          <p:nvPr>
            <p:ph type="title" hasCustomPrompt="1"/>
          </p:nvPr>
        </p:nvSpPr>
        <p:spPr>
          <a:xfrm>
            <a:off x="561670" y="410236"/>
            <a:ext cx="10979165" cy="616169"/>
          </a:xfrm>
          <a:prstGeom prst="rect">
            <a:avLst/>
          </a:prstGeom>
        </p:spPr>
        <p:txBody>
          <a:bodyPr vert="horz" lIns="0" tIns="0" rIns="0" bIns="0" rtlCol="0" anchor="ctr">
            <a:noAutofit/>
          </a:bodyPr>
          <a:lstStyle/>
          <a:p>
            <a:r>
              <a:rPr lang="en-US"/>
              <a:t>Click to edit Calibri bold, 40pt</a:t>
            </a:r>
          </a:p>
        </p:txBody>
      </p:sp>
    </p:spTree>
    <p:extLst>
      <p:ext uri="{BB962C8B-B14F-4D97-AF65-F5344CB8AC3E}">
        <p14:creationId xmlns:p14="http://schemas.microsoft.com/office/powerpoint/2010/main" val="31631488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Full screen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19576ED-A14E-B842-94CC-C872417CE5D7}"/>
              </a:ext>
            </a:extLst>
          </p:cNvPr>
          <p:cNvSpPr>
            <a:spLocks noGrp="1"/>
          </p:cNvSpPr>
          <p:nvPr>
            <p:ph type="pic" sz="quarter" idx="10" hasCustomPrompt="1"/>
          </p:nvPr>
        </p:nvSpPr>
        <p:spPr>
          <a:xfrm>
            <a:off x="0" y="0"/>
            <a:ext cx="12192000" cy="6858000"/>
          </a:xfrm>
        </p:spPr>
        <p:txBody>
          <a:bodyPr>
            <a:normAutofit/>
          </a:bodyPr>
          <a:lstStyle>
            <a:lvl1pPr>
              <a:defRPr sz="1600"/>
            </a:lvl1pPr>
          </a:lstStyle>
          <a:p>
            <a:r>
              <a:rPr lang="en-US"/>
              <a:t>Add picture</a:t>
            </a:r>
          </a:p>
        </p:txBody>
      </p:sp>
      <p:sp>
        <p:nvSpPr>
          <p:cNvPr id="3" name="Slide Number Placeholder 5">
            <a:extLst>
              <a:ext uri="{FF2B5EF4-FFF2-40B4-BE49-F238E27FC236}">
                <a16:creationId xmlns:a16="http://schemas.microsoft.com/office/drawing/2014/main" id="{ACE62561-EE08-3E41-97D8-804D057AB5B1}"/>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Tree>
    <p:extLst>
      <p:ext uri="{BB962C8B-B14F-4D97-AF65-F5344CB8AC3E}">
        <p14:creationId xmlns:p14="http://schemas.microsoft.com/office/powerpoint/2010/main" val="66169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Full screen image + Tit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19576ED-A14E-B842-94CC-C872417CE5D7}"/>
              </a:ext>
            </a:extLst>
          </p:cNvPr>
          <p:cNvSpPr>
            <a:spLocks noGrp="1"/>
          </p:cNvSpPr>
          <p:nvPr>
            <p:ph type="pic" sz="quarter" idx="10" hasCustomPrompt="1"/>
          </p:nvPr>
        </p:nvSpPr>
        <p:spPr>
          <a:xfrm>
            <a:off x="0" y="0"/>
            <a:ext cx="12192000" cy="6858000"/>
          </a:xfrm>
        </p:spPr>
        <p:txBody>
          <a:bodyPr>
            <a:normAutofit/>
          </a:bodyPr>
          <a:lstStyle>
            <a:lvl1pPr>
              <a:defRPr sz="1600"/>
            </a:lvl1pPr>
          </a:lstStyle>
          <a:p>
            <a:r>
              <a:rPr lang="en-US"/>
              <a:t>Add picture</a:t>
            </a:r>
          </a:p>
        </p:txBody>
      </p:sp>
      <p:sp>
        <p:nvSpPr>
          <p:cNvPr id="2" name="Title 1">
            <a:extLst>
              <a:ext uri="{FF2B5EF4-FFF2-40B4-BE49-F238E27FC236}">
                <a16:creationId xmlns:a16="http://schemas.microsoft.com/office/drawing/2014/main" id="{A7BCC8C6-ACDD-514F-998E-2CFEF4FBAA92}"/>
              </a:ext>
            </a:extLst>
          </p:cNvPr>
          <p:cNvSpPr>
            <a:spLocks noGrp="1"/>
          </p:cNvSpPr>
          <p:nvPr>
            <p:ph type="title" hasCustomPrompt="1"/>
          </p:nvPr>
        </p:nvSpPr>
        <p:spPr/>
        <p:txBody>
          <a:bodyPr/>
          <a:lstStyle/>
          <a:p>
            <a:r>
              <a:rPr lang="en-US"/>
              <a:t>Click to edit Calibri bold, 40pt</a:t>
            </a:r>
          </a:p>
        </p:txBody>
      </p:sp>
      <p:sp>
        <p:nvSpPr>
          <p:cNvPr id="7" name="Slide Number Placeholder 5">
            <a:extLst>
              <a:ext uri="{FF2B5EF4-FFF2-40B4-BE49-F238E27FC236}">
                <a16:creationId xmlns:a16="http://schemas.microsoft.com/office/drawing/2014/main" id="{E2E7C817-F38B-C542-AAAB-F8B6746D45C6}"/>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Tree>
    <p:extLst>
      <p:ext uri="{BB962C8B-B14F-4D97-AF65-F5344CB8AC3E}">
        <p14:creationId xmlns:p14="http://schemas.microsoft.com/office/powerpoint/2010/main" val="3003532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1_Text and Image">
    <p:bg>
      <p:bgPr>
        <a:solidFill>
          <a:schemeClr val="bg1"/>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B6EF4C2-BCEE-8F0A-1B1E-FDFD0878A15F}"/>
              </a:ext>
            </a:extLst>
          </p:cNvPr>
          <p:cNvPicPr>
            <a:picLocks noChangeAspect="1"/>
          </p:cNvPicPr>
          <p:nvPr userDrawn="1"/>
        </p:nvPicPr>
        <p:blipFill>
          <a:blip r:embed="rId2"/>
          <a:srcRect l="117" r="117"/>
          <a:stretch/>
        </p:blipFill>
        <p:spPr>
          <a:xfrm>
            <a:off x="6104830" y="0"/>
            <a:ext cx="6087170" cy="6858000"/>
          </a:xfrm>
          <a:prstGeom prst="rect">
            <a:avLst/>
          </a:prstGeom>
        </p:spPr>
      </p:pic>
      <p:sp>
        <p:nvSpPr>
          <p:cNvPr id="4" name="Freeform 3">
            <a:extLst>
              <a:ext uri="{FF2B5EF4-FFF2-40B4-BE49-F238E27FC236}">
                <a16:creationId xmlns:a16="http://schemas.microsoft.com/office/drawing/2014/main" id="{84B20198-F4C1-AE75-9B3B-E0BB4E3BAB89}"/>
              </a:ext>
            </a:extLst>
          </p:cNvPr>
          <p:cNvSpPr/>
          <p:nvPr userDrawn="1"/>
        </p:nvSpPr>
        <p:spPr>
          <a:xfrm>
            <a:off x="10090206" y="3795010"/>
            <a:ext cx="2101794" cy="3062990"/>
          </a:xfrm>
          <a:custGeom>
            <a:avLst/>
            <a:gdLst>
              <a:gd name="connsiteX0" fmla="*/ 4678181 w 4705890"/>
              <a:gd name="connsiteY0" fmla="*/ 0 h 6857999"/>
              <a:gd name="connsiteX1" fmla="*/ 4705890 w 4705890"/>
              <a:gd name="connsiteY1" fmla="*/ 0 h 6857999"/>
              <a:gd name="connsiteX2" fmla="*/ 4705890 w 4705890"/>
              <a:gd name="connsiteY2" fmla="*/ 6857999 h 6857999"/>
              <a:gd name="connsiteX3" fmla="*/ 0 w 4705890"/>
              <a:gd name="connsiteY3" fmla="*/ 6857999 h 6857999"/>
              <a:gd name="connsiteX4" fmla="*/ 4678181 w 4705890"/>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5890" h="6857999">
                <a:moveTo>
                  <a:pt x="4678181" y="0"/>
                </a:moveTo>
                <a:lnTo>
                  <a:pt x="4705890" y="0"/>
                </a:lnTo>
                <a:lnTo>
                  <a:pt x="4705890" y="6857999"/>
                </a:lnTo>
                <a:lnTo>
                  <a:pt x="0" y="6857999"/>
                </a:lnTo>
                <a:lnTo>
                  <a:pt x="467818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 name="Group 4">
            <a:extLst>
              <a:ext uri="{FF2B5EF4-FFF2-40B4-BE49-F238E27FC236}">
                <a16:creationId xmlns:a16="http://schemas.microsoft.com/office/drawing/2014/main" id="{B66FFA4E-9040-625F-D0B4-D04CC51143C1}"/>
              </a:ext>
            </a:extLst>
          </p:cNvPr>
          <p:cNvGrpSpPr/>
          <p:nvPr userDrawn="1"/>
        </p:nvGrpSpPr>
        <p:grpSpPr>
          <a:xfrm>
            <a:off x="9525604" y="4295296"/>
            <a:ext cx="2570983" cy="2562704"/>
            <a:chOff x="287727" y="465376"/>
            <a:chExt cx="2570983" cy="2562704"/>
          </a:xfrm>
        </p:grpSpPr>
        <p:grpSp>
          <p:nvGrpSpPr>
            <p:cNvPr id="6" name="Group 5">
              <a:extLst>
                <a:ext uri="{FF2B5EF4-FFF2-40B4-BE49-F238E27FC236}">
                  <a16:creationId xmlns:a16="http://schemas.microsoft.com/office/drawing/2014/main" id="{294845E7-3B95-E5C3-CAB6-27A8804E4B6C}"/>
                </a:ext>
              </a:extLst>
            </p:cNvPr>
            <p:cNvGrpSpPr/>
            <p:nvPr/>
          </p:nvGrpSpPr>
          <p:grpSpPr>
            <a:xfrm>
              <a:off x="287727" y="600614"/>
              <a:ext cx="2044098" cy="2427466"/>
              <a:chOff x="264867" y="600614"/>
              <a:chExt cx="2044098" cy="2427466"/>
            </a:xfrm>
          </p:grpSpPr>
          <p:sp>
            <p:nvSpPr>
              <p:cNvPr id="12" name="Freeform 11">
                <a:extLst>
                  <a:ext uri="{FF2B5EF4-FFF2-40B4-BE49-F238E27FC236}">
                    <a16:creationId xmlns:a16="http://schemas.microsoft.com/office/drawing/2014/main" id="{D50276B1-51F3-C4CE-3A60-D2AD4493EC06}"/>
                  </a:ext>
                </a:extLst>
              </p:cNvPr>
              <p:cNvSpPr/>
              <p:nvPr/>
            </p:nvSpPr>
            <p:spPr>
              <a:xfrm>
                <a:off x="264867" y="931712"/>
                <a:ext cx="1483393" cy="2096368"/>
              </a:xfrm>
              <a:custGeom>
                <a:avLst/>
                <a:gdLst>
                  <a:gd name="connsiteX0" fmla="*/ 1430036 w 1483393"/>
                  <a:gd name="connsiteY0" fmla="*/ 0 h 2096368"/>
                  <a:gd name="connsiteX1" fmla="*/ 1483393 w 1483393"/>
                  <a:gd name="connsiteY1" fmla="*/ 0 h 2096368"/>
                  <a:gd name="connsiteX2" fmla="*/ 53357 w 1483393"/>
                  <a:gd name="connsiteY2" fmla="*/ 2096368 h 2096368"/>
                  <a:gd name="connsiteX3" fmla="*/ 0 w 1483393"/>
                  <a:gd name="connsiteY3" fmla="*/ 2096368 h 2096368"/>
                </a:gdLst>
                <a:ahLst/>
                <a:cxnLst>
                  <a:cxn ang="0">
                    <a:pos x="connsiteX0" y="connsiteY0"/>
                  </a:cxn>
                  <a:cxn ang="0">
                    <a:pos x="connsiteX1" y="connsiteY1"/>
                  </a:cxn>
                  <a:cxn ang="0">
                    <a:pos x="connsiteX2" y="connsiteY2"/>
                  </a:cxn>
                  <a:cxn ang="0">
                    <a:pos x="connsiteX3" y="connsiteY3"/>
                  </a:cxn>
                </a:cxnLst>
                <a:rect l="l" t="t" r="r" b="b"/>
                <a:pathLst>
                  <a:path w="1483393" h="2096368">
                    <a:moveTo>
                      <a:pt x="1430036" y="0"/>
                    </a:moveTo>
                    <a:lnTo>
                      <a:pt x="1483393" y="0"/>
                    </a:lnTo>
                    <a:lnTo>
                      <a:pt x="53357" y="2096368"/>
                    </a:lnTo>
                    <a:lnTo>
                      <a:pt x="0" y="2096368"/>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8C78CB50-2A38-1D47-0BF1-BC658BCC3786}"/>
                  </a:ext>
                </a:extLst>
              </p:cNvPr>
              <p:cNvSpPr/>
              <p:nvPr/>
            </p:nvSpPr>
            <p:spPr>
              <a:xfrm>
                <a:off x="847835" y="600614"/>
                <a:ext cx="1461130" cy="1870293"/>
              </a:xfrm>
              <a:custGeom>
                <a:avLst/>
                <a:gdLst>
                  <a:gd name="connsiteX0" fmla="*/ 1275820 w 1461130"/>
                  <a:gd name="connsiteY0" fmla="*/ 0 h 1870293"/>
                  <a:gd name="connsiteX1" fmla="*/ 1461130 w 1461130"/>
                  <a:gd name="connsiteY1" fmla="*/ 0 h 1870293"/>
                  <a:gd name="connsiteX2" fmla="*/ 185310 w 1461130"/>
                  <a:gd name="connsiteY2" fmla="*/ 1870293 h 1870293"/>
                  <a:gd name="connsiteX3" fmla="*/ 0 w 1461130"/>
                  <a:gd name="connsiteY3" fmla="*/ 1870293 h 1870293"/>
                </a:gdLst>
                <a:ahLst/>
                <a:cxnLst>
                  <a:cxn ang="0">
                    <a:pos x="connsiteX0" y="connsiteY0"/>
                  </a:cxn>
                  <a:cxn ang="0">
                    <a:pos x="connsiteX1" y="connsiteY1"/>
                  </a:cxn>
                  <a:cxn ang="0">
                    <a:pos x="connsiteX2" y="connsiteY2"/>
                  </a:cxn>
                  <a:cxn ang="0">
                    <a:pos x="connsiteX3" y="connsiteY3"/>
                  </a:cxn>
                </a:cxnLst>
                <a:rect l="l" t="t" r="r" b="b"/>
                <a:pathLst>
                  <a:path w="1461130" h="1870293">
                    <a:moveTo>
                      <a:pt x="1275820" y="0"/>
                    </a:moveTo>
                    <a:lnTo>
                      <a:pt x="1461130" y="0"/>
                    </a:lnTo>
                    <a:lnTo>
                      <a:pt x="185310" y="1870293"/>
                    </a:lnTo>
                    <a:lnTo>
                      <a:pt x="0" y="1870293"/>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Freeform 8">
              <a:extLst>
                <a:ext uri="{FF2B5EF4-FFF2-40B4-BE49-F238E27FC236}">
                  <a16:creationId xmlns:a16="http://schemas.microsoft.com/office/drawing/2014/main" id="{CA33A112-914E-621D-95BA-703E15F5995F}"/>
                </a:ext>
              </a:extLst>
            </p:cNvPr>
            <p:cNvSpPr/>
            <p:nvPr/>
          </p:nvSpPr>
          <p:spPr>
            <a:xfrm>
              <a:off x="2060290" y="465376"/>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bg1"/>
            </a:solidFill>
            <a:ln w="22101" cap="flat">
              <a:noFill/>
              <a:prstDash val="solid"/>
              <a:miter/>
            </a:ln>
          </p:spPr>
          <p:txBody>
            <a:bodyPr rtlCol="0" anchor="ctr"/>
            <a:lstStyle/>
            <a:p>
              <a:endParaRPr lang="en-US"/>
            </a:p>
          </p:txBody>
        </p:sp>
      </p:grpSp>
      <p:sp>
        <p:nvSpPr>
          <p:cNvPr id="17" name="Slide Number Placeholder 5">
            <a:extLst>
              <a:ext uri="{FF2B5EF4-FFF2-40B4-BE49-F238E27FC236}">
                <a16:creationId xmlns:a16="http://schemas.microsoft.com/office/drawing/2014/main" id="{11AB2236-2AFD-C84A-AC4E-9B1F46372EC7}"/>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10" name="Title Placeholder 1">
            <a:extLst>
              <a:ext uri="{FF2B5EF4-FFF2-40B4-BE49-F238E27FC236}">
                <a16:creationId xmlns:a16="http://schemas.microsoft.com/office/drawing/2014/main" id="{0AE57365-8341-9044-9FF2-1EA6DE0912CE}"/>
              </a:ext>
            </a:extLst>
          </p:cNvPr>
          <p:cNvSpPr>
            <a:spLocks noGrp="1"/>
          </p:cNvSpPr>
          <p:nvPr>
            <p:ph type="title" hasCustomPrompt="1"/>
          </p:nvPr>
        </p:nvSpPr>
        <p:spPr>
          <a:xfrm>
            <a:off x="561672" y="410236"/>
            <a:ext cx="4972656" cy="616169"/>
          </a:xfrm>
          <a:prstGeom prst="rect">
            <a:avLst/>
          </a:prstGeom>
        </p:spPr>
        <p:txBody>
          <a:bodyPr vert="horz" lIns="0" tIns="0" rIns="0" bIns="0" rtlCol="0" anchor="ctr">
            <a:noAutofit/>
          </a:bodyPr>
          <a:lstStyle>
            <a:lvl1pPr>
              <a:defRPr sz="3600"/>
            </a:lvl1pPr>
          </a:lstStyle>
          <a:p>
            <a:r>
              <a:rPr lang="en-US"/>
              <a:t>Click to edit Calibri bold 36pt</a:t>
            </a:r>
          </a:p>
        </p:txBody>
      </p:sp>
      <p:sp>
        <p:nvSpPr>
          <p:cNvPr id="11" name="Text Placeholder 5">
            <a:extLst>
              <a:ext uri="{FF2B5EF4-FFF2-40B4-BE49-F238E27FC236}">
                <a16:creationId xmlns:a16="http://schemas.microsoft.com/office/drawing/2014/main" id="{26517339-A0F6-1946-A6E6-484D5436DF75}"/>
              </a:ext>
            </a:extLst>
          </p:cNvPr>
          <p:cNvSpPr>
            <a:spLocks noGrp="1"/>
          </p:cNvSpPr>
          <p:nvPr>
            <p:ph type="body" sz="quarter" idx="15" hasCustomPrompt="1"/>
          </p:nvPr>
        </p:nvSpPr>
        <p:spPr>
          <a:xfrm>
            <a:off x="561671" y="1257301"/>
            <a:ext cx="4963826" cy="4948418"/>
          </a:xfrm>
        </p:spPr>
        <p:txBody>
          <a:bodyPr>
            <a:normAutofit/>
          </a:bodyPr>
          <a:lstStyle>
            <a:lvl1pPr marL="9525" marR="0" indent="0" algn="l" defTabSz="914400" rtl="0" eaLnBrk="1" fontAlgn="auto" latinLnBrk="0" hangingPunct="1">
              <a:lnSpc>
                <a:spcPct val="90000"/>
              </a:lnSpc>
              <a:spcBef>
                <a:spcPts val="600"/>
              </a:spcBef>
              <a:spcAft>
                <a:spcPts val="0"/>
              </a:spcAft>
              <a:buClrTx/>
              <a:buSzTx/>
              <a:buFont typeface="Arial"/>
              <a:buNone/>
              <a:tabLst/>
              <a:defRPr sz="2400" b="0" i="0">
                <a:solidFill>
                  <a:schemeClr val="tx1"/>
                </a:solidFill>
                <a:latin typeface="+mn-lt"/>
                <a:cs typeface="Calibri Light" panose="020F0302020204030204" pitchFamily="34" charset="0"/>
              </a:defRPr>
            </a:lvl1pPr>
            <a:lvl2pPr marL="457200" indent="-182880">
              <a:lnSpc>
                <a:spcPct val="122000"/>
              </a:lnSpc>
              <a:defRPr sz="2400" b="0" i="0">
                <a:solidFill>
                  <a:schemeClr val="tx1"/>
                </a:solidFill>
                <a:latin typeface="+mn-lt"/>
                <a:cs typeface="Calibri Light" panose="020F0302020204030204" pitchFamily="34" charset="0"/>
              </a:defRPr>
            </a:lvl2pPr>
            <a:lvl3pPr marL="685800" indent="-182880">
              <a:lnSpc>
                <a:spcPct val="122000"/>
              </a:lnSpc>
              <a:defRPr sz="2400" b="0" i="0">
                <a:solidFill>
                  <a:schemeClr val="tx1"/>
                </a:solidFill>
                <a:latin typeface="+mn-lt"/>
                <a:cs typeface="Calibri Light" panose="020F0302020204030204" pitchFamily="34" charset="0"/>
              </a:defRPr>
            </a:lvl3pPr>
            <a:lvl4pPr marL="914400" indent="-182880">
              <a:lnSpc>
                <a:spcPct val="122000"/>
              </a:lnSpc>
              <a:defRPr sz="2400" b="0" i="0">
                <a:solidFill>
                  <a:schemeClr val="tx1"/>
                </a:solidFill>
                <a:latin typeface="+mn-lt"/>
                <a:cs typeface="Calibri Light" panose="020F0302020204030204" pitchFamily="34" charset="0"/>
              </a:defRPr>
            </a:lvl4pPr>
            <a:lvl5pPr marL="1143000" indent="-182880">
              <a:lnSpc>
                <a:spcPct val="122000"/>
              </a:lnSpc>
              <a:defRPr sz="2400" b="0" i="0">
                <a:solidFill>
                  <a:schemeClr val="tx1"/>
                </a:solidFill>
                <a:latin typeface="+mn-lt"/>
                <a:cs typeface="Calibri Light" panose="020F0302020204030204" pitchFamily="34" charset="0"/>
              </a:defRPr>
            </a:lvl5pPr>
          </a:lstStyle>
          <a:p>
            <a:pPr marL="9525" marR="0" lvl="0" indent="0" algn="l" defTabSz="914400" rtl="0" eaLnBrk="1" fontAlgn="auto" latinLnBrk="0" hangingPunct="1">
              <a:lnSpc>
                <a:spcPct val="90000"/>
              </a:lnSpc>
              <a:spcBef>
                <a:spcPts val="600"/>
              </a:spcBef>
              <a:spcAft>
                <a:spcPts val="0"/>
              </a:spcAft>
              <a:buClrTx/>
              <a:buSzTx/>
              <a:buFont typeface="Arial"/>
              <a:buNone/>
              <a:tabLst/>
              <a:defRPr/>
            </a:pPr>
            <a:r>
              <a:rPr lang="en-US"/>
              <a:t>Click to edit – Calibri 24-28pt, black</a:t>
            </a:r>
          </a:p>
          <a:p>
            <a:pPr lvl="1"/>
            <a:r>
              <a:rPr lang="en-US"/>
              <a:t>Second level</a:t>
            </a:r>
          </a:p>
          <a:p>
            <a:pPr lvl="2"/>
            <a:r>
              <a:rPr lang="en-US"/>
              <a:t>Third level</a:t>
            </a:r>
          </a:p>
          <a:p>
            <a:pPr lvl="3"/>
            <a:r>
              <a:rPr lang="en-US"/>
              <a:t>Fourth level</a:t>
            </a:r>
          </a:p>
          <a:p>
            <a:pPr lvl="4"/>
            <a:r>
              <a:rPr lang="en-US"/>
              <a:t>Fifth level</a:t>
            </a:r>
          </a:p>
        </p:txBody>
      </p:sp>
      <p:sp>
        <p:nvSpPr>
          <p:cNvPr id="2" name="Graphic 32">
            <a:extLst>
              <a:ext uri="{FF2B5EF4-FFF2-40B4-BE49-F238E27FC236}">
                <a16:creationId xmlns:a16="http://schemas.microsoft.com/office/drawing/2014/main" id="{C34190F3-D0A0-4D3B-BF0E-D4285539BE3D}"/>
              </a:ext>
            </a:extLst>
          </p:cNvPr>
          <p:cNvSpPr/>
          <p:nvPr userDrawn="1"/>
        </p:nvSpPr>
        <p:spPr>
          <a:xfrm>
            <a:off x="11387136" y="6257964"/>
            <a:ext cx="667512" cy="502920"/>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chemeClr val="bg1"/>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2086105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2_Text and Imag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869438-5453-44EC-ECF4-1268BAE8F230}"/>
              </a:ext>
            </a:extLst>
          </p:cNvPr>
          <p:cNvPicPr>
            <a:picLocks noChangeAspect="1"/>
          </p:cNvPicPr>
          <p:nvPr userDrawn="1"/>
        </p:nvPicPr>
        <p:blipFill>
          <a:blip r:embed="rId2"/>
          <a:srcRect/>
          <a:stretch/>
        </p:blipFill>
        <p:spPr>
          <a:xfrm>
            <a:off x="0" y="0"/>
            <a:ext cx="4366565" cy="6858000"/>
          </a:xfrm>
          <a:prstGeom prst="rect">
            <a:avLst/>
          </a:prstGeom>
        </p:spPr>
      </p:pic>
      <p:sp>
        <p:nvSpPr>
          <p:cNvPr id="17" name="Slide Number Placeholder 5">
            <a:extLst>
              <a:ext uri="{FF2B5EF4-FFF2-40B4-BE49-F238E27FC236}">
                <a16:creationId xmlns:a16="http://schemas.microsoft.com/office/drawing/2014/main" id="{11AB2236-2AFD-C84A-AC4E-9B1F46372EC7}"/>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1"/>
                </a:solidFill>
              </a:defRPr>
            </a:lvl1pPr>
          </a:lstStyle>
          <a:p>
            <a:fld id="{8F7CD1BA-DA5F-1C49-BF18-6CB271957334}" type="slidenum">
              <a:rPr lang="en-US" smtClean="0"/>
              <a:pPr/>
              <a:t>‹#›</a:t>
            </a:fld>
            <a:endParaRPr lang="en-US"/>
          </a:p>
        </p:txBody>
      </p:sp>
      <p:sp>
        <p:nvSpPr>
          <p:cNvPr id="10" name="Title Placeholder 1">
            <a:extLst>
              <a:ext uri="{FF2B5EF4-FFF2-40B4-BE49-F238E27FC236}">
                <a16:creationId xmlns:a16="http://schemas.microsoft.com/office/drawing/2014/main" id="{0AE57365-8341-9044-9FF2-1EA6DE0912CE}"/>
              </a:ext>
            </a:extLst>
          </p:cNvPr>
          <p:cNvSpPr>
            <a:spLocks noGrp="1"/>
          </p:cNvSpPr>
          <p:nvPr>
            <p:ph type="title" hasCustomPrompt="1"/>
          </p:nvPr>
        </p:nvSpPr>
        <p:spPr>
          <a:xfrm>
            <a:off x="4934165" y="410236"/>
            <a:ext cx="6711696" cy="616169"/>
          </a:xfrm>
          <a:prstGeom prst="rect">
            <a:avLst/>
          </a:prstGeom>
        </p:spPr>
        <p:txBody>
          <a:bodyPr vert="horz" lIns="0" tIns="0" rIns="0" bIns="0" rtlCol="0" anchor="ctr">
            <a:noAutofit/>
          </a:bodyPr>
          <a:lstStyle>
            <a:lvl1pPr>
              <a:defRPr sz="3600"/>
            </a:lvl1pPr>
          </a:lstStyle>
          <a:p>
            <a:r>
              <a:rPr lang="en-US"/>
              <a:t>Click to edit Calibri bold 36pt</a:t>
            </a:r>
          </a:p>
        </p:txBody>
      </p:sp>
      <p:sp>
        <p:nvSpPr>
          <p:cNvPr id="11" name="Text Placeholder 5">
            <a:extLst>
              <a:ext uri="{FF2B5EF4-FFF2-40B4-BE49-F238E27FC236}">
                <a16:creationId xmlns:a16="http://schemas.microsoft.com/office/drawing/2014/main" id="{26517339-A0F6-1946-A6E6-484D5436DF75}"/>
              </a:ext>
            </a:extLst>
          </p:cNvPr>
          <p:cNvSpPr>
            <a:spLocks noGrp="1"/>
          </p:cNvSpPr>
          <p:nvPr>
            <p:ph type="body" sz="quarter" idx="15" hasCustomPrompt="1"/>
          </p:nvPr>
        </p:nvSpPr>
        <p:spPr>
          <a:xfrm>
            <a:off x="4934165" y="1257301"/>
            <a:ext cx="6711696" cy="4948418"/>
          </a:xfrm>
        </p:spPr>
        <p:txBody>
          <a:bodyPr>
            <a:normAutofit/>
          </a:bodyPr>
          <a:lstStyle>
            <a:lvl1pPr marL="9525" marR="0" indent="0" algn="l" defTabSz="914400" rtl="0" eaLnBrk="1" fontAlgn="auto" latinLnBrk="0" hangingPunct="1">
              <a:lnSpc>
                <a:spcPct val="90000"/>
              </a:lnSpc>
              <a:spcBef>
                <a:spcPts val="600"/>
              </a:spcBef>
              <a:spcAft>
                <a:spcPts val="0"/>
              </a:spcAft>
              <a:buClrTx/>
              <a:buSzTx/>
              <a:buFont typeface="Arial"/>
              <a:buNone/>
              <a:tabLst/>
              <a:defRPr sz="2400" b="0" i="0">
                <a:solidFill>
                  <a:schemeClr val="tx1"/>
                </a:solidFill>
                <a:latin typeface="+mn-lt"/>
                <a:cs typeface="Calibri Light" panose="020F0302020204030204" pitchFamily="34" charset="0"/>
              </a:defRPr>
            </a:lvl1pPr>
            <a:lvl2pPr marL="457200" indent="-182880">
              <a:lnSpc>
                <a:spcPct val="122000"/>
              </a:lnSpc>
              <a:defRPr sz="2400" b="0" i="0">
                <a:solidFill>
                  <a:schemeClr val="tx1"/>
                </a:solidFill>
                <a:latin typeface="+mn-lt"/>
                <a:cs typeface="Calibri Light" panose="020F0302020204030204" pitchFamily="34" charset="0"/>
              </a:defRPr>
            </a:lvl2pPr>
            <a:lvl3pPr marL="685800" indent="-182880">
              <a:lnSpc>
                <a:spcPct val="122000"/>
              </a:lnSpc>
              <a:defRPr sz="2400" b="0" i="0">
                <a:solidFill>
                  <a:schemeClr val="tx1"/>
                </a:solidFill>
                <a:latin typeface="+mn-lt"/>
                <a:cs typeface="Calibri Light" panose="020F0302020204030204" pitchFamily="34" charset="0"/>
              </a:defRPr>
            </a:lvl3pPr>
            <a:lvl4pPr marL="914400" indent="-182880">
              <a:lnSpc>
                <a:spcPct val="122000"/>
              </a:lnSpc>
              <a:defRPr sz="2400" b="0" i="0">
                <a:solidFill>
                  <a:schemeClr val="tx1"/>
                </a:solidFill>
                <a:latin typeface="+mn-lt"/>
                <a:cs typeface="Calibri Light" panose="020F0302020204030204" pitchFamily="34" charset="0"/>
              </a:defRPr>
            </a:lvl4pPr>
            <a:lvl5pPr marL="1143000" indent="-182880">
              <a:lnSpc>
                <a:spcPct val="122000"/>
              </a:lnSpc>
              <a:defRPr sz="2400" b="0" i="0">
                <a:solidFill>
                  <a:schemeClr val="tx1"/>
                </a:solidFill>
                <a:latin typeface="+mn-lt"/>
                <a:cs typeface="Calibri Light" panose="020F0302020204030204" pitchFamily="34" charset="0"/>
              </a:defRPr>
            </a:lvl5pPr>
          </a:lstStyle>
          <a:p>
            <a:pPr marL="9525" marR="0" lvl="0" indent="0" algn="l" defTabSz="914400" rtl="0" eaLnBrk="1" fontAlgn="auto" latinLnBrk="0" hangingPunct="1">
              <a:lnSpc>
                <a:spcPct val="90000"/>
              </a:lnSpc>
              <a:spcBef>
                <a:spcPts val="600"/>
              </a:spcBef>
              <a:spcAft>
                <a:spcPts val="0"/>
              </a:spcAft>
              <a:buClrTx/>
              <a:buSzTx/>
              <a:buFont typeface="Arial"/>
              <a:buNone/>
              <a:tabLst/>
              <a:defRPr/>
            </a:pPr>
            <a:r>
              <a:rPr lang="en-US"/>
              <a:t>Click to edit – Calibri 24-28pt, black</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29FE8B03-9F6C-BFD4-B89A-4AA10A760E5F}"/>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1"/>
                </a:solidFill>
                <a:effectLst/>
                <a:latin typeface="+mn-lt"/>
                <a:ea typeface="+mn-ea"/>
                <a:cs typeface="Calibri" panose="020F0502020204030204" pitchFamily="34" charset="0"/>
              </a:rPr>
              <a:t>© 2023 Five9, Inc. All rights reserved. </a:t>
            </a:r>
          </a:p>
        </p:txBody>
      </p:sp>
    </p:spTree>
    <p:extLst>
      <p:ext uri="{BB962C8B-B14F-4D97-AF65-F5344CB8AC3E}">
        <p14:creationId xmlns:p14="http://schemas.microsoft.com/office/powerpoint/2010/main" val="12122226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3_Text and Image">
    <p:bg>
      <p:bgPr>
        <a:solidFill>
          <a:schemeClr val="bg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C27E44F6-403A-5447-A38F-7F5E84C8BDC9}"/>
              </a:ext>
            </a:extLst>
          </p:cNvPr>
          <p:cNvSpPr>
            <a:spLocks noGrp="1"/>
          </p:cNvSpPr>
          <p:nvPr>
            <p:ph type="pic" sz="quarter" idx="16"/>
          </p:nvPr>
        </p:nvSpPr>
        <p:spPr>
          <a:xfrm>
            <a:off x="7828390" y="0"/>
            <a:ext cx="4363610" cy="6858000"/>
          </a:xfrm>
        </p:spPr>
        <p:txBody>
          <a:bodyPr/>
          <a:lstStyle/>
          <a:p>
            <a:r>
              <a:rPr lang="en-US"/>
              <a:t>Click icon to add picture</a:t>
            </a:r>
          </a:p>
        </p:txBody>
      </p:sp>
      <p:sp>
        <p:nvSpPr>
          <p:cNvPr id="17" name="Slide Number Placeholder 5">
            <a:extLst>
              <a:ext uri="{FF2B5EF4-FFF2-40B4-BE49-F238E27FC236}">
                <a16:creationId xmlns:a16="http://schemas.microsoft.com/office/drawing/2014/main" id="{11AB2236-2AFD-C84A-AC4E-9B1F46372EC7}"/>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10" name="Title Placeholder 1">
            <a:extLst>
              <a:ext uri="{FF2B5EF4-FFF2-40B4-BE49-F238E27FC236}">
                <a16:creationId xmlns:a16="http://schemas.microsoft.com/office/drawing/2014/main" id="{0AE57365-8341-9044-9FF2-1EA6DE0912CE}"/>
              </a:ext>
            </a:extLst>
          </p:cNvPr>
          <p:cNvSpPr>
            <a:spLocks noGrp="1"/>
          </p:cNvSpPr>
          <p:nvPr>
            <p:ph type="title" hasCustomPrompt="1"/>
          </p:nvPr>
        </p:nvSpPr>
        <p:spPr>
          <a:xfrm>
            <a:off x="561671" y="410236"/>
            <a:ext cx="6707131" cy="616169"/>
          </a:xfrm>
          <a:prstGeom prst="rect">
            <a:avLst/>
          </a:prstGeom>
        </p:spPr>
        <p:txBody>
          <a:bodyPr vert="horz" lIns="0" tIns="0" rIns="0" bIns="0" rtlCol="0" anchor="ctr">
            <a:noAutofit/>
          </a:bodyPr>
          <a:lstStyle>
            <a:lvl1pPr>
              <a:defRPr sz="3600"/>
            </a:lvl1pPr>
          </a:lstStyle>
          <a:p>
            <a:r>
              <a:rPr lang="en-US"/>
              <a:t>Click to edit Calibri bold 36pt</a:t>
            </a:r>
          </a:p>
        </p:txBody>
      </p:sp>
      <p:sp>
        <p:nvSpPr>
          <p:cNvPr id="7" name="Text Placeholder 5">
            <a:extLst>
              <a:ext uri="{FF2B5EF4-FFF2-40B4-BE49-F238E27FC236}">
                <a16:creationId xmlns:a16="http://schemas.microsoft.com/office/drawing/2014/main" id="{80457DFD-9E18-6B4E-A437-6E368287399D}"/>
              </a:ext>
            </a:extLst>
          </p:cNvPr>
          <p:cNvSpPr>
            <a:spLocks noGrp="1"/>
          </p:cNvSpPr>
          <p:nvPr>
            <p:ph type="body" sz="quarter" idx="15" hasCustomPrompt="1"/>
          </p:nvPr>
        </p:nvSpPr>
        <p:spPr>
          <a:xfrm>
            <a:off x="561671" y="1257301"/>
            <a:ext cx="6711696" cy="4948418"/>
          </a:xfrm>
        </p:spPr>
        <p:txBody>
          <a:bodyPr>
            <a:normAutofit/>
          </a:bodyPr>
          <a:lstStyle>
            <a:lvl1pPr marL="9525" marR="0" indent="0" algn="l" defTabSz="914400" rtl="0" eaLnBrk="1" fontAlgn="auto" latinLnBrk="0" hangingPunct="1">
              <a:lnSpc>
                <a:spcPct val="90000"/>
              </a:lnSpc>
              <a:spcBef>
                <a:spcPts val="600"/>
              </a:spcBef>
              <a:spcAft>
                <a:spcPts val="0"/>
              </a:spcAft>
              <a:buClrTx/>
              <a:buSzTx/>
              <a:buFont typeface="Arial"/>
              <a:buNone/>
              <a:tabLst/>
              <a:defRPr sz="2400" b="0" i="0">
                <a:solidFill>
                  <a:schemeClr val="tx1"/>
                </a:solidFill>
                <a:latin typeface="+mn-lt"/>
                <a:cs typeface="Calibri Light" panose="020F0302020204030204" pitchFamily="34" charset="0"/>
              </a:defRPr>
            </a:lvl1pPr>
            <a:lvl2pPr marL="457200" indent="-182880">
              <a:lnSpc>
                <a:spcPct val="122000"/>
              </a:lnSpc>
              <a:defRPr sz="2400" b="0" i="0">
                <a:solidFill>
                  <a:schemeClr val="tx1"/>
                </a:solidFill>
                <a:latin typeface="+mn-lt"/>
                <a:cs typeface="Calibri Light" panose="020F0302020204030204" pitchFamily="34" charset="0"/>
              </a:defRPr>
            </a:lvl2pPr>
            <a:lvl3pPr marL="685800" indent="-182880">
              <a:lnSpc>
                <a:spcPct val="122000"/>
              </a:lnSpc>
              <a:defRPr sz="2400" b="0" i="0">
                <a:solidFill>
                  <a:schemeClr val="tx1"/>
                </a:solidFill>
                <a:latin typeface="+mn-lt"/>
                <a:cs typeface="Calibri Light" panose="020F0302020204030204" pitchFamily="34" charset="0"/>
              </a:defRPr>
            </a:lvl3pPr>
            <a:lvl4pPr marL="914400" indent="-182880">
              <a:lnSpc>
                <a:spcPct val="122000"/>
              </a:lnSpc>
              <a:defRPr sz="2400" b="0" i="0">
                <a:solidFill>
                  <a:schemeClr val="tx1"/>
                </a:solidFill>
                <a:latin typeface="+mn-lt"/>
                <a:cs typeface="Calibri Light" panose="020F0302020204030204" pitchFamily="34" charset="0"/>
              </a:defRPr>
            </a:lvl4pPr>
            <a:lvl5pPr marL="1143000" indent="-182880">
              <a:lnSpc>
                <a:spcPct val="122000"/>
              </a:lnSpc>
              <a:defRPr sz="2400" b="0" i="0">
                <a:solidFill>
                  <a:schemeClr val="tx1"/>
                </a:solidFill>
                <a:latin typeface="+mn-lt"/>
                <a:cs typeface="Calibri Light" panose="020F0302020204030204" pitchFamily="34" charset="0"/>
              </a:defRPr>
            </a:lvl5pPr>
          </a:lstStyle>
          <a:p>
            <a:pPr marL="9525" marR="0" lvl="0" indent="0" algn="l" defTabSz="914400" rtl="0" eaLnBrk="1" fontAlgn="auto" latinLnBrk="0" hangingPunct="1">
              <a:lnSpc>
                <a:spcPct val="90000"/>
              </a:lnSpc>
              <a:spcBef>
                <a:spcPts val="600"/>
              </a:spcBef>
              <a:spcAft>
                <a:spcPts val="0"/>
              </a:spcAft>
              <a:buClrTx/>
              <a:buSzTx/>
              <a:buFont typeface="Arial"/>
              <a:buNone/>
              <a:tabLst/>
              <a:defRPr/>
            </a:pPr>
            <a:r>
              <a:rPr lang="en-US"/>
              <a:t>Click to edit – Calibri 24-28pt, black</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2224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4_Text and Image">
    <p:bg>
      <p:bgPr>
        <a:solidFill>
          <a:schemeClr val="bg1"/>
        </a:solidFill>
        <a:effectLst/>
      </p:bgPr>
    </p:bg>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B92892F6-BB84-BC4F-8D28-6EB09215A88F}"/>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9" name="Picture Placeholder 2">
            <a:extLst>
              <a:ext uri="{FF2B5EF4-FFF2-40B4-BE49-F238E27FC236}">
                <a16:creationId xmlns:a16="http://schemas.microsoft.com/office/drawing/2014/main" id="{F1D6F00A-21AC-8A44-849C-1EC4AB55D497}"/>
              </a:ext>
            </a:extLst>
          </p:cNvPr>
          <p:cNvSpPr>
            <a:spLocks noGrp="1"/>
          </p:cNvSpPr>
          <p:nvPr>
            <p:ph type="pic" sz="quarter" idx="16"/>
          </p:nvPr>
        </p:nvSpPr>
        <p:spPr>
          <a:xfrm>
            <a:off x="5413663" y="1453701"/>
            <a:ext cx="6127172" cy="4093659"/>
          </a:xfrm>
        </p:spPr>
        <p:txBody>
          <a:bodyPr/>
          <a:lstStyle/>
          <a:p>
            <a:r>
              <a:rPr lang="en-US"/>
              <a:t>Click icon to add picture</a:t>
            </a:r>
          </a:p>
        </p:txBody>
      </p:sp>
      <p:sp>
        <p:nvSpPr>
          <p:cNvPr id="10" name="Text Placeholder 5">
            <a:extLst>
              <a:ext uri="{FF2B5EF4-FFF2-40B4-BE49-F238E27FC236}">
                <a16:creationId xmlns:a16="http://schemas.microsoft.com/office/drawing/2014/main" id="{F0B32273-A000-D24F-B7DF-52E6B0AC4DA5}"/>
              </a:ext>
            </a:extLst>
          </p:cNvPr>
          <p:cNvSpPr>
            <a:spLocks noGrp="1"/>
          </p:cNvSpPr>
          <p:nvPr>
            <p:ph type="body" sz="quarter" idx="15"/>
          </p:nvPr>
        </p:nvSpPr>
        <p:spPr>
          <a:xfrm>
            <a:off x="561670" y="2507964"/>
            <a:ext cx="4477921" cy="3699796"/>
          </a:xfrm>
        </p:spPr>
        <p:txBody>
          <a:bodyPr>
            <a:noAutofit/>
          </a:bodyPr>
          <a:lstStyle>
            <a:lvl1pPr indent="-182880">
              <a:lnSpc>
                <a:spcPct val="90000"/>
              </a:lnSpc>
              <a:defRPr sz="2000" b="0" i="0">
                <a:solidFill>
                  <a:schemeClr val="tx1"/>
                </a:solidFill>
                <a:latin typeface="+mn-lt"/>
                <a:cs typeface="Calibri Light" panose="020F0302020204030204" pitchFamily="34" charset="0"/>
              </a:defRPr>
            </a:lvl1pPr>
            <a:lvl2pPr marL="457200" indent="-182880">
              <a:lnSpc>
                <a:spcPct val="90000"/>
              </a:lnSpc>
              <a:defRPr sz="2000" b="0" i="0">
                <a:solidFill>
                  <a:schemeClr val="tx1"/>
                </a:solidFill>
                <a:latin typeface="+mn-lt"/>
                <a:cs typeface="Calibri Light" panose="020F0302020204030204" pitchFamily="34" charset="0"/>
              </a:defRPr>
            </a:lvl2pPr>
            <a:lvl3pPr marL="685800" indent="-182880">
              <a:lnSpc>
                <a:spcPct val="90000"/>
              </a:lnSpc>
              <a:defRPr sz="2000" b="0" i="0">
                <a:solidFill>
                  <a:schemeClr val="tx1"/>
                </a:solidFill>
                <a:latin typeface="+mn-lt"/>
                <a:cs typeface="Calibri Light" panose="020F0302020204030204" pitchFamily="34" charset="0"/>
              </a:defRPr>
            </a:lvl3pPr>
            <a:lvl4pPr marL="914400" indent="-182880">
              <a:lnSpc>
                <a:spcPct val="90000"/>
              </a:lnSpc>
              <a:defRPr sz="2000" b="0" i="0">
                <a:solidFill>
                  <a:schemeClr val="tx1"/>
                </a:solidFill>
                <a:latin typeface="+mn-lt"/>
                <a:cs typeface="Calibri Light" panose="020F0302020204030204" pitchFamily="34" charset="0"/>
              </a:defRPr>
            </a:lvl4pPr>
            <a:lvl5pPr marL="1143000" indent="-182880">
              <a:lnSpc>
                <a:spcPct val="90000"/>
              </a:lnSpc>
              <a:defRPr sz="2000" b="0" i="0">
                <a:solidFill>
                  <a:schemeClr val="tx1"/>
                </a:solidFill>
                <a:latin typeface="+mn-lt"/>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8">
            <a:extLst>
              <a:ext uri="{FF2B5EF4-FFF2-40B4-BE49-F238E27FC236}">
                <a16:creationId xmlns:a16="http://schemas.microsoft.com/office/drawing/2014/main" id="{F3DACB0C-0689-654B-9F49-ADCE04A5AE7F}"/>
              </a:ext>
            </a:extLst>
          </p:cNvPr>
          <p:cNvSpPr>
            <a:spLocks noGrp="1"/>
          </p:cNvSpPr>
          <p:nvPr>
            <p:ph type="body" sz="quarter" idx="17" hasCustomPrompt="1"/>
          </p:nvPr>
        </p:nvSpPr>
        <p:spPr>
          <a:xfrm>
            <a:off x="561670" y="1399913"/>
            <a:ext cx="4477921" cy="755650"/>
          </a:xfrm>
        </p:spPr>
        <p:txBody>
          <a:bodyPr>
            <a:normAutofit/>
          </a:bodyPr>
          <a:lstStyle>
            <a:lvl1pPr marL="0" indent="0">
              <a:buNone/>
              <a:defRPr lang="en-US" sz="2400" b="1" i="0" kern="1200" dirty="0">
                <a:solidFill>
                  <a:schemeClr val="tx1"/>
                </a:solidFill>
                <a:latin typeface="Calibri Light" panose="020F0302020204030204" pitchFamily="34" charset="0"/>
                <a:ea typeface="+mn-ea"/>
                <a:cs typeface="Calibri Light" panose="020F0302020204030204" pitchFamily="34" charset="0"/>
              </a:defRPr>
            </a:lvl1pPr>
          </a:lstStyle>
          <a:p>
            <a:pPr lvl="0"/>
            <a:r>
              <a:rPr lang="en-US"/>
              <a:t>Space for a subtitle</a:t>
            </a:r>
          </a:p>
        </p:txBody>
      </p:sp>
      <p:sp>
        <p:nvSpPr>
          <p:cNvPr id="12" name="Title Placeholder 1">
            <a:extLst>
              <a:ext uri="{FF2B5EF4-FFF2-40B4-BE49-F238E27FC236}">
                <a16:creationId xmlns:a16="http://schemas.microsoft.com/office/drawing/2014/main" id="{A499B59F-697E-9A4D-804F-8762AB0D738F}"/>
              </a:ext>
            </a:extLst>
          </p:cNvPr>
          <p:cNvSpPr>
            <a:spLocks noGrp="1"/>
          </p:cNvSpPr>
          <p:nvPr>
            <p:ph type="title" hasCustomPrompt="1"/>
          </p:nvPr>
        </p:nvSpPr>
        <p:spPr>
          <a:xfrm>
            <a:off x="561670" y="410236"/>
            <a:ext cx="11058829" cy="616169"/>
          </a:xfrm>
          <a:prstGeom prst="rect">
            <a:avLst/>
          </a:prstGeom>
        </p:spPr>
        <p:txBody>
          <a:bodyPr vert="horz" lIns="0" tIns="0" rIns="0" bIns="0" rtlCol="0" anchor="ctr">
            <a:noAutofit/>
          </a:bodyPr>
          <a:lstStyle/>
          <a:p>
            <a:r>
              <a:rPr lang="en-US"/>
              <a:t>Click to edit Calibri bold, 40pt</a:t>
            </a:r>
          </a:p>
        </p:txBody>
      </p:sp>
    </p:spTree>
    <p:extLst>
      <p:ext uri="{BB962C8B-B14F-4D97-AF65-F5344CB8AC3E}">
        <p14:creationId xmlns:p14="http://schemas.microsoft.com/office/powerpoint/2010/main" val="1676241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5_Text and Desktop Imag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BB3EDF-D757-0A46-8DB8-F4C433D1D6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346531" y="0"/>
            <a:ext cx="7845469" cy="6858000"/>
          </a:xfrm>
          <a:prstGeom prst="rect">
            <a:avLst/>
          </a:prstGeom>
        </p:spPr>
      </p:pic>
      <p:sp>
        <p:nvSpPr>
          <p:cNvPr id="9" name="Slide Number Placeholder 1">
            <a:extLst>
              <a:ext uri="{FF2B5EF4-FFF2-40B4-BE49-F238E27FC236}">
                <a16:creationId xmlns:a16="http://schemas.microsoft.com/office/drawing/2014/main" id="{C42D978F-4948-9548-A079-745DF5038EBB}"/>
              </a:ext>
            </a:extLst>
          </p:cNvPr>
          <p:cNvSpPr>
            <a:spLocks noGrp="1"/>
          </p:cNvSpPr>
          <p:nvPr>
            <p:ph type="sldNum" sz="quarter" idx="10"/>
          </p:nvPr>
        </p:nvSpPr>
        <p:spPr>
          <a:xfrm>
            <a:off x="256032" y="6382512"/>
            <a:ext cx="191583" cy="365125"/>
          </a:xfrm>
          <a:prstGeom prst="rect">
            <a:avLst/>
          </a:prstGeom>
        </p:spPr>
        <p:txBody>
          <a:bodyPr/>
          <a:lstStyle/>
          <a:p>
            <a:fld id="{8F7CD1BA-DA5F-1C49-BF18-6CB271957334}" type="slidenum">
              <a:rPr lang="en-US" smtClean="0"/>
              <a:pPr/>
              <a:t>‹#›</a:t>
            </a:fld>
            <a:endParaRPr lang="en-US"/>
          </a:p>
        </p:txBody>
      </p:sp>
      <p:sp>
        <p:nvSpPr>
          <p:cNvPr id="10" name="Title Placeholder 1">
            <a:extLst>
              <a:ext uri="{FF2B5EF4-FFF2-40B4-BE49-F238E27FC236}">
                <a16:creationId xmlns:a16="http://schemas.microsoft.com/office/drawing/2014/main" id="{930CF9BA-859D-D64D-886F-E0C844EB1976}"/>
              </a:ext>
            </a:extLst>
          </p:cNvPr>
          <p:cNvSpPr>
            <a:spLocks noGrp="1"/>
          </p:cNvSpPr>
          <p:nvPr>
            <p:ph type="title" hasCustomPrompt="1"/>
          </p:nvPr>
        </p:nvSpPr>
        <p:spPr>
          <a:xfrm>
            <a:off x="561670" y="410236"/>
            <a:ext cx="3645013" cy="616169"/>
          </a:xfrm>
          <a:prstGeom prst="rect">
            <a:avLst/>
          </a:prstGeom>
        </p:spPr>
        <p:txBody>
          <a:bodyPr vert="horz" lIns="0" tIns="0" rIns="0" bIns="0" rtlCol="0" anchor="ctr">
            <a:noAutofit/>
          </a:bodyPr>
          <a:lstStyle>
            <a:lvl1pPr>
              <a:defRPr sz="3600"/>
            </a:lvl1pPr>
          </a:lstStyle>
          <a:p>
            <a:r>
              <a:rPr lang="en-US"/>
              <a:t>Click to edit Calibri bold, 36pt</a:t>
            </a:r>
          </a:p>
        </p:txBody>
      </p:sp>
      <p:sp>
        <p:nvSpPr>
          <p:cNvPr id="3" name="Picture Placeholder 2">
            <a:extLst>
              <a:ext uri="{FF2B5EF4-FFF2-40B4-BE49-F238E27FC236}">
                <a16:creationId xmlns:a16="http://schemas.microsoft.com/office/drawing/2014/main" id="{6ECCDF01-7078-A84F-AB26-3DB3726A583F}"/>
              </a:ext>
            </a:extLst>
          </p:cNvPr>
          <p:cNvSpPr>
            <a:spLocks noGrp="1"/>
          </p:cNvSpPr>
          <p:nvPr>
            <p:ph type="pic" sz="quarter" idx="16"/>
          </p:nvPr>
        </p:nvSpPr>
        <p:spPr>
          <a:xfrm>
            <a:off x="5307892" y="1129338"/>
            <a:ext cx="5926165" cy="3363313"/>
          </a:xfrm>
        </p:spPr>
        <p:txBody>
          <a:bodyPr/>
          <a:lstStyle/>
          <a:p>
            <a:r>
              <a:rPr lang="en-US"/>
              <a:t>Click icon to add picture</a:t>
            </a:r>
          </a:p>
        </p:txBody>
      </p:sp>
      <p:sp>
        <p:nvSpPr>
          <p:cNvPr id="11" name="Text Placeholder 5">
            <a:extLst>
              <a:ext uri="{FF2B5EF4-FFF2-40B4-BE49-F238E27FC236}">
                <a16:creationId xmlns:a16="http://schemas.microsoft.com/office/drawing/2014/main" id="{582C5118-1039-2A49-ABD5-947810E1547C}"/>
              </a:ext>
            </a:extLst>
          </p:cNvPr>
          <p:cNvSpPr>
            <a:spLocks noGrp="1"/>
          </p:cNvSpPr>
          <p:nvPr>
            <p:ph type="body" sz="quarter" idx="15" hasCustomPrompt="1"/>
          </p:nvPr>
        </p:nvSpPr>
        <p:spPr>
          <a:xfrm>
            <a:off x="561670" y="1257301"/>
            <a:ext cx="3635183" cy="4948418"/>
          </a:xfrm>
        </p:spPr>
        <p:txBody>
          <a:bodyPr>
            <a:normAutofit/>
          </a:bodyPr>
          <a:lstStyle>
            <a:lvl1pPr marL="9525" marR="0" indent="0" algn="l" defTabSz="914400" rtl="0" eaLnBrk="1" fontAlgn="auto" latinLnBrk="0" hangingPunct="1">
              <a:lnSpc>
                <a:spcPct val="90000"/>
              </a:lnSpc>
              <a:spcBef>
                <a:spcPts val="600"/>
              </a:spcBef>
              <a:spcAft>
                <a:spcPts val="0"/>
              </a:spcAft>
              <a:buClrTx/>
              <a:buSzTx/>
              <a:buFont typeface="Arial"/>
              <a:buNone/>
              <a:tabLst/>
              <a:defRPr sz="2400" b="0" i="0">
                <a:solidFill>
                  <a:schemeClr val="tx1"/>
                </a:solidFill>
                <a:latin typeface="+mn-lt"/>
                <a:cs typeface="Calibri Light" panose="020F0302020204030204" pitchFamily="34" charset="0"/>
              </a:defRPr>
            </a:lvl1pPr>
            <a:lvl2pPr marL="457200" indent="-182880">
              <a:lnSpc>
                <a:spcPct val="122000"/>
              </a:lnSpc>
              <a:defRPr sz="2400" b="0" i="0">
                <a:solidFill>
                  <a:schemeClr val="tx1"/>
                </a:solidFill>
                <a:latin typeface="+mn-lt"/>
                <a:cs typeface="Calibri Light" panose="020F0302020204030204" pitchFamily="34" charset="0"/>
              </a:defRPr>
            </a:lvl2pPr>
            <a:lvl3pPr marL="685800" indent="-182880">
              <a:lnSpc>
                <a:spcPct val="122000"/>
              </a:lnSpc>
              <a:defRPr sz="2400" b="0" i="0">
                <a:solidFill>
                  <a:schemeClr val="tx1"/>
                </a:solidFill>
                <a:latin typeface="+mn-lt"/>
                <a:cs typeface="Calibri Light" panose="020F0302020204030204" pitchFamily="34" charset="0"/>
              </a:defRPr>
            </a:lvl3pPr>
            <a:lvl4pPr marL="914400" indent="-182880">
              <a:lnSpc>
                <a:spcPct val="122000"/>
              </a:lnSpc>
              <a:defRPr sz="2400" b="0" i="0">
                <a:solidFill>
                  <a:schemeClr val="tx1"/>
                </a:solidFill>
                <a:latin typeface="+mn-lt"/>
                <a:cs typeface="Calibri Light" panose="020F0302020204030204" pitchFamily="34" charset="0"/>
              </a:defRPr>
            </a:lvl4pPr>
            <a:lvl5pPr marL="1143000" indent="-182880">
              <a:lnSpc>
                <a:spcPct val="122000"/>
              </a:lnSpc>
              <a:defRPr sz="2400" b="0" i="0">
                <a:solidFill>
                  <a:schemeClr val="tx1"/>
                </a:solidFill>
                <a:latin typeface="+mn-lt"/>
                <a:cs typeface="Calibri Light" panose="020F0302020204030204" pitchFamily="34" charset="0"/>
              </a:defRPr>
            </a:lvl5pPr>
          </a:lstStyle>
          <a:p>
            <a:pPr marL="9525" marR="0" lvl="0" indent="0" algn="l" defTabSz="914400" rtl="0" eaLnBrk="1" fontAlgn="auto" latinLnBrk="0" hangingPunct="1">
              <a:lnSpc>
                <a:spcPct val="90000"/>
              </a:lnSpc>
              <a:spcBef>
                <a:spcPts val="600"/>
              </a:spcBef>
              <a:spcAft>
                <a:spcPts val="0"/>
              </a:spcAft>
              <a:buClrTx/>
              <a:buSzTx/>
              <a:buFont typeface="Arial"/>
              <a:buNone/>
              <a:tabLst/>
              <a:defRPr/>
            </a:pPr>
            <a:r>
              <a:rPr lang="en-US"/>
              <a:t>Click to edit – Calibri 24-28pt, black</a:t>
            </a:r>
          </a:p>
          <a:p>
            <a:pPr lvl="1"/>
            <a:r>
              <a:rPr lang="en-US"/>
              <a:t>Second level</a:t>
            </a:r>
          </a:p>
          <a:p>
            <a:pPr lvl="2"/>
            <a:r>
              <a:rPr lang="en-US"/>
              <a:t>Third level</a:t>
            </a:r>
          </a:p>
          <a:p>
            <a:pPr lvl="3"/>
            <a:r>
              <a:rPr lang="en-US"/>
              <a:t>Fourth level</a:t>
            </a:r>
          </a:p>
          <a:p>
            <a:pPr lvl="4"/>
            <a:r>
              <a:rPr lang="en-US"/>
              <a:t>Fifth level</a:t>
            </a:r>
          </a:p>
        </p:txBody>
      </p:sp>
      <p:sp>
        <p:nvSpPr>
          <p:cNvPr id="4" name="Graphic 32">
            <a:extLst>
              <a:ext uri="{FF2B5EF4-FFF2-40B4-BE49-F238E27FC236}">
                <a16:creationId xmlns:a16="http://schemas.microsoft.com/office/drawing/2014/main" id="{F556C132-19DF-D7FD-49B6-B4C1E0EBA2C5}"/>
              </a:ext>
            </a:extLst>
          </p:cNvPr>
          <p:cNvSpPr/>
          <p:nvPr userDrawn="1"/>
        </p:nvSpPr>
        <p:spPr>
          <a:xfrm>
            <a:off x="11505943" y="6353174"/>
            <a:ext cx="555515" cy="373747"/>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rgbClr val="000000"/>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18837578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6_Text and Laptop Image">
    <p:spTree>
      <p:nvGrpSpPr>
        <p:cNvPr id="1" name=""/>
        <p:cNvGrpSpPr/>
        <p:nvPr/>
      </p:nvGrpSpPr>
      <p:grpSpPr>
        <a:xfrm>
          <a:off x="0" y="0"/>
          <a:ext cx="0" cy="0"/>
          <a:chOff x="0" y="0"/>
          <a:chExt cx="0" cy="0"/>
        </a:xfrm>
      </p:grpSpPr>
      <p:pic>
        <p:nvPicPr>
          <p:cNvPr id="7" name="Picture 6" descr="A picture containing text, monitor, television, screen&#10;&#10;Description automatically generated">
            <a:extLst>
              <a:ext uri="{FF2B5EF4-FFF2-40B4-BE49-F238E27FC236}">
                <a16:creationId xmlns:a16="http://schemas.microsoft.com/office/drawing/2014/main" id="{6844956E-287D-E645-9A4C-EE2257E97742}"/>
              </a:ext>
            </a:extLst>
          </p:cNvPr>
          <p:cNvPicPr>
            <a:picLocks noChangeAspect="1"/>
          </p:cNvPicPr>
          <p:nvPr userDrawn="1"/>
        </p:nvPicPr>
        <p:blipFill>
          <a:blip r:embed="rId2"/>
          <a:stretch>
            <a:fillRect/>
          </a:stretch>
        </p:blipFill>
        <p:spPr>
          <a:xfrm>
            <a:off x="3829055" y="480240"/>
            <a:ext cx="9089929" cy="6577266"/>
          </a:xfrm>
          <a:prstGeom prst="rect">
            <a:avLst/>
          </a:prstGeom>
        </p:spPr>
      </p:pic>
      <p:sp>
        <p:nvSpPr>
          <p:cNvPr id="9" name="Slide Number Placeholder 1">
            <a:extLst>
              <a:ext uri="{FF2B5EF4-FFF2-40B4-BE49-F238E27FC236}">
                <a16:creationId xmlns:a16="http://schemas.microsoft.com/office/drawing/2014/main" id="{C42D978F-4948-9548-A079-745DF5038EBB}"/>
              </a:ext>
            </a:extLst>
          </p:cNvPr>
          <p:cNvSpPr>
            <a:spLocks noGrp="1"/>
          </p:cNvSpPr>
          <p:nvPr>
            <p:ph type="sldNum" sz="quarter" idx="10"/>
          </p:nvPr>
        </p:nvSpPr>
        <p:spPr>
          <a:xfrm>
            <a:off x="256032" y="6382512"/>
            <a:ext cx="191583" cy="365125"/>
          </a:xfrm>
          <a:prstGeom prst="rect">
            <a:avLst/>
          </a:prstGeom>
        </p:spPr>
        <p:txBody>
          <a:bodyPr/>
          <a:lstStyle/>
          <a:p>
            <a:fld id="{8F7CD1BA-DA5F-1C49-BF18-6CB271957334}" type="slidenum">
              <a:rPr lang="en-US" smtClean="0"/>
              <a:pPr/>
              <a:t>‹#›</a:t>
            </a:fld>
            <a:endParaRPr lang="en-US"/>
          </a:p>
        </p:txBody>
      </p:sp>
      <p:sp>
        <p:nvSpPr>
          <p:cNvPr id="10" name="Title Placeholder 1">
            <a:extLst>
              <a:ext uri="{FF2B5EF4-FFF2-40B4-BE49-F238E27FC236}">
                <a16:creationId xmlns:a16="http://schemas.microsoft.com/office/drawing/2014/main" id="{930CF9BA-859D-D64D-886F-E0C844EB1976}"/>
              </a:ext>
            </a:extLst>
          </p:cNvPr>
          <p:cNvSpPr>
            <a:spLocks noGrp="1"/>
          </p:cNvSpPr>
          <p:nvPr>
            <p:ph type="title" hasCustomPrompt="1"/>
          </p:nvPr>
        </p:nvSpPr>
        <p:spPr>
          <a:xfrm>
            <a:off x="561670" y="410236"/>
            <a:ext cx="11028080" cy="616169"/>
          </a:xfrm>
          <a:prstGeom prst="rect">
            <a:avLst/>
          </a:prstGeom>
        </p:spPr>
        <p:txBody>
          <a:bodyPr vert="horz" lIns="0" tIns="0" rIns="0" bIns="0" rtlCol="0" anchor="ctr">
            <a:noAutofit/>
          </a:bodyPr>
          <a:lstStyle/>
          <a:p>
            <a:r>
              <a:rPr lang="en-US"/>
              <a:t>Click to edit Calibri bold, 40pt</a:t>
            </a:r>
          </a:p>
        </p:txBody>
      </p:sp>
      <p:sp>
        <p:nvSpPr>
          <p:cNvPr id="3" name="Picture Placeholder 2">
            <a:extLst>
              <a:ext uri="{FF2B5EF4-FFF2-40B4-BE49-F238E27FC236}">
                <a16:creationId xmlns:a16="http://schemas.microsoft.com/office/drawing/2014/main" id="{6ECCDF01-7078-A84F-AB26-3DB3726A583F}"/>
              </a:ext>
            </a:extLst>
          </p:cNvPr>
          <p:cNvSpPr>
            <a:spLocks noGrp="1"/>
          </p:cNvSpPr>
          <p:nvPr>
            <p:ph type="pic" sz="quarter" idx="16"/>
          </p:nvPr>
        </p:nvSpPr>
        <p:spPr>
          <a:xfrm>
            <a:off x="5179979" y="1559231"/>
            <a:ext cx="6409771" cy="4043547"/>
          </a:xfrm>
        </p:spPr>
        <p:txBody>
          <a:bodyPr/>
          <a:lstStyle/>
          <a:p>
            <a:r>
              <a:rPr lang="en-US"/>
              <a:t>Click icon to add picture</a:t>
            </a:r>
          </a:p>
        </p:txBody>
      </p:sp>
      <p:sp>
        <p:nvSpPr>
          <p:cNvPr id="13" name="Text Placeholder 5">
            <a:extLst>
              <a:ext uri="{FF2B5EF4-FFF2-40B4-BE49-F238E27FC236}">
                <a16:creationId xmlns:a16="http://schemas.microsoft.com/office/drawing/2014/main" id="{DA0597A6-7FB1-AD4B-AF46-56DA8E745D1A}"/>
              </a:ext>
            </a:extLst>
          </p:cNvPr>
          <p:cNvSpPr>
            <a:spLocks noGrp="1"/>
          </p:cNvSpPr>
          <p:nvPr>
            <p:ph type="body" sz="quarter" idx="15" hasCustomPrompt="1"/>
          </p:nvPr>
        </p:nvSpPr>
        <p:spPr>
          <a:xfrm>
            <a:off x="561670" y="1257301"/>
            <a:ext cx="3635183" cy="4555670"/>
          </a:xfrm>
        </p:spPr>
        <p:txBody>
          <a:bodyPr>
            <a:normAutofit/>
          </a:bodyPr>
          <a:lstStyle>
            <a:lvl1pPr marL="9525" marR="0" indent="0" algn="l" defTabSz="914400" rtl="0" eaLnBrk="1" fontAlgn="auto" latinLnBrk="0" hangingPunct="1">
              <a:lnSpc>
                <a:spcPct val="90000"/>
              </a:lnSpc>
              <a:spcBef>
                <a:spcPts val="600"/>
              </a:spcBef>
              <a:spcAft>
                <a:spcPts val="0"/>
              </a:spcAft>
              <a:buClrTx/>
              <a:buSzTx/>
              <a:buFont typeface="Arial"/>
              <a:buNone/>
              <a:tabLst/>
              <a:defRPr sz="2400" b="0" i="0">
                <a:solidFill>
                  <a:schemeClr val="tx1"/>
                </a:solidFill>
                <a:latin typeface="+mn-lt"/>
                <a:cs typeface="Calibri Light" panose="020F0302020204030204" pitchFamily="34" charset="0"/>
              </a:defRPr>
            </a:lvl1pPr>
            <a:lvl2pPr marL="457200" indent="-182880">
              <a:lnSpc>
                <a:spcPct val="122000"/>
              </a:lnSpc>
              <a:defRPr sz="2400" b="0" i="0">
                <a:solidFill>
                  <a:schemeClr val="tx1"/>
                </a:solidFill>
                <a:latin typeface="+mn-lt"/>
                <a:cs typeface="Calibri Light" panose="020F0302020204030204" pitchFamily="34" charset="0"/>
              </a:defRPr>
            </a:lvl2pPr>
            <a:lvl3pPr marL="685800" indent="-182880">
              <a:lnSpc>
                <a:spcPct val="122000"/>
              </a:lnSpc>
              <a:defRPr sz="2400" b="0" i="0">
                <a:solidFill>
                  <a:schemeClr val="tx1"/>
                </a:solidFill>
                <a:latin typeface="+mn-lt"/>
                <a:cs typeface="Calibri Light" panose="020F0302020204030204" pitchFamily="34" charset="0"/>
              </a:defRPr>
            </a:lvl3pPr>
            <a:lvl4pPr marL="914400" indent="-182880">
              <a:lnSpc>
                <a:spcPct val="122000"/>
              </a:lnSpc>
              <a:defRPr sz="2400" b="0" i="0">
                <a:solidFill>
                  <a:schemeClr val="tx1"/>
                </a:solidFill>
                <a:latin typeface="+mn-lt"/>
                <a:cs typeface="Calibri Light" panose="020F0302020204030204" pitchFamily="34" charset="0"/>
              </a:defRPr>
            </a:lvl4pPr>
            <a:lvl5pPr marL="1143000" indent="-182880">
              <a:lnSpc>
                <a:spcPct val="122000"/>
              </a:lnSpc>
              <a:defRPr sz="2400" b="0" i="0">
                <a:solidFill>
                  <a:schemeClr val="tx1"/>
                </a:solidFill>
                <a:latin typeface="+mn-lt"/>
                <a:cs typeface="Calibri Light" panose="020F0302020204030204" pitchFamily="34" charset="0"/>
              </a:defRPr>
            </a:lvl5pPr>
          </a:lstStyle>
          <a:p>
            <a:pPr marL="9525" marR="0" lvl="0" indent="0" algn="l" defTabSz="914400" rtl="0" eaLnBrk="1" fontAlgn="auto" latinLnBrk="0" hangingPunct="1">
              <a:lnSpc>
                <a:spcPct val="90000"/>
              </a:lnSpc>
              <a:spcBef>
                <a:spcPts val="600"/>
              </a:spcBef>
              <a:spcAft>
                <a:spcPts val="0"/>
              </a:spcAft>
              <a:buClrTx/>
              <a:buSzTx/>
              <a:buFont typeface="Arial"/>
              <a:buNone/>
              <a:tabLst/>
              <a:defRPr/>
            </a:pPr>
            <a:r>
              <a:rPr lang="en-US"/>
              <a:t>Click to edit – Calibri 24-28pt, black</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10325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7_Sidebar with Text">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39205DD0-A5B2-C7AC-ADCD-A752C2C980F7}"/>
              </a:ext>
            </a:extLst>
          </p:cNvPr>
          <p:cNvGrpSpPr/>
          <p:nvPr userDrawn="1"/>
        </p:nvGrpSpPr>
        <p:grpSpPr>
          <a:xfrm>
            <a:off x="-1" y="0"/>
            <a:ext cx="4373438" cy="6858000"/>
            <a:chOff x="-1" y="0"/>
            <a:chExt cx="4373438" cy="6858000"/>
          </a:xfrm>
        </p:grpSpPr>
        <p:sp>
          <p:nvSpPr>
            <p:cNvPr id="3" name="Rectangle 2">
              <a:extLst>
                <a:ext uri="{FF2B5EF4-FFF2-40B4-BE49-F238E27FC236}">
                  <a16:creationId xmlns:a16="http://schemas.microsoft.com/office/drawing/2014/main" id="{4EA8B9A2-818B-B4B3-71F9-8729ADDC5B3F}"/>
                </a:ext>
              </a:extLst>
            </p:cNvPr>
            <p:cNvSpPr/>
            <p:nvPr userDrawn="1"/>
          </p:nvSpPr>
          <p:spPr>
            <a:xfrm>
              <a:off x="-1" y="0"/>
              <a:ext cx="437343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28BDE0F2-9956-9CEA-5D0B-F02A95B00A40}"/>
                </a:ext>
              </a:extLst>
            </p:cNvPr>
            <p:cNvGrpSpPr/>
            <p:nvPr userDrawn="1"/>
          </p:nvGrpSpPr>
          <p:grpSpPr>
            <a:xfrm>
              <a:off x="-1" y="0"/>
              <a:ext cx="2331826" cy="3200400"/>
              <a:chOff x="-1" y="0"/>
              <a:chExt cx="2331826" cy="3200400"/>
            </a:xfrm>
          </p:grpSpPr>
          <p:sp>
            <p:nvSpPr>
              <p:cNvPr id="5" name="Freeform 4">
                <a:extLst>
                  <a:ext uri="{FF2B5EF4-FFF2-40B4-BE49-F238E27FC236}">
                    <a16:creationId xmlns:a16="http://schemas.microsoft.com/office/drawing/2014/main" id="{45CE7036-44BF-4ACA-FC26-2AE672F1FED3}"/>
                  </a:ext>
                </a:extLst>
              </p:cNvPr>
              <p:cNvSpPr/>
              <p:nvPr userDrawn="1"/>
            </p:nvSpPr>
            <p:spPr>
              <a:xfrm rot="10800000">
                <a:off x="-1" y="0"/>
                <a:ext cx="2196083" cy="3200400"/>
              </a:xfrm>
              <a:custGeom>
                <a:avLst/>
                <a:gdLst>
                  <a:gd name="connsiteX0" fmla="*/ 4678181 w 4705890"/>
                  <a:gd name="connsiteY0" fmla="*/ 0 h 6857999"/>
                  <a:gd name="connsiteX1" fmla="*/ 4705890 w 4705890"/>
                  <a:gd name="connsiteY1" fmla="*/ 0 h 6857999"/>
                  <a:gd name="connsiteX2" fmla="*/ 4705890 w 4705890"/>
                  <a:gd name="connsiteY2" fmla="*/ 6857999 h 6857999"/>
                  <a:gd name="connsiteX3" fmla="*/ 0 w 4705890"/>
                  <a:gd name="connsiteY3" fmla="*/ 6857999 h 6857999"/>
                  <a:gd name="connsiteX4" fmla="*/ 4678181 w 4705890"/>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5890" h="6857999">
                    <a:moveTo>
                      <a:pt x="4678181" y="0"/>
                    </a:moveTo>
                    <a:lnTo>
                      <a:pt x="4705890" y="0"/>
                    </a:lnTo>
                    <a:lnTo>
                      <a:pt x="4705890" y="6857999"/>
                    </a:lnTo>
                    <a:lnTo>
                      <a:pt x="0" y="6857999"/>
                    </a:lnTo>
                    <a:lnTo>
                      <a:pt x="467818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ECBE0DD2-1D9D-1992-B9F5-FA4030B835F3}"/>
                  </a:ext>
                </a:extLst>
              </p:cNvPr>
              <p:cNvSpPr/>
              <p:nvPr/>
            </p:nvSpPr>
            <p:spPr>
              <a:xfrm>
                <a:off x="287727" y="931712"/>
                <a:ext cx="1483393" cy="2096368"/>
              </a:xfrm>
              <a:custGeom>
                <a:avLst/>
                <a:gdLst>
                  <a:gd name="connsiteX0" fmla="*/ 1430036 w 1483393"/>
                  <a:gd name="connsiteY0" fmla="*/ 0 h 2096368"/>
                  <a:gd name="connsiteX1" fmla="*/ 1483393 w 1483393"/>
                  <a:gd name="connsiteY1" fmla="*/ 0 h 2096368"/>
                  <a:gd name="connsiteX2" fmla="*/ 53357 w 1483393"/>
                  <a:gd name="connsiteY2" fmla="*/ 2096368 h 2096368"/>
                  <a:gd name="connsiteX3" fmla="*/ 0 w 1483393"/>
                  <a:gd name="connsiteY3" fmla="*/ 2096368 h 2096368"/>
                </a:gdLst>
                <a:ahLst/>
                <a:cxnLst>
                  <a:cxn ang="0">
                    <a:pos x="connsiteX0" y="connsiteY0"/>
                  </a:cxn>
                  <a:cxn ang="0">
                    <a:pos x="connsiteX1" y="connsiteY1"/>
                  </a:cxn>
                  <a:cxn ang="0">
                    <a:pos x="connsiteX2" y="connsiteY2"/>
                  </a:cxn>
                  <a:cxn ang="0">
                    <a:pos x="connsiteX3" y="connsiteY3"/>
                  </a:cxn>
                </a:cxnLst>
                <a:rect l="l" t="t" r="r" b="b"/>
                <a:pathLst>
                  <a:path w="1483393" h="2096368">
                    <a:moveTo>
                      <a:pt x="1430036" y="0"/>
                    </a:moveTo>
                    <a:lnTo>
                      <a:pt x="1483393" y="0"/>
                    </a:lnTo>
                    <a:lnTo>
                      <a:pt x="53357" y="2096368"/>
                    </a:lnTo>
                    <a:lnTo>
                      <a:pt x="0" y="2096368"/>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8089DC09-FDE9-9C20-5379-94B21ADEECB7}"/>
                  </a:ext>
                </a:extLst>
              </p:cNvPr>
              <p:cNvSpPr/>
              <p:nvPr/>
            </p:nvSpPr>
            <p:spPr>
              <a:xfrm>
                <a:off x="870695" y="600614"/>
                <a:ext cx="1461130" cy="1870293"/>
              </a:xfrm>
              <a:custGeom>
                <a:avLst/>
                <a:gdLst>
                  <a:gd name="connsiteX0" fmla="*/ 1275820 w 1461130"/>
                  <a:gd name="connsiteY0" fmla="*/ 0 h 1870293"/>
                  <a:gd name="connsiteX1" fmla="*/ 1461130 w 1461130"/>
                  <a:gd name="connsiteY1" fmla="*/ 0 h 1870293"/>
                  <a:gd name="connsiteX2" fmla="*/ 185310 w 1461130"/>
                  <a:gd name="connsiteY2" fmla="*/ 1870293 h 1870293"/>
                  <a:gd name="connsiteX3" fmla="*/ 0 w 1461130"/>
                  <a:gd name="connsiteY3" fmla="*/ 1870293 h 1870293"/>
                </a:gdLst>
                <a:ahLst/>
                <a:cxnLst>
                  <a:cxn ang="0">
                    <a:pos x="connsiteX0" y="connsiteY0"/>
                  </a:cxn>
                  <a:cxn ang="0">
                    <a:pos x="connsiteX1" y="connsiteY1"/>
                  </a:cxn>
                  <a:cxn ang="0">
                    <a:pos x="connsiteX2" y="connsiteY2"/>
                  </a:cxn>
                  <a:cxn ang="0">
                    <a:pos x="connsiteX3" y="connsiteY3"/>
                  </a:cxn>
                </a:cxnLst>
                <a:rect l="l" t="t" r="r" b="b"/>
                <a:pathLst>
                  <a:path w="1461130" h="1870293">
                    <a:moveTo>
                      <a:pt x="1275820" y="0"/>
                    </a:moveTo>
                    <a:lnTo>
                      <a:pt x="1461130" y="0"/>
                    </a:lnTo>
                    <a:lnTo>
                      <a:pt x="185310" y="1870293"/>
                    </a:lnTo>
                    <a:lnTo>
                      <a:pt x="0" y="187029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A36D65BB-FD06-E901-146A-118896264504}"/>
                  </a:ext>
                </a:extLst>
              </p:cNvPr>
              <p:cNvSpPr/>
              <p:nvPr userDrawn="1"/>
            </p:nvSpPr>
            <p:spPr>
              <a:xfrm>
                <a:off x="698830" y="738558"/>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bg1"/>
              </a:solidFill>
              <a:ln w="22101" cap="flat">
                <a:noFill/>
                <a:prstDash val="solid"/>
                <a:miter/>
              </a:ln>
            </p:spPr>
            <p:txBody>
              <a:bodyPr rtlCol="0" anchor="ctr"/>
              <a:lstStyle/>
              <a:p>
                <a:endParaRPr lang="en-US"/>
              </a:p>
            </p:txBody>
          </p:sp>
        </p:grpSp>
      </p:grpSp>
      <p:sp>
        <p:nvSpPr>
          <p:cNvPr id="6" name="Content Placeholder 5">
            <a:extLst>
              <a:ext uri="{FF2B5EF4-FFF2-40B4-BE49-F238E27FC236}">
                <a16:creationId xmlns:a16="http://schemas.microsoft.com/office/drawing/2014/main" id="{D882B833-6074-0C4A-AA52-33C1FD2C8A50}"/>
              </a:ext>
            </a:extLst>
          </p:cNvPr>
          <p:cNvSpPr>
            <a:spLocks noGrp="1"/>
          </p:cNvSpPr>
          <p:nvPr>
            <p:ph sz="quarter" idx="10" hasCustomPrompt="1"/>
          </p:nvPr>
        </p:nvSpPr>
        <p:spPr>
          <a:xfrm>
            <a:off x="603235" y="5262435"/>
            <a:ext cx="3159125" cy="862489"/>
          </a:xfrm>
        </p:spPr>
        <p:txBody>
          <a:bodyPr>
            <a:normAutofit/>
          </a:bodyPr>
          <a:lstStyle>
            <a:lvl1pPr marL="0" indent="0">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Space for additional description or subhead</a:t>
            </a:r>
          </a:p>
        </p:txBody>
      </p:sp>
      <p:sp>
        <p:nvSpPr>
          <p:cNvPr id="2" name="Title 1">
            <a:extLst>
              <a:ext uri="{FF2B5EF4-FFF2-40B4-BE49-F238E27FC236}">
                <a16:creationId xmlns:a16="http://schemas.microsoft.com/office/drawing/2014/main" id="{5EB5E441-5AC1-E341-9FB0-57A016DD91DC}"/>
              </a:ext>
            </a:extLst>
          </p:cNvPr>
          <p:cNvSpPr>
            <a:spLocks noGrp="1"/>
          </p:cNvSpPr>
          <p:nvPr>
            <p:ph type="title" hasCustomPrompt="1"/>
          </p:nvPr>
        </p:nvSpPr>
        <p:spPr>
          <a:xfrm>
            <a:off x="603234" y="3359178"/>
            <a:ext cx="3159125" cy="1794186"/>
          </a:xfrm>
        </p:spPr>
        <p:txBody>
          <a:bodyPr anchor="b"/>
          <a:lstStyle>
            <a:lvl1pPr>
              <a:defRPr sz="4800">
                <a:solidFill>
                  <a:schemeClr val="bg1"/>
                </a:solidFill>
              </a:defRPr>
            </a:lvl1pPr>
          </a:lstStyle>
          <a:p>
            <a:r>
              <a:rPr lang="en-US"/>
              <a:t>Click to edit Calibri bold, 48pt</a:t>
            </a:r>
          </a:p>
        </p:txBody>
      </p:sp>
      <p:sp>
        <p:nvSpPr>
          <p:cNvPr id="9" name="Slide Number Placeholder 5">
            <a:extLst>
              <a:ext uri="{FF2B5EF4-FFF2-40B4-BE49-F238E27FC236}">
                <a16:creationId xmlns:a16="http://schemas.microsoft.com/office/drawing/2014/main" id="{4F352816-6D2F-2D49-9BBD-7D7430A8C8BA}"/>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10" name="Text Placeholder 5">
            <a:extLst>
              <a:ext uri="{FF2B5EF4-FFF2-40B4-BE49-F238E27FC236}">
                <a16:creationId xmlns:a16="http://schemas.microsoft.com/office/drawing/2014/main" id="{8FE3B984-BEC0-C849-8660-4B5A320781AF}"/>
              </a:ext>
            </a:extLst>
          </p:cNvPr>
          <p:cNvSpPr>
            <a:spLocks noGrp="1"/>
          </p:cNvSpPr>
          <p:nvPr>
            <p:ph type="body" sz="quarter" idx="15" hasCustomPrompt="1"/>
          </p:nvPr>
        </p:nvSpPr>
        <p:spPr>
          <a:xfrm>
            <a:off x="4956405" y="1176506"/>
            <a:ext cx="6632360" cy="4948418"/>
          </a:xfrm>
        </p:spPr>
        <p:txBody>
          <a:bodyPr>
            <a:normAutofit/>
          </a:bodyPr>
          <a:lstStyle>
            <a:lvl1pPr marL="9525" marR="0" indent="0" algn="l" defTabSz="914400" rtl="0" eaLnBrk="1" fontAlgn="auto" latinLnBrk="0" hangingPunct="1">
              <a:lnSpc>
                <a:spcPct val="90000"/>
              </a:lnSpc>
              <a:spcBef>
                <a:spcPts val="600"/>
              </a:spcBef>
              <a:spcAft>
                <a:spcPts val="0"/>
              </a:spcAft>
              <a:buClrTx/>
              <a:buSzTx/>
              <a:buFont typeface="Arial"/>
              <a:buNone/>
              <a:tabLst/>
              <a:defRPr sz="2400" b="0" i="0">
                <a:solidFill>
                  <a:schemeClr val="tx1"/>
                </a:solidFill>
                <a:latin typeface="+mn-lt"/>
                <a:cs typeface="Calibri Light" panose="020F0302020204030204" pitchFamily="34" charset="0"/>
              </a:defRPr>
            </a:lvl1pPr>
            <a:lvl2pPr marL="457200" indent="-182880">
              <a:lnSpc>
                <a:spcPct val="122000"/>
              </a:lnSpc>
              <a:defRPr sz="2400" b="0" i="0">
                <a:solidFill>
                  <a:schemeClr val="tx1"/>
                </a:solidFill>
                <a:latin typeface="+mn-lt"/>
                <a:cs typeface="Calibri Light" panose="020F0302020204030204" pitchFamily="34" charset="0"/>
              </a:defRPr>
            </a:lvl2pPr>
            <a:lvl3pPr marL="685800" indent="-182880">
              <a:lnSpc>
                <a:spcPct val="122000"/>
              </a:lnSpc>
              <a:defRPr sz="2400" b="0" i="0">
                <a:solidFill>
                  <a:schemeClr val="tx1"/>
                </a:solidFill>
                <a:latin typeface="+mn-lt"/>
                <a:cs typeface="Calibri Light" panose="020F0302020204030204" pitchFamily="34" charset="0"/>
              </a:defRPr>
            </a:lvl3pPr>
            <a:lvl4pPr marL="914400" indent="-182880">
              <a:lnSpc>
                <a:spcPct val="122000"/>
              </a:lnSpc>
              <a:defRPr sz="2400" b="0" i="0">
                <a:solidFill>
                  <a:schemeClr val="tx1"/>
                </a:solidFill>
                <a:latin typeface="+mn-lt"/>
                <a:cs typeface="Calibri Light" panose="020F0302020204030204" pitchFamily="34" charset="0"/>
              </a:defRPr>
            </a:lvl4pPr>
            <a:lvl5pPr marL="1143000" indent="-182880">
              <a:lnSpc>
                <a:spcPct val="122000"/>
              </a:lnSpc>
              <a:defRPr sz="2400" b="0" i="0">
                <a:solidFill>
                  <a:schemeClr val="tx1"/>
                </a:solidFill>
                <a:latin typeface="+mn-lt"/>
                <a:cs typeface="Calibri Light" panose="020F0302020204030204" pitchFamily="34" charset="0"/>
              </a:defRPr>
            </a:lvl5pPr>
          </a:lstStyle>
          <a:p>
            <a:pPr marL="9525" marR="0" lvl="0" indent="0" algn="l" defTabSz="914400" rtl="0" eaLnBrk="1" fontAlgn="auto" latinLnBrk="0" hangingPunct="1">
              <a:lnSpc>
                <a:spcPct val="90000"/>
              </a:lnSpc>
              <a:spcBef>
                <a:spcPts val="600"/>
              </a:spcBef>
              <a:spcAft>
                <a:spcPts val="0"/>
              </a:spcAft>
              <a:buClrTx/>
              <a:buSzTx/>
              <a:buFont typeface="Arial"/>
              <a:buNone/>
              <a:tabLst/>
              <a:defRPr/>
            </a:pPr>
            <a:r>
              <a:rPr lang="en-US"/>
              <a:t>Click to edit – Calibri 24-28pt, black</a:t>
            </a:r>
          </a:p>
          <a:p>
            <a:pPr lvl="1"/>
            <a:r>
              <a:rPr lang="en-US"/>
              <a:t>Second level</a:t>
            </a:r>
          </a:p>
          <a:p>
            <a:pPr lvl="2"/>
            <a:r>
              <a:rPr lang="en-US"/>
              <a:t>Third level</a:t>
            </a:r>
          </a:p>
          <a:p>
            <a:pPr lvl="3"/>
            <a:r>
              <a:rPr lang="en-US"/>
              <a:t>Fourth level</a:t>
            </a:r>
          </a:p>
          <a:p>
            <a:pPr lvl="4"/>
            <a:r>
              <a:rPr lang="en-US"/>
              <a:t>Fifth level</a:t>
            </a:r>
          </a:p>
        </p:txBody>
      </p:sp>
      <p:sp>
        <p:nvSpPr>
          <p:cNvPr id="17" name="TextBox 16">
            <a:extLst>
              <a:ext uri="{FF2B5EF4-FFF2-40B4-BE49-F238E27FC236}">
                <a16:creationId xmlns:a16="http://schemas.microsoft.com/office/drawing/2014/main" id="{A7E94E39-E741-BBEA-975C-8463A96D17B2}"/>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spTree>
    <p:extLst>
      <p:ext uri="{BB962C8B-B14F-4D97-AF65-F5344CB8AC3E}">
        <p14:creationId xmlns:p14="http://schemas.microsoft.com/office/powerpoint/2010/main" val="4105877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01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8_Case Study">
    <p:bg>
      <p:bgPr>
        <a:solidFill>
          <a:schemeClr val="bg1"/>
        </a:solidFill>
        <a:effectLst/>
      </p:bgPr>
    </p:bg>
    <p:spTree>
      <p:nvGrpSpPr>
        <p:cNvPr id="1" name=""/>
        <p:cNvGrpSpPr/>
        <p:nvPr/>
      </p:nvGrpSpPr>
      <p:grpSpPr>
        <a:xfrm>
          <a:off x="0" y="0"/>
          <a:ext cx="0" cy="0"/>
          <a:chOff x="0" y="0"/>
          <a:chExt cx="0" cy="0"/>
        </a:xfrm>
      </p:grpSpPr>
      <p:sp>
        <p:nvSpPr>
          <p:cNvPr id="43" name="Picture Placeholder 41">
            <a:extLst>
              <a:ext uri="{FF2B5EF4-FFF2-40B4-BE49-F238E27FC236}">
                <a16:creationId xmlns:a16="http://schemas.microsoft.com/office/drawing/2014/main" id="{4059E4BA-1F2D-EA4A-9C93-A5F69FF2A409}"/>
              </a:ext>
            </a:extLst>
          </p:cNvPr>
          <p:cNvSpPr>
            <a:spLocks noGrp="1"/>
          </p:cNvSpPr>
          <p:nvPr>
            <p:ph type="pic" sz="quarter" idx="16" hasCustomPrompt="1"/>
          </p:nvPr>
        </p:nvSpPr>
        <p:spPr>
          <a:xfrm>
            <a:off x="5823041" y="410234"/>
            <a:ext cx="1665415" cy="848873"/>
          </a:xfrm>
          <a:solidFill>
            <a:schemeClr val="bg1"/>
          </a:solidFill>
          <a:ln>
            <a:noFill/>
          </a:ln>
        </p:spPr>
        <p:txBody>
          <a:bodyPr anchor="ctr">
            <a:normAutofit/>
          </a:bodyPr>
          <a:lstStyle>
            <a:lvl1pPr marL="0" indent="0" algn="ctr">
              <a:buNone/>
              <a:defRPr sz="1200"/>
            </a:lvl1pPr>
          </a:lstStyle>
          <a:p>
            <a:r>
              <a:rPr lang="en-US"/>
              <a:t>Insert company logo</a:t>
            </a:r>
          </a:p>
        </p:txBody>
      </p:sp>
      <p:sp>
        <p:nvSpPr>
          <p:cNvPr id="4" name="Rectangle 3">
            <a:extLst>
              <a:ext uri="{FF2B5EF4-FFF2-40B4-BE49-F238E27FC236}">
                <a16:creationId xmlns:a16="http://schemas.microsoft.com/office/drawing/2014/main" id="{94A2B7B2-1D31-47F6-223A-2F9338847DFE}"/>
              </a:ext>
            </a:extLst>
          </p:cNvPr>
          <p:cNvSpPr/>
          <p:nvPr/>
        </p:nvSpPr>
        <p:spPr>
          <a:xfrm flipH="1">
            <a:off x="7818560" y="0"/>
            <a:ext cx="4373439" cy="2349218"/>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 Placeholder 63">
            <a:extLst>
              <a:ext uri="{FF2B5EF4-FFF2-40B4-BE49-F238E27FC236}">
                <a16:creationId xmlns:a16="http://schemas.microsoft.com/office/drawing/2014/main" id="{4AE3E53A-D2B2-6D46-A842-38C671274532}"/>
              </a:ext>
            </a:extLst>
          </p:cNvPr>
          <p:cNvSpPr>
            <a:spLocks noGrp="1"/>
          </p:cNvSpPr>
          <p:nvPr>
            <p:ph type="body" sz="quarter" idx="19" hasCustomPrompt="1"/>
          </p:nvPr>
        </p:nvSpPr>
        <p:spPr>
          <a:xfrm>
            <a:off x="8131429" y="870972"/>
            <a:ext cx="3747458" cy="827242"/>
          </a:xfrm>
        </p:spPr>
        <p:txBody>
          <a:bodyPr>
            <a:normAutofit/>
          </a:bodyPr>
          <a:lstStyle>
            <a:lvl1pPr marL="0" indent="0">
              <a:lnSpc>
                <a:spcPct val="90000"/>
              </a:lnSpc>
              <a:spcBef>
                <a:spcPts val="0"/>
              </a:spcBef>
              <a:buNone/>
              <a:defRPr kumimoji="0" lang="en-US" sz="1800" b="0" i="0" u="none" strike="noStrike" kern="1200" cap="none" spc="0" normalizeH="0" baseline="0" smtClean="0">
                <a:ln>
                  <a:noFill/>
                </a:ln>
                <a:solidFill>
                  <a:schemeClr val="tx1"/>
                </a:solidFill>
                <a:effectLst/>
                <a:uLnTx/>
                <a:uFillTx/>
                <a:latin typeface="+mj-lt"/>
                <a:ea typeface="ATT Aleck Sans Medium" charset="0"/>
                <a:cs typeface="ATT Aleck Sans" panose="020B0503020203020204" pitchFamily="34" charset="0"/>
              </a:defRPr>
            </a:lvl1pPr>
          </a:lstStyle>
          <a:p>
            <a:pPr marL="228600" marR="0" lvl="0" indent="-228600" algn="l" defTabSz="914400" rtl="0" eaLnBrk="1" fontAlgn="auto" latinLnBrk="0" hangingPunct="1">
              <a:lnSpc>
                <a:spcPct val="90000"/>
              </a:lnSpc>
              <a:spcBef>
                <a:spcPts val="300"/>
              </a:spcBef>
              <a:spcAft>
                <a:spcPts val="0"/>
              </a:spcAft>
              <a:buClrTx/>
              <a:buSzTx/>
              <a:tabLst/>
              <a:defRPr/>
            </a:pPr>
            <a:r>
              <a:rPr lang="en-US"/>
              <a:t>Customer Quote</a:t>
            </a:r>
          </a:p>
        </p:txBody>
      </p:sp>
      <p:sp>
        <p:nvSpPr>
          <p:cNvPr id="66" name="Text Placeholder 63">
            <a:extLst>
              <a:ext uri="{FF2B5EF4-FFF2-40B4-BE49-F238E27FC236}">
                <a16:creationId xmlns:a16="http://schemas.microsoft.com/office/drawing/2014/main" id="{3FD97D62-1391-5B47-8072-E191F9654D3E}"/>
              </a:ext>
            </a:extLst>
          </p:cNvPr>
          <p:cNvSpPr>
            <a:spLocks noGrp="1"/>
          </p:cNvSpPr>
          <p:nvPr>
            <p:ph type="body" sz="quarter" idx="20" hasCustomPrompt="1"/>
          </p:nvPr>
        </p:nvSpPr>
        <p:spPr>
          <a:xfrm>
            <a:off x="8133130" y="1750329"/>
            <a:ext cx="3745714" cy="373658"/>
          </a:xfrm>
        </p:spPr>
        <p:txBody>
          <a:bodyPr>
            <a:normAutofit/>
          </a:bodyPr>
          <a:lstStyle>
            <a:lvl1pPr marL="11113" indent="-11113">
              <a:buFont typeface="Arial" panose="020B0604020202020204" pitchFamily="34" charset="0"/>
              <a:buNone/>
              <a:tabLst/>
              <a:defRPr kumimoji="0" lang="en-US" sz="1200" b="0" i="0" u="none" strike="noStrike" kern="1200" cap="none" spc="0" normalizeH="0" baseline="0" smtClean="0">
                <a:ln>
                  <a:noFill/>
                </a:ln>
                <a:solidFill>
                  <a:schemeClr val="tx1"/>
                </a:solidFill>
                <a:effectLst/>
                <a:uLnTx/>
                <a:uFillTx/>
                <a:latin typeface="+mj-lt"/>
                <a:ea typeface="ATT Aleck Sans Medium" charset="0"/>
                <a:cs typeface="ATT Aleck Sans" panose="020B0503020203020204" pitchFamily="34" charset="0"/>
              </a:defRPr>
            </a:lvl1pPr>
          </a:lstStyle>
          <a:p>
            <a:pPr marL="228600" marR="0" lvl="0" indent="-228600" algn="l" defTabSz="914400" rtl="0" eaLnBrk="1" fontAlgn="auto" latinLnBrk="0" hangingPunct="1">
              <a:lnSpc>
                <a:spcPct val="90000"/>
              </a:lnSpc>
              <a:spcBef>
                <a:spcPts val="300"/>
              </a:spcBef>
              <a:spcAft>
                <a:spcPts val="0"/>
              </a:spcAft>
              <a:buClrTx/>
              <a:buSzTx/>
              <a:tabLst/>
              <a:defRPr/>
            </a:pPr>
            <a:r>
              <a:rPr lang="en-US" err="1"/>
              <a:t>Firstname</a:t>
            </a:r>
            <a:r>
              <a:rPr lang="en-US"/>
              <a:t>, </a:t>
            </a:r>
            <a:r>
              <a:rPr lang="en-US" err="1"/>
              <a:t>Lastname</a:t>
            </a:r>
            <a:r>
              <a:rPr lang="en-US"/>
              <a:t> / Title, Company on the next line</a:t>
            </a:r>
          </a:p>
        </p:txBody>
      </p:sp>
      <p:grpSp>
        <p:nvGrpSpPr>
          <p:cNvPr id="8" name="Graphic 20">
            <a:extLst>
              <a:ext uri="{FF2B5EF4-FFF2-40B4-BE49-F238E27FC236}">
                <a16:creationId xmlns:a16="http://schemas.microsoft.com/office/drawing/2014/main" id="{3A14610A-A593-E2F4-351E-819D2116C292}"/>
              </a:ext>
            </a:extLst>
          </p:cNvPr>
          <p:cNvGrpSpPr>
            <a:grpSpLocks noChangeAspect="1"/>
          </p:cNvGrpSpPr>
          <p:nvPr/>
        </p:nvGrpSpPr>
        <p:grpSpPr>
          <a:xfrm flipH="1">
            <a:off x="8164853" y="502891"/>
            <a:ext cx="309983" cy="221415"/>
            <a:chOff x="4673600" y="2412550"/>
            <a:chExt cx="2841631" cy="2029731"/>
          </a:xfrm>
          <a:solidFill>
            <a:schemeClr val="accent1"/>
          </a:solidFill>
        </p:grpSpPr>
        <p:sp>
          <p:nvSpPr>
            <p:cNvPr id="10" name="Freeform 9">
              <a:extLst>
                <a:ext uri="{FF2B5EF4-FFF2-40B4-BE49-F238E27FC236}">
                  <a16:creationId xmlns:a16="http://schemas.microsoft.com/office/drawing/2014/main" id="{E0518C0C-FCAD-D79A-4BC5-F07EF068919E}"/>
                </a:ext>
              </a:extLst>
            </p:cNvPr>
            <p:cNvSpPr/>
            <p:nvPr/>
          </p:nvSpPr>
          <p:spPr>
            <a:xfrm>
              <a:off x="4673600" y="2412550"/>
              <a:ext cx="1217840" cy="2029731"/>
            </a:xfrm>
            <a:custGeom>
              <a:avLst/>
              <a:gdLst>
                <a:gd name="connsiteX0" fmla="*/ 0 w 1217840"/>
                <a:gd name="connsiteY0" fmla="*/ 1217841 h 2029731"/>
                <a:gd name="connsiteX1" fmla="*/ 608920 w 1217840"/>
                <a:gd name="connsiteY1" fmla="*/ 1217841 h 2029731"/>
                <a:gd name="connsiteX2" fmla="*/ 202970 w 1217840"/>
                <a:gd name="connsiteY2" fmla="*/ 2029732 h 2029731"/>
                <a:gd name="connsiteX3" fmla="*/ 811891 w 1217840"/>
                <a:gd name="connsiteY3" fmla="*/ 2029732 h 2029731"/>
                <a:gd name="connsiteX4" fmla="*/ 1217841 w 1217840"/>
                <a:gd name="connsiteY4" fmla="*/ 1217841 h 2029731"/>
                <a:gd name="connsiteX5" fmla="*/ 1217841 w 1217840"/>
                <a:gd name="connsiteY5" fmla="*/ 0 h 2029731"/>
                <a:gd name="connsiteX6" fmla="*/ 0 w 1217840"/>
                <a:gd name="connsiteY6" fmla="*/ 0 h 202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0" h="2029731">
                  <a:moveTo>
                    <a:pt x="0" y="1217841"/>
                  </a:moveTo>
                  <a:lnTo>
                    <a:pt x="608920" y="1217841"/>
                  </a:lnTo>
                  <a:lnTo>
                    <a:pt x="202970" y="2029732"/>
                  </a:lnTo>
                  <a:lnTo>
                    <a:pt x="811891" y="2029732"/>
                  </a:lnTo>
                  <a:lnTo>
                    <a:pt x="1217841" y="1217841"/>
                  </a:lnTo>
                  <a:lnTo>
                    <a:pt x="1217841" y="0"/>
                  </a:lnTo>
                  <a:lnTo>
                    <a:pt x="0" y="0"/>
                  </a:lnTo>
                  <a:close/>
                </a:path>
              </a:pathLst>
            </a:custGeom>
            <a:grpFill/>
            <a:ln w="949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141D"/>
                </a:solidFill>
                <a:effectLst/>
                <a:uLnTx/>
                <a:uFillTx/>
                <a:latin typeface="Calibri" panose="020F0502020204030204"/>
                <a:ea typeface="+mn-ea"/>
                <a:cs typeface="+mn-cs"/>
              </a:endParaRPr>
            </a:p>
          </p:txBody>
        </p:sp>
        <p:sp>
          <p:nvSpPr>
            <p:cNvPr id="11" name="Freeform 10">
              <a:extLst>
                <a:ext uri="{FF2B5EF4-FFF2-40B4-BE49-F238E27FC236}">
                  <a16:creationId xmlns:a16="http://schemas.microsoft.com/office/drawing/2014/main" id="{7F485A79-23BC-D25D-9993-F2A8925965D5}"/>
                </a:ext>
              </a:extLst>
            </p:cNvPr>
            <p:cNvSpPr/>
            <p:nvPr/>
          </p:nvSpPr>
          <p:spPr>
            <a:xfrm>
              <a:off x="6297390" y="2412550"/>
              <a:ext cx="1217840" cy="2029731"/>
            </a:xfrm>
            <a:custGeom>
              <a:avLst/>
              <a:gdLst>
                <a:gd name="connsiteX0" fmla="*/ 0 w 1217840"/>
                <a:gd name="connsiteY0" fmla="*/ 0 h 2029731"/>
                <a:gd name="connsiteX1" fmla="*/ 0 w 1217840"/>
                <a:gd name="connsiteY1" fmla="*/ 1217841 h 2029731"/>
                <a:gd name="connsiteX2" fmla="*/ 608920 w 1217840"/>
                <a:gd name="connsiteY2" fmla="*/ 1217841 h 2029731"/>
                <a:gd name="connsiteX3" fmla="*/ 202970 w 1217840"/>
                <a:gd name="connsiteY3" fmla="*/ 2029732 h 2029731"/>
                <a:gd name="connsiteX4" fmla="*/ 811891 w 1217840"/>
                <a:gd name="connsiteY4" fmla="*/ 2029732 h 2029731"/>
                <a:gd name="connsiteX5" fmla="*/ 1217841 w 1217840"/>
                <a:gd name="connsiteY5" fmla="*/ 1217841 h 2029731"/>
                <a:gd name="connsiteX6" fmla="*/ 1217841 w 1217840"/>
                <a:gd name="connsiteY6" fmla="*/ 0 h 202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0" h="2029731">
                  <a:moveTo>
                    <a:pt x="0" y="0"/>
                  </a:moveTo>
                  <a:lnTo>
                    <a:pt x="0" y="1217841"/>
                  </a:lnTo>
                  <a:lnTo>
                    <a:pt x="608920" y="1217841"/>
                  </a:lnTo>
                  <a:lnTo>
                    <a:pt x="202970" y="2029732"/>
                  </a:lnTo>
                  <a:lnTo>
                    <a:pt x="811891" y="2029732"/>
                  </a:lnTo>
                  <a:lnTo>
                    <a:pt x="1217841" y="1217841"/>
                  </a:lnTo>
                  <a:lnTo>
                    <a:pt x="1217841" y="0"/>
                  </a:lnTo>
                  <a:close/>
                </a:path>
              </a:pathLst>
            </a:custGeom>
            <a:grpFill/>
            <a:ln w="949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141D"/>
                </a:solidFill>
                <a:effectLst/>
                <a:uLnTx/>
                <a:uFillTx/>
                <a:latin typeface="Calibri" panose="020F0502020204030204"/>
                <a:ea typeface="+mn-ea"/>
                <a:cs typeface="+mn-cs"/>
              </a:endParaRPr>
            </a:p>
          </p:txBody>
        </p:sp>
      </p:grpSp>
      <p:sp>
        <p:nvSpPr>
          <p:cNvPr id="55" name="Picture Placeholder 41">
            <a:extLst>
              <a:ext uri="{FF2B5EF4-FFF2-40B4-BE49-F238E27FC236}">
                <a16:creationId xmlns:a16="http://schemas.microsoft.com/office/drawing/2014/main" id="{9B49C648-EF99-D449-B825-E1F9EF3504EC}"/>
              </a:ext>
            </a:extLst>
          </p:cNvPr>
          <p:cNvSpPr>
            <a:spLocks noGrp="1"/>
          </p:cNvSpPr>
          <p:nvPr>
            <p:ph type="pic" sz="quarter" idx="17" hasCustomPrompt="1"/>
          </p:nvPr>
        </p:nvSpPr>
        <p:spPr>
          <a:xfrm>
            <a:off x="7818560" y="2351510"/>
            <a:ext cx="4373440" cy="4506490"/>
          </a:xfrm>
          <a:solidFill>
            <a:schemeClr val="bg2"/>
          </a:solidFill>
          <a:ln>
            <a:noFill/>
          </a:ln>
        </p:spPr>
        <p:txBody>
          <a:bodyPr anchor="ctr">
            <a:normAutofit/>
          </a:bodyPr>
          <a:lstStyle>
            <a:lvl1pPr marL="0" indent="0" algn="ctr">
              <a:buNone/>
              <a:defRPr sz="1600"/>
            </a:lvl1pPr>
          </a:lstStyle>
          <a:p>
            <a:r>
              <a:rPr lang="en-US"/>
              <a:t>Insert Photo</a:t>
            </a:r>
          </a:p>
        </p:txBody>
      </p:sp>
      <p:sp>
        <p:nvSpPr>
          <p:cNvPr id="3" name="Title 2">
            <a:extLst>
              <a:ext uri="{FF2B5EF4-FFF2-40B4-BE49-F238E27FC236}">
                <a16:creationId xmlns:a16="http://schemas.microsoft.com/office/drawing/2014/main" id="{0EDCDA1E-6697-864C-83FF-7B4AFEBC6EF4}"/>
              </a:ext>
            </a:extLst>
          </p:cNvPr>
          <p:cNvSpPr>
            <a:spLocks noGrp="1"/>
          </p:cNvSpPr>
          <p:nvPr>
            <p:ph type="title" hasCustomPrompt="1"/>
          </p:nvPr>
        </p:nvSpPr>
        <p:spPr>
          <a:xfrm>
            <a:off x="561670" y="410235"/>
            <a:ext cx="4948502" cy="602471"/>
          </a:xfrm>
        </p:spPr>
        <p:txBody>
          <a:bodyPr/>
          <a:lstStyle>
            <a:lvl1pPr marL="0" algn="l" defTabSz="914400" rtl="0" eaLnBrk="1" latinLnBrk="0" hangingPunct="1">
              <a:lnSpc>
                <a:spcPct val="80000"/>
              </a:lnSpc>
              <a:spcBef>
                <a:spcPct val="0"/>
              </a:spcBef>
              <a:buNone/>
              <a:defRPr lang="en-US" sz="4000" b="1" i="0" kern="1200">
                <a:solidFill>
                  <a:schemeClr val="tx1"/>
                </a:solidFill>
                <a:latin typeface="Calibri" panose="020F0502020204030204" pitchFamily="34" charset="0"/>
                <a:ea typeface="+mj-ea"/>
                <a:cs typeface="Calibri" panose="020F0502020204030204" pitchFamily="34" charset="0"/>
              </a:defRPr>
            </a:lvl1pPr>
          </a:lstStyle>
          <a:p>
            <a:r>
              <a:rPr lang="en-US"/>
              <a:t>Company Name</a:t>
            </a:r>
          </a:p>
        </p:txBody>
      </p:sp>
      <p:sp>
        <p:nvSpPr>
          <p:cNvPr id="14" name="Title 3">
            <a:extLst>
              <a:ext uri="{FF2B5EF4-FFF2-40B4-BE49-F238E27FC236}">
                <a16:creationId xmlns:a16="http://schemas.microsoft.com/office/drawing/2014/main" id="{5895D6F1-CBC0-E04A-96B5-FC1C4E272BEF}"/>
              </a:ext>
            </a:extLst>
          </p:cNvPr>
          <p:cNvSpPr txBox="1">
            <a:spLocks/>
          </p:cNvSpPr>
          <p:nvPr userDrawn="1"/>
        </p:nvSpPr>
        <p:spPr>
          <a:xfrm>
            <a:off x="3810301" y="1080545"/>
            <a:ext cx="618947" cy="178562"/>
          </a:xfrm>
          <a:prstGeom prst="rect">
            <a:avLst/>
          </a:prstGeom>
        </p:spPr>
        <p:txBody>
          <a:bodyPr lIns="0" anchor="ctr">
            <a:noAutofit/>
          </a:bodyPr>
          <a:lstStyle>
            <a:lvl1pPr algn="ctr" defTabSz="914400" rtl="0" eaLnBrk="1" latinLnBrk="0" hangingPunct="1">
              <a:lnSpc>
                <a:spcPct val="90000"/>
              </a:lnSpc>
              <a:spcBef>
                <a:spcPct val="0"/>
              </a:spcBef>
              <a:buNone/>
              <a:defRPr sz="3200" b="1" kern="1200">
                <a:solidFill>
                  <a:srgbClr val="0B1845"/>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tab pos="849313" algn="l"/>
              </a:tabLst>
              <a:defRPr/>
            </a:pPr>
            <a:r>
              <a:rPr kumimoji="0" lang="en-US" sz="1200" b="0" i="0" u="none" strike="noStrike" kern="1200" cap="none" spc="0" normalizeH="0" baseline="0" noProof="0">
                <a:ln>
                  <a:noFill/>
                </a:ln>
                <a:solidFill>
                  <a:schemeClr val="tx1"/>
                </a:solidFill>
                <a:effectLst/>
                <a:uLnTx/>
                <a:uFillTx/>
                <a:latin typeface="Calibri Light" panose="020F0302020204030204"/>
                <a:ea typeface="+mj-ea"/>
                <a:cs typeface="+mj-cs"/>
              </a:rPr>
              <a:t>Agents</a:t>
            </a:r>
            <a:endParaRPr kumimoji="0" lang="en-US" sz="1200" b="1" i="0" u="none" strike="noStrike" kern="1200" cap="none" spc="0" normalizeH="0" baseline="0" noProof="0">
              <a:ln>
                <a:noFill/>
              </a:ln>
              <a:solidFill>
                <a:schemeClr val="tx1"/>
              </a:solidFill>
              <a:effectLst/>
              <a:uLnTx/>
              <a:uFillTx/>
              <a:latin typeface="Calibri Light" panose="020F0302020204030204"/>
              <a:ea typeface="+mj-ea"/>
              <a:cs typeface="+mj-cs"/>
            </a:endParaRPr>
          </a:p>
        </p:txBody>
      </p:sp>
      <p:sp>
        <p:nvSpPr>
          <p:cNvPr id="16" name="Title 3">
            <a:extLst>
              <a:ext uri="{FF2B5EF4-FFF2-40B4-BE49-F238E27FC236}">
                <a16:creationId xmlns:a16="http://schemas.microsoft.com/office/drawing/2014/main" id="{31D47A78-1DC3-7644-AAD0-C145BDA3482D}"/>
              </a:ext>
            </a:extLst>
          </p:cNvPr>
          <p:cNvSpPr txBox="1">
            <a:spLocks/>
          </p:cNvSpPr>
          <p:nvPr userDrawn="1"/>
        </p:nvSpPr>
        <p:spPr>
          <a:xfrm>
            <a:off x="2434122" y="1080545"/>
            <a:ext cx="435532" cy="178562"/>
          </a:xfrm>
          <a:prstGeom prst="rect">
            <a:avLst/>
          </a:prstGeom>
        </p:spPr>
        <p:txBody>
          <a:bodyPr lIns="0" anchor="ctr">
            <a:noAutofit/>
          </a:bodyPr>
          <a:lstStyle>
            <a:lvl1pPr algn="ctr" defTabSz="914400" rtl="0" eaLnBrk="1" latinLnBrk="0" hangingPunct="1">
              <a:lnSpc>
                <a:spcPct val="90000"/>
              </a:lnSpc>
              <a:spcBef>
                <a:spcPct val="0"/>
              </a:spcBef>
              <a:buNone/>
              <a:defRPr sz="3200" b="1" kern="1200">
                <a:solidFill>
                  <a:srgbClr val="0B1845"/>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tab pos="849313" algn="l"/>
              </a:tabLst>
              <a:defRPr/>
            </a:pPr>
            <a:r>
              <a:rPr kumimoji="0" lang="en-US" sz="1200" b="0" i="0" u="none" strike="noStrike" kern="1200" cap="none" spc="0" normalizeH="0" baseline="0" noProof="0">
                <a:ln>
                  <a:noFill/>
                </a:ln>
                <a:solidFill>
                  <a:schemeClr val="tx1"/>
                </a:solidFill>
                <a:effectLst/>
                <a:uLnTx/>
                <a:uFillTx/>
                <a:latin typeface="Calibri Light" panose="020F0302020204030204"/>
                <a:ea typeface="+mj-ea"/>
                <a:cs typeface="+mj-cs"/>
              </a:rPr>
              <a:t>GEO</a:t>
            </a:r>
            <a:endParaRPr kumimoji="0" lang="en-US" sz="1200" b="1" i="0" u="none" strike="noStrike" kern="1200" cap="none" spc="0" normalizeH="0" baseline="0" noProof="0">
              <a:ln>
                <a:noFill/>
              </a:ln>
              <a:solidFill>
                <a:schemeClr val="tx1"/>
              </a:solidFill>
              <a:effectLst/>
              <a:uLnTx/>
              <a:uFillTx/>
              <a:latin typeface="Calibri Light" panose="020F0302020204030204"/>
              <a:ea typeface="+mj-ea"/>
              <a:cs typeface="+mj-cs"/>
            </a:endParaRPr>
          </a:p>
        </p:txBody>
      </p:sp>
      <p:sp>
        <p:nvSpPr>
          <p:cNvPr id="32" name="Text Placeholder 30">
            <a:extLst>
              <a:ext uri="{FF2B5EF4-FFF2-40B4-BE49-F238E27FC236}">
                <a16:creationId xmlns:a16="http://schemas.microsoft.com/office/drawing/2014/main" id="{F81B8E66-8630-0948-9E63-4F36911077F9}"/>
              </a:ext>
            </a:extLst>
          </p:cNvPr>
          <p:cNvSpPr>
            <a:spLocks noGrp="1"/>
          </p:cNvSpPr>
          <p:nvPr>
            <p:ph type="body" sz="quarter" idx="13" hasCustomPrompt="1"/>
          </p:nvPr>
        </p:nvSpPr>
        <p:spPr>
          <a:xfrm>
            <a:off x="1145200" y="1080545"/>
            <a:ext cx="1243225" cy="178562"/>
          </a:xfrm>
        </p:spPr>
        <p:txBody>
          <a:bodyPr vert="horz" lIns="0" tIns="0" rIns="0" bIns="0" rtlCol="0" anchor="ctr">
            <a:noAutofit/>
          </a:bodyPr>
          <a:lstStyle>
            <a:lvl1pPr marL="0" indent="0">
              <a:buNone/>
              <a:defRPr kumimoji="0" lang="en-US" sz="1200" b="1" u="none" strike="noStrike" cap="none" spc="0" normalizeH="0" baseline="0" dirty="0">
                <a:ln>
                  <a:noFill/>
                </a:ln>
                <a:effectLst/>
                <a:uLnTx/>
                <a:uFillTx/>
                <a:latin typeface="Calibri" panose="020F0502020204030204" pitchFamily="34" charset="0"/>
                <a:ea typeface="+mj-ea"/>
                <a:cs typeface="Calibri" panose="020F0502020204030204" pitchFamily="34" charset="0"/>
              </a:defRPr>
            </a:lvl1pPr>
          </a:lstStyle>
          <a:p>
            <a:pPr marL="228600" marR="0" lvl="0" indent="-228600" fontAlgn="auto">
              <a:spcBef>
                <a:spcPct val="0"/>
              </a:spcBef>
              <a:spcAft>
                <a:spcPts val="0"/>
              </a:spcAft>
              <a:buClrTx/>
              <a:buSzTx/>
              <a:tabLst>
                <a:tab pos="849313" algn="l"/>
              </a:tabLst>
            </a:pPr>
            <a:r>
              <a:rPr lang="en-US"/>
              <a:t>Type Of Industry</a:t>
            </a:r>
          </a:p>
        </p:txBody>
      </p:sp>
      <p:sp>
        <p:nvSpPr>
          <p:cNvPr id="38" name="Text Placeholder 35">
            <a:extLst>
              <a:ext uri="{FF2B5EF4-FFF2-40B4-BE49-F238E27FC236}">
                <a16:creationId xmlns:a16="http://schemas.microsoft.com/office/drawing/2014/main" id="{1AAAED54-5080-CB4B-A728-C01BE930AFC8}"/>
              </a:ext>
            </a:extLst>
          </p:cNvPr>
          <p:cNvSpPr>
            <a:spLocks noGrp="1"/>
          </p:cNvSpPr>
          <p:nvPr>
            <p:ph type="body" sz="quarter" idx="14" hasCustomPrompt="1"/>
          </p:nvPr>
        </p:nvSpPr>
        <p:spPr>
          <a:xfrm>
            <a:off x="2848871" y="1080545"/>
            <a:ext cx="846643" cy="178562"/>
          </a:xfrm>
        </p:spPr>
        <p:txBody>
          <a:bodyPr lIns="0" anchor="ctr">
            <a:noAutofit/>
          </a:bodyPr>
          <a:lstStyle>
            <a:lvl1pPr marL="0" indent="0">
              <a:buNone/>
              <a:defRPr kumimoji="0" lang="en-US" sz="1200" b="1" i="0" u="none" strike="noStrike" cap="none" spc="0" normalizeH="0" baseline="0" dirty="0">
                <a:ln>
                  <a:noFill/>
                </a:ln>
                <a:solidFill>
                  <a:schemeClr val="tx1"/>
                </a:solidFill>
                <a:effectLst/>
                <a:uLnTx/>
                <a:uFillTx/>
                <a:latin typeface="Calibri" panose="020F0502020204030204" pitchFamily="34" charset="0"/>
                <a:ea typeface="+mj-ea"/>
                <a:cs typeface="Calibri" panose="020F0502020204030204" pitchFamily="34" charset="0"/>
              </a:defRPr>
            </a:lvl1pPr>
          </a:lstStyle>
          <a:p>
            <a:pPr marL="228600" marR="0" lvl="0" indent="-228600" fontAlgn="auto">
              <a:spcBef>
                <a:spcPct val="0"/>
              </a:spcBef>
              <a:spcAft>
                <a:spcPts val="0"/>
              </a:spcAft>
              <a:buClrTx/>
              <a:buSzTx/>
              <a:tabLst>
                <a:tab pos="849313" algn="l"/>
              </a:tabLst>
            </a:pPr>
            <a:r>
              <a:rPr lang="en-US"/>
              <a:t>Insert GEO</a:t>
            </a:r>
          </a:p>
        </p:txBody>
      </p:sp>
      <p:sp>
        <p:nvSpPr>
          <p:cNvPr id="39" name="Text Placeholder 35">
            <a:extLst>
              <a:ext uri="{FF2B5EF4-FFF2-40B4-BE49-F238E27FC236}">
                <a16:creationId xmlns:a16="http://schemas.microsoft.com/office/drawing/2014/main" id="{67C83F3B-DB9F-9649-B516-59742ED51DFC}"/>
              </a:ext>
            </a:extLst>
          </p:cNvPr>
          <p:cNvSpPr>
            <a:spLocks noGrp="1"/>
          </p:cNvSpPr>
          <p:nvPr>
            <p:ph type="body" sz="quarter" idx="15" hasCustomPrompt="1"/>
          </p:nvPr>
        </p:nvSpPr>
        <p:spPr>
          <a:xfrm>
            <a:off x="4408466" y="1080545"/>
            <a:ext cx="1101463" cy="178562"/>
          </a:xfrm>
        </p:spPr>
        <p:txBody>
          <a:bodyPr lIns="0" anchor="ctr">
            <a:noAutofit/>
          </a:bodyPr>
          <a:lstStyle>
            <a:lvl1pPr marL="0" indent="0">
              <a:buNone/>
              <a:defRPr kumimoji="0" lang="en-US" sz="1200" b="1" i="0" u="none" strike="noStrike" cap="none" spc="0" normalizeH="0" baseline="0" dirty="0">
                <a:ln>
                  <a:noFill/>
                </a:ln>
                <a:solidFill>
                  <a:schemeClr val="tx1"/>
                </a:solidFill>
                <a:effectLst/>
                <a:uLnTx/>
                <a:uFillTx/>
                <a:latin typeface="Calibri" panose="020F0502020204030204" pitchFamily="34" charset="0"/>
                <a:ea typeface="+mj-ea"/>
                <a:cs typeface="Calibri" panose="020F0502020204030204" pitchFamily="34" charset="0"/>
              </a:defRPr>
            </a:lvl1pPr>
          </a:lstStyle>
          <a:p>
            <a:pPr marL="228600" marR="0" lvl="0" indent="-228600" fontAlgn="auto">
              <a:spcBef>
                <a:spcPct val="0"/>
              </a:spcBef>
              <a:spcAft>
                <a:spcPts val="0"/>
              </a:spcAft>
              <a:buClrTx/>
              <a:buSzTx/>
              <a:tabLst>
                <a:tab pos="849313" algn="l"/>
              </a:tabLst>
            </a:pPr>
            <a:r>
              <a:rPr lang="en-US"/>
              <a:t>Insert Agents</a:t>
            </a:r>
          </a:p>
        </p:txBody>
      </p:sp>
      <p:sp>
        <p:nvSpPr>
          <p:cNvPr id="44" name="TextBox 43">
            <a:extLst>
              <a:ext uri="{FF2B5EF4-FFF2-40B4-BE49-F238E27FC236}">
                <a16:creationId xmlns:a16="http://schemas.microsoft.com/office/drawing/2014/main" id="{34E00231-F503-CF40-9638-DFF3DA20836A}"/>
              </a:ext>
            </a:extLst>
          </p:cNvPr>
          <p:cNvSpPr txBox="1"/>
          <p:nvPr userDrawn="1"/>
        </p:nvSpPr>
        <p:spPr>
          <a:xfrm>
            <a:off x="12306785" y="0"/>
            <a:ext cx="1837456" cy="938719"/>
          </a:xfrm>
          <a:prstGeom prst="rect">
            <a:avLst/>
          </a:prstGeom>
          <a:noFill/>
        </p:spPr>
        <p:txBody>
          <a:bodyPr wrap="square" rtlCol="0">
            <a:spAutoFit/>
          </a:bodyPr>
          <a:lstStyle/>
          <a:p>
            <a:r>
              <a:rPr lang="en-US" sz="1100"/>
              <a:t>Note: After inserting logo, </a:t>
            </a:r>
            <a:br>
              <a:rPr lang="en-US" sz="1100"/>
            </a:br>
            <a:r>
              <a:rPr lang="en-US" sz="1100"/>
              <a:t>go to the Crop tool in the Picture tab on the PPT ribbon, and select “fit” </a:t>
            </a:r>
            <a:br>
              <a:rPr lang="en-US" sz="1100"/>
            </a:br>
            <a:r>
              <a:rPr lang="en-US" sz="1100"/>
              <a:t>from the pull-down menu</a:t>
            </a:r>
          </a:p>
        </p:txBody>
      </p:sp>
      <p:sp>
        <p:nvSpPr>
          <p:cNvPr id="59" name="Text Placeholder 56">
            <a:extLst>
              <a:ext uri="{FF2B5EF4-FFF2-40B4-BE49-F238E27FC236}">
                <a16:creationId xmlns:a16="http://schemas.microsoft.com/office/drawing/2014/main" id="{B124AA56-B346-FD41-AD12-F2487A240249}"/>
              </a:ext>
            </a:extLst>
          </p:cNvPr>
          <p:cNvSpPr>
            <a:spLocks noGrp="1"/>
          </p:cNvSpPr>
          <p:nvPr>
            <p:ph type="body" sz="quarter" idx="18" hasCustomPrompt="1"/>
          </p:nvPr>
        </p:nvSpPr>
        <p:spPr>
          <a:xfrm>
            <a:off x="561669" y="1698213"/>
            <a:ext cx="6926787" cy="934987"/>
          </a:xfrm>
        </p:spPr>
        <p:txBody>
          <a:bodyPr>
            <a:noAutofit/>
          </a:bodyPr>
          <a:lstStyle>
            <a:lvl1pPr marL="0" indent="0">
              <a:lnSpc>
                <a:spcPct val="100000"/>
              </a:lnSpc>
              <a:buNone/>
              <a:defRPr lang="en-US" sz="1800" b="0" kern="1200" smtClean="0">
                <a:solidFill>
                  <a:schemeClr val="tx1"/>
                </a:solidFill>
                <a:latin typeface="Calibri" panose="020F0502020204030204" pitchFamily="34" charset="0"/>
                <a:ea typeface="+mj-ea"/>
                <a:cs typeface="Calibri" panose="020F0502020204030204" pitchFamily="34" charset="0"/>
              </a:defRPr>
            </a:lvl1pPr>
          </a:lstStyle>
          <a:p>
            <a:pPr lvl="0"/>
            <a:r>
              <a:rPr lang="en-US"/>
              <a:t>Insert a description of the company. Do not exceed three lines of text.</a:t>
            </a:r>
          </a:p>
        </p:txBody>
      </p:sp>
      <p:sp>
        <p:nvSpPr>
          <p:cNvPr id="62" name="TextBox 61">
            <a:extLst>
              <a:ext uri="{FF2B5EF4-FFF2-40B4-BE49-F238E27FC236}">
                <a16:creationId xmlns:a16="http://schemas.microsoft.com/office/drawing/2014/main" id="{258A9306-E966-944C-8B38-3E7EA03E544E}"/>
              </a:ext>
            </a:extLst>
          </p:cNvPr>
          <p:cNvSpPr txBox="1"/>
          <p:nvPr userDrawn="1"/>
        </p:nvSpPr>
        <p:spPr>
          <a:xfrm>
            <a:off x="12306785" y="1041722"/>
            <a:ext cx="1837456" cy="1446550"/>
          </a:xfrm>
          <a:prstGeom prst="rect">
            <a:avLst/>
          </a:prstGeom>
          <a:noFill/>
        </p:spPr>
        <p:txBody>
          <a:bodyPr wrap="square" rtlCol="0">
            <a:spAutoFit/>
          </a:bodyPr>
          <a:lstStyle/>
          <a:p>
            <a:r>
              <a:rPr lang="en-US" sz="1100"/>
              <a:t>Note: After inserting photo, </a:t>
            </a:r>
            <a:br>
              <a:rPr lang="en-US" sz="1100"/>
            </a:br>
            <a:r>
              <a:rPr lang="en-US" sz="1100"/>
              <a:t>go to the Crop tool in the Picture tab of the PPT ribbon, and select “fit” </a:t>
            </a:r>
            <a:br>
              <a:rPr lang="en-US" sz="1100"/>
            </a:br>
            <a:r>
              <a:rPr lang="en-US" sz="1100"/>
              <a:t>from the pull-down menu. You may also use the Crop tool to reposition the photo within this placeholder.</a:t>
            </a:r>
          </a:p>
        </p:txBody>
      </p:sp>
      <p:sp>
        <p:nvSpPr>
          <p:cNvPr id="31" name="Slide Number Placeholder 5">
            <a:extLst>
              <a:ext uri="{FF2B5EF4-FFF2-40B4-BE49-F238E27FC236}">
                <a16:creationId xmlns:a16="http://schemas.microsoft.com/office/drawing/2014/main" id="{9D27B7C5-E5A4-A949-9932-FE4EDEFF4F14}"/>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26" name="Title 3">
            <a:extLst>
              <a:ext uri="{FF2B5EF4-FFF2-40B4-BE49-F238E27FC236}">
                <a16:creationId xmlns:a16="http://schemas.microsoft.com/office/drawing/2014/main" id="{54B6B30F-EB07-680D-E43F-97E63DB0D930}"/>
              </a:ext>
            </a:extLst>
          </p:cNvPr>
          <p:cNvSpPr txBox="1">
            <a:spLocks/>
          </p:cNvSpPr>
          <p:nvPr userDrawn="1"/>
        </p:nvSpPr>
        <p:spPr>
          <a:xfrm>
            <a:off x="549241" y="1080545"/>
            <a:ext cx="608064" cy="178562"/>
          </a:xfrm>
          <a:prstGeom prst="rect">
            <a:avLst/>
          </a:prstGeom>
        </p:spPr>
        <p:txBody>
          <a:bodyPr lIns="0" anchor="ctr">
            <a:noAutofit/>
          </a:bodyPr>
          <a:lstStyle>
            <a:lvl1pPr algn="ctr" defTabSz="914400" rtl="0" eaLnBrk="1" latinLnBrk="0" hangingPunct="1">
              <a:lnSpc>
                <a:spcPct val="90000"/>
              </a:lnSpc>
              <a:spcBef>
                <a:spcPct val="0"/>
              </a:spcBef>
              <a:buNone/>
              <a:defRPr sz="3200" b="1" kern="1200">
                <a:solidFill>
                  <a:srgbClr val="0B1845"/>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tab pos="849313" algn="l"/>
              </a:tabLst>
              <a:defRPr/>
            </a:pPr>
            <a:r>
              <a:rPr kumimoji="0" lang="en-US" sz="1200" b="0" i="0" u="none" strike="noStrike" kern="1200" cap="none" spc="0" normalizeH="0" baseline="0" noProof="0">
                <a:ln>
                  <a:noFill/>
                </a:ln>
                <a:solidFill>
                  <a:schemeClr val="tx1"/>
                </a:solidFill>
                <a:effectLst/>
                <a:uLnTx/>
                <a:uFillTx/>
                <a:latin typeface="Calibri Light" panose="020F0302020204030204"/>
                <a:ea typeface="+mj-ea"/>
                <a:cs typeface="+mj-cs"/>
              </a:rPr>
              <a:t>Industry</a:t>
            </a:r>
          </a:p>
        </p:txBody>
      </p:sp>
    </p:spTree>
    <p:extLst>
      <p:ext uri="{BB962C8B-B14F-4D97-AF65-F5344CB8AC3E}">
        <p14:creationId xmlns:p14="http://schemas.microsoft.com/office/powerpoint/2010/main" val="232407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2_En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3AC891-A59B-1416-C80D-C114600D0111}"/>
              </a:ext>
            </a:extLst>
          </p:cNvPr>
          <p:cNvPicPr>
            <a:picLocks noChangeAspect="1"/>
          </p:cNvPicPr>
          <p:nvPr userDrawn="1"/>
        </p:nvPicPr>
        <p:blipFill>
          <a:blip r:embed="rId2"/>
          <a:srcRect l="44" r="44"/>
          <a:stretch/>
        </p:blipFill>
        <p:spPr>
          <a:xfrm>
            <a:off x="0" y="1"/>
            <a:ext cx="12192000" cy="6858000"/>
          </a:xfrm>
          <a:prstGeom prst="rect">
            <a:avLst/>
          </a:prstGeom>
        </p:spPr>
      </p:pic>
      <p:sp>
        <p:nvSpPr>
          <p:cNvPr id="6" name="Rectangle 5">
            <a:extLst>
              <a:ext uri="{FF2B5EF4-FFF2-40B4-BE49-F238E27FC236}">
                <a16:creationId xmlns:a16="http://schemas.microsoft.com/office/drawing/2014/main" id="{900B564A-E923-174F-B020-74A39375ACA7}"/>
              </a:ext>
            </a:extLst>
          </p:cNvPr>
          <p:cNvSpPr/>
          <p:nvPr userDrawn="1"/>
        </p:nvSpPr>
        <p:spPr>
          <a:xfrm>
            <a:off x="0" y="0"/>
            <a:ext cx="10528164" cy="6857999"/>
          </a:xfrm>
          <a:prstGeom prst="rect">
            <a:avLst/>
          </a:prstGeom>
          <a:gradFill>
            <a:gsLst>
              <a:gs pos="0">
                <a:schemeClr val="tx1">
                  <a:alpha val="30000"/>
                </a:schemeClr>
              </a:gs>
              <a:gs pos="5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DCDA693F-6193-84DC-EF32-177227CAC01E}"/>
              </a:ext>
            </a:extLst>
          </p:cNvPr>
          <p:cNvSpPr/>
          <p:nvPr userDrawn="1"/>
        </p:nvSpPr>
        <p:spPr>
          <a:xfrm>
            <a:off x="7513820" y="0"/>
            <a:ext cx="4678181" cy="6857999"/>
          </a:xfrm>
          <a:custGeom>
            <a:avLst/>
            <a:gdLst>
              <a:gd name="connsiteX0" fmla="*/ 4678181 w 4678181"/>
              <a:gd name="connsiteY0" fmla="*/ 0 h 6857999"/>
              <a:gd name="connsiteX1" fmla="*/ 4678181 w 4678181"/>
              <a:gd name="connsiteY1" fmla="*/ 6857999 h 6857999"/>
              <a:gd name="connsiteX2" fmla="*/ 0 w 4678181"/>
              <a:gd name="connsiteY2" fmla="*/ 6857999 h 6857999"/>
            </a:gdLst>
            <a:ahLst/>
            <a:cxnLst>
              <a:cxn ang="0">
                <a:pos x="connsiteX0" y="connsiteY0"/>
              </a:cxn>
              <a:cxn ang="0">
                <a:pos x="connsiteX1" y="connsiteY1"/>
              </a:cxn>
              <a:cxn ang="0">
                <a:pos x="connsiteX2" y="connsiteY2"/>
              </a:cxn>
            </a:cxnLst>
            <a:rect l="l" t="t" r="r" b="b"/>
            <a:pathLst>
              <a:path w="4678181" h="6857999">
                <a:moveTo>
                  <a:pt x="4678181" y="0"/>
                </a:moveTo>
                <a:lnTo>
                  <a:pt x="4678181" y="6857999"/>
                </a:lnTo>
                <a:lnTo>
                  <a:pt x="0" y="6857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 name="Group 7">
            <a:extLst>
              <a:ext uri="{FF2B5EF4-FFF2-40B4-BE49-F238E27FC236}">
                <a16:creationId xmlns:a16="http://schemas.microsoft.com/office/drawing/2014/main" id="{4A2768D1-4AAC-2C4B-1D3D-501EE8B98C9C}"/>
              </a:ext>
            </a:extLst>
          </p:cNvPr>
          <p:cNvGrpSpPr/>
          <p:nvPr userDrawn="1"/>
        </p:nvGrpSpPr>
        <p:grpSpPr>
          <a:xfrm>
            <a:off x="8121978" y="2224545"/>
            <a:ext cx="3112635" cy="3993896"/>
            <a:chOff x="321300" y="-3041"/>
            <a:chExt cx="4117289" cy="5282984"/>
          </a:xfrm>
          <a:solidFill>
            <a:srgbClr val="020C4A"/>
          </a:solidFill>
        </p:grpSpPr>
        <p:sp>
          <p:nvSpPr>
            <p:cNvPr id="9" name="Freeform 8">
              <a:extLst>
                <a:ext uri="{FF2B5EF4-FFF2-40B4-BE49-F238E27FC236}">
                  <a16:creationId xmlns:a16="http://schemas.microsoft.com/office/drawing/2014/main" id="{93CE146B-9807-C8FE-937C-CAE49FD3B393}"/>
                </a:ext>
              </a:extLst>
            </p:cNvPr>
            <p:cNvSpPr/>
            <p:nvPr/>
          </p:nvSpPr>
          <p:spPr>
            <a:xfrm>
              <a:off x="1423317" y="-3041"/>
              <a:ext cx="3015272" cy="4060910"/>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6F991630-6317-9AA3-233F-7FBF93C6324A}"/>
                </a:ext>
              </a:extLst>
            </p:cNvPr>
            <p:cNvSpPr/>
            <p:nvPr/>
          </p:nvSpPr>
          <p:spPr>
            <a:xfrm>
              <a:off x="321300" y="717540"/>
              <a:ext cx="3182822" cy="4562403"/>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p:cNvSpPr>
            <a:spLocks noGrp="1"/>
          </p:cNvSpPr>
          <p:nvPr>
            <p:ph type="ctrTitle" hasCustomPrompt="1"/>
          </p:nvPr>
        </p:nvSpPr>
        <p:spPr>
          <a:xfrm>
            <a:off x="571501" y="3717464"/>
            <a:ext cx="6099048" cy="1404589"/>
          </a:xfrm>
          <a:prstGeom prst="rect">
            <a:avLst/>
          </a:prstGeom>
        </p:spPr>
        <p:txBody>
          <a:bodyPr lIns="0" tIns="0" rIns="0" bIns="0" anchor="b">
            <a:noAutofit/>
          </a:bodyPr>
          <a:lstStyle>
            <a:lvl1pPr algn="l">
              <a:defRPr sz="4800" b="1">
                <a:solidFill>
                  <a:schemeClr val="bg1"/>
                </a:solidFill>
                <a:latin typeface="+mn-lt"/>
              </a:defRPr>
            </a:lvl1pPr>
          </a:lstStyle>
          <a:p>
            <a:r>
              <a:rPr lang="en-US"/>
              <a:t>Thank You</a:t>
            </a:r>
          </a:p>
        </p:txBody>
      </p:sp>
      <p:sp>
        <p:nvSpPr>
          <p:cNvPr id="4" name="Slide Number Placeholder 1">
            <a:extLst>
              <a:ext uri="{FF2B5EF4-FFF2-40B4-BE49-F238E27FC236}">
                <a16:creationId xmlns:a16="http://schemas.microsoft.com/office/drawing/2014/main" id="{B0C20FFE-6C83-9944-BAE8-99D02AB72D21}"/>
              </a:ext>
            </a:extLst>
          </p:cNvPr>
          <p:cNvSpPr>
            <a:spLocks noGrp="1"/>
          </p:cNvSpPr>
          <p:nvPr>
            <p:ph type="sldNum" sz="quarter" idx="10"/>
          </p:nvPr>
        </p:nvSpPr>
        <p:spPr>
          <a:xfrm>
            <a:off x="256032" y="6382512"/>
            <a:ext cx="191583" cy="365125"/>
          </a:xfrm>
          <a:prstGeom prst="rect">
            <a:avLst/>
          </a:prstGeom>
        </p:spPr>
        <p:txBody>
          <a:bodyPr/>
          <a:lstStyle>
            <a:lvl1pPr>
              <a:defRPr>
                <a:solidFill>
                  <a:schemeClr val="bg1"/>
                </a:solidFill>
              </a:defRPr>
            </a:lvl1pPr>
          </a:lstStyle>
          <a:p>
            <a:fld id="{8F7CD1BA-DA5F-1C49-BF18-6CB271957334}" type="slidenum">
              <a:rPr lang="en-US" smtClean="0"/>
              <a:pPr/>
              <a:t>‹#›</a:t>
            </a:fld>
            <a:endParaRPr lang="en-US"/>
          </a:p>
        </p:txBody>
      </p:sp>
      <p:sp>
        <p:nvSpPr>
          <p:cNvPr id="15" name="TextBox 14">
            <a:extLst>
              <a:ext uri="{FF2B5EF4-FFF2-40B4-BE49-F238E27FC236}">
                <a16:creationId xmlns:a16="http://schemas.microsoft.com/office/drawing/2014/main" id="{9C7F4B56-89BC-4F67-2E71-9E70D6333710}"/>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1"/>
                </a:solidFill>
                <a:effectLst/>
                <a:latin typeface="+mn-lt"/>
                <a:ea typeface="+mn-ea"/>
                <a:cs typeface="Calibri" panose="020F0502020204030204" pitchFamily="34" charset="0"/>
              </a:rPr>
              <a:t>© 2023 Five9, Inc. All rights reserved. </a:t>
            </a:r>
          </a:p>
        </p:txBody>
      </p:sp>
      <p:sp>
        <p:nvSpPr>
          <p:cNvPr id="7" name="Graphic 32">
            <a:extLst>
              <a:ext uri="{FF2B5EF4-FFF2-40B4-BE49-F238E27FC236}">
                <a16:creationId xmlns:a16="http://schemas.microsoft.com/office/drawing/2014/main" id="{1A6923EC-6DE4-CC76-F5F6-1A3A7285F39B}"/>
              </a:ext>
            </a:extLst>
          </p:cNvPr>
          <p:cNvSpPr/>
          <p:nvPr userDrawn="1"/>
        </p:nvSpPr>
        <p:spPr>
          <a:xfrm>
            <a:off x="571501" y="578069"/>
            <a:ext cx="1422399" cy="956981"/>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chemeClr val="bg1"/>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42861299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3_En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24C126-61BF-9EC2-405E-82EFF065D1F1}"/>
              </a:ext>
            </a:extLst>
          </p:cNvPr>
          <p:cNvPicPr>
            <a:picLocks noChangeAspect="1"/>
          </p:cNvPicPr>
          <p:nvPr userDrawn="1"/>
        </p:nvPicPr>
        <p:blipFill>
          <a:blip r:embed="rId2"/>
          <a:srcRect l="44" r="44"/>
          <a:stretch/>
        </p:blipFill>
        <p:spPr>
          <a:xfrm>
            <a:off x="0" y="1"/>
            <a:ext cx="12188952" cy="6856286"/>
          </a:xfrm>
          <a:prstGeom prst="rect">
            <a:avLst/>
          </a:prstGeom>
        </p:spPr>
      </p:pic>
      <p:sp>
        <p:nvSpPr>
          <p:cNvPr id="4" name="Rectangle 3">
            <a:extLst>
              <a:ext uri="{FF2B5EF4-FFF2-40B4-BE49-F238E27FC236}">
                <a16:creationId xmlns:a16="http://schemas.microsoft.com/office/drawing/2014/main" id="{7EF413F6-CEC2-0503-7A3C-9A6BCAD17C4D}"/>
              </a:ext>
            </a:extLst>
          </p:cNvPr>
          <p:cNvSpPr/>
          <p:nvPr userDrawn="1"/>
        </p:nvSpPr>
        <p:spPr>
          <a:xfrm>
            <a:off x="0" y="0"/>
            <a:ext cx="10528164" cy="6857999"/>
          </a:xfrm>
          <a:prstGeom prst="rect">
            <a:avLst/>
          </a:prstGeom>
          <a:gradFill>
            <a:gsLst>
              <a:gs pos="0">
                <a:schemeClr val="tx1">
                  <a:alpha val="30000"/>
                </a:schemeClr>
              </a:gs>
              <a:gs pos="5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E406B1B9-B49F-DB11-5AAB-7C0A67299A10}"/>
              </a:ext>
            </a:extLst>
          </p:cNvPr>
          <p:cNvGrpSpPr/>
          <p:nvPr userDrawn="1"/>
        </p:nvGrpSpPr>
        <p:grpSpPr>
          <a:xfrm>
            <a:off x="7513820" y="0"/>
            <a:ext cx="4678181" cy="6857999"/>
            <a:chOff x="7513820" y="0"/>
            <a:chExt cx="4678181" cy="6857999"/>
          </a:xfrm>
        </p:grpSpPr>
        <p:sp>
          <p:nvSpPr>
            <p:cNvPr id="15" name="Freeform 14">
              <a:extLst>
                <a:ext uri="{FF2B5EF4-FFF2-40B4-BE49-F238E27FC236}">
                  <a16:creationId xmlns:a16="http://schemas.microsoft.com/office/drawing/2014/main" id="{51D0A5C4-29BD-B1ED-07BF-7A30F96AAA72}"/>
                </a:ext>
              </a:extLst>
            </p:cNvPr>
            <p:cNvSpPr/>
            <p:nvPr userDrawn="1"/>
          </p:nvSpPr>
          <p:spPr>
            <a:xfrm>
              <a:off x="7513820" y="0"/>
              <a:ext cx="4678181" cy="6857999"/>
            </a:xfrm>
            <a:custGeom>
              <a:avLst/>
              <a:gdLst>
                <a:gd name="connsiteX0" fmla="*/ 4678181 w 4678181"/>
                <a:gd name="connsiteY0" fmla="*/ 0 h 6857999"/>
                <a:gd name="connsiteX1" fmla="*/ 4678181 w 4678181"/>
                <a:gd name="connsiteY1" fmla="*/ 6857999 h 6857999"/>
                <a:gd name="connsiteX2" fmla="*/ 0 w 4678181"/>
                <a:gd name="connsiteY2" fmla="*/ 6857999 h 6857999"/>
              </a:gdLst>
              <a:ahLst/>
              <a:cxnLst>
                <a:cxn ang="0">
                  <a:pos x="connsiteX0" y="connsiteY0"/>
                </a:cxn>
                <a:cxn ang="0">
                  <a:pos x="connsiteX1" y="connsiteY1"/>
                </a:cxn>
                <a:cxn ang="0">
                  <a:pos x="connsiteX2" y="connsiteY2"/>
                </a:cxn>
              </a:cxnLst>
              <a:rect l="l" t="t" r="r" b="b"/>
              <a:pathLst>
                <a:path w="4678181" h="6857999">
                  <a:moveTo>
                    <a:pt x="4678181" y="0"/>
                  </a:moveTo>
                  <a:lnTo>
                    <a:pt x="4678181" y="6857999"/>
                  </a:lnTo>
                  <a:lnTo>
                    <a:pt x="0" y="6857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8">
              <a:extLst>
                <a:ext uri="{FF2B5EF4-FFF2-40B4-BE49-F238E27FC236}">
                  <a16:creationId xmlns:a16="http://schemas.microsoft.com/office/drawing/2014/main" id="{1660E669-987F-F476-CD09-322C1285563E}"/>
                </a:ext>
              </a:extLst>
            </p:cNvPr>
            <p:cNvSpPr/>
            <p:nvPr/>
          </p:nvSpPr>
          <p:spPr>
            <a:xfrm>
              <a:off x="8955095" y="2224545"/>
              <a:ext cx="2279520" cy="3070017"/>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94CC5D19-E527-9B21-A79B-4130D9DB316D}"/>
                </a:ext>
              </a:extLst>
            </p:cNvPr>
            <p:cNvSpPr/>
            <p:nvPr/>
          </p:nvSpPr>
          <p:spPr>
            <a:xfrm>
              <a:off x="8121979" y="2769299"/>
              <a:ext cx="2406187" cy="3449141"/>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D9FDD2ED-D872-7BF5-8823-C9E79FB5A0C8}"/>
                </a:ext>
              </a:extLst>
            </p:cNvPr>
            <p:cNvSpPr/>
            <p:nvPr userDrawn="1"/>
          </p:nvSpPr>
          <p:spPr>
            <a:xfrm>
              <a:off x="8330112" y="4275526"/>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bg1"/>
            </a:solidFill>
            <a:ln w="22101" cap="flat">
              <a:noFill/>
              <a:prstDash val="solid"/>
              <a:miter/>
            </a:ln>
          </p:spPr>
          <p:txBody>
            <a:bodyPr rtlCol="0" anchor="ctr"/>
            <a:lstStyle/>
            <a:p>
              <a:endParaRPr lang="en-US"/>
            </a:p>
          </p:txBody>
        </p:sp>
      </p:grpSp>
      <p:sp>
        <p:nvSpPr>
          <p:cNvPr id="2" name="Title 1"/>
          <p:cNvSpPr>
            <a:spLocks noGrp="1"/>
          </p:cNvSpPr>
          <p:nvPr>
            <p:ph type="ctrTitle" hasCustomPrompt="1"/>
          </p:nvPr>
        </p:nvSpPr>
        <p:spPr>
          <a:xfrm>
            <a:off x="571501" y="3717464"/>
            <a:ext cx="6099048" cy="1404589"/>
          </a:xfrm>
          <a:prstGeom prst="rect">
            <a:avLst/>
          </a:prstGeom>
        </p:spPr>
        <p:txBody>
          <a:bodyPr lIns="0" tIns="0" rIns="0" bIns="0" anchor="b">
            <a:noAutofit/>
          </a:bodyPr>
          <a:lstStyle>
            <a:lvl1pPr algn="l">
              <a:defRPr sz="4800" b="1">
                <a:solidFill>
                  <a:schemeClr val="bg1"/>
                </a:solidFill>
                <a:latin typeface="+mn-lt"/>
              </a:defRPr>
            </a:lvl1pPr>
          </a:lstStyle>
          <a:p>
            <a:r>
              <a:rPr lang="en-US"/>
              <a:t>Thank You</a:t>
            </a:r>
          </a:p>
        </p:txBody>
      </p:sp>
      <p:sp>
        <p:nvSpPr>
          <p:cNvPr id="6" name="Slide Number Placeholder 1">
            <a:extLst>
              <a:ext uri="{FF2B5EF4-FFF2-40B4-BE49-F238E27FC236}">
                <a16:creationId xmlns:a16="http://schemas.microsoft.com/office/drawing/2014/main" id="{60FBCC95-6EF9-8547-B875-D02FC848EE0A}"/>
              </a:ext>
            </a:extLst>
          </p:cNvPr>
          <p:cNvSpPr>
            <a:spLocks noGrp="1"/>
          </p:cNvSpPr>
          <p:nvPr>
            <p:ph type="sldNum" sz="quarter" idx="10"/>
          </p:nvPr>
        </p:nvSpPr>
        <p:spPr>
          <a:xfrm>
            <a:off x="256032" y="6382512"/>
            <a:ext cx="191583" cy="365125"/>
          </a:xfrm>
          <a:prstGeom prst="rect">
            <a:avLst/>
          </a:prstGeom>
        </p:spPr>
        <p:txBody>
          <a:bodyPr/>
          <a:lstStyle>
            <a:lvl1pPr>
              <a:defRPr>
                <a:solidFill>
                  <a:schemeClr val="bg1"/>
                </a:solidFill>
              </a:defRPr>
            </a:lvl1pPr>
          </a:lstStyle>
          <a:p>
            <a:fld id="{8F7CD1BA-DA5F-1C49-BF18-6CB271957334}" type="slidenum">
              <a:rPr lang="en-US" smtClean="0"/>
              <a:pPr/>
              <a:t>‹#›</a:t>
            </a:fld>
            <a:endParaRPr lang="en-US"/>
          </a:p>
        </p:txBody>
      </p:sp>
      <p:sp>
        <p:nvSpPr>
          <p:cNvPr id="20" name="TextBox 19">
            <a:extLst>
              <a:ext uri="{FF2B5EF4-FFF2-40B4-BE49-F238E27FC236}">
                <a16:creationId xmlns:a16="http://schemas.microsoft.com/office/drawing/2014/main" id="{90BBB838-DE6A-B29A-B0E4-9A0080654439}"/>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1"/>
                </a:solidFill>
                <a:effectLst/>
                <a:latin typeface="+mn-lt"/>
                <a:ea typeface="+mn-ea"/>
                <a:cs typeface="Calibri" panose="020F0502020204030204" pitchFamily="34" charset="0"/>
              </a:rPr>
              <a:t>© 2023 Five9, Inc. All rights reserved. </a:t>
            </a:r>
          </a:p>
        </p:txBody>
      </p:sp>
      <p:sp>
        <p:nvSpPr>
          <p:cNvPr id="5" name="Graphic 32">
            <a:extLst>
              <a:ext uri="{FF2B5EF4-FFF2-40B4-BE49-F238E27FC236}">
                <a16:creationId xmlns:a16="http://schemas.microsoft.com/office/drawing/2014/main" id="{03651D8B-AECE-07AC-0B53-40458DA454D9}"/>
              </a:ext>
            </a:extLst>
          </p:cNvPr>
          <p:cNvSpPr/>
          <p:nvPr userDrawn="1"/>
        </p:nvSpPr>
        <p:spPr>
          <a:xfrm>
            <a:off x="571501" y="578069"/>
            <a:ext cx="1422399" cy="956981"/>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chemeClr val="bg1"/>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12080060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4_E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1412288-5C25-B116-A5B8-D531538403FA}"/>
              </a:ext>
            </a:extLst>
          </p:cNvPr>
          <p:cNvPicPr>
            <a:picLocks noChangeAspect="1"/>
          </p:cNvPicPr>
          <p:nvPr userDrawn="1"/>
        </p:nvPicPr>
        <p:blipFill>
          <a:blip r:embed="rId2"/>
          <a:srcRect l="44" r="44"/>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EBBCA0EC-0088-CFAA-FB78-9EE16331C730}"/>
              </a:ext>
            </a:extLst>
          </p:cNvPr>
          <p:cNvSpPr/>
          <p:nvPr userDrawn="1"/>
        </p:nvSpPr>
        <p:spPr>
          <a:xfrm>
            <a:off x="0" y="0"/>
            <a:ext cx="8142514" cy="6857999"/>
          </a:xfrm>
          <a:prstGeom prst="rect">
            <a:avLst/>
          </a:prstGeom>
          <a:gradFill>
            <a:gsLst>
              <a:gs pos="0">
                <a:schemeClr val="tx1">
                  <a:alpha val="35000"/>
                </a:schemeClr>
              </a:gs>
              <a:gs pos="65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4F9C64C7-9BD8-613E-E6F5-29EE9EAB8777}"/>
              </a:ext>
            </a:extLst>
          </p:cNvPr>
          <p:cNvGrpSpPr/>
          <p:nvPr userDrawn="1"/>
        </p:nvGrpSpPr>
        <p:grpSpPr>
          <a:xfrm>
            <a:off x="9553026" y="4122902"/>
            <a:ext cx="2487004" cy="2735103"/>
            <a:chOff x="9553026" y="4122902"/>
            <a:chExt cx="2487004" cy="2735103"/>
          </a:xfrm>
        </p:grpSpPr>
        <p:sp>
          <p:nvSpPr>
            <p:cNvPr id="17" name="Freeform 16">
              <a:extLst>
                <a:ext uri="{FF2B5EF4-FFF2-40B4-BE49-F238E27FC236}">
                  <a16:creationId xmlns:a16="http://schemas.microsoft.com/office/drawing/2014/main" id="{0E20AF92-E8EB-4A5A-168B-E9D21690AD01}"/>
                </a:ext>
              </a:extLst>
            </p:cNvPr>
            <p:cNvSpPr/>
            <p:nvPr/>
          </p:nvSpPr>
          <p:spPr>
            <a:xfrm>
              <a:off x="10328120" y="4397436"/>
              <a:ext cx="1305079" cy="1827044"/>
            </a:xfrm>
            <a:custGeom>
              <a:avLst/>
              <a:gdLst>
                <a:gd name="connsiteX0" fmla="*/ 1131635 w 1184992"/>
                <a:gd name="connsiteY0" fmla="*/ 0 h 1658924"/>
                <a:gd name="connsiteX1" fmla="*/ 1184992 w 1184992"/>
                <a:gd name="connsiteY1" fmla="*/ 0 h 1658924"/>
                <a:gd name="connsiteX2" fmla="*/ 53357 w 1184992"/>
                <a:gd name="connsiteY2" fmla="*/ 1658924 h 1658924"/>
                <a:gd name="connsiteX3" fmla="*/ 0 w 1184992"/>
                <a:gd name="connsiteY3" fmla="*/ 1658924 h 1658924"/>
              </a:gdLst>
              <a:ahLst/>
              <a:cxnLst>
                <a:cxn ang="0">
                  <a:pos x="connsiteX0" y="connsiteY0"/>
                </a:cxn>
                <a:cxn ang="0">
                  <a:pos x="connsiteX1" y="connsiteY1"/>
                </a:cxn>
                <a:cxn ang="0">
                  <a:pos x="connsiteX2" y="connsiteY2"/>
                </a:cxn>
                <a:cxn ang="0">
                  <a:pos x="connsiteX3" y="connsiteY3"/>
                </a:cxn>
              </a:cxnLst>
              <a:rect l="l" t="t" r="r" b="b"/>
              <a:pathLst>
                <a:path w="1184992" h="1658924">
                  <a:moveTo>
                    <a:pt x="1131635" y="0"/>
                  </a:moveTo>
                  <a:lnTo>
                    <a:pt x="1184992" y="0"/>
                  </a:lnTo>
                  <a:lnTo>
                    <a:pt x="53357" y="1658924"/>
                  </a:lnTo>
                  <a:lnTo>
                    <a:pt x="0" y="1658924"/>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855CF71F-061E-76C4-B4D0-390E34578670}"/>
                </a:ext>
              </a:extLst>
            </p:cNvPr>
            <p:cNvSpPr/>
            <p:nvPr/>
          </p:nvSpPr>
          <p:spPr>
            <a:xfrm>
              <a:off x="9553026" y="4711653"/>
              <a:ext cx="1653622" cy="2146352"/>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accent1"/>
            </a:solidFill>
            <a:ln w="22101"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AD07BC6C-3840-05E4-82A4-06C1E89A5768}"/>
                </a:ext>
              </a:extLst>
            </p:cNvPr>
            <p:cNvSpPr/>
            <p:nvPr/>
          </p:nvSpPr>
          <p:spPr>
            <a:xfrm>
              <a:off x="10540446" y="5921019"/>
              <a:ext cx="769313" cy="936986"/>
            </a:xfrm>
            <a:custGeom>
              <a:avLst/>
              <a:gdLst>
                <a:gd name="connsiteX0" fmla="*/ 442263 w 530139"/>
                <a:gd name="connsiteY0" fmla="*/ 0 h 645683"/>
                <a:gd name="connsiteX1" fmla="*/ 0 w 530139"/>
                <a:gd name="connsiteY1" fmla="*/ 645683 h 645683"/>
                <a:gd name="connsiteX2" fmla="*/ 87656 w 530139"/>
                <a:gd name="connsiteY2" fmla="*/ 645683 h 645683"/>
                <a:gd name="connsiteX3" fmla="*/ 530140 w 530139"/>
                <a:gd name="connsiteY3" fmla="*/ 0 h 645683"/>
                <a:gd name="connsiteX4" fmla="*/ 442263 w 530139"/>
                <a:gd name="connsiteY4" fmla="*/ 0 h 645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139" h="645683">
                  <a:moveTo>
                    <a:pt x="442263" y="0"/>
                  </a:moveTo>
                  <a:lnTo>
                    <a:pt x="0" y="645683"/>
                  </a:lnTo>
                  <a:lnTo>
                    <a:pt x="87656" y="645683"/>
                  </a:lnTo>
                  <a:lnTo>
                    <a:pt x="530140" y="0"/>
                  </a:lnTo>
                  <a:lnTo>
                    <a:pt x="442263" y="0"/>
                  </a:lnTo>
                  <a:close/>
                </a:path>
              </a:pathLst>
            </a:custGeom>
            <a:solidFill>
              <a:schemeClr val="bg1"/>
            </a:solidFill>
            <a:ln w="22101"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1DEA33E2-F927-1363-11C0-25047A24BF56}"/>
                </a:ext>
              </a:extLst>
            </p:cNvPr>
            <p:cNvSpPr/>
            <p:nvPr userDrawn="1"/>
          </p:nvSpPr>
          <p:spPr>
            <a:xfrm>
              <a:off x="11241610" y="4122902"/>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bg1"/>
            </a:solidFill>
            <a:ln w="22101" cap="flat">
              <a:noFill/>
              <a:prstDash val="solid"/>
              <a:miter/>
            </a:ln>
          </p:spPr>
          <p:txBody>
            <a:bodyPr rtlCol="0" anchor="ctr"/>
            <a:lstStyle/>
            <a:p>
              <a:endParaRPr lang="en-US"/>
            </a:p>
          </p:txBody>
        </p:sp>
      </p:grpSp>
      <p:sp>
        <p:nvSpPr>
          <p:cNvPr id="2" name="Title 1"/>
          <p:cNvSpPr>
            <a:spLocks noGrp="1"/>
          </p:cNvSpPr>
          <p:nvPr>
            <p:ph type="ctrTitle" hasCustomPrompt="1"/>
          </p:nvPr>
        </p:nvSpPr>
        <p:spPr>
          <a:xfrm>
            <a:off x="571501" y="3717464"/>
            <a:ext cx="6099048" cy="1404589"/>
          </a:xfrm>
          <a:prstGeom prst="rect">
            <a:avLst/>
          </a:prstGeom>
        </p:spPr>
        <p:txBody>
          <a:bodyPr lIns="0" tIns="0" rIns="0" bIns="0" anchor="b">
            <a:noAutofit/>
          </a:bodyPr>
          <a:lstStyle>
            <a:lvl1pPr algn="l">
              <a:defRPr sz="4800" b="1">
                <a:solidFill>
                  <a:schemeClr val="bg1"/>
                </a:solidFill>
                <a:latin typeface="+mn-lt"/>
              </a:defRPr>
            </a:lvl1pPr>
          </a:lstStyle>
          <a:p>
            <a:r>
              <a:rPr lang="en-US"/>
              <a:t>Thank You</a:t>
            </a:r>
          </a:p>
        </p:txBody>
      </p:sp>
      <p:sp>
        <p:nvSpPr>
          <p:cNvPr id="6" name="Slide Number Placeholder 1">
            <a:extLst>
              <a:ext uri="{FF2B5EF4-FFF2-40B4-BE49-F238E27FC236}">
                <a16:creationId xmlns:a16="http://schemas.microsoft.com/office/drawing/2014/main" id="{60FBCC95-6EF9-8547-B875-D02FC848EE0A}"/>
              </a:ext>
            </a:extLst>
          </p:cNvPr>
          <p:cNvSpPr>
            <a:spLocks noGrp="1"/>
          </p:cNvSpPr>
          <p:nvPr>
            <p:ph type="sldNum" sz="quarter" idx="10"/>
          </p:nvPr>
        </p:nvSpPr>
        <p:spPr>
          <a:xfrm>
            <a:off x="256032" y="6382512"/>
            <a:ext cx="191583" cy="365125"/>
          </a:xfrm>
          <a:prstGeom prst="rect">
            <a:avLst/>
          </a:prstGeom>
        </p:spPr>
        <p:txBody>
          <a:bodyPr/>
          <a:lstStyle>
            <a:lvl1pPr>
              <a:defRPr>
                <a:solidFill>
                  <a:schemeClr val="bg1"/>
                </a:solidFill>
              </a:defRPr>
            </a:lvl1pPr>
          </a:lstStyle>
          <a:p>
            <a:fld id="{8F7CD1BA-DA5F-1C49-BF18-6CB271957334}" type="slidenum">
              <a:rPr lang="en-US" smtClean="0"/>
              <a:pPr/>
              <a:t>‹#›</a:t>
            </a:fld>
            <a:endParaRPr lang="en-US"/>
          </a:p>
        </p:txBody>
      </p:sp>
      <p:sp>
        <p:nvSpPr>
          <p:cNvPr id="20" name="TextBox 19">
            <a:extLst>
              <a:ext uri="{FF2B5EF4-FFF2-40B4-BE49-F238E27FC236}">
                <a16:creationId xmlns:a16="http://schemas.microsoft.com/office/drawing/2014/main" id="{90BBB838-DE6A-B29A-B0E4-9A0080654439}"/>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1"/>
                </a:solidFill>
                <a:effectLst/>
                <a:latin typeface="+mn-lt"/>
                <a:ea typeface="+mn-ea"/>
                <a:cs typeface="Calibri" panose="020F0502020204030204" pitchFamily="34" charset="0"/>
              </a:rPr>
              <a:t>© 2023 Five9, Inc. All rights reserved. </a:t>
            </a:r>
          </a:p>
        </p:txBody>
      </p:sp>
      <p:sp>
        <p:nvSpPr>
          <p:cNvPr id="3" name="Graphic 32">
            <a:extLst>
              <a:ext uri="{FF2B5EF4-FFF2-40B4-BE49-F238E27FC236}">
                <a16:creationId xmlns:a16="http://schemas.microsoft.com/office/drawing/2014/main" id="{33409697-683B-FCCD-1939-ABA077E72CE5}"/>
              </a:ext>
            </a:extLst>
          </p:cNvPr>
          <p:cNvSpPr/>
          <p:nvPr userDrawn="1"/>
        </p:nvSpPr>
        <p:spPr>
          <a:xfrm>
            <a:off x="571501" y="578069"/>
            <a:ext cx="1422399" cy="956981"/>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chemeClr val="bg1"/>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31815761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45_Closing Logo">
    <p:bg>
      <p:bgPr>
        <a:solidFill>
          <a:schemeClr val="accent1"/>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E124CC86-ECA4-3543-A848-CA41B4563DA3}"/>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2" name="TextBox 1">
            <a:extLst>
              <a:ext uri="{FF2B5EF4-FFF2-40B4-BE49-F238E27FC236}">
                <a16:creationId xmlns:a16="http://schemas.microsoft.com/office/drawing/2014/main" id="{00F20524-C4DF-D612-A813-D0E255AEB2BE}"/>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sp>
        <p:nvSpPr>
          <p:cNvPr id="5" name="Graphic 32">
            <a:extLst>
              <a:ext uri="{FF2B5EF4-FFF2-40B4-BE49-F238E27FC236}">
                <a16:creationId xmlns:a16="http://schemas.microsoft.com/office/drawing/2014/main" id="{D4952495-BA9B-9DD9-A8CA-3C8326498F58}"/>
              </a:ext>
            </a:extLst>
          </p:cNvPr>
          <p:cNvSpPr/>
          <p:nvPr userDrawn="1"/>
        </p:nvSpPr>
        <p:spPr>
          <a:xfrm>
            <a:off x="4540593" y="2309962"/>
            <a:ext cx="3110814" cy="2092936"/>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chemeClr val="bg1"/>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41588462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BAA36A-AF82-8E1B-89CA-274E2F872F27}"/>
              </a:ext>
            </a:extLst>
          </p:cNvPr>
          <p:cNvPicPr>
            <a:picLocks noChangeAspect="1"/>
          </p:cNvPicPr>
          <p:nvPr userDrawn="1"/>
        </p:nvPicPr>
        <p:blipFill>
          <a:blip r:embed="rId2"/>
          <a:srcRect l="12" r="12"/>
          <a:stretch/>
        </p:blipFill>
        <p:spPr>
          <a:xfrm>
            <a:off x="5335676" y="0"/>
            <a:ext cx="6856324" cy="6858000"/>
          </a:xfrm>
          <a:prstGeom prst="rect">
            <a:avLst/>
          </a:prstGeom>
        </p:spPr>
      </p:pic>
      <p:sp>
        <p:nvSpPr>
          <p:cNvPr id="7" name="Rectangle 6">
            <a:extLst>
              <a:ext uri="{FF2B5EF4-FFF2-40B4-BE49-F238E27FC236}">
                <a16:creationId xmlns:a16="http://schemas.microsoft.com/office/drawing/2014/main" id="{45C025FF-A8D8-15B0-1326-CE362708FF02}"/>
              </a:ext>
            </a:extLst>
          </p:cNvPr>
          <p:cNvSpPr/>
          <p:nvPr userDrawn="1"/>
        </p:nvSpPr>
        <p:spPr>
          <a:xfrm>
            <a:off x="-2" y="5118131"/>
            <a:ext cx="12192002" cy="1739869"/>
          </a:xfrm>
          <a:prstGeom prst="rect">
            <a:avLst/>
          </a:prstGeom>
          <a:gradFill>
            <a:gsLst>
              <a:gs pos="100000">
                <a:schemeClr val="tx1">
                  <a:alpha val="35000"/>
                </a:schemeClr>
              </a:gs>
              <a:gs pos="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242F021B-F7BA-4F7A-E55D-F3C7F5BE3664}"/>
              </a:ext>
            </a:extLst>
          </p:cNvPr>
          <p:cNvSpPr/>
          <p:nvPr userDrawn="1"/>
        </p:nvSpPr>
        <p:spPr>
          <a:xfrm>
            <a:off x="0" y="0"/>
            <a:ext cx="10020671" cy="6858000"/>
          </a:xfrm>
          <a:custGeom>
            <a:avLst/>
            <a:gdLst>
              <a:gd name="connsiteX0" fmla="*/ 0 w 10020671"/>
              <a:gd name="connsiteY0" fmla="*/ 0 h 6858000"/>
              <a:gd name="connsiteX1" fmla="*/ 1090049 w 10020671"/>
              <a:gd name="connsiteY1" fmla="*/ 0 h 6858000"/>
              <a:gd name="connsiteX2" fmla="*/ 8930622 w 10020671"/>
              <a:gd name="connsiteY2" fmla="*/ 0 h 6858000"/>
              <a:gd name="connsiteX3" fmla="*/ 10020671 w 10020671"/>
              <a:gd name="connsiteY3" fmla="*/ 0 h 6858000"/>
              <a:gd name="connsiteX4" fmla="*/ 5342489 w 10020671"/>
              <a:gd name="connsiteY4" fmla="*/ 6858000 h 6858000"/>
              <a:gd name="connsiteX5" fmla="*/ 4252440 w 10020671"/>
              <a:gd name="connsiteY5" fmla="*/ 6858000 h 6858000"/>
              <a:gd name="connsiteX6" fmla="*/ 1090049 w 10020671"/>
              <a:gd name="connsiteY6" fmla="*/ 6858000 h 6858000"/>
              <a:gd name="connsiteX7" fmla="*/ 0 w 1002067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0671" h="6858000">
                <a:moveTo>
                  <a:pt x="0" y="0"/>
                </a:moveTo>
                <a:lnTo>
                  <a:pt x="1090049" y="0"/>
                </a:lnTo>
                <a:lnTo>
                  <a:pt x="8930622" y="0"/>
                </a:lnTo>
                <a:lnTo>
                  <a:pt x="10020671" y="0"/>
                </a:lnTo>
                <a:lnTo>
                  <a:pt x="5342489" y="6858000"/>
                </a:lnTo>
                <a:lnTo>
                  <a:pt x="4252440" y="6858000"/>
                </a:lnTo>
                <a:lnTo>
                  <a:pt x="1090049"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Box 11">
            <a:extLst>
              <a:ext uri="{FF2B5EF4-FFF2-40B4-BE49-F238E27FC236}">
                <a16:creationId xmlns:a16="http://schemas.microsoft.com/office/drawing/2014/main" id="{560EAB27-D0E4-D59C-FE57-560E64C74978}"/>
              </a:ext>
            </a:extLst>
          </p:cNvPr>
          <p:cNvSpPr txBox="1"/>
          <p:nvPr userDrawn="1"/>
        </p:nvSpPr>
        <p:spPr>
          <a:xfrm>
            <a:off x="8574493" y="5935168"/>
            <a:ext cx="3139289" cy="447222"/>
          </a:xfrm>
          <a:prstGeom prst="rect">
            <a:avLst/>
          </a:prstGeom>
          <a:noFill/>
        </p:spPr>
        <p:txBody>
          <a:bodyPr wrap="square" lIns="0" anchor="b">
            <a:noAutofit/>
          </a:bodyPr>
          <a:lstStyle/>
          <a:p>
            <a:pPr algn="r"/>
            <a:r>
              <a:rPr kumimoji="0" lang="en-US" sz="2000" b="1" i="0" u="none" strike="noStrike" kern="1200" cap="none" spc="0" normalizeH="0" baseline="0" noProof="0">
                <a:ln>
                  <a:noFill/>
                </a:ln>
                <a:solidFill>
                  <a:schemeClr val="bg1"/>
                </a:solidFill>
                <a:effectLst/>
                <a:uLnTx/>
                <a:uFillTx/>
                <a:ea typeface="+mj-ea"/>
                <a:cs typeface="Calibri" panose="020F0502020204030204" pitchFamily="34" charset="0"/>
              </a:rPr>
              <a:t>Align. Amplify. Accelerate.</a:t>
            </a:r>
            <a:endParaRPr lang="en-US" sz="1600" b="1">
              <a:solidFill>
                <a:schemeClr val="bg1"/>
              </a:solidFill>
            </a:endParaRPr>
          </a:p>
        </p:txBody>
      </p:sp>
      <p:grpSp>
        <p:nvGrpSpPr>
          <p:cNvPr id="17" name="Group 16">
            <a:extLst>
              <a:ext uri="{FF2B5EF4-FFF2-40B4-BE49-F238E27FC236}">
                <a16:creationId xmlns:a16="http://schemas.microsoft.com/office/drawing/2014/main" id="{9E508210-66C7-5AE5-446C-5BA8EB7264F7}"/>
              </a:ext>
            </a:extLst>
          </p:cNvPr>
          <p:cNvGrpSpPr/>
          <p:nvPr userDrawn="1"/>
        </p:nvGrpSpPr>
        <p:grpSpPr>
          <a:xfrm>
            <a:off x="6341175" y="572725"/>
            <a:ext cx="3108762" cy="3988923"/>
            <a:chOff x="8854366" y="1932625"/>
            <a:chExt cx="3108762" cy="3988923"/>
          </a:xfrm>
        </p:grpSpPr>
        <p:sp>
          <p:nvSpPr>
            <p:cNvPr id="18" name="Freeform 17">
              <a:extLst>
                <a:ext uri="{FF2B5EF4-FFF2-40B4-BE49-F238E27FC236}">
                  <a16:creationId xmlns:a16="http://schemas.microsoft.com/office/drawing/2014/main" id="{04119D4B-0671-229B-D752-ABED0775271B}"/>
                </a:ext>
              </a:extLst>
            </p:cNvPr>
            <p:cNvSpPr/>
            <p:nvPr/>
          </p:nvSpPr>
          <p:spPr>
            <a:xfrm>
              <a:off x="9686445" y="1932625"/>
              <a:ext cx="2276683" cy="3066194"/>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BCFD4B9A-B67E-B7F9-102A-3CF755D1CA6D}"/>
                </a:ext>
              </a:extLst>
            </p:cNvPr>
            <p:cNvSpPr/>
            <p:nvPr/>
          </p:nvSpPr>
          <p:spPr>
            <a:xfrm>
              <a:off x="8854366" y="2476701"/>
              <a:ext cx="2403192" cy="3444847"/>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0" name="Freeform 19">
            <a:extLst>
              <a:ext uri="{FF2B5EF4-FFF2-40B4-BE49-F238E27FC236}">
                <a16:creationId xmlns:a16="http://schemas.microsoft.com/office/drawing/2014/main" id="{A0221891-BE70-1D32-DCD1-496E59889868}"/>
              </a:ext>
            </a:extLst>
          </p:cNvPr>
          <p:cNvSpPr/>
          <p:nvPr userDrawn="1"/>
        </p:nvSpPr>
        <p:spPr>
          <a:xfrm>
            <a:off x="7975580" y="2195636"/>
            <a:ext cx="798420" cy="1036325"/>
          </a:xfrm>
          <a:custGeom>
            <a:avLst/>
            <a:gdLst>
              <a:gd name="connsiteX0" fmla="*/ 1139524 w 1139523"/>
              <a:gd name="connsiteY0" fmla="*/ 0 h 1479065"/>
              <a:gd name="connsiteX1" fmla="*/ 125950 w 1139523"/>
              <a:gd name="connsiteY1" fmla="*/ 1479065 h 1479065"/>
              <a:gd name="connsiteX2" fmla="*/ 0 w 1139523"/>
              <a:gd name="connsiteY2" fmla="*/ 1479065 h 1479065"/>
              <a:gd name="connsiteX3" fmla="*/ 1013574 w 1139523"/>
              <a:gd name="connsiteY3" fmla="*/ 0 h 1479065"/>
              <a:gd name="connsiteX4" fmla="*/ 1139524 w 1139523"/>
              <a:gd name="connsiteY4" fmla="*/ 0 h 147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523" h="1479065">
                <a:moveTo>
                  <a:pt x="1139524" y="0"/>
                </a:moveTo>
                <a:lnTo>
                  <a:pt x="125950" y="1479065"/>
                </a:lnTo>
                <a:lnTo>
                  <a:pt x="0" y="1479065"/>
                </a:lnTo>
                <a:lnTo>
                  <a:pt x="1013574" y="0"/>
                </a:lnTo>
                <a:lnTo>
                  <a:pt x="1139524" y="0"/>
                </a:lnTo>
                <a:close/>
              </a:path>
            </a:pathLst>
          </a:custGeom>
          <a:solidFill>
            <a:schemeClr val="accent1"/>
          </a:solidFill>
          <a:ln w="22101" cap="flat">
            <a:noFill/>
            <a:prstDash val="solid"/>
            <a:miter/>
          </a:ln>
        </p:spPr>
        <p:txBody>
          <a:bodyPr rtlCol="0" anchor="ctr"/>
          <a:lstStyle/>
          <a:p>
            <a:endParaRPr lang="en-US"/>
          </a:p>
        </p:txBody>
      </p:sp>
      <p:sp>
        <p:nvSpPr>
          <p:cNvPr id="8" name="TextBox 7">
            <a:extLst>
              <a:ext uri="{FF2B5EF4-FFF2-40B4-BE49-F238E27FC236}">
                <a16:creationId xmlns:a16="http://schemas.microsoft.com/office/drawing/2014/main" id="{A53689B5-DCCF-D242-8811-76A3086EDC88}"/>
              </a:ext>
            </a:extLst>
          </p:cNvPr>
          <p:cNvSpPr txBox="1"/>
          <p:nvPr userDrawn="1"/>
        </p:nvSpPr>
        <p:spPr>
          <a:xfrm>
            <a:off x="10731260" y="-1362974"/>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14" name="Title 1">
            <a:extLst>
              <a:ext uri="{FF2B5EF4-FFF2-40B4-BE49-F238E27FC236}">
                <a16:creationId xmlns:a16="http://schemas.microsoft.com/office/drawing/2014/main" id="{5F9B3776-52AB-2241-96F2-B9F69D5E897B}"/>
              </a:ext>
            </a:extLst>
          </p:cNvPr>
          <p:cNvSpPr>
            <a:spLocks noGrp="1"/>
          </p:cNvSpPr>
          <p:nvPr>
            <p:ph type="ctrTitle"/>
          </p:nvPr>
        </p:nvSpPr>
        <p:spPr>
          <a:xfrm>
            <a:off x="571501" y="2790160"/>
            <a:ext cx="5524500" cy="2327970"/>
          </a:xfrm>
        </p:spPr>
        <p:txBody>
          <a:bodyPr vert="horz" lIns="0" tIns="0" rIns="0" bIns="0" rtlCol="0" anchor="b">
            <a:noAutofit/>
          </a:bodyPr>
          <a:lstStyle>
            <a:lvl1pPr>
              <a:defRPr lang="en-US" sz="4800" dirty="0">
                <a:solidFill>
                  <a:schemeClr val="bg1"/>
                </a:solidFill>
              </a:defRPr>
            </a:lvl1pPr>
          </a:lstStyle>
          <a:p>
            <a:pPr marL="0" lvl="0"/>
            <a:r>
              <a:rPr lang="en-US" sz="5400"/>
              <a:t>Click to edit Master title style</a:t>
            </a:r>
          </a:p>
        </p:txBody>
      </p:sp>
      <p:sp>
        <p:nvSpPr>
          <p:cNvPr id="15" name="Subtitle 2">
            <a:extLst>
              <a:ext uri="{FF2B5EF4-FFF2-40B4-BE49-F238E27FC236}">
                <a16:creationId xmlns:a16="http://schemas.microsoft.com/office/drawing/2014/main" id="{C5A7A180-EC43-CB49-ACD3-5A38906CFC47}"/>
              </a:ext>
            </a:extLst>
          </p:cNvPr>
          <p:cNvSpPr>
            <a:spLocks noGrp="1"/>
          </p:cNvSpPr>
          <p:nvPr>
            <p:ph type="subTitle" idx="1"/>
          </p:nvPr>
        </p:nvSpPr>
        <p:spPr>
          <a:xfrm>
            <a:off x="571501" y="5405728"/>
            <a:ext cx="5080000" cy="734645"/>
          </a:xfrm>
        </p:spPr>
        <p:txBody>
          <a:bodyPr lIns="0" tIns="0" rIns="0" bIns="0">
            <a:normAutofit/>
          </a:bodyPr>
          <a:lstStyle>
            <a:lvl1pPr marL="0" indent="0" algn="l">
              <a:lnSpc>
                <a:spcPct val="100000"/>
              </a:lnSpc>
              <a:spcBef>
                <a:spcPts val="0"/>
              </a:spcBef>
              <a:buNone/>
              <a:defRPr sz="16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Slide Number Placeholder 5">
            <a:extLst>
              <a:ext uri="{FF2B5EF4-FFF2-40B4-BE49-F238E27FC236}">
                <a16:creationId xmlns:a16="http://schemas.microsoft.com/office/drawing/2014/main" id="{B4953211-81FA-0E4B-B76F-A08E3035CFB1}"/>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22" name="TextBox 21">
            <a:extLst>
              <a:ext uri="{FF2B5EF4-FFF2-40B4-BE49-F238E27FC236}">
                <a16:creationId xmlns:a16="http://schemas.microsoft.com/office/drawing/2014/main" id="{20E7EC59-5561-2733-C57B-128B95482913}"/>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grpSp>
        <p:nvGrpSpPr>
          <p:cNvPr id="2" name="Group 1">
            <a:extLst>
              <a:ext uri="{FF2B5EF4-FFF2-40B4-BE49-F238E27FC236}">
                <a16:creationId xmlns:a16="http://schemas.microsoft.com/office/drawing/2014/main" id="{70D4E6AE-183B-866B-4605-130AC761D2C4}"/>
              </a:ext>
            </a:extLst>
          </p:cNvPr>
          <p:cNvGrpSpPr/>
          <p:nvPr userDrawn="1"/>
        </p:nvGrpSpPr>
        <p:grpSpPr>
          <a:xfrm>
            <a:off x="559056" y="520610"/>
            <a:ext cx="3087964" cy="770574"/>
            <a:chOff x="559056" y="520610"/>
            <a:chExt cx="3087964" cy="770574"/>
          </a:xfrm>
        </p:grpSpPr>
        <p:sp>
          <p:nvSpPr>
            <p:cNvPr id="4" name="Freeform 3">
              <a:extLst>
                <a:ext uri="{FF2B5EF4-FFF2-40B4-BE49-F238E27FC236}">
                  <a16:creationId xmlns:a16="http://schemas.microsoft.com/office/drawing/2014/main" id="{B253A16A-1F9C-A943-2758-287D1581A932}"/>
                </a:ext>
              </a:extLst>
            </p:cNvPr>
            <p:cNvSpPr/>
            <p:nvPr/>
          </p:nvSpPr>
          <p:spPr>
            <a:xfrm>
              <a:off x="1504960" y="674290"/>
              <a:ext cx="1431693" cy="477665"/>
            </a:xfrm>
            <a:custGeom>
              <a:avLst/>
              <a:gdLst>
                <a:gd name="connsiteX0" fmla="*/ 0 w 1431693"/>
                <a:gd name="connsiteY0" fmla="*/ 0 h 477665"/>
                <a:gd name="connsiteX1" fmla="*/ 49824 w 1431693"/>
                <a:gd name="connsiteY1" fmla="*/ 0 h 477665"/>
                <a:gd name="connsiteX2" fmla="*/ 116384 w 1431693"/>
                <a:gd name="connsiteY2" fmla="*/ 160576 h 477665"/>
                <a:gd name="connsiteX3" fmla="*/ 118286 w 1431693"/>
                <a:gd name="connsiteY3" fmla="*/ 160576 h 477665"/>
                <a:gd name="connsiteX4" fmla="*/ 178379 w 1431693"/>
                <a:gd name="connsiteY4" fmla="*/ 0 h 477665"/>
                <a:gd name="connsiteX5" fmla="*/ 228299 w 1431693"/>
                <a:gd name="connsiteY5" fmla="*/ 0 h 477665"/>
                <a:gd name="connsiteX6" fmla="*/ 228299 w 1431693"/>
                <a:gd name="connsiteY6" fmla="*/ 215549 h 477665"/>
                <a:gd name="connsiteX7" fmla="*/ 188363 w 1431693"/>
                <a:gd name="connsiteY7" fmla="*/ 215549 h 477665"/>
                <a:gd name="connsiteX8" fmla="*/ 188363 w 1431693"/>
                <a:gd name="connsiteY8" fmla="*/ 80949 h 477665"/>
                <a:gd name="connsiteX9" fmla="*/ 186461 w 1431693"/>
                <a:gd name="connsiteY9" fmla="*/ 80949 h 477665"/>
                <a:gd name="connsiteX10" fmla="*/ 134735 w 1431693"/>
                <a:gd name="connsiteY10" fmla="*/ 215549 h 477665"/>
                <a:gd name="connsiteX11" fmla="*/ 98793 w 1431693"/>
                <a:gd name="connsiteY11" fmla="*/ 215549 h 477665"/>
                <a:gd name="connsiteX12" fmla="*/ 41742 w 1431693"/>
                <a:gd name="connsiteY12" fmla="*/ 77643 h 477665"/>
                <a:gd name="connsiteX13" fmla="*/ 39936 w 1431693"/>
                <a:gd name="connsiteY13" fmla="*/ 77643 h 477665"/>
                <a:gd name="connsiteX14" fmla="*/ 39936 w 1431693"/>
                <a:gd name="connsiteY14" fmla="*/ 215549 h 477665"/>
                <a:gd name="connsiteX15" fmla="*/ 285 w 1431693"/>
                <a:gd name="connsiteY15" fmla="*/ 215549 h 477665"/>
                <a:gd name="connsiteX16" fmla="*/ 277363 w 1431693"/>
                <a:gd name="connsiteY16" fmla="*/ 0 h 477665"/>
                <a:gd name="connsiteX17" fmla="*/ 410481 w 1431693"/>
                <a:gd name="connsiteY17" fmla="*/ 0 h 477665"/>
                <a:gd name="connsiteX18" fmla="*/ 410481 w 1431693"/>
                <a:gd name="connsiteY18" fmla="*/ 35421 h 477665"/>
                <a:gd name="connsiteX19" fmla="*/ 318629 w 1431693"/>
                <a:gd name="connsiteY19" fmla="*/ 35421 h 477665"/>
                <a:gd name="connsiteX20" fmla="*/ 318629 w 1431693"/>
                <a:gd name="connsiteY20" fmla="*/ 88978 h 477665"/>
                <a:gd name="connsiteX21" fmla="*/ 396979 w 1431693"/>
                <a:gd name="connsiteY21" fmla="*/ 88978 h 477665"/>
                <a:gd name="connsiteX22" fmla="*/ 396979 w 1431693"/>
                <a:gd name="connsiteY22" fmla="*/ 124116 h 477665"/>
                <a:gd name="connsiteX23" fmla="*/ 318629 w 1431693"/>
                <a:gd name="connsiteY23" fmla="*/ 124116 h 477665"/>
                <a:gd name="connsiteX24" fmla="*/ 318629 w 1431693"/>
                <a:gd name="connsiteY24" fmla="*/ 180128 h 477665"/>
                <a:gd name="connsiteX25" fmla="*/ 413714 w 1431693"/>
                <a:gd name="connsiteY25" fmla="*/ 180128 h 477665"/>
                <a:gd name="connsiteX26" fmla="*/ 413714 w 1431693"/>
                <a:gd name="connsiteY26" fmla="*/ 215549 h 477665"/>
                <a:gd name="connsiteX27" fmla="*/ 277363 w 1431693"/>
                <a:gd name="connsiteY27" fmla="*/ 215549 h 477665"/>
                <a:gd name="connsiteX28" fmla="*/ 451463 w 1431693"/>
                <a:gd name="connsiteY28" fmla="*/ 0 h 477665"/>
                <a:gd name="connsiteX29" fmla="*/ 584582 w 1431693"/>
                <a:gd name="connsiteY29" fmla="*/ 0 h 477665"/>
                <a:gd name="connsiteX30" fmla="*/ 584582 w 1431693"/>
                <a:gd name="connsiteY30" fmla="*/ 35421 h 477665"/>
                <a:gd name="connsiteX31" fmla="*/ 492635 w 1431693"/>
                <a:gd name="connsiteY31" fmla="*/ 35421 h 477665"/>
                <a:gd name="connsiteX32" fmla="*/ 492635 w 1431693"/>
                <a:gd name="connsiteY32" fmla="*/ 88978 h 477665"/>
                <a:gd name="connsiteX33" fmla="*/ 571080 w 1431693"/>
                <a:gd name="connsiteY33" fmla="*/ 88978 h 477665"/>
                <a:gd name="connsiteX34" fmla="*/ 571080 w 1431693"/>
                <a:gd name="connsiteY34" fmla="*/ 124116 h 477665"/>
                <a:gd name="connsiteX35" fmla="*/ 492635 w 1431693"/>
                <a:gd name="connsiteY35" fmla="*/ 124116 h 477665"/>
                <a:gd name="connsiteX36" fmla="*/ 492635 w 1431693"/>
                <a:gd name="connsiteY36" fmla="*/ 180128 h 477665"/>
                <a:gd name="connsiteX37" fmla="*/ 587720 w 1431693"/>
                <a:gd name="connsiteY37" fmla="*/ 180128 h 477665"/>
                <a:gd name="connsiteX38" fmla="*/ 587720 w 1431693"/>
                <a:gd name="connsiteY38" fmla="*/ 215549 h 477665"/>
                <a:gd name="connsiteX39" fmla="*/ 451463 w 1431693"/>
                <a:gd name="connsiteY39" fmla="*/ 215549 h 477665"/>
                <a:gd name="connsiteX40" fmla="*/ 670158 w 1431693"/>
                <a:gd name="connsiteY40" fmla="*/ 36082 h 477665"/>
                <a:gd name="connsiteX41" fmla="*/ 607878 w 1431693"/>
                <a:gd name="connsiteY41" fmla="*/ 36082 h 477665"/>
                <a:gd name="connsiteX42" fmla="*/ 607878 w 1431693"/>
                <a:gd name="connsiteY42" fmla="*/ 0 h 477665"/>
                <a:gd name="connsiteX43" fmla="*/ 774371 w 1431693"/>
                <a:gd name="connsiteY43" fmla="*/ 0 h 477665"/>
                <a:gd name="connsiteX44" fmla="*/ 774371 w 1431693"/>
                <a:gd name="connsiteY44" fmla="*/ 36082 h 477665"/>
                <a:gd name="connsiteX45" fmla="*/ 711330 w 1431693"/>
                <a:gd name="connsiteY45" fmla="*/ 36082 h 477665"/>
                <a:gd name="connsiteX46" fmla="*/ 711330 w 1431693"/>
                <a:gd name="connsiteY46" fmla="*/ 215549 h 477665"/>
                <a:gd name="connsiteX47" fmla="*/ 670063 w 1431693"/>
                <a:gd name="connsiteY47" fmla="*/ 215549 h 477665"/>
                <a:gd name="connsiteX48" fmla="*/ 935825 w 1431693"/>
                <a:gd name="connsiteY48" fmla="*/ 36082 h 477665"/>
                <a:gd name="connsiteX49" fmla="*/ 873545 w 1431693"/>
                <a:gd name="connsiteY49" fmla="*/ 36082 h 477665"/>
                <a:gd name="connsiteX50" fmla="*/ 873545 w 1431693"/>
                <a:gd name="connsiteY50" fmla="*/ 0 h 477665"/>
                <a:gd name="connsiteX51" fmla="*/ 1039943 w 1431693"/>
                <a:gd name="connsiteY51" fmla="*/ 0 h 477665"/>
                <a:gd name="connsiteX52" fmla="*/ 1039943 w 1431693"/>
                <a:gd name="connsiteY52" fmla="*/ 36082 h 477665"/>
                <a:gd name="connsiteX53" fmla="*/ 977568 w 1431693"/>
                <a:gd name="connsiteY53" fmla="*/ 36082 h 477665"/>
                <a:gd name="connsiteX54" fmla="*/ 977568 w 1431693"/>
                <a:gd name="connsiteY54" fmla="*/ 215549 h 477665"/>
                <a:gd name="connsiteX55" fmla="*/ 936301 w 1431693"/>
                <a:gd name="connsiteY55" fmla="*/ 215549 h 477665"/>
                <a:gd name="connsiteX56" fmla="*/ 1067518 w 1431693"/>
                <a:gd name="connsiteY56" fmla="*/ 0 h 477665"/>
                <a:gd name="connsiteX57" fmla="*/ 1108690 w 1431693"/>
                <a:gd name="connsiteY57" fmla="*/ 0 h 477665"/>
                <a:gd name="connsiteX58" fmla="*/ 1108690 w 1431693"/>
                <a:gd name="connsiteY58" fmla="*/ 87183 h 477665"/>
                <a:gd name="connsiteX59" fmla="*/ 1204726 w 1431693"/>
                <a:gd name="connsiteY59" fmla="*/ 87183 h 477665"/>
                <a:gd name="connsiteX60" fmla="*/ 1204726 w 1431693"/>
                <a:gd name="connsiteY60" fmla="*/ 0 h 477665"/>
                <a:gd name="connsiteX61" fmla="*/ 1245992 w 1431693"/>
                <a:gd name="connsiteY61" fmla="*/ 0 h 477665"/>
                <a:gd name="connsiteX62" fmla="*/ 1245992 w 1431693"/>
                <a:gd name="connsiteY62" fmla="*/ 215549 h 477665"/>
                <a:gd name="connsiteX63" fmla="*/ 1204821 w 1431693"/>
                <a:gd name="connsiteY63" fmla="*/ 215549 h 477665"/>
                <a:gd name="connsiteX64" fmla="*/ 1204821 w 1431693"/>
                <a:gd name="connsiteY64" fmla="*/ 125910 h 477665"/>
                <a:gd name="connsiteX65" fmla="*/ 1108785 w 1431693"/>
                <a:gd name="connsiteY65" fmla="*/ 125910 h 477665"/>
                <a:gd name="connsiteX66" fmla="*/ 1108785 w 1431693"/>
                <a:gd name="connsiteY66" fmla="*/ 215549 h 477665"/>
                <a:gd name="connsiteX67" fmla="*/ 1067613 w 1431693"/>
                <a:gd name="connsiteY67" fmla="*/ 215549 h 477665"/>
                <a:gd name="connsiteX68" fmla="*/ 1294771 w 1431693"/>
                <a:gd name="connsiteY68" fmla="*/ 0 h 477665"/>
                <a:gd name="connsiteX69" fmla="*/ 1427890 w 1431693"/>
                <a:gd name="connsiteY69" fmla="*/ 0 h 477665"/>
                <a:gd name="connsiteX70" fmla="*/ 1427890 w 1431693"/>
                <a:gd name="connsiteY70" fmla="*/ 35421 h 477665"/>
                <a:gd name="connsiteX71" fmla="*/ 1336228 w 1431693"/>
                <a:gd name="connsiteY71" fmla="*/ 35421 h 477665"/>
                <a:gd name="connsiteX72" fmla="*/ 1336228 w 1431693"/>
                <a:gd name="connsiteY72" fmla="*/ 88978 h 477665"/>
                <a:gd name="connsiteX73" fmla="*/ 1414958 w 1431693"/>
                <a:gd name="connsiteY73" fmla="*/ 88978 h 477665"/>
                <a:gd name="connsiteX74" fmla="*/ 1414958 w 1431693"/>
                <a:gd name="connsiteY74" fmla="*/ 124116 h 477665"/>
                <a:gd name="connsiteX75" fmla="*/ 1336608 w 1431693"/>
                <a:gd name="connsiteY75" fmla="*/ 124116 h 477665"/>
                <a:gd name="connsiteX76" fmla="*/ 1336608 w 1431693"/>
                <a:gd name="connsiteY76" fmla="*/ 180128 h 477665"/>
                <a:gd name="connsiteX77" fmla="*/ 1431693 w 1431693"/>
                <a:gd name="connsiteY77" fmla="*/ 180128 h 477665"/>
                <a:gd name="connsiteX78" fmla="*/ 1431693 w 1431693"/>
                <a:gd name="connsiteY78" fmla="*/ 215549 h 477665"/>
                <a:gd name="connsiteX79" fmla="*/ 1294866 w 1431693"/>
                <a:gd name="connsiteY79" fmla="*/ 215549 h 477665"/>
                <a:gd name="connsiteX80" fmla="*/ 0 w 1431693"/>
                <a:gd name="connsiteY80" fmla="*/ 261266 h 477665"/>
                <a:gd name="connsiteX81" fmla="*/ 82058 w 1431693"/>
                <a:gd name="connsiteY81" fmla="*/ 261266 h 477665"/>
                <a:gd name="connsiteX82" fmla="*/ 154608 w 1431693"/>
                <a:gd name="connsiteY82" fmla="*/ 330881 h 477665"/>
                <a:gd name="connsiteX83" fmla="*/ 84854 w 1431693"/>
                <a:gd name="connsiteY83" fmla="*/ 401376 h 477665"/>
                <a:gd name="connsiteX84" fmla="*/ 82058 w 1431693"/>
                <a:gd name="connsiteY84" fmla="*/ 401345 h 477665"/>
                <a:gd name="connsiteX85" fmla="*/ 41172 w 1431693"/>
                <a:gd name="connsiteY85" fmla="*/ 401345 h 477665"/>
                <a:gd name="connsiteX86" fmla="*/ 41172 w 1431693"/>
                <a:gd name="connsiteY86" fmla="*/ 476910 h 477665"/>
                <a:gd name="connsiteX87" fmla="*/ 0 w 1431693"/>
                <a:gd name="connsiteY87" fmla="*/ 476910 h 477665"/>
                <a:gd name="connsiteX88" fmla="*/ 77779 w 1431693"/>
                <a:gd name="connsiteY88" fmla="*/ 366679 h 477665"/>
                <a:gd name="connsiteX89" fmla="*/ 112371 w 1431693"/>
                <a:gd name="connsiteY89" fmla="*/ 334589 h 477665"/>
                <a:gd name="connsiteX90" fmla="*/ 112295 w 1431693"/>
                <a:gd name="connsiteY90" fmla="*/ 330881 h 477665"/>
                <a:gd name="connsiteX91" fmla="*/ 81507 w 1431693"/>
                <a:gd name="connsiteY91" fmla="*/ 296404 h 477665"/>
                <a:gd name="connsiteX92" fmla="*/ 77589 w 1431693"/>
                <a:gd name="connsiteY92" fmla="*/ 296404 h 477665"/>
                <a:gd name="connsiteX93" fmla="*/ 40982 w 1431693"/>
                <a:gd name="connsiteY93" fmla="*/ 296404 h 477665"/>
                <a:gd name="connsiteX94" fmla="*/ 40982 w 1431693"/>
                <a:gd name="connsiteY94" fmla="*/ 366679 h 477665"/>
                <a:gd name="connsiteX95" fmla="*/ 228204 w 1431693"/>
                <a:gd name="connsiteY95" fmla="*/ 261644 h 477665"/>
                <a:gd name="connsiteX96" fmla="*/ 280025 w 1431693"/>
                <a:gd name="connsiteY96" fmla="*/ 261644 h 477665"/>
                <a:gd name="connsiteX97" fmla="*/ 357424 w 1431693"/>
                <a:gd name="connsiteY97" fmla="*/ 477193 h 477665"/>
                <a:gd name="connsiteX98" fmla="*/ 313780 w 1431693"/>
                <a:gd name="connsiteY98" fmla="*/ 477193 h 477665"/>
                <a:gd name="connsiteX99" fmla="*/ 298566 w 1431693"/>
                <a:gd name="connsiteY99" fmla="*/ 434688 h 477665"/>
                <a:gd name="connsiteX100" fmla="*/ 208426 w 1431693"/>
                <a:gd name="connsiteY100" fmla="*/ 434688 h 477665"/>
                <a:gd name="connsiteX101" fmla="*/ 193498 w 1431693"/>
                <a:gd name="connsiteY101" fmla="*/ 477193 h 477665"/>
                <a:gd name="connsiteX102" fmla="*/ 151090 w 1431693"/>
                <a:gd name="connsiteY102" fmla="*/ 477193 h 477665"/>
                <a:gd name="connsiteX103" fmla="*/ 286776 w 1431693"/>
                <a:gd name="connsiteY103" fmla="*/ 398039 h 477665"/>
                <a:gd name="connsiteX104" fmla="*/ 254923 w 1431693"/>
                <a:gd name="connsiteY104" fmla="*/ 306889 h 477665"/>
                <a:gd name="connsiteX105" fmla="*/ 252450 w 1431693"/>
                <a:gd name="connsiteY105" fmla="*/ 306889 h 477665"/>
                <a:gd name="connsiteX106" fmla="*/ 220502 w 1431693"/>
                <a:gd name="connsiteY106" fmla="*/ 397661 h 477665"/>
                <a:gd name="connsiteX107" fmla="*/ 383192 w 1431693"/>
                <a:gd name="connsiteY107" fmla="*/ 261644 h 477665"/>
                <a:gd name="connsiteX108" fmla="*/ 464109 w 1431693"/>
                <a:gd name="connsiteY108" fmla="*/ 261644 h 477665"/>
                <a:gd name="connsiteX109" fmla="*/ 538751 w 1431693"/>
                <a:gd name="connsiteY109" fmla="*/ 330314 h 477665"/>
                <a:gd name="connsiteX110" fmla="*/ 498150 w 1431693"/>
                <a:gd name="connsiteY110" fmla="*/ 393127 h 477665"/>
                <a:gd name="connsiteX111" fmla="*/ 545692 w 1431693"/>
                <a:gd name="connsiteY111" fmla="*/ 477193 h 477665"/>
                <a:gd name="connsiteX112" fmla="*/ 499576 w 1431693"/>
                <a:gd name="connsiteY112" fmla="*/ 477193 h 477665"/>
                <a:gd name="connsiteX113" fmla="*/ 458975 w 1431693"/>
                <a:gd name="connsiteY113" fmla="*/ 400211 h 477665"/>
                <a:gd name="connsiteX114" fmla="*/ 423888 w 1431693"/>
                <a:gd name="connsiteY114" fmla="*/ 400211 h 477665"/>
                <a:gd name="connsiteX115" fmla="*/ 423888 w 1431693"/>
                <a:gd name="connsiteY115" fmla="*/ 477193 h 477665"/>
                <a:gd name="connsiteX116" fmla="*/ 382717 w 1431693"/>
                <a:gd name="connsiteY116" fmla="*/ 477193 h 477665"/>
                <a:gd name="connsiteX117" fmla="*/ 461257 w 1431693"/>
                <a:gd name="connsiteY117" fmla="*/ 365546 h 477665"/>
                <a:gd name="connsiteX118" fmla="*/ 497142 w 1431693"/>
                <a:gd name="connsiteY118" fmla="*/ 332875 h 477665"/>
                <a:gd name="connsiteX119" fmla="*/ 464262 w 1431693"/>
                <a:gd name="connsiteY119" fmla="*/ 297225 h 477665"/>
                <a:gd name="connsiteX120" fmla="*/ 460686 w 1431693"/>
                <a:gd name="connsiteY120" fmla="*/ 297254 h 477665"/>
                <a:gd name="connsiteX121" fmla="*/ 424364 w 1431693"/>
                <a:gd name="connsiteY121" fmla="*/ 297254 h 477665"/>
                <a:gd name="connsiteX122" fmla="*/ 424364 w 1431693"/>
                <a:gd name="connsiteY122" fmla="*/ 365546 h 477665"/>
                <a:gd name="connsiteX123" fmla="*/ 623377 w 1431693"/>
                <a:gd name="connsiteY123" fmla="*/ 298199 h 477665"/>
                <a:gd name="connsiteX124" fmla="*/ 561096 w 1431693"/>
                <a:gd name="connsiteY124" fmla="*/ 298199 h 477665"/>
                <a:gd name="connsiteX125" fmla="*/ 561096 w 1431693"/>
                <a:gd name="connsiteY125" fmla="*/ 261266 h 477665"/>
                <a:gd name="connsiteX126" fmla="*/ 727494 w 1431693"/>
                <a:gd name="connsiteY126" fmla="*/ 261266 h 477665"/>
                <a:gd name="connsiteX127" fmla="*/ 727494 w 1431693"/>
                <a:gd name="connsiteY127" fmla="*/ 297349 h 477665"/>
                <a:gd name="connsiteX128" fmla="*/ 664548 w 1431693"/>
                <a:gd name="connsiteY128" fmla="*/ 297349 h 477665"/>
                <a:gd name="connsiteX129" fmla="*/ 664548 w 1431693"/>
                <a:gd name="connsiteY129" fmla="*/ 476816 h 477665"/>
                <a:gd name="connsiteX130" fmla="*/ 623377 w 1431693"/>
                <a:gd name="connsiteY130" fmla="*/ 476816 h 477665"/>
                <a:gd name="connsiteX131" fmla="*/ 754974 w 1431693"/>
                <a:gd name="connsiteY131" fmla="*/ 262116 h 477665"/>
                <a:gd name="connsiteX132" fmla="*/ 799949 w 1431693"/>
                <a:gd name="connsiteY132" fmla="*/ 262116 h 477665"/>
                <a:gd name="connsiteX133" fmla="*/ 892942 w 1431693"/>
                <a:gd name="connsiteY133" fmla="*/ 409563 h 477665"/>
                <a:gd name="connsiteX134" fmla="*/ 894749 w 1431693"/>
                <a:gd name="connsiteY134" fmla="*/ 409563 h 477665"/>
                <a:gd name="connsiteX135" fmla="*/ 894749 w 1431693"/>
                <a:gd name="connsiteY135" fmla="*/ 261266 h 477665"/>
                <a:gd name="connsiteX136" fmla="*/ 934779 w 1431693"/>
                <a:gd name="connsiteY136" fmla="*/ 261266 h 477665"/>
                <a:gd name="connsiteX137" fmla="*/ 934779 w 1431693"/>
                <a:gd name="connsiteY137" fmla="*/ 476816 h 477665"/>
                <a:gd name="connsiteX138" fmla="*/ 889519 w 1431693"/>
                <a:gd name="connsiteY138" fmla="*/ 476816 h 477665"/>
                <a:gd name="connsiteX139" fmla="*/ 796906 w 1431693"/>
                <a:gd name="connsiteY139" fmla="*/ 328897 h 477665"/>
                <a:gd name="connsiteX140" fmla="*/ 795005 w 1431693"/>
                <a:gd name="connsiteY140" fmla="*/ 328897 h 477665"/>
                <a:gd name="connsiteX141" fmla="*/ 795005 w 1431693"/>
                <a:gd name="connsiteY141" fmla="*/ 476816 h 477665"/>
                <a:gd name="connsiteX142" fmla="*/ 754689 w 1431693"/>
                <a:gd name="connsiteY142" fmla="*/ 476816 h 477665"/>
                <a:gd name="connsiteX143" fmla="*/ 983178 w 1431693"/>
                <a:gd name="connsiteY143" fmla="*/ 262116 h 477665"/>
                <a:gd name="connsiteX144" fmla="*/ 1116297 w 1431693"/>
                <a:gd name="connsiteY144" fmla="*/ 262116 h 477665"/>
                <a:gd name="connsiteX145" fmla="*/ 1116297 w 1431693"/>
                <a:gd name="connsiteY145" fmla="*/ 297537 h 477665"/>
                <a:gd name="connsiteX146" fmla="*/ 1025110 w 1431693"/>
                <a:gd name="connsiteY146" fmla="*/ 297537 h 477665"/>
                <a:gd name="connsiteX147" fmla="*/ 1025110 w 1431693"/>
                <a:gd name="connsiteY147" fmla="*/ 351094 h 477665"/>
                <a:gd name="connsiteX148" fmla="*/ 1103555 w 1431693"/>
                <a:gd name="connsiteY148" fmla="*/ 351094 h 477665"/>
                <a:gd name="connsiteX149" fmla="*/ 1103555 w 1431693"/>
                <a:gd name="connsiteY149" fmla="*/ 385571 h 477665"/>
                <a:gd name="connsiteX150" fmla="*/ 1025110 w 1431693"/>
                <a:gd name="connsiteY150" fmla="*/ 385571 h 477665"/>
                <a:gd name="connsiteX151" fmla="*/ 1025110 w 1431693"/>
                <a:gd name="connsiteY151" fmla="*/ 441583 h 477665"/>
                <a:gd name="connsiteX152" fmla="*/ 1120195 w 1431693"/>
                <a:gd name="connsiteY152" fmla="*/ 441583 h 477665"/>
                <a:gd name="connsiteX153" fmla="*/ 1120195 w 1431693"/>
                <a:gd name="connsiteY153" fmla="*/ 477004 h 477665"/>
                <a:gd name="connsiteX154" fmla="*/ 983558 w 1431693"/>
                <a:gd name="connsiteY154" fmla="*/ 477004 h 477665"/>
                <a:gd name="connsiteX155" fmla="*/ 1157183 w 1431693"/>
                <a:gd name="connsiteY155" fmla="*/ 262116 h 477665"/>
                <a:gd name="connsiteX156" fmla="*/ 1238385 w 1431693"/>
                <a:gd name="connsiteY156" fmla="*/ 262116 h 477665"/>
                <a:gd name="connsiteX157" fmla="*/ 1313122 w 1431693"/>
                <a:gd name="connsiteY157" fmla="*/ 330786 h 477665"/>
                <a:gd name="connsiteX158" fmla="*/ 1272521 w 1431693"/>
                <a:gd name="connsiteY158" fmla="*/ 393600 h 477665"/>
                <a:gd name="connsiteX159" fmla="*/ 1320063 w 1431693"/>
                <a:gd name="connsiteY159" fmla="*/ 477666 h 477665"/>
                <a:gd name="connsiteX160" fmla="*/ 1273852 w 1431693"/>
                <a:gd name="connsiteY160" fmla="*/ 477666 h 477665"/>
                <a:gd name="connsiteX161" fmla="*/ 1234297 w 1431693"/>
                <a:gd name="connsiteY161" fmla="*/ 399834 h 477665"/>
                <a:gd name="connsiteX162" fmla="*/ 1199306 w 1431693"/>
                <a:gd name="connsiteY162" fmla="*/ 399834 h 477665"/>
                <a:gd name="connsiteX163" fmla="*/ 1199306 w 1431693"/>
                <a:gd name="connsiteY163" fmla="*/ 476816 h 477665"/>
                <a:gd name="connsiteX164" fmla="*/ 1158039 w 1431693"/>
                <a:gd name="connsiteY164" fmla="*/ 476816 h 477665"/>
                <a:gd name="connsiteX165" fmla="*/ 1235343 w 1431693"/>
                <a:gd name="connsiteY165" fmla="*/ 366018 h 477665"/>
                <a:gd name="connsiteX166" fmla="*/ 1271180 w 1431693"/>
                <a:gd name="connsiteY166" fmla="*/ 333290 h 477665"/>
                <a:gd name="connsiteX167" fmla="*/ 1238233 w 1431693"/>
                <a:gd name="connsiteY167" fmla="*/ 297692 h 477665"/>
                <a:gd name="connsiteX168" fmla="*/ 1234677 w 1431693"/>
                <a:gd name="connsiteY168" fmla="*/ 297726 h 477665"/>
                <a:gd name="connsiteX169" fmla="*/ 1198450 w 1431693"/>
                <a:gd name="connsiteY169" fmla="*/ 297726 h 477665"/>
                <a:gd name="connsiteX170" fmla="*/ 1198450 w 1431693"/>
                <a:gd name="connsiteY170" fmla="*/ 366018 h 477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431693" h="477665">
                  <a:moveTo>
                    <a:pt x="0" y="0"/>
                  </a:moveTo>
                  <a:lnTo>
                    <a:pt x="49824" y="0"/>
                  </a:lnTo>
                  <a:lnTo>
                    <a:pt x="116384" y="160576"/>
                  </a:lnTo>
                  <a:lnTo>
                    <a:pt x="118286" y="160576"/>
                  </a:lnTo>
                  <a:lnTo>
                    <a:pt x="178379" y="0"/>
                  </a:lnTo>
                  <a:lnTo>
                    <a:pt x="228299" y="0"/>
                  </a:lnTo>
                  <a:lnTo>
                    <a:pt x="228299" y="215549"/>
                  </a:lnTo>
                  <a:lnTo>
                    <a:pt x="188363" y="215549"/>
                  </a:lnTo>
                  <a:lnTo>
                    <a:pt x="188363" y="80949"/>
                  </a:lnTo>
                  <a:lnTo>
                    <a:pt x="186461" y="80949"/>
                  </a:lnTo>
                  <a:lnTo>
                    <a:pt x="134735" y="215549"/>
                  </a:lnTo>
                  <a:lnTo>
                    <a:pt x="98793" y="215549"/>
                  </a:lnTo>
                  <a:lnTo>
                    <a:pt x="41742" y="77643"/>
                  </a:lnTo>
                  <a:lnTo>
                    <a:pt x="39936" y="77643"/>
                  </a:lnTo>
                  <a:lnTo>
                    <a:pt x="39936" y="215549"/>
                  </a:lnTo>
                  <a:lnTo>
                    <a:pt x="285" y="215549"/>
                  </a:lnTo>
                  <a:close/>
                  <a:moveTo>
                    <a:pt x="277363" y="0"/>
                  </a:moveTo>
                  <a:lnTo>
                    <a:pt x="410481" y="0"/>
                  </a:lnTo>
                  <a:lnTo>
                    <a:pt x="410481" y="35421"/>
                  </a:lnTo>
                  <a:lnTo>
                    <a:pt x="318629" y="35421"/>
                  </a:lnTo>
                  <a:lnTo>
                    <a:pt x="318629" y="88978"/>
                  </a:lnTo>
                  <a:lnTo>
                    <a:pt x="396979" y="88978"/>
                  </a:lnTo>
                  <a:lnTo>
                    <a:pt x="396979" y="124116"/>
                  </a:lnTo>
                  <a:lnTo>
                    <a:pt x="318629" y="124116"/>
                  </a:lnTo>
                  <a:lnTo>
                    <a:pt x="318629" y="180128"/>
                  </a:lnTo>
                  <a:lnTo>
                    <a:pt x="413714" y="180128"/>
                  </a:lnTo>
                  <a:lnTo>
                    <a:pt x="413714" y="215549"/>
                  </a:lnTo>
                  <a:lnTo>
                    <a:pt x="277363" y="215549"/>
                  </a:lnTo>
                  <a:close/>
                  <a:moveTo>
                    <a:pt x="451463" y="0"/>
                  </a:moveTo>
                  <a:lnTo>
                    <a:pt x="584582" y="0"/>
                  </a:lnTo>
                  <a:lnTo>
                    <a:pt x="584582" y="35421"/>
                  </a:lnTo>
                  <a:lnTo>
                    <a:pt x="492635" y="35421"/>
                  </a:lnTo>
                  <a:lnTo>
                    <a:pt x="492635" y="88978"/>
                  </a:lnTo>
                  <a:lnTo>
                    <a:pt x="571080" y="88978"/>
                  </a:lnTo>
                  <a:lnTo>
                    <a:pt x="571080" y="124116"/>
                  </a:lnTo>
                  <a:lnTo>
                    <a:pt x="492635" y="124116"/>
                  </a:lnTo>
                  <a:lnTo>
                    <a:pt x="492635" y="180128"/>
                  </a:lnTo>
                  <a:lnTo>
                    <a:pt x="587720" y="180128"/>
                  </a:lnTo>
                  <a:lnTo>
                    <a:pt x="587720" y="215549"/>
                  </a:lnTo>
                  <a:lnTo>
                    <a:pt x="451463" y="215549"/>
                  </a:lnTo>
                  <a:close/>
                  <a:moveTo>
                    <a:pt x="670158" y="36082"/>
                  </a:moveTo>
                  <a:lnTo>
                    <a:pt x="607878" y="36082"/>
                  </a:lnTo>
                  <a:lnTo>
                    <a:pt x="607878" y="0"/>
                  </a:lnTo>
                  <a:lnTo>
                    <a:pt x="774371" y="0"/>
                  </a:lnTo>
                  <a:lnTo>
                    <a:pt x="774371" y="36082"/>
                  </a:lnTo>
                  <a:lnTo>
                    <a:pt x="711330" y="36082"/>
                  </a:lnTo>
                  <a:lnTo>
                    <a:pt x="711330" y="215549"/>
                  </a:lnTo>
                  <a:lnTo>
                    <a:pt x="670063" y="215549"/>
                  </a:lnTo>
                  <a:close/>
                  <a:moveTo>
                    <a:pt x="935825" y="36082"/>
                  </a:moveTo>
                  <a:lnTo>
                    <a:pt x="873545" y="36082"/>
                  </a:lnTo>
                  <a:lnTo>
                    <a:pt x="873545" y="0"/>
                  </a:lnTo>
                  <a:lnTo>
                    <a:pt x="1039943" y="0"/>
                  </a:lnTo>
                  <a:lnTo>
                    <a:pt x="1039943" y="36082"/>
                  </a:lnTo>
                  <a:lnTo>
                    <a:pt x="977568" y="36082"/>
                  </a:lnTo>
                  <a:lnTo>
                    <a:pt x="977568" y="215549"/>
                  </a:lnTo>
                  <a:lnTo>
                    <a:pt x="936301" y="215549"/>
                  </a:lnTo>
                  <a:close/>
                  <a:moveTo>
                    <a:pt x="1067518" y="0"/>
                  </a:moveTo>
                  <a:lnTo>
                    <a:pt x="1108690" y="0"/>
                  </a:lnTo>
                  <a:lnTo>
                    <a:pt x="1108690" y="87183"/>
                  </a:lnTo>
                  <a:lnTo>
                    <a:pt x="1204726" y="87183"/>
                  </a:lnTo>
                  <a:lnTo>
                    <a:pt x="1204726" y="0"/>
                  </a:lnTo>
                  <a:lnTo>
                    <a:pt x="1245992" y="0"/>
                  </a:lnTo>
                  <a:lnTo>
                    <a:pt x="1245992" y="215549"/>
                  </a:lnTo>
                  <a:lnTo>
                    <a:pt x="1204821" y="215549"/>
                  </a:lnTo>
                  <a:lnTo>
                    <a:pt x="1204821" y="125910"/>
                  </a:lnTo>
                  <a:lnTo>
                    <a:pt x="1108785" y="125910"/>
                  </a:lnTo>
                  <a:lnTo>
                    <a:pt x="1108785" y="215549"/>
                  </a:lnTo>
                  <a:lnTo>
                    <a:pt x="1067613" y="215549"/>
                  </a:lnTo>
                  <a:close/>
                  <a:moveTo>
                    <a:pt x="1294771" y="0"/>
                  </a:moveTo>
                  <a:lnTo>
                    <a:pt x="1427890" y="0"/>
                  </a:lnTo>
                  <a:lnTo>
                    <a:pt x="1427890" y="35421"/>
                  </a:lnTo>
                  <a:lnTo>
                    <a:pt x="1336228" y="35421"/>
                  </a:lnTo>
                  <a:lnTo>
                    <a:pt x="1336228" y="88978"/>
                  </a:lnTo>
                  <a:lnTo>
                    <a:pt x="1414958" y="88978"/>
                  </a:lnTo>
                  <a:lnTo>
                    <a:pt x="1414958" y="124116"/>
                  </a:lnTo>
                  <a:lnTo>
                    <a:pt x="1336608" y="124116"/>
                  </a:lnTo>
                  <a:lnTo>
                    <a:pt x="1336608" y="180128"/>
                  </a:lnTo>
                  <a:lnTo>
                    <a:pt x="1431693" y="180128"/>
                  </a:lnTo>
                  <a:lnTo>
                    <a:pt x="1431693" y="215549"/>
                  </a:lnTo>
                  <a:lnTo>
                    <a:pt x="1294866" y="215549"/>
                  </a:lnTo>
                  <a:close/>
                  <a:moveTo>
                    <a:pt x="0" y="261266"/>
                  </a:moveTo>
                  <a:lnTo>
                    <a:pt x="82058" y="261266"/>
                  </a:lnTo>
                  <a:cubicBezTo>
                    <a:pt x="123610" y="261266"/>
                    <a:pt x="154608" y="289603"/>
                    <a:pt x="154608" y="330881"/>
                  </a:cubicBezTo>
                  <a:cubicBezTo>
                    <a:pt x="154941" y="369483"/>
                    <a:pt x="123715" y="401045"/>
                    <a:pt x="84854" y="401376"/>
                  </a:cubicBezTo>
                  <a:cubicBezTo>
                    <a:pt x="83922" y="401384"/>
                    <a:pt x="82990" y="401373"/>
                    <a:pt x="82058" y="401345"/>
                  </a:cubicBezTo>
                  <a:lnTo>
                    <a:pt x="41172" y="401345"/>
                  </a:lnTo>
                  <a:lnTo>
                    <a:pt x="41172" y="476910"/>
                  </a:lnTo>
                  <a:lnTo>
                    <a:pt x="0" y="476910"/>
                  </a:lnTo>
                  <a:close/>
                  <a:moveTo>
                    <a:pt x="77779" y="366679"/>
                  </a:moveTo>
                  <a:cubicBezTo>
                    <a:pt x="96254" y="367309"/>
                    <a:pt x="111744" y="352941"/>
                    <a:pt x="112371" y="334589"/>
                  </a:cubicBezTo>
                  <a:cubicBezTo>
                    <a:pt x="112419" y="333352"/>
                    <a:pt x="112390" y="332114"/>
                    <a:pt x="112295" y="330881"/>
                  </a:cubicBezTo>
                  <a:cubicBezTo>
                    <a:pt x="113379" y="312915"/>
                    <a:pt x="99592" y="297480"/>
                    <a:pt x="81507" y="296404"/>
                  </a:cubicBezTo>
                  <a:cubicBezTo>
                    <a:pt x="80204" y="296327"/>
                    <a:pt x="78892" y="296327"/>
                    <a:pt x="77589" y="296404"/>
                  </a:cubicBezTo>
                  <a:lnTo>
                    <a:pt x="40982" y="296404"/>
                  </a:lnTo>
                  <a:lnTo>
                    <a:pt x="40982" y="366679"/>
                  </a:lnTo>
                  <a:close/>
                  <a:moveTo>
                    <a:pt x="228204" y="261644"/>
                  </a:moveTo>
                  <a:lnTo>
                    <a:pt x="280025" y="261644"/>
                  </a:lnTo>
                  <a:lnTo>
                    <a:pt x="357424" y="477193"/>
                  </a:lnTo>
                  <a:lnTo>
                    <a:pt x="313780" y="477193"/>
                  </a:lnTo>
                  <a:lnTo>
                    <a:pt x="298566" y="434688"/>
                  </a:lnTo>
                  <a:lnTo>
                    <a:pt x="208426" y="434688"/>
                  </a:lnTo>
                  <a:lnTo>
                    <a:pt x="193498" y="477193"/>
                  </a:lnTo>
                  <a:lnTo>
                    <a:pt x="151090" y="477193"/>
                  </a:lnTo>
                  <a:close/>
                  <a:moveTo>
                    <a:pt x="286776" y="398039"/>
                  </a:moveTo>
                  <a:lnTo>
                    <a:pt x="254923" y="306889"/>
                  </a:lnTo>
                  <a:lnTo>
                    <a:pt x="252450" y="306889"/>
                  </a:lnTo>
                  <a:lnTo>
                    <a:pt x="220502" y="397661"/>
                  </a:lnTo>
                  <a:close/>
                  <a:moveTo>
                    <a:pt x="383192" y="261644"/>
                  </a:moveTo>
                  <a:lnTo>
                    <a:pt x="464109" y="261644"/>
                  </a:lnTo>
                  <a:cubicBezTo>
                    <a:pt x="508419" y="261644"/>
                    <a:pt x="538751" y="289981"/>
                    <a:pt x="538751" y="330314"/>
                  </a:cubicBezTo>
                  <a:cubicBezTo>
                    <a:pt x="539103" y="357440"/>
                    <a:pt x="523129" y="382157"/>
                    <a:pt x="498150" y="393127"/>
                  </a:cubicBezTo>
                  <a:lnTo>
                    <a:pt x="545692" y="477193"/>
                  </a:lnTo>
                  <a:lnTo>
                    <a:pt x="499576" y="477193"/>
                  </a:lnTo>
                  <a:lnTo>
                    <a:pt x="458975" y="400211"/>
                  </a:lnTo>
                  <a:lnTo>
                    <a:pt x="423888" y="400211"/>
                  </a:lnTo>
                  <a:lnTo>
                    <a:pt x="423888" y="477193"/>
                  </a:lnTo>
                  <a:lnTo>
                    <a:pt x="382717" y="477193"/>
                  </a:lnTo>
                  <a:close/>
                  <a:moveTo>
                    <a:pt x="461257" y="365546"/>
                  </a:moveTo>
                  <a:cubicBezTo>
                    <a:pt x="480245" y="366370"/>
                    <a:pt x="496314" y="351742"/>
                    <a:pt x="497142" y="332875"/>
                  </a:cubicBezTo>
                  <a:cubicBezTo>
                    <a:pt x="497979" y="314010"/>
                    <a:pt x="483250" y="298048"/>
                    <a:pt x="464262" y="297225"/>
                  </a:cubicBezTo>
                  <a:cubicBezTo>
                    <a:pt x="463063" y="297173"/>
                    <a:pt x="461875" y="297183"/>
                    <a:pt x="460686" y="297254"/>
                  </a:cubicBezTo>
                  <a:lnTo>
                    <a:pt x="424364" y="297254"/>
                  </a:lnTo>
                  <a:lnTo>
                    <a:pt x="424364" y="365546"/>
                  </a:lnTo>
                  <a:close/>
                  <a:moveTo>
                    <a:pt x="623377" y="298199"/>
                  </a:moveTo>
                  <a:lnTo>
                    <a:pt x="561096" y="298199"/>
                  </a:lnTo>
                  <a:lnTo>
                    <a:pt x="561096" y="261266"/>
                  </a:lnTo>
                  <a:lnTo>
                    <a:pt x="727494" y="261266"/>
                  </a:lnTo>
                  <a:lnTo>
                    <a:pt x="727494" y="297349"/>
                  </a:lnTo>
                  <a:lnTo>
                    <a:pt x="664548" y="297349"/>
                  </a:lnTo>
                  <a:lnTo>
                    <a:pt x="664548" y="476816"/>
                  </a:lnTo>
                  <a:lnTo>
                    <a:pt x="623377" y="476816"/>
                  </a:lnTo>
                  <a:close/>
                  <a:moveTo>
                    <a:pt x="754974" y="262116"/>
                  </a:moveTo>
                  <a:lnTo>
                    <a:pt x="799949" y="262116"/>
                  </a:lnTo>
                  <a:lnTo>
                    <a:pt x="892942" y="409563"/>
                  </a:lnTo>
                  <a:lnTo>
                    <a:pt x="894749" y="409563"/>
                  </a:lnTo>
                  <a:lnTo>
                    <a:pt x="894749" y="261266"/>
                  </a:lnTo>
                  <a:lnTo>
                    <a:pt x="934779" y="261266"/>
                  </a:lnTo>
                  <a:lnTo>
                    <a:pt x="934779" y="476816"/>
                  </a:lnTo>
                  <a:lnTo>
                    <a:pt x="889519" y="476816"/>
                  </a:lnTo>
                  <a:lnTo>
                    <a:pt x="796906" y="328897"/>
                  </a:lnTo>
                  <a:lnTo>
                    <a:pt x="795005" y="328897"/>
                  </a:lnTo>
                  <a:lnTo>
                    <a:pt x="795005" y="476816"/>
                  </a:lnTo>
                  <a:lnTo>
                    <a:pt x="754689" y="476816"/>
                  </a:lnTo>
                  <a:close/>
                  <a:moveTo>
                    <a:pt x="983178" y="262116"/>
                  </a:moveTo>
                  <a:lnTo>
                    <a:pt x="1116297" y="262116"/>
                  </a:lnTo>
                  <a:lnTo>
                    <a:pt x="1116297" y="297537"/>
                  </a:lnTo>
                  <a:lnTo>
                    <a:pt x="1025110" y="297537"/>
                  </a:lnTo>
                  <a:lnTo>
                    <a:pt x="1025110" y="351094"/>
                  </a:lnTo>
                  <a:lnTo>
                    <a:pt x="1103555" y="351094"/>
                  </a:lnTo>
                  <a:lnTo>
                    <a:pt x="1103555" y="385571"/>
                  </a:lnTo>
                  <a:lnTo>
                    <a:pt x="1025110" y="385571"/>
                  </a:lnTo>
                  <a:lnTo>
                    <a:pt x="1025110" y="441583"/>
                  </a:lnTo>
                  <a:lnTo>
                    <a:pt x="1120195" y="441583"/>
                  </a:lnTo>
                  <a:lnTo>
                    <a:pt x="1120195" y="477004"/>
                  </a:lnTo>
                  <a:lnTo>
                    <a:pt x="983558" y="477004"/>
                  </a:lnTo>
                  <a:close/>
                  <a:moveTo>
                    <a:pt x="1157183" y="262116"/>
                  </a:moveTo>
                  <a:lnTo>
                    <a:pt x="1238385" y="262116"/>
                  </a:lnTo>
                  <a:cubicBezTo>
                    <a:pt x="1282695" y="262116"/>
                    <a:pt x="1313122" y="290453"/>
                    <a:pt x="1313122" y="330786"/>
                  </a:cubicBezTo>
                  <a:cubicBezTo>
                    <a:pt x="1313427" y="357898"/>
                    <a:pt x="1297462" y="382590"/>
                    <a:pt x="1272521" y="393600"/>
                  </a:cubicBezTo>
                  <a:lnTo>
                    <a:pt x="1320063" y="477666"/>
                  </a:lnTo>
                  <a:lnTo>
                    <a:pt x="1273852" y="477666"/>
                  </a:lnTo>
                  <a:lnTo>
                    <a:pt x="1234297" y="399834"/>
                  </a:lnTo>
                  <a:lnTo>
                    <a:pt x="1199306" y="399834"/>
                  </a:lnTo>
                  <a:lnTo>
                    <a:pt x="1199306" y="476816"/>
                  </a:lnTo>
                  <a:lnTo>
                    <a:pt x="1158039" y="476816"/>
                  </a:lnTo>
                  <a:close/>
                  <a:moveTo>
                    <a:pt x="1235343" y="366018"/>
                  </a:moveTo>
                  <a:cubicBezTo>
                    <a:pt x="1254341" y="366811"/>
                    <a:pt x="1270382" y="352158"/>
                    <a:pt x="1271180" y="333290"/>
                  </a:cubicBezTo>
                  <a:cubicBezTo>
                    <a:pt x="1271979" y="314422"/>
                    <a:pt x="1257222" y="298485"/>
                    <a:pt x="1238233" y="297692"/>
                  </a:cubicBezTo>
                  <a:cubicBezTo>
                    <a:pt x="1237045" y="297642"/>
                    <a:pt x="1235856" y="297655"/>
                    <a:pt x="1234677" y="297726"/>
                  </a:cubicBezTo>
                  <a:lnTo>
                    <a:pt x="1198450" y="297726"/>
                  </a:lnTo>
                  <a:lnTo>
                    <a:pt x="1198450" y="366018"/>
                  </a:lnTo>
                  <a:close/>
                </a:path>
              </a:pathLst>
            </a:custGeom>
            <a:solidFill>
              <a:srgbClr val="FFFFFF"/>
            </a:solidFill>
            <a:ln w="9497"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0C23B7BE-3819-3509-D432-82F22A3437CD}"/>
                </a:ext>
              </a:extLst>
            </p:cNvPr>
            <p:cNvSpPr/>
            <p:nvPr/>
          </p:nvSpPr>
          <p:spPr>
            <a:xfrm>
              <a:off x="559056" y="520610"/>
              <a:ext cx="775702" cy="770574"/>
            </a:xfrm>
            <a:custGeom>
              <a:avLst/>
              <a:gdLst>
                <a:gd name="connsiteX0" fmla="*/ 775703 w 775702"/>
                <a:gd name="connsiteY0" fmla="*/ 385287 h 770574"/>
                <a:gd name="connsiteX1" fmla="*/ 387851 w 775702"/>
                <a:gd name="connsiteY1" fmla="*/ 770575 h 770574"/>
                <a:gd name="connsiteX2" fmla="*/ 0 w 775702"/>
                <a:gd name="connsiteY2" fmla="*/ 385287 h 770574"/>
                <a:gd name="connsiteX3" fmla="*/ 387851 w 775702"/>
                <a:gd name="connsiteY3" fmla="*/ 0 h 770574"/>
                <a:gd name="connsiteX4" fmla="*/ 775703 w 775702"/>
                <a:gd name="connsiteY4" fmla="*/ 385287 h 77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702" h="770574">
                  <a:moveTo>
                    <a:pt x="775703" y="385287"/>
                  </a:moveTo>
                  <a:cubicBezTo>
                    <a:pt x="775703" y="598076"/>
                    <a:pt x="602056" y="770575"/>
                    <a:pt x="387851" y="770575"/>
                  </a:cubicBezTo>
                  <a:cubicBezTo>
                    <a:pt x="173647" y="770575"/>
                    <a:pt x="0" y="598076"/>
                    <a:pt x="0" y="385287"/>
                  </a:cubicBezTo>
                  <a:cubicBezTo>
                    <a:pt x="0" y="172499"/>
                    <a:pt x="173647" y="0"/>
                    <a:pt x="387851" y="0"/>
                  </a:cubicBezTo>
                  <a:cubicBezTo>
                    <a:pt x="602056" y="0"/>
                    <a:pt x="775703" y="172499"/>
                    <a:pt x="775703" y="385287"/>
                  </a:cubicBezTo>
                  <a:close/>
                </a:path>
              </a:pathLst>
            </a:custGeom>
            <a:solidFill>
              <a:srgbClr val="FFFFFF"/>
            </a:solid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8032F13-4E30-15B4-95E9-190D7D8320FF}"/>
                </a:ext>
              </a:extLst>
            </p:cNvPr>
            <p:cNvSpPr/>
            <p:nvPr/>
          </p:nvSpPr>
          <p:spPr>
            <a:xfrm>
              <a:off x="672409" y="679957"/>
              <a:ext cx="547487" cy="377187"/>
            </a:xfrm>
            <a:custGeom>
              <a:avLst/>
              <a:gdLst>
                <a:gd name="connsiteX0" fmla="*/ 29845 w 547487"/>
                <a:gd name="connsiteY0" fmla="*/ 192313 h 377187"/>
                <a:gd name="connsiteX1" fmla="*/ 91365 w 547487"/>
                <a:gd name="connsiteY1" fmla="*/ 192313 h 377187"/>
                <a:gd name="connsiteX2" fmla="*/ 91365 w 547487"/>
                <a:gd name="connsiteY2" fmla="*/ 218667 h 377187"/>
                <a:gd name="connsiteX3" fmla="*/ 29845 w 547487"/>
                <a:gd name="connsiteY3" fmla="*/ 218667 h 377187"/>
                <a:gd name="connsiteX4" fmla="*/ 29845 w 547487"/>
                <a:gd name="connsiteY4" fmla="*/ 280913 h 377187"/>
                <a:gd name="connsiteX5" fmla="*/ 1320 w 547487"/>
                <a:gd name="connsiteY5" fmla="*/ 280913 h 377187"/>
                <a:gd name="connsiteX6" fmla="*/ 1320 w 547487"/>
                <a:gd name="connsiteY6" fmla="*/ 128839 h 377187"/>
                <a:gd name="connsiteX7" fmla="*/ 103346 w 547487"/>
                <a:gd name="connsiteY7" fmla="*/ 128839 h 377187"/>
                <a:gd name="connsiteX8" fmla="*/ 96309 w 547487"/>
                <a:gd name="connsiteY8" fmla="*/ 155192 h 377187"/>
                <a:gd name="connsiteX9" fmla="*/ 29750 w 547487"/>
                <a:gd name="connsiteY9" fmla="*/ 155192 h 377187"/>
                <a:gd name="connsiteX10" fmla="*/ 136625 w 547487"/>
                <a:gd name="connsiteY10" fmla="*/ 155192 h 377187"/>
                <a:gd name="connsiteX11" fmla="*/ 205372 w 547487"/>
                <a:gd name="connsiteY11" fmla="*/ 100218 h 377187"/>
                <a:gd name="connsiteX12" fmla="*/ 230569 w 547487"/>
                <a:gd name="connsiteY12" fmla="*/ 104941 h 377187"/>
                <a:gd name="connsiteX13" fmla="*/ 330302 w 547487"/>
                <a:gd name="connsiteY13" fmla="*/ 28231 h 377187"/>
                <a:gd name="connsiteX14" fmla="*/ 407522 w 547487"/>
                <a:gd name="connsiteY14" fmla="*/ 104941 h 377187"/>
                <a:gd name="connsiteX15" fmla="*/ 438995 w 547487"/>
                <a:gd name="connsiteY15" fmla="*/ 98518 h 377187"/>
                <a:gd name="connsiteX16" fmla="*/ 519818 w 547487"/>
                <a:gd name="connsiteY16" fmla="*/ 178238 h 377187"/>
                <a:gd name="connsiteX17" fmla="*/ 519818 w 547487"/>
                <a:gd name="connsiteY17" fmla="*/ 178712 h 377187"/>
                <a:gd name="connsiteX18" fmla="*/ 498709 w 547487"/>
                <a:gd name="connsiteY18" fmla="*/ 236141 h 377187"/>
                <a:gd name="connsiteX19" fmla="*/ 529801 w 547487"/>
                <a:gd name="connsiteY19" fmla="*/ 236141 h 377187"/>
                <a:gd name="connsiteX20" fmla="*/ 547297 w 547487"/>
                <a:gd name="connsiteY20" fmla="*/ 178712 h 377187"/>
                <a:gd name="connsiteX21" fmla="*/ 439376 w 547487"/>
                <a:gd name="connsiteY21" fmla="*/ 71504 h 377187"/>
                <a:gd name="connsiteX22" fmla="*/ 427395 w 547487"/>
                <a:gd name="connsiteY22" fmla="*/ 72165 h 377187"/>
                <a:gd name="connsiteX23" fmla="*/ 275467 w 547487"/>
                <a:gd name="connsiteY23" fmla="*/ 8580 h 377187"/>
                <a:gd name="connsiteX24" fmla="*/ 211077 w 547487"/>
                <a:gd name="connsiteY24" fmla="*/ 73109 h 377187"/>
                <a:gd name="connsiteX25" fmla="*/ 205752 w 547487"/>
                <a:gd name="connsiteY25" fmla="*/ 73109 h 377187"/>
                <a:gd name="connsiteX26" fmla="*/ 109146 w 547487"/>
                <a:gd name="connsiteY26" fmla="*/ 155286 h 377187"/>
                <a:gd name="connsiteX27" fmla="*/ 108956 w 547487"/>
                <a:gd name="connsiteY27" fmla="*/ 280913 h 377187"/>
                <a:gd name="connsiteX28" fmla="*/ 136625 w 547487"/>
                <a:gd name="connsiteY28" fmla="*/ 280913 h 377187"/>
                <a:gd name="connsiteX29" fmla="*/ 136625 w 547487"/>
                <a:gd name="connsiteY29" fmla="*/ 166905 h 377187"/>
                <a:gd name="connsiteX30" fmla="*/ 108956 w 547487"/>
                <a:gd name="connsiteY30" fmla="*/ 166905 h 377187"/>
                <a:gd name="connsiteX31" fmla="*/ 232566 w 547487"/>
                <a:gd name="connsiteY31" fmla="*/ 166905 h 377187"/>
                <a:gd name="connsiteX32" fmla="*/ 206513 w 547487"/>
                <a:gd name="connsiteY32" fmla="*/ 242470 h 377187"/>
                <a:gd name="connsiteX33" fmla="*/ 205847 w 547487"/>
                <a:gd name="connsiteY33" fmla="*/ 242470 h 377187"/>
                <a:gd name="connsiteX34" fmla="*/ 178178 w 547487"/>
                <a:gd name="connsiteY34" fmla="*/ 166905 h 377187"/>
                <a:gd name="connsiteX35" fmla="*/ 148226 w 547487"/>
                <a:gd name="connsiteY35" fmla="*/ 166905 h 377187"/>
                <a:gd name="connsiteX36" fmla="*/ 194627 w 547487"/>
                <a:gd name="connsiteY36" fmla="*/ 280913 h 377187"/>
                <a:gd name="connsiteX37" fmla="*/ 216116 w 547487"/>
                <a:gd name="connsiteY37" fmla="*/ 280913 h 377187"/>
                <a:gd name="connsiteX38" fmla="*/ 262613 w 547487"/>
                <a:gd name="connsiteY38" fmla="*/ 166905 h 377187"/>
                <a:gd name="connsiteX39" fmla="*/ 439661 w 547487"/>
                <a:gd name="connsiteY39" fmla="*/ 151886 h 377187"/>
                <a:gd name="connsiteX40" fmla="*/ 465066 w 547487"/>
                <a:gd name="connsiteY40" fmla="*/ 178764 h 377187"/>
                <a:gd name="connsiteX41" fmla="*/ 465049 w 547487"/>
                <a:gd name="connsiteY41" fmla="*/ 179184 h 377187"/>
                <a:gd name="connsiteX42" fmla="*/ 439661 w 547487"/>
                <a:gd name="connsiteY42" fmla="*/ 204876 h 377187"/>
                <a:gd name="connsiteX43" fmla="*/ 413944 w 547487"/>
                <a:gd name="connsiteY43" fmla="*/ 179987 h 377187"/>
                <a:gd name="connsiteX44" fmla="*/ 413988 w 547487"/>
                <a:gd name="connsiteY44" fmla="*/ 178145 h 377187"/>
                <a:gd name="connsiteX45" fmla="*/ 439465 w 547487"/>
                <a:gd name="connsiteY45" fmla="*/ 151889 h 377187"/>
                <a:gd name="connsiteX46" fmla="*/ 439661 w 547487"/>
                <a:gd name="connsiteY46" fmla="*/ 151886 h 377187"/>
                <a:gd name="connsiteX47" fmla="*/ 437569 w 547487"/>
                <a:gd name="connsiteY47" fmla="*/ 280913 h 377187"/>
                <a:gd name="connsiteX48" fmla="*/ 480167 w 547487"/>
                <a:gd name="connsiteY48" fmla="*/ 216400 h 377187"/>
                <a:gd name="connsiteX49" fmla="*/ 489105 w 547487"/>
                <a:gd name="connsiteY49" fmla="*/ 199303 h 377187"/>
                <a:gd name="connsiteX50" fmla="*/ 492623 w 547487"/>
                <a:gd name="connsiteY50" fmla="*/ 180412 h 377187"/>
                <a:gd name="connsiteX51" fmla="*/ 439566 w 547487"/>
                <a:gd name="connsiteY51" fmla="*/ 127705 h 377187"/>
                <a:gd name="connsiteX52" fmla="*/ 386509 w 547487"/>
                <a:gd name="connsiteY52" fmla="*/ 180412 h 377187"/>
                <a:gd name="connsiteX53" fmla="*/ 431389 w 547487"/>
                <a:gd name="connsiteY53" fmla="*/ 230190 h 377187"/>
                <a:gd name="connsiteX54" fmla="*/ 438805 w 547487"/>
                <a:gd name="connsiteY54" fmla="*/ 229529 h 377187"/>
                <a:gd name="connsiteX55" fmla="*/ 404860 w 547487"/>
                <a:gd name="connsiteY55" fmla="*/ 280913 h 377187"/>
                <a:gd name="connsiteX56" fmla="*/ 320139 w 547487"/>
                <a:gd name="connsiteY56" fmla="*/ 187402 h 377187"/>
                <a:gd name="connsiteX57" fmla="*/ 287620 w 547487"/>
                <a:gd name="connsiteY57" fmla="*/ 214133 h 377187"/>
                <a:gd name="connsiteX58" fmla="*/ 351137 w 547487"/>
                <a:gd name="connsiteY58" fmla="*/ 214133 h 377187"/>
                <a:gd name="connsiteX59" fmla="*/ 320139 w 547487"/>
                <a:gd name="connsiteY59" fmla="*/ 187402 h 377187"/>
                <a:gd name="connsiteX60" fmla="*/ 374338 w 547487"/>
                <a:gd name="connsiteY60" fmla="*/ 247665 h 377187"/>
                <a:gd name="connsiteX61" fmla="*/ 296443 w 547487"/>
                <a:gd name="connsiteY61" fmla="*/ 280064 h 377187"/>
                <a:gd name="connsiteX62" fmla="*/ 259380 w 547487"/>
                <a:gd name="connsiteY62" fmla="*/ 224051 h 377187"/>
                <a:gd name="connsiteX63" fmla="*/ 319949 w 547487"/>
                <a:gd name="connsiteY63" fmla="*/ 162654 h 377187"/>
                <a:gd name="connsiteX64" fmla="*/ 379282 w 547487"/>
                <a:gd name="connsiteY64" fmla="*/ 222634 h 377187"/>
                <a:gd name="connsiteX65" fmla="*/ 377666 w 547487"/>
                <a:gd name="connsiteY65" fmla="*/ 236424 h 377187"/>
                <a:gd name="connsiteX66" fmla="*/ 288761 w 547487"/>
                <a:gd name="connsiteY66" fmla="*/ 236424 h 377187"/>
                <a:gd name="connsiteX67" fmla="*/ 320425 w 547487"/>
                <a:gd name="connsiteY67" fmla="*/ 259850 h 377187"/>
                <a:gd name="connsiteX68" fmla="*/ 344766 w 547487"/>
                <a:gd name="connsiteY68" fmla="*/ 247665 h 377187"/>
                <a:gd name="connsiteX69" fmla="*/ 488440 w 547487"/>
                <a:gd name="connsiteY69" fmla="*/ 271184 h 377187"/>
                <a:gd name="connsiteX70" fmla="*/ 488440 w 547487"/>
                <a:gd name="connsiteY70" fmla="*/ 266556 h 377187"/>
                <a:gd name="connsiteX71" fmla="*/ 491102 w 547487"/>
                <a:gd name="connsiteY71" fmla="*/ 266556 h 377187"/>
                <a:gd name="connsiteX72" fmla="*/ 493662 w 547487"/>
                <a:gd name="connsiteY72" fmla="*/ 268721 h 377187"/>
                <a:gd name="connsiteX73" fmla="*/ 493669 w 547487"/>
                <a:gd name="connsiteY73" fmla="*/ 268917 h 377187"/>
                <a:gd name="connsiteX74" fmla="*/ 491391 w 547487"/>
                <a:gd name="connsiteY74" fmla="*/ 271373 h 377187"/>
                <a:gd name="connsiteX75" fmla="*/ 491197 w 547487"/>
                <a:gd name="connsiteY75" fmla="*/ 271373 h 377187"/>
                <a:gd name="connsiteX76" fmla="*/ 486062 w 547487"/>
                <a:gd name="connsiteY76" fmla="*/ 278269 h 377187"/>
                <a:gd name="connsiteX77" fmla="*/ 488440 w 547487"/>
                <a:gd name="connsiteY77" fmla="*/ 278269 h 377187"/>
                <a:gd name="connsiteX78" fmla="*/ 488440 w 547487"/>
                <a:gd name="connsiteY78" fmla="*/ 273262 h 377187"/>
                <a:gd name="connsiteX79" fmla="*/ 491482 w 547487"/>
                <a:gd name="connsiteY79" fmla="*/ 273262 h 377187"/>
                <a:gd name="connsiteX80" fmla="*/ 494050 w 547487"/>
                <a:gd name="connsiteY80" fmla="*/ 278269 h 377187"/>
                <a:gd name="connsiteX81" fmla="*/ 496617 w 547487"/>
                <a:gd name="connsiteY81" fmla="*/ 278269 h 377187"/>
                <a:gd name="connsiteX82" fmla="*/ 493669 w 547487"/>
                <a:gd name="connsiteY82" fmla="*/ 272696 h 377187"/>
                <a:gd name="connsiteX83" fmla="*/ 496141 w 547487"/>
                <a:gd name="connsiteY83" fmla="*/ 268634 h 377187"/>
                <a:gd name="connsiteX84" fmla="*/ 491406 w 547487"/>
                <a:gd name="connsiteY84" fmla="*/ 264277 h 377187"/>
                <a:gd name="connsiteX85" fmla="*/ 491197 w 547487"/>
                <a:gd name="connsiteY85" fmla="*/ 264289 h 377187"/>
                <a:gd name="connsiteX86" fmla="*/ 485967 w 547487"/>
                <a:gd name="connsiteY86" fmla="*/ 264289 h 377187"/>
                <a:gd name="connsiteX87" fmla="*/ 501751 w 547487"/>
                <a:gd name="connsiteY87" fmla="*/ 271184 h 377187"/>
                <a:gd name="connsiteX88" fmla="*/ 490721 w 547487"/>
                <a:gd name="connsiteY88" fmla="*/ 282328 h 377187"/>
                <a:gd name="connsiteX89" fmla="*/ 479502 w 547487"/>
                <a:gd name="connsiteY89" fmla="*/ 271370 h 377187"/>
                <a:gd name="connsiteX90" fmla="*/ 490436 w 547487"/>
                <a:gd name="connsiteY90" fmla="*/ 260227 h 377187"/>
                <a:gd name="connsiteX91" fmla="*/ 501738 w 547487"/>
                <a:gd name="connsiteY91" fmla="*/ 270117 h 377187"/>
                <a:gd name="connsiteX92" fmla="*/ 501751 w 547487"/>
                <a:gd name="connsiteY92" fmla="*/ 271184 h 377187"/>
                <a:gd name="connsiteX93" fmla="*/ 477220 w 547487"/>
                <a:gd name="connsiteY93" fmla="*/ 271184 h 377187"/>
                <a:gd name="connsiteX94" fmla="*/ 490627 w 547487"/>
                <a:gd name="connsiteY94" fmla="*/ 284502 h 377187"/>
                <a:gd name="connsiteX95" fmla="*/ 504033 w 547487"/>
                <a:gd name="connsiteY95" fmla="*/ 271182 h 377187"/>
                <a:gd name="connsiteX96" fmla="*/ 490626 w 547487"/>
                <a:gd name="connsiteY96" fmla="*/ 257865 h 377187"/>
                <a:gd name="connsiteX97" fmla="*/ 490436 w 547487"/>
                <a:gd name="connsiteY97" fmla="*/ 257866 h 377187"/>
                <a:gd name="connsiteX98" fmla="*/ 477211 w 547487"/>
                <a:gd name="connsiteY98" fmla="*/ 270024 h 377187"/>
                <a:gd name="connsiteX99" fmla="*/ 477220 w 547487"/>
                <a:gd name="connsiteY99" fmla="*/ 271184 h 377187"/>
                <a:gd name="connsiteX100" fmla="*/ 29084 w 547487"/>
                <a:gd name="connsiteY100" fmla="*/ 376692 h 377187"/>
                <a:gd name="connsiteX101" fmla="*/ 56128 w 547487"/>
                <a:gd name="connsiteY101" fmla="*/ 352229 h 377187"/>
                <a:gd name="connsiteX102" fmla="*/ 55898 w 547487"/>
                <a:gd name="connsiteY102" fmla="*/ 347411 h 377187"/>
                <a:gd name="connsiteX103" fmla="*/ 28514 w 547487"/>
                <a:gd name="connsiteY103" fmla="*/ 347411 h 377187"/>
                <a:gd name="connsiteX104" fmla="*/ 28514 w 547487"/>
                <a:gd name="connsiteY104" fmla="*/ 356856 h 377187"/>
                <a:gd name="connsiteX105" fmla="*/ 42777 w 547487"/>
                <a:gd name="connsiteY105" fmla="*/ 356856 h 377187"/>
                <a:gd name="connsiteX106" fmla="*/ 29084 w 547487"/>
                <a:gd name="connsiteY106" fmla="*/ 365546 h 377187"/>
                <a:gd name="connsiteX107" fmla="*/ 13743 w 547487"/>
                <a:gd name="connsiteY107" fmla="*/ 350945 h 377187"/>
                <a:gd name="connsiteX108" fmla="*/ 13776 w 547487"/>
                <a:gd name="connsiteY108" fmla="*/ 349583 h 377187"/>
                <a:gd name="connsiteX109" fmla="*/ 27720 w 547487"/>
                <a:gd name="connsiteY109" fmla="*/ 334015 h 377187"/>
                <a:gd name="connsiteX110" fmla="*/ 29084 w 547487"/>
                <a:gd name="connsiteY110" fmla="*/ 333998 h 377187"/>
                <a:gd name="connsiteX111" fmla="*/ 41541 w 547487"/>
                <a:gd name="connsiteY111" fmla="*/ 342121 h 377187"/>
                <a:gd name="connsiteX112" fmla="*/ 54567 w 547487"/>
                <a:gd name="connsiteY112" fmla="*/ 342121 h 377187"/>
                <a:gd name="connsiteX113" fmla="*/ 28704 w 547487"/>
                <a:gd name="connsiteY113" fmla="*/ 323230 h 377187"/>
                <a:gd name="connsiteX114" fmla="*/ 48 w 547487"/>
                <a:gd name="connsiteY114" fmla="*/ 348509 h 377187"/>
                <a:gd name="connsiteX115" fmla="*/ 25495 w 547487"/>
                <a:gd name="connsiteY115" fmla="*/ 376975 h 377187"/>
                <a:gd name="connsiteX116" fmla="*/ 28704 w 547487"/>
                <a:gd name="connsiteY116" fmla="*/ 376975 h 377187"/>
                <a:gd name="connsiteX117" fmla="*/ 76627 w 547487"/>
                <a:gd name="connsiteY117" fmla="*/ 375748 h 377187"/>
                <a:gd name="connsiteX118" fmla="*/ 80525 w 547487"/>
                <a:gd name="connsiteY118" fmla="*/ 375748 h 377187"/>
                <a:gd name="connsiteX119" fmla="*/ 80525 w 547487"/>
                <a:gd name="connsiteY119" fmla="*/ 365641 h 377187"/>
                <a:gd name="connsiteX120" fmla="*/ 78624 w 547487"/>
                <a:gd name="connsiteY120" fmla="*/ 365641 h 377187"/>
                <a:gd name="connsiteX121" fmla="*/ 75391 w 547487"/>
                <a:gd name="connsiteY121" fmla="*/ 362146 h 377187"/>
                <a:gd name="connsiteX122" fmla="*/ 75391 w 547487"/>
                <a:gd name="connsiteY122" fmla="*/ 320207 h 377187"/>
                <a:gd name="connsiteX123" fmla="*/ 63790 w 547487"/>
                <a:gd name="connsiteY123" fmla="*/ 320207 h 377187"/>
                <a:gd name="connsiteX124" fmla="*/ 63790 w 547487"/>
                <a:gd name="connsiteY124" fmla="*/ 363468 h 377187"/>
                <a:gd name="connsiteX125" fmla="*/ 73952 w 547487"/>
                <a:gd name="connsiteY125" fmla="*/ 375748 h 377187"/>
                <a:gd name="connsiteX126" fmla="*/ 76151 w 547487"/>
                <a:gd name="connsiteY126" fmla="*/ 375748 h 377187"/>
                <a:gd name="connsiteX127" fmla="*/ 106388 w 547487"/>
                <a:gd name="connsiteY127" fmla="*/ 376692 h 377187"/>
                <a:gd name="connsiteX128" fmla="*/ 126636 w 547487"/>
                <a:gd name="connsiteY128" fmla="*/ 355634 h 377187"/>
                <a:gd name="connsiteX129" fmla="*/ 105438 w 547487"/>
                <a:gd name="connsiteY129" fmla="*/ 335520 h 377187"/>
                <a:gd name="connsiteX130" fmla="*/ 85185 w 547487"/>
                <a:gd name="connsiteY130" fmla="*/ 356195 h 377187"/>
                <a:gd name="connsiteX131" fmla="*/ 105048 w 547487"/>
                <a:gd name="connsiteY131" fmla="*/ 376694 h 377187"/>
                <a:gd name="connsiteX132" fmla="*/ 105913 w 547487"/>
                <a:gd name="connsiteY132" fmla="*/ 376692 h 377187"/>
                <a:gd name="connsiteX133" fmla="*/ 106388 w 547487"/>
                <a:gd name="connsiteY133" fmla="*/ 366302 h 377187"/>
                <a:gd name="connsiteX134" fmla="*/ 95387 w 547487"/>
                <a:gd name="connsiteY134" fmla="*/ 356884 h 377187"/>
                <a:gd name="connsiteX135" fmla="*/ 104867 w 547487"/>
                <a:gd name="connsiteY135" fmla="*/ 345955 h 377187"/>
                <a:gd name="connsiteX136" fmla="*/ 115869 w 547487"/>
                <a:gd name="connsiteY136" fmla="*/ 355373 h 377187"/>
                <a:gd name="connsiteX137" fmla="*/ 115897 w 547487"/>
                <a:gd name="connsiteY137" fmla="*/ 356195 h 377187"/>
                <a:gd name="connsiteX138" fmla="*/ 107091 w 547487"/>
                <a:gd name="connsiteY138" fmla="*/ 366291 h 377187"/>
                <a:gd name="connsiteX139" fmla="*/ 105913 w 547487"/>
                <a:gd name="connsiteY139" fmla="*/ 366302 h 377187"/>
                <a:gd name="connsiteX140" fmla="*/ 158210 w 547487"/>
                <a:gd name="connsiteY140" fmla="*/ 376692 h 377187"/>
                <a:gd name="connsiteX141" fmla="*/ 176491 w 547487"/>
                <a:gd name="connsiteY141" fmla="*/ 358392 h 377187"/>
                <a:gd name="connsiteX142" fmla="*/ 176371 w 547487"/>
                <a:gd name="connsiteY142" fmla="*/ 356384 h 377187"/>
                <a:gd name="connsiteX143" fmla="*/ 159382 w 547487"/>
                <a:gd name="connsiteY143" fmla="*/ 335673 h 377187"/>
                <a:gd name="connsiteX144" fmla="*/ 158495 w 547487"/>
                <a:gd name="connsiteY144" fmla="*/ 335604 h 377187"/>
                <a:gd name="connsiteX145" fmla="*/ 147370 w 547487"/>
                <a:gd name="connsiteY145" fmla="*/ 341082 h 377187"/>
                <a:gd name="connsiteX146" fmla="*/ 146134 w 547487"/>
                <a:gd name="connsiteY146" fmla="*/ 341082 h 377187"/>
                <a:gd name="connsiteX147" fmla="*/ 146134 w 547487"/>
                <a:gd name="connsiteY147" fmla="*/ 320207 h 377187"/>
                <a:gd name="connsiteX148" fmla="*/ 134724 w 547487"/>
                <a:gd name="connsiteY148" fmla="*/ 320207 h 377187"/>
                <a:gd name="connsiteX149" fmla="*/ 134724 w 547487"/>
                <a:gd name="connsiteY149" fmla="*/ 375748 h 377187"/>
                <a:gd name="connsiteX150" fmla="*/ 146134 w 547487"/>
                <a:gd name="connsiteY150" fmla="*/ 375748 h 377187"/>
                <a:gd name="connsiteX151" fmla="*/ 146134 w 547487"/>
                <a:gd name="connsiteY151" fmla="*/ 371308 h 377187"/>
                <a:gd name="connsiteX152" fmla="*/ 146800 w 547487"/>
                <a:gd name="connsiteY152" fmla="*/ 371308 h 377187"/>
                <a:gd name="connsiteX153" fmla="*/ 157734 w 547487"/>
                <a:gd name="connsiteY153" fmla="*/ 376692 h 377187"/>
                <a:gd name="connsiteX154" fmla="*/ 155547 w 547487"/>
                <a:gd name="connsiteY154" fmla="*/ 366302 h 377187"/>
                <a:gd name="connsiteX155" fmla="*/ 144546 w 547487"/>
                <a:gd name="connsiteY155" fmla="*/ 356884 h 377187"/>
                <a:gd name="connsiteX156" fmla="*/ 154026 w 547487"/>
                <a:gd name="connsiteY156" fmla="*/ 345955 h 377187"/>
                <a:gd name="connsiteX157" fmla="*/ 165028 w 547487"/>
                <a:gd name="connsiteY157" fmla="*/ 355373 h 377187"/>
                <a:gd name="connsiteX158" fmla="*/ 165056 w 547487"/>
                <a:gd name="connsiteY158" fmla="*/ 356195 h 377187"/>
                <a:gd name="connsiteX159" fmla="*/ 156250 w 547487"/>
                <a:gd name="connsiteY159" fmla="*/ 366291 h 377187"/>
                <a:gd name="connsiteX160" fmla="*/ 155072 w 547487"/>
                <a:gd name="connsiteY160" fmla="*/ 366302 h 377187"/>
                <a:gd name="connsiteX161" fmla="*/ 199857 w 547487"/>
                <a:gd name="connsiteY161" fmla="*/ 376692 h 377187"/>
                <a:gd name="connsiteX162" fmla="*/ 210792 w 547487"/>
                <a:gd name="connsiteY162" fmla="*/ 371308 h 377187"/>
                <a:gd name="connsiteX163" fmla="*/ 211362 w 547487"/>
                <a:gd name="connsiteY163" fmla="*/ 371308 h 377187"/>
                <a:gd name="connsiteX164" fmla="*/ 211362 w 547487"/>
                <a:gd name="connsiteY164" fmla="*/ 375748 h 377187"/>
                <a:gd name="connsiteX165" fmla="*/ 222202 w 547487"/>
                <a:gd name="connsiteY165" fmla="*/ 375748 h 377187"/>
                <a:gd name="connsiteX166" fmla="*/ 222202 w 547487"/>
                <a:gd name="connsiteY166" fmla="*/ 336643 h 377187"/>
                <a:gd name="connsiteX167" fmla="*/ 210792 w 547487"/>
                <a:gd name="connsiteY167" fmla="*/ 336643 h 377187"/>
                <a:gd name="connsiteX168" fmla="*/ 210792 w 547487"/>
                <a:gd name="connsiteY168" fmla="*/ 341082 h 377187"/>
                <a:gd name="connsiteX169" fmla="*/ 210221 w 547487"/>
                <a:gd name="connsiteY169" fmla="*/ 341082 h 377187"/>
                <a:gd name="connsiteX170" fmla="*/ 199096 w 547487"/>
                <a:gd name="connsiteY170" fmla="*/ 335604 h 377187"/>
                <a:gd name="connsiteX171" fmla="*/ 181151 w 547487"/>
                <a:gd name="connsiteY171" fmla="*/ 355503 h 377187"/>
                <a:gd name="connsiteX172" fmla="*/ 181220 w 547487"/>
                <a:gd name="connsiteY172" fmla="*/ 356384 h 377187"/>
                <a:gd name="connsiteX173" fmla="*/ 197360 w 547487"/>
                <a:gd name="connsiteY173" fmla="*/ 376573 h 377187"/>
                <a:gd name="connsiteX174" fmla="*/ 199381 w 547487"/>
                <a:gd name="connsiteY174" fmla="*/ 376692 h 377187"/>
                <a:gd name="connsiteX175" fmla="*/ 202519 w 547487"/>
                <a:gd name="connsiteY175" fmla="*/ 366302 h 377187"/>
                <a:gd name="connsiteX176" fmla="*/ 191089 w 547487"/>
                <a:gd name="connsiteY176" fmla="*/ 357403 h 377187"/>
                <a:gd name="connsiteX177" fmla="*/ 200047 w 547487"/>
                <a:gd name="connsiteY177" fmla="*/ 346048 h 377187"/>
                <a:gd name="connsiteX178" fmla="*/ 211478 w 547487"/>
                <a:gd name="connsiteY178" fmla="*/ 354946 h 377187"/>
                <a:gd name="connsiteX179" fmla="*/ 211552 w 547487"/>
                <a:gd name="connsiteY179" fmla="*/ 356195 h 377187"/>
                <a:gd name="connsiteX180" fmla="*/ 202733 w 547487"/>
                <a:gd name="connsiteY180" fmla="*/ 366278 h 377187"/>
                <a:gd name="connsiteX181" fmla="*/ 202044 w 547487"/>
                <a:gd name="connsiteY181" fmla="*/ 366302 h 377187"/>
                <a:gd name="connsiteX182" fmla="*/ 243691 w 547487"/>
                <a:gd name="connsiteY182" fmla="*/ 375748 h 377187"/>
                <a:gd name="connsiteX183" fmla="*/ 247590 w 547487"/>
                <a:gd name="connsiteY183" fmla="*/ 375748 h 377187"/>
                <a:gd name="connsiteX184" fmla="*/ 247590 w 547487"/>
                <a:gd name="connsiteY184" fmla="*/ 365641 h 377187"/>
                <a:gd name="connsiteX185" fmla="*/ 246258 w 547487"/>
                <a:gd name="connsiteY185" fmla="*/ 365641 h 377187"/>
                <a:gd name="connsiteX186" fmla="*/ 242908 w 547487"/>
                <a:gd name="connsiteY186" fmla="*/ 362959 h 377187"/>
                <a:gd name="connsiteX187" fmla="*/ 242930 w 547487"/>
                <a:gd name="connsiteY187" fmla="*/ 362146 h 377187"/>
                <a:gd name="connsiteX188" fmla="*/ 242930 w 547487"/>
                <a:gd name="connsiteY188" fmla="*/ 320207 h 377187"/>
                <a:gd name="connsiteX189" fmla="*/ 230855 w 547487"/>
                <a:gd name="connsiteY189" fmla="*/ 320207 h 377187"/>
                <a:gd name="connsiteX190" fmla="*/ 230855 w 547487"/>
                <a:gd name="connsiteY190" fmla="*/ 363468 h 377187"/>
                <a:gd name="connsiteX191" fmla="*/ 241016 w 547487"/>
                <a:gd name="connsiteY191" fmla="*/ 375748 h 377187"/>
                <a:gd name="connsiteX192" fmla="*/ 243216 w 547487"/>
                <a:gd name="connsiteY192" fmla="*/ 375748 h 377187"/>
                <a:gd name="connsiteX193" fmla="*/ 274974 w 547487"/>
                <a:gd name="connsiteY193" fmla="*/ 375748 h 377187"/>
                <a:gd name="connsiteX194" fmla="*/ 286669 w 547487"/>
                <a:gd name="connsiteY194" fmla="*/ 375748 h 377187"/>
                <a:gd name="connsiteX195" fmla="*/ 286669 w 547487"/>
                <a:gd name="connsiteY195" fmla="*/ 358651 h 377187"/>
                <a:gd name="connsiteX196" fmla="*/ 295132 w 547487"/>
                <a:gd name="connsiteY196" fmla="*/ 358651 h 377187"/>
                <a:gd name="connsiteX197" fmla="*/ 313376 w 547487"/>
                <a:gd name="connsiteY197" fmla="*/ 341850 h 377187"/>
                <a:gd name="connsiteX198" fmla="*/ 313388 w 547487"/>
                <a:gd name="connsiteY198" fmla="*/ 341177 h 377187"/>
                <a:gd name="connsiteX199" fmla="*/ 296205 w 547487"/>
                <a:gd name="connsiteY199" fmla="*/ 323865 h 377187"/>
                <a:gd name="connsiteX200" fmla="*/ 295132 w 547487"/>
                <a:gd name="connsiteY200" fmla="*/ 323891 h 377187"/>
                <a:gd name="connsiteX201" fmla="*/ 274499 w 547487"/>
                <a:gd name="connsiteY201" fmla="*/ 323891 h 377187"/>
                <a:gd name="connsiteX202" fmla="*/ 286669 w 547487"/>
                <a:gd name="connsiteY202" fmla="*/ 348733 h 377187"/>
                <a:gd name="connsiteX203" fmla="*/ 286669 w 547487"/>
                <a:gd name="connsiteY203" fmla="*/ 333903 h 377187"/>
                <a:gd name="connsiteX204" fmla="*/ 293991 w 547487"/>
                <a:gd name="connsiteY204" fmla="*/ 333903 h 377187"/>
                <a:gd name="connsiteX205" fmla="*/ 301312 w 547487"/>
                <a:gd name="connsiteY205" fmla="*/ 340399 h 377187"/>
                <a:gd name="connsiteX206" fmla="*/ 301312 w 547487"/>
                <a:gd name="connsiteY206" fmla="*/ 341177 h 377187"/>
                <a:gd name="connsiteX207" fmla="*/ 294676 w 547487"/>
                <a:gd name="connsiteY207" fmla="*/ 348720 h 377187"/>
                <a:gd name="connsiteX208" fmla="*/ 293991 w 547487"/>
                <a:gd name="connsiteY208" fmla="*/ 348733 h 377187"/>
                <a:gd name="connsiteX209" fmla="*/ 334212 w 547487"/>
                <a:gd name="connsiteY209" fmla="*/ 377070 h 377187"/>
                <a:gd name="connsiteX210" fmla="*/ 345052 w 547487"/>
                <a:gd name="connsiteY210" fmla="*/ 371686 h 377187"/>
                <a:gd name="connsiteX211" fmla="*/ 345622 w 547487"/>
                <a:gd name="connsiteY211" fmla="*/ 371686 h 377187"/>
                <a:gd name="connsiteX212" fmla="*/ 345622 w 547487"/>
                <a:gd name="connsiteY212" fmla="*/ 376125 h 377187"/>
                <a:gd name="connsiteX213" fmla="*/ 357127 w 547487"/>
                <a:gd name="connsiteY213" fmla="*/ 376125 h 377187"/>
                <a:gd name="connsiteX214" fmla="*/ 357127 w 547487"/>
                <a:gd name="connsiteY214" fmla="*/ 336643 h 377187"/>
                <a:gd name="connsiteX215" fmla="*/ 345052 w 547487"/>
                <a:gd name="connsiteY215" fmla="*/ 336643 h 377187"/>
                <a:gd name="connsiteX216" fmla="*/ 345052 w 547487"/>
                <a:gd name="connsiteY216" fmla="*/ 341082 h 377187"/>
                <a:gd name="connsiteX217" fmla="*/ 344386 w 547487"/>
                <a:gd name="connsiteY217" fmla="*/ 341082 h 377187"/>
                <a:gd name="connsiteX218" fmla="*/ 333261 w 547487"/>
                <a:gd name="connsiteY218" fmla="*/ 335604 h 377187"/>
                <a:gd name="connsiteX219" fmla="*/ 315316 w 547487"/>
                <a:gd name="connsiteY219" fmla="*/ 355503 h 377187"/>
                <a:gd name="connsiteX220" fmla="*/ 315385 w 547487"/>
                <a:gd name="connsiteY220" fmla="*/ 356384 h 377187"/>
                <a:gd name="connsiteX221" fmla="*/ 331525 w 547487"/>
                <a:gd name="connsiteY221" fmla="*/ 376573 h 377187"/>
                <a:gd name="connsiteX222" fmla="*/ 333641 w 547487"/>
                <a:gd name="connsiteY222" fmla="*/ 376692 h 377187"/>
                <a:gd name="connsiteX223" fmla="*/ 336779 w 547487"/>
                <a:gd name="connsiteY223" fmla="*/ 366680 h 377187"/>
                <a:gd name="connsiteX224" fmla="*/ 325778 w 547487"/>
                <a:gd name="connsiteY224" fmla="*/ 357261 h 377187"/>
                <a:gd name="connsiteX225" fmla="*/ 335258 w 547487"/>
                <a:gd name="connsiteY225" fmla="*/ 346333 h 377187"/>
                <a:gd name="connsiteX226" fmla="*/ 346260 w 547487"/>
                <a:gd name="connsiteY226" fmla="*/ 355751 h 377187"/>
                <a:gd name="connsiteX227" fmla="*/ 346288 w 547487"/>
                <a:gd name="connsiteY227" fmla="*/ 356573 h 377187"/>
                <a:gd name="connsiteX228" fmla="*/ 337082 w 547487"/>
                <a:gd name="connsiteY228" fmla="*/ 366309 h 377187"/>
                <a:gd name="connsiteX229" fmla="*/ 336304 w 547487"/>
                <a:gd name="connsiteY229" fmla="*/ 366302 h 377187"/>
                <a:gd name="connsiteX230" fmla="*/ 365305 w 547487"/>
                <a:gd name="connsiteY230" fmla="*/ 376125 h 377187"/>
                <a:gd name="connsiteX231" fmla="*/ 376810 w 547487"/>
                <a:gd name="connsiteY231" fmla="*/ 376125 h 377187"/>
                <a:gd name="connsiteX232" fmla="*/ 376810 w 547487"/>
                <a:gd name="connsiteY232" fmla="*/ 357990 h 377187"/>
                <a:gd name="connsiteX233" fmla="*/ 386318 w 547487"/>
                <a:gd name="connsiteY233" fmla="*/ 347127 h 377187"/>
                <a:gd name="connsiteX234" fmla="*/ 390882 w 547487"/>
                <a:gd name="connsiteY234" fmla="*/ 347127 h 377187"/>
                <a:gd name="connsiteX235" fmla="*/ 390882 w 547487"/>
                <a:gd name="connsiteY235" fmla="*/ 336359 h 377187"/>
                <a:gd name="connsiteX236" fmla="*/ 387079 w 547487"/>
                <a:gd name="connsiteY236" fmla="*/ 336359 h 377187"/>
                <a:gd name="connsiteX237" fmla="*/ 376905 w 547487"/>
                <a:gd name="connsiteY237" fmla="*/ 342499 h 377187"/>
                <a:gd name="connsiteX238" fmla="*/ 376334 w 547487"/>
                <a:gd name="connsiteY238" fmla="*/ 342499 h 377187"/>
                <a:gd name="connsiteX239" fmla="*/ 376334 w 547487"/>
                <a:gd name="connsiteY239" fmla="*/ 336643 h 377187"/>
                <a:gd name="connsiteX240" fmla="*/ 364829 w 547487"/>
                <a:gd name="connsiteY240" fmla="*/ 336643 h 377187"/>
                <a:gd name="connsiteX241" fmla="*/ 416746 w 547487"/>
                <a:gd name="connsiteY241" fmla="*/ 376125 h 377187"/>
                <a:gd name="connsiteX242" fmla="*/ 424733 w 547487"/>
                <a:gd name="connsiteY242" fmla="*/ 376125 h 377187"/>
                <a:gd name="connsiteX243" fmla="*/ 424733 w 547487"/>
                <a:gd name="connsiteY243" fmla="*/ 366680 h 377187"/>
                <a:gd name="connsiteX244" fmla="*/ 419598 w 547487"/>
                <a:gd name="connsiteY244" fmla="*/ 366680 h 377187"/>
                <a:gd name="connsiteX245" fmla="*/ 414591 w 547487"/>
                <a:gd name="connsiteY245" fmla="*/ 363072 h 377187"/>
                <a:gd name="connsiteX246" fmla="*/ 414559 w 547487"/>
                <a:gd name="connsiteY246" fmla="*/ 361957 h 377187"/>
                <a:gd name="connsiteX247" fmla="*/ 414559 w 547487"/>
                <a:gd name="connsiteY247" fmla="*/ 345616 h 377187"/>
                <a:gd name="connsiteX248" fmla="*/ 424828 w 547487"/>
                <a:gd name="connsiteY248" fmla="*/ 345616 h 377187"/>
                <a:gd name="connsiteX249" fmla="*/ 424828 w 547487"/>
                <a:gd name="connsiteY249" fmla="*/ 336170 h 377187"/>
                <a:gd name="connsiteX250" fmla="*/ 414368 w 547487"/>
                <a:gd name="connsiteY250" fmla="*/ 336170 h 377187"/>
                <a:gd name="connsiteX251" fmla="*/ 414368 w 547487"/>
                <a:gd name="connsiteY251" fmla="*/ 325969 h 377187"/>
                <a:gd name="connsiteX252" fmla="*/ 403434 w 547487"/>
                <a:gd name="connsiteY252" fmla="*/ 325969 h 377187"/>
                <a:gd name="connsiteX253" fmla="*/ 403434 w 547487"/>
                <a:gd name="connsiteY253" fmla="*/ 333242 h 377187"/>
                <a:gd name="connsiteX254" fmla="*/ 400804 w 547487"/>
                <a:gd name="connsiteY254" fmla="*/ 336626 h 377187"/>
                <a:gd name="connsiteX255" fmla="*/ 400201 w 547487"/>
                <a:gd name="connsiteY255" fmla="*/ 336643 h 377187"/>
                <a:gd name="connsiteX256" fmla="*/ 396492 w 547487"/>
                <a:gd name="connsiteY256" fmla="*/ 336643 h 377187"/>
                <a:gd name="connsiteX257" fmla="*/ 396492 w 547487"/>
                <a:gd name="connsiteY257" fmla="*/ 346088 h 377187"/>
                <a:gd name="connsiteX258" fmla="*/ 402863 w 547487"/>
                <a:gd name="connsiteY258" fmla="*/ 346088 h 377187"/>
                <a:gd name="connsiteX259" fmla="*/ 402863 w 547487"/>
                <a:gd name="connsiteY259" fmla="*/ 362618 h 377187"/>
                <a:gd name="connsiteX260" fmla="*/ 414879 w 547487"/>
                <a:gd name="connsiteY260" fmla="*/ 375777 h 377187"/>
                <a:gd name="connsiteX261" fmla="*/ 416555 w 547487"/>
                <a:gd name="connsiteY261" fmla="*/ 375748 h 377187"/>
                <a:gd name="connsiteX262" fmla="*/ 431959 w 547487"/>
                <a:gd name="connsiteY262" fmla="*/ 376125 h 377187"/>
                <a:gd name="connsiteX263" fmla="*/ 443464 w 547487"/>
                <a:gd name="connsiteY263" fmla="*/ 376125 h 377187"/>
                <a:gd name="connsiteX264" fmla="*/ 443464 w 547487"/>
                <a:gd name="connsiteY264" fmla="*/ 353834 h 377187"/>
                <a:gd name="connsiteX265" fmla="*/ 449902 w 547487"/>
                <a:gd name="connsiteY265" fmla="*/ 346296 h 377187"/>
                <a:gd name="connsiteX266" fmla="*/ 450215 w 547487"/>
                <a:gd name="connsiteY266" fmla="*/ 346277 h 377187"/>
                <a:gd name="connsiteX267" fmla="*/ 456620 w 547487"/>
                <a:gd name="connsiteY267" fmla="*/ 352380 h 377187"/>
                <a:gd name="connsiteX268" fmla="*/ 456586 w 547487"/>
                <a:gd name="connsiteY268" fmla="*/ 353172 h 377187"/>
                <a:gd name="connsiteX269" fmla="*/ 456586 w 547487"/>
                <a:gd name="connsiteY269" fmla="*/ 375748 h 377187"/>
                <a:gd name="connsiteX270" fmla="*/ 468091 w 547487"/>
                <a:gd name="connsiteY270" fmla="*/ 375748 h 377187"/>
                <a:gd name="connsiteX271" fmla="*/ 468091 w 547487"/>
                <a:gd name="connsiteY271" fmla="*/ 349678 h 377187"/>
                <a:gd name="connsiteX272" fmla="*/ 455688 w 547487"/>
                <a:gd name="connsiteY272" fmla="*/ 335609 h 377187"/>
                <a:gd name="connsiteX273" fmla="*/ 454019 w 547487"/>
                <a:gd name="connsiteY273" fmla="*/ 335604 h 377187"/>
                <a:gd name="connsiteX274" fmla="*/ 443464 w 547487"/>
                <a:gd name="connsiteY274" fmla="*/ 340893 h 377187"/>
                <a:gd name="connsiteX275" fmla="*/ 442799 w 547487"/>
                <a:gd name="connsiteY275" fmla="*/ 340893 h 377187"/>
                <a:gd name="connsiteX276" fmla="*/ 442799 w 547487"/>
                <a:gd name="connsiteY276" fmla="*/ 336643 h 377187"/>
                <a:gd name="connsiteX277" fmla="*/ 431389 w 547487"/>
                <a:gd name="connsiteY277" fmla="*/ 336643 h 377187"/>
                <a:gd name="connsiteX278" fmla="*/ 494430 w 547487"/>
                <a:gd name="connsiteY278" fmla="*/ 377070 h 377187"/>
                <a:gd name="connsiteX279" fmla="*/ 514017 w 547487"/>
                <a:gd name="connsiteY279" fmla="*/ 363563 h 377187"/>
                <a:gd name="connsiteX280" fmla="*/ 503463 w 547487"/>
                <a:gd name="connsiteY280" fmla="*/ 363563 h 377187"/>
                <a:gd name="connsiteX281" fmla="*/ 494715 w 547487"/>
                <a:gd name="connsiteY281" fmla="*/ 368285 h 377187"/>
                <a:gd name="connsiteX282" fmla="*/ 485207 w 547487"/>
                <a:gd name="connsiteY282" fmla="*/ 359784 h 377187"/>
                <a:gd name="connsiteX283" fmla="*/ 513732 w 547487"/>
                <a:gd name="connsiteY283" fmla="*/ 359784 h 377187"/>
                <a:gd name="connsiteX284" fmla="*/ 513732 w 547487"/>
                <a:gd name="connsiteY284" fmla="*/ 356384 h 377187"/>
                <a:gd name="connsiteX285" fmla="*/ 496316 w 547487"/>
                <a:gd name="connsiteY285" fmla="*/ 336026 h 377187"/>
                <a:gd name="connsiteX286" fmla="*/ 493954 w 547487"/>
                <a:gd name="connsiteY286" fmla="*/ 335981 h 377187"/>
                <a:gd name="connsiteX287" fmla="*/ 474677 w 547487"/>
                <a:gd name="connsiteY287" fmla="*/ 357920 h 377187"/>
                <a:gd name="connsiteX288" fmla="*/ 493954 w 547487"/>
                <a:gd name="connsiteY288" fmla="*/ 377070 h 377187"/>
                <a:gd name="connsiteX289" fmla="*/ 485492 w 547487"/>
                <a:gd name="connsiteY289" fmla="*/ 351567 h 377187"/>
                <a:gd name="connsiteX290" fmla="*/ 494430 w 547487"/>
                <a:gd name="connsiteY290" fmla="*/ 344199 h 377187"/>
                <a:gd name="connsiteX291" fmla="*/ 503898 w 547487"/>
                <a:gd name="connsiteY291" fmla="*/ 351249 h 377187"/>
                <a:gd name="connsiteX292" fmla="*/ 503938 w 547487"/>
                <a:gd name="connsiteY292" fmla="*/ 351567 h 377187"/>
                <a:gd name="connsiteX293" fmla="*/ 521814 w 547487"/>
                <a:gd name="connsiteY293" fmla="*/ 375559 h 377187"/>
                <a:gd name="connsiteX294" fmla="*/ 533415 w 547487"/>
                <a:gd name="connsiteY294" fmla="*/ 375559 h 377187"/>
                <a:gd name="connsiteX295" fmla="*/ 533415 w 547487"/>
                <a:gd name="connsiteY295" fmla="*/ 357990 h 377187"/>
                <a:gd name="connsiteX296" fmla="*/ 542923 w 547487"/>
                <a:gd name="connsiteY296" fmla="*/ 347127 h 377187"/>
                <a:gd name="connsiteX297" fmla="*/ 547487 w 547487"/>
                <a:gd name="connsiteY297" fmla="*/ 347127 h 377187"/>
                <a:gd name="connsiteX298" fmla="*/ 547487 w 547487"/>
                <a:gd name="connsiteY298" fmla="*/ 336359 h 377187"/>
                <a:gd name="connsiteX299" fmla="*/ 543684 w 547487"/>
                <a:gd name="connsiteY299" fmla="*/ 336359 h 377187"/>
                <a:gd name="connsiteX300" fmla="*/ 533510 w 547487"/>
                <a:gd name="connsiteY300" fmla="*/ 342499 h 377187"/>
                <a:gd name="connsiteX301" fmla="*/ 532939 w 547487"/>
                <a:gd name="connsiteY301" fmla="*/ 342499 h 377187"/>
                <a:gd name="connsiteX302" fmla="*/ 532939 w 547487"/>
                <a:gd name="connsiteY302" fmla="*/ 336643 h 377187"/>
                <a:gd name="connsiteX303" fmla="*/ 521814 w 547487"/>
                <a:gd name="connsiteY303" fmla="*/ 336643 h 37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Lst>
              <a:rect l="l" t="t" r="r" b="b"/>
              <a:pathLst>
                <a:path w="547487" h="377187">
                  <a:moveTo>
                    <a:pt x="29845" y="192313"/>
                  </a:moveTo>
                  <a:lnTo>
                    <a:pt x="91365" y="192313"/>
                  </a:lnTo>
                  <a:lnTo>
                    <a:pt x="91365" y="218667"/>
                  </a:lnTo>
                  <a:lnTo>
                    <a:pt x="29845" y="218667"/>
                  </a:lnTo>
                  <a:lnTo>
                    <a:pt x="29845" y="280913"/>
                  </a:lnTo>
                  <a:lnTo>
                    <a:pt x="1320" y="280913"/>
                  </a:lnTo>
                  <a:lnTo>
                    <a:pt x="1320" y="128839"/>
                  </a:lnTo>
                  <a:lnTo>
                    <a:pt x="103346" y="128839"/>
                  </a:lnTo>
                  <a:cubicBezTo>
                    <a:pt x="99871" y="137287"/>
                    <a:pt x="97506" y="146144"/>
                    <a:pt x="96309" y="155192"/>
                  </a:cubicBezTo>
                  <a:lnTo>
                    <a:pt x="29750" y="155192"/>
                  </a:lnTo>
                  <a:close/>
                  <a:moveTo>
                    <a:pt x="136625" y="155192"/>
                  </a:moveTo>
                  <a:cubicBezTo>
                    <a:pt x="143720" y="123115"/>
                    <a:pt x="172311" y="100251"/>
                    <a:pt x="205372" y="100218"/>
                  </a:cubicBezTo>
                  <a:cubicBezTo>
                    <a:pt x="213994" y="100216"/>
                    <a:pt x="222540" y="101818"/>
                    <a:pt x="230569" y="104941"/>
                  </a:cubicBezTo>
                  <a:cubicBezTo>
                    <a:pt x="236786" y="56400"/>
                    <a:pt x="281438" y="22056"/>
                    <a:pt x="330302" y="28231"/>
                  </a:cubicBezTo>
                  <a:cubicBezTo>
                    <a:pt x="370634" y="33328"/>
                    <a:pt x="402392" y="64876"/>
                    <a:pt x="407522" y="104941"/>
                  </a:cubicBezTo>
                  <a:cubicBezTo>
                    <a:pt x="417459" y="100679"/>
                    <a:pt x="428172" y="98493"/>
                    <a:pt x="438995" y="98518"/>
                  </a:cubicBezTo>
                  <a:cubicBezTo>
                    <a:pt x="483474" y="98361"/>
                    <a:pt x="519660" y="134054"/>
                    <a:pt x="519818" y="178238"/>
                  </a:cubicBezTo>
                  <a:cubicBezTo>
                    <a:pt x="519818" y="178396"/>
                    <a:pt x="519818" y="178554"/>
                    <a:pt x="519818" y="178712"/>
                  </a:cubicBezTo>
                  <a:cubicBezTo>
                    <a:pt x="519822" y="199729"/>
                    <a:pt x="512345" y="220071"/>
                    <a:pt x="498709" y="236141"/>
                  </a:cubicBezTo>
                  <a:lnTo>
                    <a:pt x="529801" y="236141"/>
                  </a:lnTo>
                  <a:cubicBezTo>
                    <a:pt x="541330" y="219188"/>
                    <a:pt x="547428" y="199169"/>
                    <a:pt x="547297" y="178712"/>
                  </a:cubicBezTo>
                  <a:cubicBezTo>
                    <a:pt x="547245" y="119523"/>
                    <a:pt x="498957" y="71556"/>
                    <a:pt x="439376" y="71504"/>
                  </a:cubicBezTo>
                  <a:cubicBezTo>
                    <a:pt x="435373" y="71483"/>
                    <a:pt x="431371" y="71704"/>
                    <a:pt x="427395" y="72165"/>
                  </a:cubicBezTo>
                  <a:cubicBezTo>
                    <a:pt x="403117" y="12930"/>
                    <a:pt x="335096" y="-15538"/>
                    <a:pt x="275467" y="8580"/>
                  </a:cubicBezTo>
                  <a:cubicBezTo>
                    <a:pt x="246051" y="20477"/>
                    <a:pt x="222795" y="43784"/>
                    <a:pt x="211077" y="73109"/>
                  </a:cubicBezTo>
                  <a:lnTo>
                    <a:pt x="205752" y="73109"/>
                  </a:lnTo>
                  <a:cubicBezTo>
                    <a:pt x="157576" y="73140"/>
                    <a:pt x="116590" y="108003"/>
                    <a:pt x="109146" y="155286"/>
                  </a:cubicBezTo>
                  <a:close/>
                  <a:moveTo>
                    <a:pt x="108956" y="280913"/>
                  </a:moveTo>
                  <a:lnTo>
                    <a:pt x="136625" y="280913"/>
                  </a:lnTo>
                  <a:lnTo>
                    <a:pt x="136625" y="166905"/>
                  </a:lnTo>
                  <a:lnTo>
                    <a:pt x="108956" y="166905"/>
                  </a:lnTo>
                  <a:close/>
                  <a:moveTo>
                    <a:pt x="232566" y="166905"/>
                  </a:moveTo>
                  <a:lnTo>
                    <a:pt x="206513" y="242470"/>
                  </a:lnTo>
                  <a:lnTo>
                    <a:pt x="205847" y="242470"/>
                  </a:lnTo>
                  <a:lnTo>
                    <a:pt x="178178" y="166905"/>
                  </a:lnTo>
                  <a:lnTo>
                    <a:pt x="148226" y="166905"/>
                  </a:lnTo>
                  <a:lnTo>
                    <a:pt x="194627" y="280913"/>
                  </a:lnTo>
                  <a:lnTo>
                    <a:pt x="216116" y="280913"/>
                  </a:lnTo>
                  <a:lnTo>
                    <a:pt x="262613" y="166905"/>
                  </a:lnTo>
                  <a:close/>
                  <a:moveTo>
                    <a:pt x="439661" y="151886"/>
                  </a:moveTo>
                  <a:cubicBezTo>
                    <a:pt x="454148" y="152339"/>
                    <a:pt x="465521" y="164373"/>
                    <a:pt x="465066" y="178764"/>
                  </a:cubicBezTo>
                  <a:cubicBezTo>
                    <a:pt x="465061" y="178903"/>
                    <a:pt x="465055" y="179044"/>
                    <a:pt x="465049" y="179184"/>
                  </a:cubicBezTo>
                  <a:cubicBezTo>
                    <a:pt x="465102" y="193212"/>
                    <a:pt x="453780" y="204669"/>
                    <a:pt x="439661" y="204876"/>
                  </a:cubicBezTo>
                  <a:cubicBezTo>
                    <a:pt x="425641" y="205057"/>
                    <a:pt x="414127" y="193914"/>
                    <a:pt x="413944" y="179987"/>
                  </a:cubicBezTo>
                  <a:cubicBezTo>
                    <a:pt x="413937" y="179373"/>
                    <a:pt x="413951" y="178758"/>
                    <a:pt x="413988" y="178145"/>
                  </a:cubicBezTo>
                  <a:cubicBezTo>
                    <a:pt x="413725" y="163906"/>
                    <a:pt x="425131" y="152151"/>
                    <a:pt x="439465" y="151889"/>
                  </a:cubicBezTo>
                  <a:cubicBezTo>
                    <a:pt x="439531" y="151888"/>
                    <a:pt x="439595" y="151887"/>
                    <a:pt x="439661" y="151886"/>
                  </a:cubicBezTo>
                  <a:moveTo>
                    <a:pt x="437569" y="280913"/>
                  </a:moveTo>
                  <a:lnTo>
                    <a:pt x="480167" y="216400"/>
                  </a:lnTo>
                  <a:cubicBezTo>
                    <a:pt x="483782" y="211052"/>
                    <a:pt x="486781" y="205317"/>
                    <a:pt x="489105" y="199303"/>
                  </a:cubicBezTo>
                  <a:cubicBezTo>
                    <a:pt x="491366" y="193255"/>
                    <a:pt x="492557" y="186863"/>
                    <a:pt x="492623" y="180412"/>
                  </a:cubicBezTo>
                  <a:cubicBezTo>
                    <a:pt x="492623" y="151302"/>
                    <a:pt x="468868" y="127705"/>
                    <a:pt x="439566" y="127705"/>
                  </a:cubicBezTo>
                  <a:cubicBezTo>
                    <a:pt x="410264" y="127705"/>
                    <a:pt x="386509" y="151302"/>
                    <a:pt x="386509" y="180412"/>
                  </a:cubicBezTo>
                  <a:cubicBezTo>
                    <a:pt x="385366" y="206363"/>
                    <a:pt x="405297" y="228469"/>
                    <a:pt x="431389" y="230190"/>
                  </a:cubicBezTo>
                  <a:cubicBezTo>
                    <a:pt x="433880" y="230316"/>
                    <a:pt x="436377" y="230094"/>
                    <a:pt x="438805" y="229529"/>
                  </a:cubicBezTo>
                  <a:lnTo>
                    <a:pt x="404860" y="280913"/>
                  </a:lnTo>
                  <a:close/>
                  <a:moveTo>
                    <a:pt x="320139" y="187402"/>
                  </a:moveTo>
                  <a:cubicBezTo>
                    <a:pt x="304284" y="187507"/>
                    <a:pt x="290692" y="198680"/>
                    <a:pt x="287620" y="214133"/>
                  </a:cubicBezTo>
                  <a:lnTo>
                    <a:pt x="351137" y="214133"/>
                  </a:lnTo>
                  <a:cubicBezTo>
                    <a:pt x="349196" y="198665"/>
                    <a:pt x="335829" y="187137"/>
                    <a:pt x="320139" y="187402"/>
                  </a:cubicBezTo>
                  <a:moveTo>
                    <a:pt x="374338" y="247665"/>
                  </a:moveTo>
                  <a:cubicBezTo>
                    <a:pt x="361834" y="277980"/>
                    <a:pt x="326960" y="292485"/>
                    <a:pt x="296443" y="280064"/>
                  </a:cubicBezTo>
                  <a:cubicBezTo>
                    <a:pt x="273635" y="270781"/>
                    <a:pt x="258913" y="248531"/>
                    <a:pt x="259380" y="224051"/>
                  </a:cubicBezTo>
                  <a:cubicBezTo>
                    <a:pt x="259063" y="190491"/>
                    <a:pt x="286166" y="163018"/>
                    <a:pt x="319949" y="162654"/>
                  </a:cubicBezTo>
                  <a:cubicBezTo>
                    <a:pt x="352930" y="163120"/>
                    <a:pt x="379390" y="189868"/>
                    <a:pt x="379282" y="222634"/>
                  </a:cubicBezTo>
                  <a:cubicBezTo>
                    <a:pt x="379269" y="227276"/>
                    <a:pt x="378727" y="231903"/>
                    <a:pt x="377666" y="236424"/>
                  </a:cubicBezTo>
                  <a:lnTo>
                    <a:pt x="288761" y="236424"/>
                  </a:lnTo>
                  <a:cubicBezTo>
                    <a:pt x="292876" y="250374"/>
                    <a:pt x="305792" y="259930"/>
                    <a:pt x="320425" y="259850"/>
                  </a:cubicBezTo>
                  <a:cubicBezTo>
                    <a:pt x="330094" y="260151"/>
                    <a:pt x="339257" y="255564"/>
                    <a:pt x="344766" y="247665"/>
                  </a:cubicBezTo>
                  <a:close/>
                  <a:moveTo>
                    <a:pt x="488440" y="271184"/>
                  </a:moveTo>
                  <a:lnTo>
                    <a:pt x="488440" y="266556"/>
                  </a:lnTo>
                  <a:lnTo>
                    <a:pt x="491102" y="266556"/>
                  </a:lnTo>
                  <a:cubicBezTo>
                    <a:pt x="492410" y="266452"/>
                    <a:pt x="493557" y="267421"/>
                    <a:pt x="493662" y="268721"/>
                  </a:cubicBezTo>
                  <a:cubicBezTo>
                    <a:pt x="493667" y="268786"/>
                    <a:pt x="493669" y="268852"/>
                    <a:pt x="493669" y="268917"/>
                  </a:cubicBezTo>
                  <a:cubicBezTo>
                    <a:pt x="493722" y="270221"/>
                    <a:pt x="492703" y="271320"/>
                    <a:pt x="491391" y="271373"/>
                  </a:cubicBezTo>
                  <a:cubicBezTo>
                    <a:pt x="491326" y="271376"/>
                    <a:pt x="491262" y="271376"/>
                    <a:pt x="491197" y="271373"/>
                  </a:cubicBezTo>
                  <a:close/>
                  <a:moveTo>
                    <a:pt x="486062" y="278269"/>
                  </a:moveTo>
                  <a:lnTo>
                    <a:pt x="488440" y="278269"/>
                  </a:lnTo>
                  <a:lnTo>
                    <a:pt x="488440" y="273262"/>
                  </a:lnTo>
                  <a:lnTo>
                    <a:pt x="491482" y="273262"/>
                  </a:lnTo>
                  <a:lnTo>
                    <a:pt x="494050" y="278269"/>
                  </a:lnTo>
                  <a:lnTo>
                    <a:pt x="496617" y="278269"/>
                  </a:lnTo>
                  <a:lnTo>
                    <a:pt x="493669" y="272696"/>
                  </a:lnTo>
                  <a:cubicBezTo>
                    <a:pt x="495249" y="271967"/>
                    <a:pt x="496226" y="270362"/>
                    <a:pt x="496141" y="268634"/>
                  </a:cubicBezTo>
                  <a:cubicBezTo>
                    <a:pt x="496045" y="266132"/>
                    <a:pt x="493926" y="264180"/>
                    <a:pt x="491406" y="264277"/>
                  </a:cubicBezTo>
                  <a:cubicBezTo>
                    <a:pt x="491337" y="264279"/>
                    <a:pt x="491266" y="264283"/>
                    <a:pt x="491197" y="264289"/>
                  </a:cubicBezTo>
                  <a:lnTo>
                    <a:pt x="485967" y="264289"/>
                  </a:lnTo>
                  <a:close/>
                  <a:moveTo>
                    <a:pt x="501751" y="271184"/>
                  </a:moveTo>
                  <a:cubicBezTo>
                    <a:pt x="501803" y="277288"/>
                    <a:pt x="496864" y="282277"/>
                    <a:pt x="490721" y="282328"/>
                  </a:cubicBezTo>
                  <a:cubicBezTo>
                    <a:pt x="484576" y="282379"/>
                    <a:pt x="479554" y="277473"/>
                    <a:pt x="479502" y="271370"/>
                  </a:cubicBezTo>
                  <a:cubicBezTo>
                    <a:pt x="479451" y="265304"/>
                    <a:pt x="484331" y="260331"/>
                    <a:pt x="490436" y="260227"/>
                  </a:cubicBezTo>
                  <a:cubicBezTo>
                    <a:pt x="496306" y="259858"/>
                    <a:pt x="501366" y="264285"/>
                    <a:pt x="501738" y="270117"/>
                  </a:cubicBezTo>
                  <a:cubicBezTo>
                    <a:pt x="501760" y="270472"/>
                    <a:pt x="501765" y="270828"/>
                    <a:pt x="501751" y="271184"/>
                  </a:cubicBezTo>
                  <a:moveTo>
                    <a:pt x="477220" y="271184"/>
                  </a:moveTo>
                  <a:cubicBezTo>
                    <a:pt x="477220" y="278540"/>
                    <a:pt x="483223" y="284502"/>
                    <a:pt x="490627" y="284502"/>
                  </a:cubicBezTo>
                  <a:cubicBezTo>
                    <a:pt x="498033" y="284501"/>
                    <a:pt x="504034" y="278537"/>
                    <a:pt x="504033" y="271182"/>
                  </a:cubicBezTo>
                  <a:cubicBezTo>
                    <a:pt x="504033" y="263826"/>
                    <a:pt x="498030" y="257864"/>
                    <a:pt x="490626" y="257865"/>
                  </a:cubicBezTo>
                  <a:cubicBezTo>
                    <a:pt x="490562" y="257865"/>
                    <a:pt x="490499" y="257865"/>
                    <a:pt x="490436" y="257866"/>
                  </a:cubicBezTo>
                  <a:cubicBezTo>
                    <a:pt x="483405" y="257595"/>
                    <a:pt x="477484" y="263038"/>
                    <a:pt x="477211" y="270024"/>
                  </a:cubicBezTo>
                  <a:cubicBezTo>
                    <a:pt x="477196" y="270411"/>
                    <a:pt x="477199" y="270798"/>
                    <a:pt x="477220" y="271184"/>
                  </a:cubicBezTo>
                  <a:moveTo>
                    <a:pt x="29084" y="376692"/>
                  </a:moveTo>
                  <a:cubicBezTo>
                    <a:pt x="43353" y="377355"/>
                    <a:pt x="55460" y="366402"/>
                    <a:pt x="56128" y="352229"/>
                  </a:cubicBezTo>
                  <a:cubicBezTo>
                    <a:pt x="56204" y="350619"/>
                    <a:pt x="56127" y="349006"/>
                    <a:pt x="55898" y="347411"/>
                  </a:cubicBezTo>
                  <a:lnTo>
                    <a:pt x="28514" y="347411"/>
                  </a:lnTo>
                  <a:lnTo>
                    <a:pt x="28514" y="356856"/>
                  </a:lnTo>
                  <a:lnTo>
                    <a:pt x="42777" y="356856"/>
                  </a:lnTo>
                  <a:cubicBezTo>
                    <a:pt x="40813" y="362572"/>
                    <a:pt x="35131" y="366178"/>
                    <a:pt x="29084" y="365546"/>
                  </a:cubicBezTo>
                  <a:cubicBezTo>
                    <a:pt x="20789" y="365723"/>
                    <a:pt x="13920" y="359186"/>
                    <a:pt x="13743" y="350945"/>
                  </a:cubicBezTo>
                  <a:cubicBezTo>
                    <a:pt x="13733" y="350491"/>
                    <a:pt x="13743" y="350036"/>
                    <a:pt x="13776" y="349583"/>
                  </a:cubicBezTo>
                  <a:cubicBezTo>
                    <a:pt x="13298" y="341459"/>
                    <a:pt x="19542" y="334489"/>
                    <a:pt x="27720" y="334015"/>
                  </a:cubicBezTo>
                  <a:cubicBezTo>
                    <a:pt x="28174" y="333988"/>
                    <a:pt x="28630" y="333983"/>
                    <a:pt x="29084" y="333998"/>
                  </a:cubicBezTo>
                  <a:cubicBezTo>
                    <a:pt x="34539" y="333847"/>
                    <a:pt x="39511" y="337088"/>
                    <a:pt x="41541" y="342121"/>
                  </a:cubicBezTo>
                  <a:lnTo>
                    <a:pt x="54567" y="342121"/>
                  </a:lnTo>
                  <a:cubicBezTo>
                    <a:pt x="51589" y="330499"/>
                    <a:pt x="40759" y="322588"/>
                    <a:pt x="28704" y="323230"/>
                  </a:cubicBezTo>
                  <a:cubicBezTo>
                    <a:pt x="13763" y="322349"/>
                    <a:pt x="934" y="333667"/>
                    <a:pt x="48" y="348509"/>
                  </a:cubicBezTo>
                  <a:cubicBezTo>
                    <a:pt x="-838" y="363350"/>
                    <a:pt x="10555" y="376095"/>
                    <a:pt x="25495" y="376975"/>
                  </a:cubicBezTo>
                  <a:cubicBezTo>
                    <a:pt x="26564" y="377039"/>
                    <a:pt x="27635" y="377039"/>
                    <a:pt x="28704" y="376975"/>
                  </a:cubicBezTo>
                  <a:close/>
                  <a:moveTo>
                    <a:pt x="76627" y="375748"/>
                  </a:moveTo>
                  <a:lnTo>
                    <a:pt x="80525" y="375748"/>
                  </a:lnTo>
                  <a:lnTo>
                    <a:pt x="80525" y="365641"/>
                  </a:lnTo>
                  <a:lnTo>
                    <a:pt x="78624" y="365641"/>
                  </a:lnTo>
                  <a:cubicBezTo>
                    <a:pt x="76532" y="365641"/>
                    <a:pt x="75391" y="364507"/>
                    <a:pt x="75391" y="362146"/>
                  </a:cubicBezTo>
                  <a:lnTo>
                    <a:pt x="75391" y="320207"/>
                  </a:lnTo>
                  <a:lnTo>
                    <a:pt x="63790" y="320207"/>
                  </a:lnTo>
                  <a:lnTo>
                    <a:pt x="63790" y="363468"/>
                  </a:lnTo>
                  <a:cubicBezTo>
                    <a:pt x="63183" y="369647"/>
                    <a:pt x="67733" y="375144"/>
                    <a:pt x="73952" y="375748"/>
                  </a:cubicBezTo>
                  <a:cubicBezTo>
                    <a:pt x="74683" y="375818"/>
                    <a:pt x="75420" y="375818"/>
                    <a:pt x="76151" y="375748"/>
                  </a:cubicBezTo>
                  <a:close/>
                  <a:moveTo>
                    <a:pt x="106388" y="376692"/>
                  </a:moveTo>
                  <a:cubicBezTo>
                    <a:pt x="117834" y="376431"/>
                    <a:pt x="126898" y="367003"/>
                    <a:pt x="126636" y="355634"/>
                  </a:cubicBezTo>
                  <a:cubicBezTo>
                    <a:pt x="126373" y="344264"/>
                    <a:pt x="116882" y="335259"/>
                    <a:pt x="105438" y="335520"/>
                  </a:cubicBezTo>
                  <a:cubicBezTo>
                    <a:pt x="94143" y="335777"/>
                    <a:pt x="85136" y="344973"/>
                    <a:pt x="85185" y="356195"/>
                  </a:cubicBezTo>
                  <a:cubicBezTo>
                    <a:pt x="84972" y="367305"/>
                    <a:pt x="93865" y="376482"/>
                    <a:pt x="105048" y="376694"/>
                  </a:cubicBezTo>
                  <a:cubicBezTo>
                    <a:pt x="105336" y="376700"/>
                    <a:pt x="105625" y="376699"/>
                    <a:pt x="105913" y="376692"/>
                  </a:cubicBezTo>
                  <a:close/>
                  <a:moveTo>
                    <a:pt x="106388" y="366302"/>
                  </a:moveTo>
                  <a:cubicBezTo>
                    <a:pt x="100733" y="366719"/>
                    <a:pt x="95807" y="362503"/>
                    <a:pt x="95387" y="356884"/>
                  </a:cubicBezTo>
                  <a:cubicBezTo>
                    <a:pt x="94967" y="351265"/>
                    <a:pt x="99211" y="346373"/>
                    <a:pt x="104867" y="345955"/>
                  </a:cubicBezTo>
                  <a:cubicBezTo>
                    <a:pt x="110524" y="345539"/>
                    <a:pt x="115449" y="349755"/>
                    <a:pt x="115869" y="355373"/>
                  </a:cubicBezTo>
                  <a:cubicBezTo>
                    <a:pt x="115889" y="355646"/>
                    <a:pt x="115899" y="355921"/>
                    <a:pt x="115897" y="356195"/>
                  </a:cubicBezTo>
                  <a:cubicBezTo>
                    <a:pt x="116272" y="361399"/>
                    <a:pt x="112329" y="365918"/>
                    <a:pt x="107091" y="366291"/>
                  </a:cubicBezTo>
                  <a:cubicBezTo>
                    <a:pt x="106699" y="366319"/>
                    <a:pt x="106306" y="366323"/>
                    <a:pt x="105913" y="366302"/>
                  </a:cubicBezTo>
                  <a:close/>
                  <a:moveTo>
                    <a:pt x="158210" y="376692"/>
                  </a:moveTo>
                  <a:cubicBezTo>
                    <a:pt x="168345" y="376653"/>
                    <a:pt x="176530" y="368460"/>
                    <a:pt x="176491" y="358392"/>
                  </a:cubicBezTo>
                  <a:cubicBezTo>
                    <a:pt x="176488" y="357722"/>
                    <a:pt x="176448" y="357051"/>
                    <a:pt x="176371" y="356384"/>
                  </a:cubicBezTo>
                  <a:cubicBezTo>
                    <a:pt x="177437" y="346004"/>
                    <a:pt x="169831" y="336732"/>
                    <a:pt x="159382" y="335673"/>
                  </a:cubicBezTo>
                  <a:cubicBezTo>
                    <a:pt x="159087" y="335643"/>
                    <a:pt x="158792" y="335620"/>
                    <a:pt x="158495" y="335604"/>
                  </a:cubicBezTo>
                  <a:cubicBezTo>
                    <a:pt x="154089" y="335426"/>
                    <a:pt x="149896" y="337491"/>
                    <a:pt x="147370" y="341082"/>
                  </a:cubicBezTo>
                  <a:lnTo>
                    <a:pt x="146134" y="341082"/>
                  </a:lnTo>
                  <a:lnTo>
                    <a:pt x="146134" y="320207"/>
                  </a:lnTo>
                  <a:lnTo>
                    <a:pt x="134724" y="320207"/>
                  </a:lnTo>
                  <a:lnTo>
                    <a:pt x="134724" y="375748"/>
                  </a:lnTo>
                  <a:lnTo>
                    <a:pt x="146134" y="375748"/>
                  </a:lnTo>
                  <a:lnTo>
                    <a:pt x="146134" y="371308"/>
                  </a:lnTo>
                  <a:lnTo>
                    <a:pt x="146800" y="371308"/>
                  </a:lnTo>
                  <a:cubicBezTo>
                    <a:pt x="149223" y="374904"/>
                    <a:pt x="153385" y="376954"/>
                    <a:pt x="157734" y="376692"/>
                  </a:cubicBezTo>
                  <a:close/>
                  <a:moveTo>
                    <a:pt x="155547" y="366302"/>
                  </a:moveTo>
                  <a:cubicBezTo>
                    <a:pt x="149892" y="366719"/>
                    <a:pt x="144966" y="362503"/>
                    <a:pt x="144546" y="356884"/>
                  </a:cubicBezTo>
                  <a:cubicBezTo>
                    <a:pt x="144126" y="351265"/>
                    <a:pt x="148370" y="346373"/>
                    <a:pt x="154026" y="345955"/>
                  </a:cubicBezTo>
                  <a:cubicBezTo>
                    <a:pt x="159683" y="345539"/>
                    <a:pt x="164608" y="349755"/>
                    <a:pt x="165028" y="355373"/>
                  </a:cubicBezTo>
                  <a:cubicBezTo>
                    <a:pt x="165048" y="355646"/>
                    <a:pt x="165058" y="355921"/>
                    <a:pt x="165056" y="356195"/>
                  </a:cubicBezTo>
                  <a:cubicBezTo>
                    <a:pt x="165430" y="361399"/>
                    <a:pt x="161488" y="365918"/>
                    <a:pt x="156250" y="366291"/>
                  </a:cubicBezTo>
                  <a:cubicBezTo>
                    <a:pt x="155858" y="366319"/>
                    <a:pt x="155465" y="366323"/>
                    <a:pt x="155072" y="366302"/>
                  </a:cubicBezTo>
                  <a:close/>
                  <a:moveTo>
                    <a:pt x="199857" y="376692"/>
                  </a:moveTo>
                  <a:cubicBezTo>
                    <a:pt x="204198" y="376916"/>
                    <a:pt x="208342" y="374875"/>
                    <a:pt x="210792" y="371308"/>
                  </a:cubicBezTo>
                  <a:lnTo>
                    <a:pt x="211362" y="371308"/>
                  </a:lnTo>
                  <a:lnTo>
                    <a:pt x="211362" y="375748"/>
                  </a:lnTo>
                  <a:lnTo>
                    <a:pt x="222202" y="375748"/>
                  </a:lnTo>
                  <a:lnTo>
                    <a:pt x="222202" y="336643"/>
                  </a:lnTo>
                  <a:lnTo>
                    <a:pt x="210792" y="336643"/>
                  </a:lnTo>
                  <a:lnTo>
                    <a:pt x="210792" y="341082"/>
                  </a:lnTo>
                  <a:lnTo>
                    <a:pt x="210221" y="341082"/>
                  </a:lnTo>
                  <a:cubicBezTo>
                    <a:pt x="207684" y="337505"/>
                    <a:pt x="203499" y="335444"/>
                    <a:pt x="199096" y="335604"/>
                  </a:cubicBezTo>
                  <a:cubicBezTo>
                    <a:pt x="188609" y="336176"/>
                    <a:pt x="180575" y="345085"/>
                    <a:pt x="181151" y="355503"/>
                  </a:cubicBezTo>
                  <a:cubicBezTo>
                    <a:pt x="181167" y="355796"/>
                    <a:pt x="181190" y="356090"/>
                    <a:pt x="181220" y="356384"/>
                  </a:cubicBezTo>
                  <a:cubicBezTo>
                    <a:pt x="180065" y="366387"/>
                    <a:pt x="187290" y="375425"/>
                    <a:pt x="197360" y="376573"/>
                  </a:cubicBezTo>
                  <a:cubicBezTo>
                    <a:pt x="198031" y="376650"/>
                    <a:pt x="198706" y="376689"/>
                    <a:pt x="199381" y="376692"/>
                  </a:cubicBezTo>
                  <a:close/>
                  <a:moveTo>
                    <a:pt x="202519" y="366302"/>
                  </a:moveTo>
                  <a:cubicBezTo>
                    <a:pt x="196889" y="366980"/>
                    <a:pt x="191772" y="362996"/>
                    <a:pt x="191089" y="357403"/>
                  </a:cubicBezTo>
                  <a:cubicBezTo>
                    <a:pt x="190406" y="351810"/>
                    <a:pt x="194417" y="346726"/>
                    <a:pt x="200047" y="346048"/>
                  </a:cubicBezTo>
                  <a:cubicBezTo>
                    <a:pt x="205677" y="345369"/>
                    <a:pt x="210795" y="349354"/>
                    <a:pt x="211478" y="354946"/>
                  </a:cubicBezTo>
                  <a:cubicBezTo>
                    <a:pt x="211529" y="355361"/>
                    <a:pt x="211553" y="355778"/>
                    <a:pt x="211552" y="356195"/>
                  </a:cubicBezTo>
                  <a:cubicBezTo>
                    <a:pt x="211920" y="361399"/>
                    <a:pt x="207971" y="365914"/>
                    <a:pt x="202733" y="366278"/>
                  </a:cubicBezTo>
                  <a:cubicBezTo>
                    <a:pt x="202503" y="366294"/>
                    <a:pt x="202274" y="366303"/>
                    <a:pt x="202044" y="366302"/>
                  </a:cubicBezTo>
                  <a:close/>
                  <a:moveTo>
                    <a:pt x="243691" y="375748"/>
                  </a:moveTo>
                  <a:lnTo>
                    <a:pt x="247590" y="375748"/>
                  </a:lnTo>
                  <a:lnTo>
                    <a:pt x="247590" y="365641"/>
                  </a:lnTo>
                  <a:lnTo>
                    <a:pt x="246258" y="365641"/>
                  </a:lnTo>
                  <a:cubicBezTo>
                    <a:pt x="244588" y="365819"/>
                    <a:pt x="243087" y="364619"/>
                    <a:pt x="242908" y="362959"/>
                  </a:cubicBezTo>
                  <a:cubicBezTo>
                    <a:pt x="242878" y="362688"/>
                    <a:pt x="242886" y="362415"/>
                    <a:pt x="242930" y="362146"/>
                  </a:cubicBezTo>
                  <a:lnTo>
                    <a:pt x="242930" y="320207"/>
                  </a:lnTo>
                  <a:lnTo>
                    <a:pt x="230855" y="320207"/>
                  </a:lnTo>
                  <a:lnTo>
                    <a:pt x="230855" y="363468"/>
                  </a:lnTo>
                  <a:cubicBezTo>
                    <a:pt x="230247" y="369647"/>
                    <a:pt x="234797" y="375144"/>
                    <a:pt x="241016" y="375748"/>
                  </a:cubicBezTo>
                  <a:cubicBezTo>
                    <a:pt x="241748" y="375818"/>
                    <a:pt x="242484" y="375818"/>
                    <a:pt x="243216" y="375748"/>
                  </a:cubicBezTo>
                  <a:close/>
                  <a:moveTo>
                    <a:pt x="274974" y="375748"/>
                  </a:moveTo>
                  <a:lnTo>
                    <a:pt x="286669" y="375748"/>
                  </a:lnTo>
                  <a:lnTo>
                    <a:pt x="286669" y="358651"/>
                  </a:lnTo>
                  <a:lnTo>
                    <a:pt x="295132" y="358651"/>
                  </a:lnTo>
                  <a:cubicBezTo>
                    <a:pt x="304840" y="359016"/>
                    <a:pt x="313008" y="351494"/>
                    <a:pt x="313376" y="341850"/>
                  </a:cubicBezTo>
                  <a:cubicBezTo>
                    <a:pt x="313384" y="341626"/>
                    <a:pt x="313388" y="341401"/>
                    <a:pt x="313388" y="341177"/>
                  </a:cubicBezTo>
                  <a:cubicBezTo>
                    <a:pt x="313455" y="331683"/>
                    <a:pt x="305762" y="323932"/>
                    <a:pt x="296205" y="323865"/>
                  </a:cubicBezTo>
                  <a:cubicBezTo>
                    <a:pt x="295847" y="323863"/>
                    <a:pt x="295489" y="323871"/>
                    <a:pt x="295132" y="323891"/>
                  </a:cubicBezTo>
                  <a:lnTo>
                    <a:pt x="274499" y="323891"/>
                  </a:lnTo>
                  <a:close/>
                  <a:moveTo>
                    <a:pt x="286669" y="348733"/>
                  </a:moveTo>
                  <a:lnTo>
                    <a:pt x="286669" y="333903"/>
                  </a:lnTo>
                  <a:lnTo>
                    <a:pt x="293991" y="333903"/>
                  </a:lnTo>
                  <a:cubicBezTo>
                    <a:pt x="297818" y="333689"/>
                    <a:pt x="301097" y="336596"/>
                    <a:pt x="301312" y="340399"/>
                  </a:cubicBezTo>
                  <a:cubicBezTo>
                    <a:pt x="301327" y="340658"/>
                    <a:pt x="301327" y="340918"/>
                    <a:pt x="301312" y="341177"/>
                  </a:cubicBezTo>
                  <a:cubicBezTo>
                    <a:pt x="301577" y="345080"/>
                    <a:pt x="298605" y="348457"/>
                    <a:pt x="294676" y="348720"/>
                  </a:cubicBezTo>
                  <a:cubicBezTo>
                    <a:pt x="294447" y="348735"/>
                    <a:pt x="294219" y="348740"/>
                    <a:pt x="293991" y="348733"/>
                  </a:cubicBezTo>
                  <a:close/>
                  <a:moveTo>
                    <a:pt x="334212" y="377070"/>
                  </a:moveTo>
                  <a:cubicBezTo>
                    <a:pt x="338524" y="377279"/>
                    <a:pt x="342633" y="375237"/>
                    <a:pt x="345052" y="371686"/>
                  </a:cubicBezTo>
                  <a:lnTo>
                    <a:pt x="345622" y="371686"/>
                  </a:lnTo>
                  <a:lnTo>
                    <a:pt x="345622" y="376125"/>
                  </a:lnTo>
                  <a:lnTo>
                    <a:pt x="357127" y="376125"/>
                  </a:lnTo>
                  <a:lnTo>
                    <a:pt x="357127" y="336643"/>
                  </a:lnTo>
                  <a:lnTo>
                    <a:pt x="345052" y="336643"/>
                  </a:lnTo>
                  <a:lnTo>
                    <a:pt x="345052" y="341082"/>
                  </a:lnTo>
                  <a:lnTo>
                    <a:pt x="344386" y="341082"/>
                  </a:lnTo>
                  <a:cubicBezTo>
                    <a:pt x="341860" y="337491"/>
                    <a:pt x="337667" y="335426"/>
                    <a:pt x="333261" y="335604"/>
                  </a:cubicBezTo>
                  <a:cubicBezTo>
                    <a:pt x="322774" y="336176"/>
                    <a:pt x="314739" y="345085"/>
                    <a:pt x="315316" y="355503"/>
                  </a:cubicBezTo>
                  <a:cubicBezTo>
                    <a:pt x="315332" y="355796"/>
                    <a:pt x="315355" y="356090"/>
                    <a:pt x="315385" y="356384"/>
                  </a:cubicBezTo>
                  <a:cubicBezTo>
                    <a:pt x="314230" y="366387"/>
                    <a:pt x="321456" y="375425"/>
                    <a:pt x="331525" y="376573"/>
                  </a:cubicBezTo>
                  <a:cubicBezTo>
                    <a:pt x="332227" y="376653"/>
                    <a:pt x="332934" y="376693"/>
                    <a:pt x="333641" y="376692"/>
                  </a:cubicBezTo>
                  <a:close/>
                  <a:moveTo>
                    <a:pt x="336779" y="366680"/>
                  </a:moveTo>
                  <a:cubicBezTo>
                    <a:pt x="331124" y="367097"/>
                    <a:pt x="326198" y="362881"/>
                    <a:pt x="325778" y="357261"/>
                  </a:cubicBezTo>
                  <a:cubicBezTo>
                    <a:pt x="325358" y="351643"/>
                    <a:pt x="329602" y="346750"/>
                    <a:pt x="335258" y="346333"/>
                  </a:cubicBezTo>
                  <a:cubicBezTo>
                    <a:pt x="340914" y="345916"/>
                    <a:pt x="345840" y="350133"/>
                    <a:pt x="346260" y="355751"/>
                  </a:cubicBezTo>
                  <a:cubicBezTo>
                    <a:pt x="346280" y="356024"/>
                    <a:pt x="346290" y="356299"/>
                    <a:pt x="346288" y="356573"/>
                  </a:cubicBezTo>
                  <a:cubicBezTo>
                    <a:pt x="346452" y="361787"/>
                    <a:pt x="342330" y="366146"/>
                    <a:pt x="337082" y="366309"/>
                  </a:cubicBezTo>
                  <a:cubicBezTo>
                    <a:pt x="336822" y="366317"/>
                    <a:pt x="336562" y="366315"/>
                    <a:pt x="336304" y="366302"/>
                  </a:cubicBezTo>
                  <a:close/>
                  <a:moveTo>
                    <a:pt x="365305" y="376125"/>
                  </a:moveTo>
                  <a:lnTo>
                    <a:pt x="376810" y="376125"/>
                  </a:lnTo>
                  <a:lnTo>
                    <a:pt x="376810" y="357990"/>
                  </a:lnTo>
                  <a:cubicBezTo>
                    <a:pt x="376810" y="351189"/>
                    <a:pt x="380518" y="347127"/>
                    <a:pt x="386318" y="347127"/>
                  </a:cubicBezTo>
                  <a:lnTo>
                    <a:pt x="390882" y="347127"/>
                  </a:lnTo>
                  <a:lnTo>
                    <a:pt x="390882" y="336359"/>
                  </a:lnTo>
                  <a:lnTo>
                    <a:pt x="387079" y="336359"/>
                  </a:lnTo>
                  <a:cubicBezTo>
                    <a:pt x="382784" y="336303"/>
                    <a:pt x="378833" y="338687"/>
                    <a:pt x="376905" y="342499"/>
                  </a:cubicBezTo>
                  <a:lnTo>
                    <a:pt x="376334" y="342499"/>
                  </a:lnTo>
                  <a:lnTo>
                    <a:pt x="376334" y="336643"/>
                  </a:lnTo>
                  <a:lnTo>
                    <a:pt x="364829" y="336643"/>
                  </a:lnTo>
                  <a:close/>
                  <a:moveTo>
                    <a:pt x="416746" y="376125"/>
                  </a:moveTo>
                  <a:lnTo>
                    <a:pt x="424733" y="376125"/>
                  </a:lnTo>
                  <a:lnTo>
                    <a:pt x="424733" y="366680"/>
                  </a:lnTo>
                  <a:lnTo>
                    <a:pt x="419598" y="366680"/>
                  </a:lnTo>
                  <a:cubicBezTo>
                    <a:pt x="417212" y="367057"/>
                    <a:pt x="414971" y="365441"/>
                    <a:pt x="414591" y="363072"/>
                  </a:cubicBezTo>
                  <a:cubicBezTo>
                    <a:pt x="414532" y="362703"/>
                    <a:pt x="414521" y="362328"/>
                    <a:pt x="414559" y="361957"/>
                  </a:cubicBezTo>
                  <a:lnTo>
                    <a:pt x="414559" y="345616"/>
                  </a:lnTo>
                  <a:lnTo>
                    <a:pt x="424828" y="345616"/>
                  </a:lnTo>
                  <a:lnTo>
                    <a:pt x="424828" y="336170"/>
                  </a:lnTo>
                  <a:lnTo>
                    <a:pt x="414368" y="336170"/>
                  </a:lnTo>
                  <a:lnTo>
                    <a:pt x="414368" y="325969"/>
                  </a:lnTo>
                  <a:lnTo>
                    <a:pt x="403434" y="325969"/>
                  </a:lnTo>
                  <a:lnTo>
                    <a:pt x="403434" y="333242"/>
                  </a:lnTo>
                  <a:cubicBezTo>
                    <a:pt x="403648" y="334898"/>
                    <a:pt x="402470" y="336413"/>
                    <a:pt x="400804" y="336626"/>
                  </a:cubicBezTo>
                  <a:cubicBezTo>
                    <a:pt x="400604" y="336651"/>
                    <a:pt x="400401" y="336657"/>
                    <a:pt x="400201" y="336643"/>
                  </a:cubicBezTo>
                  <a:lnTo>
                    <a:pt x="396492" y="336643"/>
                  </a:lnTo>
                  <a:lnTo>
                    <a:pt x="396492" y="346088"/>
                  </a:lnTo>
                  <a:lnTo>
                    <a:pt x="402863" y="346088"/>
                  </a:lnTo>
                  <a:lnTo>
                    <a:pt x="402863" y="362618"/>
                  </a:lnTo>
                  <a:cubicBezTo>
                    <a:pt x="402524" y="369548"/>
                    <a:pt x="407904" y="375440"/>
                    <a:pt x="414879" y="375777"/>
                  </a:cubicBezTo>
                  <a:cubicBezTo>
                    <a:pt x="415438" y="375804"/>
                    <a:pt x="415998" y="375794"/>
                    <a:pt x="416555" y="375748"/>
                  </a:cubicBezTo>
                  <a:close/>
                  <a:moveTo>
                    <a:pt x="431959" y="376125"/>
                  </a:moveTo>
                  <a:lnTo>
                    <a:pt x="443464" y="376125"/>
                  </a:lnTo>
                  <a:lnTo>
                    <a:pt x="443464" y="353834"/>
                  </a:lnTo>
                  <a:cubicBezTo>
                    <a:pt x="443147" y="349986"/>
                    <a:pt x="446029" y="346612"/>
                    <a:pt x="449902" y="346296"/>
                  </a:cubicBezTo>
                  <a:cubicBezTo>
                    <a:pt x="450006" y="346288"/>
                    <a:pt x="450111" y="346281"/>
                    <a:pt x="450215" y="346277"/>
                  </a:cubicBezTo>
                  <a:cubicBezTo>
                    <a:pt x="453680" y="346205"/>
                    <a:pt x="456548" y="348938"/>
                    <a:pt x="456620" y="352380"/>
                  </a:cubicBezTo>
                  <a:cubicBezTo>
                    <a:pt x="456626" y="352644"/>
                    <a:pt x="456615" y="352909"/>
                    <a:pt x="456586" y="353172"/>
                  </a:cubicBezTo>
                  <a:lnTo>
                    <a:pt x="456586" y="375748"/>
                  </a:lnTo>
                  <a:lnTo>
                    <a:pt x="468091" y="375748"/>
                  </a:lnTo>
                  <a:lnTo>
                    <a:pt x="468091" y="349678"/>
                  </a:lnTo>
                  <a:cubicBezTo>
                    <a:pt x="468577" y="342390"/>
                    <a:pt x="463023" y="336092"/>
                    <a:pt x="455688" y="335609"/>
                  </a:cubicBezTo>
                  <a:cubicBezTo>
                    <a:pt x="455132" y="335572"/>
                    <a:pt x="454575" y="335571"/>
                    <a:pt x="454019" y="335604"/>
                  </a:cubicBezTo>
                  <a:cubicBezTo>
                    <a:pt x="449809" y="335400"/>
                    <a:pt x="445801" y="337409"/>
                    <a:pt x="443464" y="340893"/>
                  </a:cubicBezTo>
                  <a:lnTo>
                    <a:pt x="442799" y="340893"/>
                  </a:lnTo>
                  <a:lnTo>
                    <a:pt x="442799" y="336643"/>
                  </a:lnTo>
                  <a:lnTo>
                    <a:pt x="431389" y="336643"/>
                  </a:lnTo>
                  <a:close/>
                  <a:moveTo>
                    <a:pt x="494430" y="377070"/>
                  </a:moveTo>
                  <a:cubicBezTo>
                    <a:pt x="503448" y="378095"/>
                    <a:pt x="511831" y="372314"/>
                    <a:pt x="514017" y="363563"/>
                  </a:cubicBezTo>
                  <a:lnTo>
                    <a:pt x="503463" y="363563"/>
                  </a:lnTo>
                  <a:cubicBezTo>
                    <a:pt x="501676" y="366649"/>
                    <a:pt x="498294" y="368474"/>
                    <a:pt x="494715" y="368285"/>
                  </a:cubicBezTo>
                  <a:cubicBezTo>
                    <a:pt x="489814" y="368310"/>
                    <a:pt x="485696" y="364629"/>
                    <a:pt x="485207" y="359784"/>
                  </a:cubicBezTo>
                  <a:lnTo>
                    <a:pt x="513732" y="359784"/>
                  </a:lnTo>
                  <a:lnTo>
                    <a:pt x="513732" y="356384"/>
                  </a:lnTo>
                  <a:cubicBezTo>
                    <a:pt x="514582" y="345985"/>
                    <a:pt x="506785" y="336870"/>
                    <a:pt x="496316" y="336026"/>
                  </a:cubicBezTo>
                  <a:cubicBezTo>
                    <a:pt x="495531" y="335963"/>
                    <a:pt x="494742" y="335947"/>
                    <a:pt x="493954" y="335981"/>
                  </a:cubicBezTo>
                  <a:cubicBezTo>
                    <a:pt x="482533" y="336751"/>
                    <a:pt x="473902" y="346574"/>
                    <a:pt x="474677" y="357920"/>
                  </a:cubicBezTo>
                  <a:cubicBezTo>
                    <a:pt x="475379" y="368194"/>
                    <a:pt x="483612" y="376373"/>
                    <a:pt x="493954" y="377070"/>
                  </a:cubicBezTo>
                  <a:close/>
                  <a:moveTo>
                    <a:pt x="485492" y="351567"/>
                  </a:moveTo>
                  <a:cubicBezTo>
                    <a:pt x="486202" y="347239"/>
                    <a:pt x="490017" y="344095"/>
                    <a:pt x="494430" y="344199"/>
                  </a:cubicBezTo>
                  <a:cubicBezTo>
                    <a:pt x="499004" y="343548"/>
                    <a:pt x="503244" y="346705"/>
                    <a:pt x="503898" y="351249"/>
                  </a:cubicBezTo>
                  <a:cubicBezTo>
                    <a:pt x="503914" y="351355"/>
                    <a:pt x="503927" y="351461"/>
                    <a:pt x="503938" y="351567"/>
                  </a:cubicBezTo>
                  <a:close/>
                  <a:moveTo>
                    <a:pt x="521814" y="375559"/>
                  </a:moveTo>
                  <a:lnTo>
                    <a:pt x="533415" y="375559"/>
                  </a:lnTo>
                  <a:lnTo>
                    <a:pt x="533415" y="357990"/>
                  </a:lnTo>
                  <a:cubicBezTo>
                    <a:pt x="533415" y="351189"/>
                    <a:pt x="537028" y="347127"/>
                    <a:pt x="542923" y="347127"/>
                  </a:cubicBezTo>
                  <a:lnTo>
                    <a:pt x="547487" y="347127"/>
                  </a:lnTo>
                  <a:lnTo>
                    <a:pt x="547487" y="336359"/>
                  </a:lnTo>
                  <a:lnTo>
                    <a:pt x="543684" y="336359"/>
                  </a:lnTo>
                  <a:cubicBezTo>
                    <a:pt x="539389" y="336303"/>
                    <a:pt x="535438" y="338687"/>
                    <a:pt x="533510" y="342499"/>
                  </a:cubicBezTo>
                  <a:lnTo>
                    <a:pt x="532939" y="342499"/>
                  </a:lnTo>
                  <a:lnTo>
                    <a:pt x="532939" y="336643"/>
                  </a:lnTo>
                  <a:lnTo>
                    <a:pt x="521814" y="336643"/>
                  </a:lnTo>
                  <a:close/>
                </a:path>
              </a:pathLst>
            </a:custGeom>
            <a:solidFill>
              <a:srgbClr val="0336FF"/>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838B1ED2-7AFB-4EF3-4031-E54E0F247648}"/>
                </a:ext>
              </a:extLst>
            </p:cNvPr>
            <p:cNvSpPr/>
            <p:nvPr/>
          </p:nvSpPr>
          <p:spPr>
            <a:xfrm>
              <a:off x="3089942" y="655778"/>
              <a:ext cx="557078" cy="500145"/>
            </a:xfrm>
            <a:custGeom>
              <a:avLst/>
              <a:gdLst>
                <a:gd name="connsiteX0" fmla="*/ 556995 w 557078"/>
                <a:gd name="connsiteY0" fmla="*/ 182017 h 500145"/>
                <a:gd name="connsiteX1" fmla="*/ 503843 w 557078"/>
                <a:gd name="connsiteY1" fmla="*/ 59979 h 500145"/>
                <a:gd name="connsiteX2" fmla="*/ 448028 w 557078"/>
                <a:gd name="connsiteY2" fmla="*/ 16812 h 500145"/>
                <a:gd name="connsiteX3" fmla="*/ 447077 w 557078"/>
                <a:gd name="connsiteY3" fmla="*/ 16246 h 500145"/>
                <a:gd name="connsiteX4" fmla="*/ 283531 w 557078"/>
                <a:gd name="connsiteY4" fmla="*/ 33909 h 500145"/>
                <a:gd name="connsiteX5" fmla="*/ 267367 w 557078"/>
                <a:gd name="connsiteY5" fmla="*/ 51100 h 500145"/>
                <a:gd name="connsiteX6" fmla="*/ 254435 w 557078"/>
                <a:gd name="connsiteY6" fmla="*/ 38537 h 500145"/>
                <a:gd name="connsiteX7" fmla="*/ 48196 w 557078"/>
                <a:gd name="connsiteY7" fmla="*/ 54784 h 500145"/>
                <a:gd name="connsiteX8" fmla="*/ 36976 w 557078"/>
                <a:gd name="connsiteY8" fmla="*/ 248136 h 500145"/>
                <a:gd name="connsiteX9" fmla="*/ 68449 w 557078"/>
                <a:gd name="connsiteY9" fmla="*/ 278834 h 500145"/>
                <a:gd name="connsiteX10" fmla="*/ 63409 w 557078"/>
                <a:gd name="connsiteY10" fmla="*/ 283840 h 500145"/>
                <a:gd name="connsiteX11" fmla="*/ 49907 w 557078"/>
                <a:gd name="connsiteY11" fmla="*/ 321623 h 500145"/>
                <a:gd name="connsiteX12" fmla="*/ 93076 w 557078"/>
                <a:gd name="connsiteY12" fmla="*/ 363089 h 500145"/>
                <a:gd name="connsiteX13" fmla="*/ 97355 w 557078"/>
                <a:gd name="connsiteY13" fmla="*/ 363089 h 500145"/>
                <a:gd name="connsiteX14" fmla="*/ 99732 w 557078"/>
                <a:gd name="connsiteY14" fmla="*/ 363089 h 500145"/>
                <a:gd name="connsiteX15" fmla="*/ 103060 w 557078"/>
                <a:gd name="connsiteY15" fmla="*/ 379430 h 500145"/>
                <a:gd name="connsiteX16" fmla="*/ 143756 w 557078"/>
                <a:gd name="connsiteY16" fmla="*/ 411168 h 500145"/>
                <a:gd name="connsiteX17" fmla="*/ 146228 w 557078"/>
                <a:gd name="connsiteY17" fmla="*/ 411168 h 500145"/>
                <a:gd name="connsiteX18" fmla="*/ 152314 w 557078"/>
                <a:gd name="connsiteY18" fmla="*/ 410601 h 500145"/>
                <a:gd name="connsiteX19" fmla="*/ 164009 w 557078"/>
                <a:gd name="connsiteY19" fmla="*/ 437899 h 500145"/>
                <a:gd name="connsiteX20" fmla="*/ 200047 w 557078"/>
                <a:gd name="connsiteY20" fmla="*/ 454523 h 500145"/>
                <a:gd name="connsiteX21" fmla="*/ 201758 w 557078"/>
                <a:gd name="connsiteY21" fmla="*/ 454523 h 500145"/>
                <a:gd name="connsiteX22" fmla="*/ 204706 w 557078"/>
                <a:gd name="connsiteY22" fmla="*/ 454523 h 500145"/>
                <a:gd name="connsiteX23" fmla="*/ 222201 w 557078"/>
                <a:gd name="connsiteY23" fmla="*/ 488150 h 500145"/>
                <a:gd name="connsiteX24" fmla="*/ 253294 w 557078"/>
                <a:gd name="connsiteY24" fmla="*/ 500145 h 500145"/>
                <a:gd name="connsiteX25" fmla="*/ 256907 w 557078"/>
                <a:gd name="connsiteY25" fmla="*/ 500145 h 500145"/>
                <a:gd name="connsiteX26" fmla="*/ 290282 w 557078"/>
                <a:gd name="connsiteY26" fmla="*/ 482482 h 500145"/>
                <a:gd name="connsiteX27" fmla="*/ 292944 w 557078"/>
                <a:gd name="connsiteY27" fmla="*/ 480121 h 500145"/>
                <a:gd name="connsiteX28" fmla="*/ 300646 w 557078"/>
                <a:gd name="connsiteY28" fmla="*/ 474076 h 500145"/>
                <a:gd name="connsiteX29" fmla="*/ 318712 w 557078"/>
                <a:gd name="connsiteY29" fmla="*/ 457829 h 500145"/>
                <a:gd name="connsiteX30" fmla="*/ 326509 w 557078"/>
                <a:gd name="connsiteY30" fmla="*/ 443661 h 500145"/>
                <a:gd name="connsiteX31" fmla="*/ 327175 w 557078"/>
                <a:gd name="connsiteY31" fmla="*/ 443661 h 500145"/>
                <a:gd name="connsiteX32" fmla="*/ 352182 w 557078"/>
                <a:gd name="connsiteY32" fmla="*/ 451689 h 500145"/>
                <a:gd name="connsiteX33" fmla="*/ 388410 w 557078"/>
                <a:gd name="connsiteY33" fmla="*/ 436671 h 500145"/>
                <a:gd name="connsiteX34" fmla="*/ 402102 w 557078"/>
                <a:gd name="connsiteY34" fmla="*/ 412018 h 500145"/>
                <a:gd name="connsiteX35" fmla="*/ 406761 w 557078"/>
                <a:gd name="connsiteY35" fmla="*/ 412018 h 500145"/>
                <a:gd name="connsiteX36" fmla="*/ 417315 w 557078"/>
                <a:gd name="connsiteY36" fmla="*/ 410884 h 500145"/>
                <a:gd name="connsiteX37" fmla="*/ 455825 w 557078"/>
                <a:gd name="connsiteY37" fmla="*/ 376786 h 500145"/>
                <a:gd name="connsiteX38" fmla="*/ 457251 w 557078"/>
                <a:gd name="connsiteY38" fmla="*/ 367340 h 500145"/>
                <a:gd name="connsiteX39" fmla="*/ 484540 w 557078"/>
                <a:gd name="connsiteY39" fmla="*/ 356005 h 500145"/>
                <a:gd name="connsiteX40" fmla="*/ 491482 w 557078"/>
                <a:gd name="connsiteY40" fmla="*/ 288185 h 500145"/>
                <a:gd name="connsiteX41" fmla="*/ 519056 w 557078"/>
                <a:gd name="connsiteY41" fmla="*/ 261077 h 500145"/>
                <a:gd name="connsiteX42" fmla="*/ 556995 w 557078"/>
                <a:gd name="connsiteY42" fmla="*/ 182017 h 500145"/>
                <a:gd name="connsiteX43" fmla="*/ 95263 w 557078"/>
                <a:gd name="connsiteY43" fmla="*/ 335980 h 500145"/>
                <a:gd name="connsiteX44" fmla="*/ 76721 w 557078"/>
                <a:gd name="connsiteY44" fmla="*/ 317089 h 500145"/>
                <a:gd name="connsiteX45" fmla="*/ 82426 w 557078"/>
                <a:gd name="connsiteY45" fmla="*/ 303204 h 500145"/>
                <a:gd name="connsiteX46" fmla="*/ 127116 w 557078"/>
                <a:gd name="connsiteY46" fmla="*/ 258904 h 500145"/>
                <a:gd name="connsiteX47" fmla="*/ 142425 w 557078"/>
                <a:gd name="connsiteY47" fmla="*/ 253048 h 500145"/>
                <a:gd name="connsiteX48" fmla="*/ 159255 w 557078"/>
                <a:gd name="connsiteY48" fmla="*/ 271939 h 500145"/>
                <a:gd name="connsiteX49" fmla="*/ 152029 w 557078"/>
                <a:gd name="connsiteY49" fmla="*/ 284502 h 500145"/>
                <a:gd name="connsiteX50" fmla="*/ 152029 w 557078"/>
                <a:gd name="connsiteY50" fmla="*/ 284502 h 500145"/>
                <a:gd name="connsiteX51" fmla="*/ 111427 w 557078"/>
                <a:gd name="connsiteY51" fmla="*/ 328046 h 500145"/>
                <a:gd name="connsiteX52" fmla="*/ 107529 w 557078"/>
                <a:gd name="connsiteY52" fmla="*/ 332391 h 500145"/>
                <a:gd name="connsiteX53" fmla="*/ 107529 w 557078"/>
                <a:gd name="connsiteY53" fmla="*/ 332391 h 500145"/>
                <a:gd name="connsiteX54" fmla="*/ 95263 w 557078"/>
                <a:gd name="connsiteY54" fmla="*/ 335980 h 500145"/>
                <a:gd name="connsiteX55" fmla="*/ 145182 w 557078"/>
                <a:gd name="connsiteY55" fmla="*/ 383870 h 500145"/>
                <a:gd name="connsiteX56" fmla="*/ 128352 w 557078"/>
                <a:gd name="connsiteY56" fmla="*/ 369701 h 500145"/>
                <a:gd name="connsiteX57" fmla="*/ 130825 w 557078"/>
                <a:gd name="connsiteY57" fmla="*/ 350810 h 500145"/>
                <a:gd name="connsiteX58" fmla="*/ 203565 w 557078"/>
                <a:gd name="connsiteY58" fmla="*/ 276190 h 500145"/>
                <a:gd name="connsiteX59" fmla="*/ 219349 w 557078"/>
                <a:gd name="connsiteY59" fmla="*/ 272033 h 500145"/>
                <a:gd name="connsiteX60" fmla="*/ 238366 w 557078"/>
                <a:gd name="connsiteY60" fmla="*/ 290925 h 500145"/>
                <a:gd name="connsiteX61" fmla="*/ 233706 w 557078"/>
                <a:gd name="connsiteY61" fmla="*/ 305093 h 500145"/>
                <a:gd name="connsiteX62" fmla="*/ 156688 w 557078"/>
                <a:gd name="connsiteY62" fmla="*/ 376313 h 500145"/>
                <a:gd name="connsiteX63" fmla="*/ 159730 w 557078"/>
                <a:gd name="connsiteY63" fmla="*/ 379336 h 500145"/>
                <a:gd name="connsiteX64" fmla="*/ 159730 w 557078"/>
                <a:gd name="connsiteY64" fmla="*/ 379336 h 500145"/>
                <a:gd name="connsiteX65" fmla="*/ 156593 w 557078"/>
                <a:gd name="connsiteY65" fmla="*/ 376408 h 500145"/>
                <a:gd name="connsiteX66" fmla="*/ 145182 w 557078"/>
                <a:gd name="connsiteY66" fmla="*/ 383870 h 500145"/>
                <a:gd name="connsiteX67" fmla="*/ 200807 w 557078"/>
                <a:gd name="connsiteY67" fmla="*/ 427225 h 500145"/>
                <a:gd name="connsiteX68" fmla="*/ 184833 w 557078"/>
                <a:gd name="connsiteY68" fmla="*/ 420330 h 500145"/>
                <a:gd name="connsiteX69" fmla="*/ 183216 w 557078"/>
                <a:gd name="connsiteY69" fmla="*/ 394732 h 500145"/>
                <a:gd name="connsiteX70" fmla="*/ 232470 w 557078"/>
                <a:gd name="connsiteY70" fmla="*/ 347410 h 500145"/>
                <a:gd name="connsiteX71" fmla="*/ 255481 w 557078"/>
                <a:gd name="connsiteY71" fmla="*/ 344009 h 500145"/>
                <a:gd name="connsiteX72" fmla="*/ 258904 w 557078"/>
                <a:gd name="connsiteY72" fmla="*/ 347410 h 500145"/>
                <a:gd name="connsiteX73" fmla="*/ 261852 w 557078"/>
                <a:gd name="connsiteY73" fmla="*/ 371874 h 500145"/>
                <a:gd name="connsiteX74" fmla="*/ 213358 w 557078"/>
                <a:gd name="connsiteY74" fmla="*/ 423447 h 500145"/>
                <a:gd name="connsiteX75" fmla="*/ 212883 w 557078"/>
                <a:gd name="connsiteY75" fmla="*/ 423447 h 500145"/>
                <a:gd name="connsiteX76" fmla="*/ 200807 w 557078"/>
                <a:gd name="connsiteY76" fmla="*/ 427225 h 500145"/>
                <a:gd name="connsiteX77" fmla="*/ 296748 w 557078"/>
                <a:gd name="connsiteY77" fmla="*/ 440638 h 500145"/>
                <a:gd name="connsiteX78" fmla="*/ 283816 w 557078"/>
                <a:gd name="connsiteY78" fmla="*/ 451878 h 500145"/>
                <a:gd name="connsiteX79" fmla="*/ 274308 w 557078"/>
                <a:gd name="connsiteY79" fmla="*/ 459151 h 500145"/>
                <a:gd name="connsiteX80" fmla="*/ 271550 w 557078"/>
                <a:gd name="connsiteY80" fmla="*/ 461607 h 500145"/>
                <a:gd name="connsiteX81" fmla="*/ 254055 w 557078"/>
                <a:gd name="connsiteY81" fmla="*/ 472470 h 500145"/>
                <a:gd name="connsiteX82" fmla="*/ 239507 w 557078"/>
                <a:gd name="connsiteY82" fmla="*/ 467086 h 500145"/>
                <a:gd name="connsiteX83" fmla="*/ 231520 w 557078"/>
                <a:gd name="connsiteY83" fmla="*/ 451595 h 500145"/>
                <a:gd name="connsiteX84" fmla="*/ 236274 w 557078"/>
                <a:gd name="connsiteY84" fmla="*/ 440355 h 500145"/>
                <a:gd name="connsiteX85" fmla="*/ 267367 w 557078"/>
                <a:gd name="connsiteY85" fmla="*/ 410884 h 500145"/>
                <a:gd name="connsiteX86" fmla="*/ 279633 w 557078"/>
                <a:gd name="connsiteY86" fmla="*/ 406445 h 500145"/>
                <a:gd name="connsiteX87" fmla="*/ 280298 w 557078"/>
                <a:gd name="connsiteY87" fmla="*/ 406445 h 500145"/>
                <a:gd name="connsiteX88" fmla="*/ 297603 w 557078"/>
                <a:gd name="connsiteY88" fmla="*/ 413907 h 500145"/>
                <a:gd name="connsiteX89" fmla="*/ 296653 w 557078"/>
                <a:gd name="connsiteY89" fmla="*/ 440638 h 500145"/>
                <a:gd name="connsiteX90" fmla="*/ 465619 w 557078"/>
                <a:gd name="connsiteY90" fmla="*/ 336736 h 500145"/>
                <a:gd name="connsiteX91" fmla="*/ 444510 w 557078"/>
                <a:gd name="connsiteY91" fmla="*/ 335319 h 500145"/>
                <a:gd name="connsiteX92" fmla="*/ 442608 w 557078"/>
                <a:gd name="connsiteY92" fmla="*/ 333336 h 500145"/>
                <a:gd name="connsiteX93" fmla="*/ 374527 w 557078"/>
                <a:gd name="connsiteY93" fmla="*/ 265422 h 500145"/>
                <a:gd name="connsiteX94" fmla="*/ 355234 w 557078"/>
                <a:gd name="connsiteY94" fmla="*/ 268228 h 500145"/>
                <a:gd name="connsiteX95" fmla="*/ 355035 w 557078"/>
                <a:gd name="connsiteY95" fmla="*/ 284313 h 500145"/>
                <a:gd name="connsiteX96" fmla="*/ 422735 w 557078"/>
                <a:gd name="connsiteY96" fmla="*/ 351755 h 500145"/>
                <a:gd name="connsiteX97" fmla="*/ 423401 w 557078"/>
                <a:gd name="connsiteY97" fmla="*/ 352794 h 500145"/>
                <a:gd name="connsiteX98" fmla="*/ 424637 w 557078"/>
                <a:gd name="connsiteY98" fmla="*/ 353927 h 500145"/>
                <a:gd name="connsiteX99" fmla="*/ 429201 w 557078"/>
                <a:gd name="connsiteY99" fmla="*/ 369040 h 500145"/>
                <a:gd name="connsiteX100" fmla="*/ 411230 w 557078"/>
                <a:gd name="connsiteY100" fmla="*/ 384153 h 500145"/>
                <a:gd name="connsiteX101" fmla="*/ 395446 w 557078"/>
                <a:gd name="connsiteY101" fmla="*/ 380186 h 500145"/>
                <a:gd name="connsiteX102" fmla="*/ 388124 w 557078"/>
                <a:gd name="connsiteY102" fmla="*/ 370740 h 500145"/>
                <a:gd name="connsiteX103" fmla="*/ 383941 w 557078"/>
                <a:gd name="connsiteY103" fmla="*/ 367812 h 500145"/>
                <a:gd name="connsiteX104" fmla="*/ 329267 w 557078"/>
                <a:gd name="connsiteY104" fmla="*/ 310288 h 500145"/>
                <a:gd name="connsiteX105" fmla="*/ 309774 w 557078"/>
                <a:gd name="connsiteY105" fmla="*/ 309816 h 500145"/>
                <a:gd name="connsiteX106" fmla="*/ 309299 w 557078"/>
                <a:gd name="connsiteY106" fmla="*/ 329180 h 500145"/>
                <a:gd name="connsiteX107" fmla="*/ 373101 w 557078"/>
                <a:gd name="connsiteY107" fmla="*/ 396432 h 500145"/>
                <a:gd name="connsiteX108" fmla="*/ 369107 w 557078"/>
                <a:gd name="connsiteY108" fmla="*/ 416457 h 500145"/>
                <a:gd name="connsiteX109" fmla="*/ 341057 w 557078"/>
                <a:gd name="connsiteY109" fmla="*/ 419102 h 500145"/>
                <a:gd name="connsiteX110" fmla="*/ 340012 w 557078"/>
                <a:gd name="connsiteY110" fmla="*/ 418157 h 500145"/>
                <a:gd name="connsiteX111" fmla="*/ 322230 w 557078"/>
                <a:gd name="connsiteY111" fmla="*/ 400022 h 500145"/>
                <a:gd name="connsiteX112" fmla="*/ 321185 w 557078"/>
                <a:gd name="connsiteY112" fmla="*/ 399266 h 500145"/>
                <a:gd name="connsiteX113" fmla="*/ 317761 w 557078"/>
                <a:gd name="connsiteY113" fmla="*/ 394827 h 500145"/>
                <a:gd name="connsiteX114" fmla="*/ 317761 w 557078"/>
                <a:gd name="connsiteY114" fmla="*/ 394827 h 500145"/>
                <a:gd name="connsiteX115" fmla="*/ 289236 w 557078"/>
                <a:gd name="connsiteY115" fmla="*/ 379525 h 500145"/>
                <a:gd name="connsiteX116" fmla="*/ 278396 w 557078"/>
                <a:gd name="connsiteY116" fmla="*/ 328518 h 500145"/>
                <a:gd name="connsiteX117" fmla="*/ 260520 w 557078"/>
                <a:gd name="connsiteY117" fmla="*/ 316711 h 500145"/>
                <a:gd name="connsiteX118" fmla="*/ 265465 w 557078"/>
                <a:gd name="connsiteY118" fmla="*/ 285257 h 500145"/>
                <a:gd name="connsiteX119" fmla="*/ 226480 w 557078"/>
                <a:gd name="connsiteY119" fmla="*/ 246436 h 500145"/>
                <a:gd name="connsiteX120" fmla="*/ 183977 w 557078"/>
                <a:gd name="connsiteY120" fmla="*/ 257771 h 500145"/>
                <a:gd name="connsiteX121" fmla="*/ 183312 w 557078"/>
                <a:gd name="connsiteY121" fmla="*/ 258432 h 500145"/>
                <a:gd name="connsiteX122" fmla="*/ 155737 w 557078"/>
                <a:gd name="connsiteY122" fmla="*/ 230095 h 500145"/>
                <a:gd name="connsiteX123" fmla="*/ 107624 w 557078"/>
                <a:gd name="connsiteY123" fmla="*/ 240485 h 500145"/>
                <a:gd name="connsiteX124" fmla="*/ 87656 w 557078"/>
                <a:gd name="connsiteY124" fmla="*/ 260321 h 500145"/>
                <a:gd name="connsiteX125" fmla="*/ 56088 w 557078"/>
                <a:gd name="connsiteY125" fmla="*/ 229528 h 500145"/>
                <a:gd name="connsiteX126" fmla="*/ 67498 w 557078"/>
                <a:gd name="connsiteY126" fmla="*/ 74714 h 500145"/>
                <a:gd name="connsiteX127" fmla="*/ 235038 w 557078"/>
                <a:gd name="connsiteY127" fmla="*/ 59034 h 500145"/>
                <a:gd name="connsiteX128" fmla="*/ 248350 w 557078"/>
                <a:gd name="connsiteY128" fmla="*/ 70653 h 500145"/>
                <a:gd name="connsiteX129" fmla="*/ 185974 w 557078"/>
                <a:gd name="connsiteY129" fmla="*/ 134316 h 500145"/>
                <a:gd name="connsiteX130" fmla="*/ 174944 w 557078"/>
                <a:gd name="connsiteY130" fmla="*/ 162653 h 500145"/>
                <a:gd name="connsiteX131" fmla="*/ 205561 w 557078"/>
                <a:gd name="connsiteY131" fmla="*/ 189384 h 500145"/>
                <a:gd name="connsiteX132" fmla="*/ 280774 w 557078"/>
                <a:gd name="connsiteY132" fmla="*/ 172949 h 500145"/>
                <a:gd name="connsiteX133" fmla="*/ 307302 w 557078"/>
                <a:gd name="connsiteY133" fmla="*/ 146879 h 500145"/>
                <a:gd name="connsiteX134" fmla="*/ 347808 w 557078"/>
                <a:gd name="connsiteY134" fmla="*/ 146879 h 500145"/>
                <a:gd name="connsiteX135" fmla="*/ 341153 w 557078"/>
                <a:gd name="connsiteY135" fmla="*/ 149996 h 500145"/>
                <a:gd name="connsiteX136" fmla="*/ 340582 w 557078"/>
                <a:gd name="connsiteY136" fmla="*/ 168887 h 500145"/>
                <a:gd name="connsiteX137" fmla="*/ 468376 w 557078"/>
                <a:gd name="connsiteY137" fmla="*/ 304054 h 500145"/>
                <a:gd name="connsiteX138" fmla="*/ 465523 w 557078"/>
                <a:gd name="connsiteY138" fmla="*/ 336925 h 500145"/>
                <a:gd name="connsiteX139" fmla="*/ 472750 w 557078"/>
                <a:gd name="connsiteY139" fmla="*/ 268727 h 500145"/>
                <a:gd name="connsiteX140" fmla="*/ 360169 w 557078"/>
                <a:gd name="connsiteY140" fmla="*/ 149712 h 500145"/>
                <a:gd name="connsiteX141" fmla="*/ 360169 w 557078"/>
                <a:gd name="connsiteY141" fmla="*/ 149712 h 500145"/>
                <a:gd name="connsiteX142" fmla="*/ 449549 w 557078"/>
                <a:gd name="connsiteY142" fmla="*/ 136583 h 500145"/>
                <a:gd name="connsiteX143" fmla="*/ 452402 w 557078"/>
                <a:gd name="connsiteY143" fmla="*/ 117503 h 500145"/>
                <a:gd name="connsiteX144" fmla="*/ 433195 w 557078"/>
                <a:gd name="connsiteY144" fmla="*/ 114669 h 500145"/>
                <a:gd name="connsiteX145" fmla="*/ 357127 w 557078"/>
                <a:gd name="connsiteY145" fmla="*/ 120337 h 500145"/>
                <a:gd name="connsiteX146" fmla="*/ 287810 w 557078"/>
                <a:gd name="connsiteY146" fmla="*/ 127043 h 500145"/>
                <a:gd name="connsiteX147" fmla="*/ 261376 w 557078"/>
                <a:gd name="connsiteY147" fmla="*/ 153207 h 500145"/>
                <a:gd name="connsiteX148" fmla="*/ 218493 w 557078"/>
                <a:gd name="connsiteY148" fmla="*/ 164070 h 500145"/>
                <a:gd name="connsiteX149" fmla="*/ 202043 w 557078"/>
                <a:gd name="connsiteY149" fmla="*/ 156891 h 500145"/>
                <a:gd name="connsiteX150" fmla="*/ 204325 w 557078"/>
                <a:gd name="connsiteY150" fmla="*/ 154530 h 500145"/>
                <a:gd name="connsiteX151" fmla="*/ 205181 w 557078"/>
                <a:gd name="connsiteY151" fmla="*/ 153680 h 500145"/>
                <a:gd name="connsiteX152" fmla="*/ 276019 w 557078"/>
                <a:gd name="connsiteY152" fmla="*/ 81515 h 500145"/>
                <a:gd name="connsiteX153" fmla="*/ 277826 w 557078"/>
                <a:gd name="connsiteY153" fmla="*/ 80193 h 500145"/>
                <a:gd name="connsiteX154" fmla="*/ 279062 w 557078"/>
                <a:gd name="connsiteY154" fmla="*/ 78303 h 500145"/>
                <a:gd name="connsiteX155" fmla="*/ 303499 w 557078"/>
                <a:gd name="connsiteY155" fmla="*/ 53462 h 500145"/>
                <a:gd name="connsiteX156" fmla="*/ 434906 w 557078"/>
                <a:gd name="connsiteY156" fmla="*/ 40899 h 500145"/>
                <a:gd name="connsiteX157" fmla="*/ 484636 w 557078"/>
                <a:gd name="connsiteY157" fmla="*/ 79154 h 500145"/>
                <a:gd name="connsiteX158" fmla="*/ 529896 w 557078"/>
                <a:gd name="connsiteY158" fmla="*/ 181072 h 500145"/>
                <a:gd name="connsiteX159" fmla="*/ 500134 w 557078"/>
                <a:gd name="connsiteY159" fmla="*/ 242374 h 500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57078" h="500145">
                  <a:moveTo>
                    <a:pt x="556995" y="182017"/>
                  </a:moveTo>
                  <a:cubicBezTo>
                    <a:pt x="558516" y="141967"/>
                    <a:pt x="539309" y="97667"/>
                    <a:pt x="503843" y="59979"/>
                  </a:cubicBezTo>
                  <a:cubicBezTo>
                    <a:pt x="486994" y="43483"/>
                    <a:pt x="468262" y="28996"/>
                    <a:pt x="448028" y="16812"/>
                  </a:cubicBezTo>
                  <a:lnTo>
                    <a:pt x="447077" y="16246"/>
                  </a:lnTo>
                  <a:cubicBezTo>
                    <a:pt x="420073" y="3022"/>
                    <a:pt x="338015" y="-19648"/>
                    <a:pt x="283531" y="33909"/>
                  </a:cubicBezTo>
                  <a:lnTo>
                    <a:pt x="267367" y="51100"/>
                  </a:lnTo>
                  <a:lnTo>
                    <a:pt x="254435" y="38537"/>
                  </a:lnTo>
                  <a:cubicBezTo>
                    <a:pt x="189872" y="-22387"/>
                    <a:pt x="101824" y="755"/>
                    <a:pt x="48196" y="54784"/>
                  </a:cubicBezTo>
                  <a:cubicBezTo>
                    <a:pt x="-583" y="104090"/>
                    <a:pt x="-25019" y="185511"/>
                    <a:pt x="36976" y="248136"/>
                  </a:cubicBezTo>
                  <a:lnTo>
                    <a:pt x="68449" y="278834"/>
                  </a:lnTo>
                  <a:lnTo>
                    <a:pt x="63409" y="283840"/>
                  </a:lnTo>
                  <a:cubicBezTo>
                    <a:pt x="52912" y="293450"/>
                    <a:pt x="47854" y="307587"/>
                    <a:pt x="49907" y="321623"/>
                  </a:cubicBezTo>
                  <a:cubicBezTo>
                    <a:pt x="52361" y="343970"/>
                    <a:pt x="70512" y="361401"/>
                    <a:pt x="93076" y="363089"/>
                  </a:cubicBezTo>
                  <a:lnTo>
                    <a:pt x="97355" y="363089"/>
                  </a:lnTo>
                  <a:lnTo>
                    <a:pt x="99732" y="363089"/>
                  </a:lnTo>
                  <a:cubicBezTo>
                    <a:pt x="99931" y="368681"/>
                    <a:pt x="101054" y="374202"/>
                    <a:pt x="103060" y="379430"/>
                  </a:cubicBezTo>
                  <a:cubicBezTo>
                    <a:pt x="109278" y="396958"/>
                    <a:pt x="125138" y="409329"/>
                    <a:pt x="143756" y="411168"/>
                  </a:cubicBezTo>
                  <a:lnTo>
                    <a:pt x="146228" y="411168"/>
                  </a:lnTo>
                  <a:cubicBezTo>
                    <a:pt x="148273" y="411180"/>
                    <a:pt x="150307" y="410990"/>
                    <a:pt x="152314" y="410601"/>
                  </a:cubicBezTo>
                  <a:cubicBezTo>
                    <a:pt x="153512" y="420622"/>
                    <a:pt x="157572" y="430094"/>
                    <a:pt x="164009" y="437899"/>
                  </a:cubicBezTo>
                  <a:cubicBezTo>
                    <a:pt x="173166" y="448183"/>
                    <a:pt x="186231" y="454208"/>
                    <a:pt x="200047" y="454523"/>
                  </a:cubicBezTo>
                  <a:lnTo>
                    <a:pt x="201758" y="454523"/>
                  </a:lnTo>
                  <a:cubicBezTo>
                    <a:pt x="202737" y="454573"/>
                    <a:pt x="203726" y="454573"/>
                    <a:pt x="204706" y="454523"/>
                  </a:cubicBezTo>
                  <a:cubicBezTo>
                    <a:pt x="205789" y="467601"/>
                    <a:pt x="212094" y="479706"/>
                    <a:pt x="222201" y="488150"/>
                  </a:cubicBezTo>
                  <a:cubicBezTo>
                    <a:pt x="230768" y="495748"/>
                    <a:pt x="241808" y="500009"/>
                    <a:pt x="253294" y="500145"/>
                  </a:cubicBezTo>
                  <a:lnTo>
                    <a:pt x="256907" y="500145"/>
                  </a:lnTo>
                  <a:cubicBezTo>
                    <a:pt x="269715" y="498141"/>
                    <a:pt x="281468" y="491920"/>
                    <a:pt x="290282" y="482482"/>
                  </a:cubicBezTo>
                  <a:lnTo>
                    <a:pt x="292944" y="480121"/>
                  </a:lnTo>
                  <a:cubicBezTo>
                    <a:pt x="295322" y="478137"/>
                    <a:pt x="297984" y="476154"/>
                    <a:pt x="300646" y="474076"/>
                  </a:cubicBezTo>
                  <a:cubicBezTo>
                    <a:pt x="307331" y="469433"/>
                    <a:pt x="313397" y="463974"/>
                    <a:pt x="318712" y="457829"/>
                  </a:cubicBezTo>
                  <a:cubicBezTo>
                    <a:pt x="322040" y="453538"/>
                    <a:pt x="324665" y="448757"/>
                    <a:pt x="326509" y="443661"/>
                  </a:cubicBezTo>
                  <a:lnTo>
                    <a:pt x="327175" y="443661"/>
                  </a:lnTo>
                  <a:cubicBezTo>
                    <a:pt x="334401" y="448985"/>
                    <a:pt x="343187" y="451806"/>
                    <a:pt x="352182" y="451689"/>
                  </a:cubicBezTo>
                  <a:cubicBezTo>
                    <a:pt x="365751" y="451468"/>
                    <a:pt x="378711" y="446094"/>
                    <a:pt x="388410" y="436671"/>
                  </a:cubicBezTo>
                  <a:cubicBezTo>
                    <a:pt x="395389" y="430028"/>
                    <a:pt x="400172" y="421427"/>
                    <a:pt x="402102" y="412018"/>
                  </a:cubicBezTo>
                  <a:cubicBezTo>
                    <a:pt x="403652" y="412116"/>
                    <a:pt x="405211" y="412116"/>
                    <a:pt x="406761" y="412018"/>
                  </a:cubicBezTo>
                  <a:cubicBezTo>
                    <a:pt x="410308" y="412014"/>
                    <a:pt x="413845" y="411634"/>
                    <a:pt x="417315" y="410884"/>
                  </a:cubicBezTo>
                  <a:cubicBezTo>
                    <a:pt x="435305" y="407053"/>
                    <a:pt x="449930" y="394098"/>
                    <a:pt x="455825" y="376786"/>
                  </a:cubicBezTo>
                  <a:cubicBezTo>
                    <a:pt x="456652" y="373699"/>
                    <a:pt x="457127" y="370532"/>
                    <a:pt x="457251" y="367340"/>
                  </a:cubicBezTo>
                  <a:cubicBezTo>
                    <a:pt x="467435" y="366997"/>
                    <a:pt x="477143" y="362966"/>
                    <a:pt x="484540" y="356005"/>
                  </a:cubicBezTo>
                  <a:cubicBezTo>
                    <a:pt x="503548" y="338278"/>
                    <a:pt x="506505" y="309350"/>
                    <a:pt x="491482" y="288185"/>
                  </a:cubicBezTo>
                  <a:lnTo>
                    <a:pt x="519056" y="261077"/>
                  </a:lnTo>
                  <a:cubicBezTo>
                    <a:pt x="542010" y="240950"/>
                    <a:pt x="555702" y="212400"/>
                    <a:pt x="556995" y="182017"/>
                  </a:cubicBezTo>
                  <a:close/>
                  <a:moveTo>
                    <a:pt x="95263" y="335980"/>
                  </a:moveTo>
                  <a:cubicBezTo>
                    <a:pt x="91460" y="335980"/>
                    <a:pt x="79764" y="334658"/>
                    <a:pt x="76721" y="317089"/>
                  </a:cubicBezTo>
                  <a:cubicBezTo>
                    <a:pt x="76217" y="311811"/>
                    <a:pt x="78347" y="306621"/>
                    <a:pt x="82426" y="303204"/>
                  </a:cubicBezTo>
                  <a:lnTo>
                    <a:pt x="127116" y="258904"/>
                  </a:lnTo>
                  <a:cubicBezTo>
                    <a:pt x="136625" y="249458"/>
                    <a:pt x="139668" y="251536"/>
                    <a:pt x="142425" y="253048"/>
                  </a:cubicBezTo>
                  <a:cubicBezTo>
                    <a:pt x="149984" y="257325"/>
                    <a:pt x="155899" y="263968"/>
                    <a:pt x="159255" y="271939"/>
                  </a:cubicBezTo>
                  <a:cubicBezTo>
                    <a:pt x="159921" y="275434"/>
                    <a:pt x="159255" y="277134"/>
                    <a:pt x="152029" y="284502"/>
                  </a:cubicBezTo>
                  <a:lnTo>
                    <a:pt x="152029" y="284502"/>
                  </a:lnTo>
                  <a:lnTo>
                    <a:pt x="111427" y="328046"/>
                  </a:lnTo>
                  <a:cubicBezTo>
                    <a:pt x="109811" y="329746"/>
                    <a:pt x="108575" y="331163"/>
                    <a:pt x="107529" y="332391"/>
                  </a:cubicBezTo>
                  <a:lnTo>
                    <a:pt x="107529" y="332391"/>
                  </a:lnTo>
                  <a:cubicBezTo>
                    <a:pt x="104201" y="335379"/>
                    <a:pt x="99684" y="336700"/>
                    <a:pt x="95263" y="335980"/>
                  </a:cubicBezTo>
                  <a:close/>
                  <a:moveTo>
                    <a:pt x="145182" y="383870"/>
                  </a:moveTo>
                  <a:cubicBezTo>
                    <a:pt x="137338" y="382666"/>
                    <a:pt x="130834" y="377193"/>
                    <a:pt x="128352" y="369701"/>
                  </a:cubicBezTo>
                  <a:cubicBezTo>
                    <a:pt x="125490" y="363450"/>
                    <a:pt x="126451" y="356126"/>
                    <a:pt x="130825" y="350810"/>
                  </a:cubicBezTo>
                  <a:lnTo>
                    <a:pt x="203565" y="276190"/>
                  </a:lnTo>
                  <a:cubicBezTo>
                    <a:pt x="207530" y="271815"/>
                    <a:pt x="213720" y="270184"/>
                    <a:pt x="219349" y="272033"/>
                  </a:cubicBezTo>
                  <a:cubicBezTo>
                    <a:pt x="228467" y="274780"/>
                    <a:pt x="235599" y="281868"/>
                    <a:pt x="238366" y="290925"/>
                  </a:cubicBezTo>
                  <a:cubicBezTo>
                    <a:pt x="239840" y="296149"/>
                    <a:pt x="238004" y="301741"/>
                    <a:pt x="233706" y="305093"/>
                  </a:cubicBezTo>
                  <a:lnTo>
                    <a:pt x="156688" y="376313"/>
                  </a:lnTo>
                  <a:lnTo>
                    <a:pt x="159730" y="379336"/>
                  </a:lnTo>
                  <a:lnTo>
                    <a:pt x="159730" y="379336"/>
                  </a:lnTo>
                  <a:lnTo>
                    <a:pt x="156593" y="376408"/>
                  </a:lnTo>
                  <a:cubicBezTo>
                    <a:pt x="150602" y="382642"/>
                    <a:pt x="148701" y="384153"/>
                    <a:pt x="145182" y="383870"/>
                  </a:cubicBezTo>
                  <a:close/>
                  <a:moveTo>
                    <a:pt x="200807" y="427225"/>
                  </a:moveTo>
                  <a:cubicBezTo>
                    <a:pt x="194769" y="427147"/>
                    <a:pt x="189017" y="424662"/>
                    <a:pt x="184833" y="420330"/>
                  </a:cubicBezTo>
                  <a:cubicBezTo>
                    <a:pt x="177949" y="413389"/>
                    <a:pt x="177264" y="402473"/>
                    <a:pt x="183216" y="394732"/>
                  </a:cubicBezTo>
                  <a:lnTo>
                    <a:pt x="232470" y="347410"/>
                  </a:lnTo>
                  <a:cubicBezTo>
                    <a:pt x="237881" y="340158"/>
                    <a:pt x="248178" y="338636"/>
                    <a:pt x="255481" y="344009"/>
                  </a:cubicBezTo>
                  <a:cubicBezTo>
                    <a:pt x="256784" y="344969"/>
                    <a:pt x="257934" y="346115"/>
                    <a:pt x="258904" y="347410"/>
                  </a:cubicBezTo>
                  <a:cubicBezTo>
                    <a:pt x="262042" y="350527"/>
                    <a:pt x="271645" y="361578"/>
                    <a:pt x="261852" y="371874"/>
                  </a:cubicBezTo>
                  <a:cubicBezTo>
                    <a:pt x="231900" y="403139"/>
                    <a:pt x="218968" y="416646"/>
                    <a:pt x="213358" y="423447"/>
                  </a:cubicBezTo>
                  <a:lnTo>
                    <a:pt x="212883" y="423447"/>
                  </a:lnTo>
                  <a:cubicBezTo>
                    <a:pt x="209536" y="426265"/>
                    <a:pt x="205181" y="427628"/>
                    <a:pt x="200807" y="427225"/>
                  </a:cubicBezTo>
                  <a:close/>
                  <a:moveTo>
                    <a:pt x="296748" y="440638"/>
                  </a:moveTo>
                  <a:cubicBezTo>
                    <a:pt x="292906" y="444883"/>
                    <a:pt x="288561" y="448656"/>
                    <a:pt x="283816" y="451878"/>
                  </a:cubicBezTo>
                  <a:cubicBezTo>
                    <a:pt x="280583" y="454334"/>
                    <a:pt x="277350" y="456696"/>
                    <a:pt x="274308" y="459151"/>
                  </a:cubicBezTo>
                  <a:lnTo>
                    <a:pt x="271550" y="461607"/>
                  </a:lnTo>
                  <a:cubicBezTo>
                    <a:pt x="266929" y="466870"/>
                    <a:pt x="260844" y="470651"/>
                    <a:pt x="254055" y="472470"/>
                  </a:cubicBezTo>
                  <a:cubicBezTo>
                    <a:pt x="248692" y="472566"/>
                    <a:pt x="243500" y="470643"/>
                    <a:pt x="239507" y="467086"/>
                  </a:cubicBezTo>
                  <a:cubicBezTo>
                    <a:pt x="234829" y="463224"/>
                    <a:pt x="231938" y="457626"/>
                    <a:pt x="231520" y="451595"/>
                  </a:cubicBezTo>
                  <a:cubicBezTo>
                    <a:pt x="231396" y="447343"/>
                    <a:pt x="233126" y="443244"/>
                    <a:pt x="236274" y="440355"/>
                  </a:cubicBezTo>
                  <a:lnTo>
                    <a:pt x="267367" y="410884"/>
                  </a:lnTo>
                  <a:cubicBezTo>
                    <a:pt x="270733" y="407897"/>
                    <a:pt x="275126" y="406307"/>
                    <a:pt x="279633" y="406445"/>
                  </a:cubicBezTo>
                  <a:lnTo>
                    <a:pt x="280298" y="406445"/>
                  </a:lnTo>
                  <a:cubicBezTo>
                    <a:pt x="286812" y="406641"/>
                    <a:pt x="293011" y="409312"/>
                    <a:pt x="297603" y="413907"/>
                  </a:cubicBezTo>
                  <a:cubicBezTo>
                    <a:pt x="303908" y="421850"/>
                    <a:pt x="303508" y="433157"/>
                    <a:pt x="296653" y="440638"/>
                  </a:cubicBezTo>
                  <a:close/>
                  <a:moveTo>
                    <a:pt x="465619" y="336736"/>
                  </a:moveTo>
                  <a:cubicBezTo>
                    <a:pt x="459248" y="342687"/>
                    <a:pt x="452116" y="342214"/>
                    <a:pt x="444510" y="335319"/>
                  </a:cubicBezTo>
                  <a:lnTo>
                    <a:pt x="442608" y="333336"/>
                  </a:lnTo>
                  <a:lnTo>
                    <a:pt x="374527" y="265422"/>
                  </a:lnTo>
                  <a:cubicBezTo>
                    <a:pt x="368423" y="260904"/>
                    <a:pt x="359779" y="262161"/>
                    <a:pt x="355234" y="268228"/>
                  </a:cubicBezTo>
                  <a:cubicBezTo>
                    <a:pt x="351669" y="272982"/>
                    <a:pt x="351593" y="279473"/>
                    <a:pt x="355035" y="284313"/>
                  </a:cubicBezTo>
                  <a:lnTo>
                    <a:pt x="422735" y="351755"/>
                  </a:lnTo>
                  <a:cubicBezTo>
                    <a:pt x="422935" y="352114"/>
                    <a:pt x="423154" y="352461"/>
                    <a:pt x="423401" y="352794"/>
                  </a:cubicBezTo>
                  <a:cubicBezTo>
                    <a:pt x="423791" y="353197"/>
                    <a:pt x="424199" y="353575"/>
                    <a:pt x="424637" y="353927"/>
                  </a:cubicBezTo>
                  <a:cubicBezTo>
                    <a:pt x="428764" y="357793"/>
                    <a:pt x="430504" y="363554"/>
                    <a:pt x="429201" y="369040"/>
                  </a:cubicBezTo>
                  <a:cubicBezTo>
                    <a:pt x="426177" y="376781"/>
                    <a:pt x="419417" y="382471"/>
                    <a:pt x="411230" y="384153"/>
                  </a:cubicBezTo>
                  <a:cubicBezTo>
                    <a:pt x="405629" y="385561"/>
                    <a:pt x="399696" y="384069"/>
                    <a:pt x="395446" y="380186"/>
                  </a:cubicBezTo>
                  <a:cubicBezTo>
                    <a:pt x="393344" y="376793"/>
                    <a:pt x="390891" y="373627"/>
                    <a:pt x="388124" y="370740"/>
                  </a:cubicBezTo>
                  <a:cubicBezTo>
                    <a:pt x="386945" y="369487"/>
                    <a:pt x="385529" y="368490"/>
                    <a:pt x="383941" y="367812"/>
                  </a:cubicBezTo>
                  <a:lnTo>
                    <a:pt x="329267" y="310288"/>
                  </a:lnTo>
                  <a:cubicBezTo>
                    <a:pt x="324018" y="304811"/>
                    <a:pt x="315289" y="304599"/>
                    <a:pt x="309774" y="309816"/>
                  </a:cubicBezTo>
                  <a:cubicBezTo>
                    <a:pt x="304260" y="315033"/>
                    <a:pt x="304050" y="323702"/>
                    <a:pt x="309299" y="329180"/>
                  </a:cubicBezTo>
                  <a:lnTo>
                    <a:pt x="373101" y="396432"/>
                  </a:lnTo>
                  <a:cubicBezTo>
                    <a:pt x="376686" y="403209"/>
                    <a:pt x="375022" y="411550"/>
                    <a:pt x="369107" y="416457"/>
                  </a:cubicBezTo>
                  <a:cubicBezTo>
                    <a:pt x="362547" y="422786"/>
                    <a:pt x="349520" y="427792"/>
                    <a:pt x="341057" y="419102"/>
                  </a:cubicBezTo>
                  <a:cubicBezTo>
                    <a:pt x="340753" y="418739"/>
                    <a:pt x="340401" y="418421"/>
                    <a:pt x="340012" y="418157"/>
                  </a:cubicBezTo>
                  <a:lnTo>
                    <a:pt x="322230" y="400022"/>
                  </a:lnTo>
                  <a:lnTo>
                    <a:pt x="321185" y="399266"/>
                  </a:lnTo>
                  <a:cubicBezTo>
                    <a:pt x="320158" y="397703"/>
                    <a:pt x="319017" y="396218"/>
                    <a:pt x="317761" y="394827"/>
                  </a:cubicBezTo>
                  <a:lnTo>
                    <a:pt x="317761" y="394827"/>
                  </a:lnTo>
                  <a:cubicBezTo>
                    <a:pt x="310155" y="386816"/>
                    <a:pt x="300152" y="381451"/>
                    <a:pt x="289236" y="379525"/>
                  </a:cubicBezTo>
                  <a:cubicBezTo>
                    <a:pt x="297204" y="361994"/>
                    <a:pt x="292821" y="341354"/>
                    <a:pt x="278396" y="328518"/>
                  </a:cubicBezTo>
                  <a:cubicBezTo>
                    <a:pt x="273347" y="323370"/>
                    <a:pt x="267253" y="319347"/>
                    <a:pt x="260520" y="316711"/>
                  </a:cubicBezTo>
                  <a:cubicBezTo>
                    <a:pt x="266454" y="307348"/>
                    <a:pt x="268241" y="295971"/>
                    <a:pt x="265465" y="285257"/>
                  </a:cubicBezTo>
                  <a:cubicBezTo>
                    <a:pt x="260169" y="266451"/>
                    <a:pt x="245402" y="251740"/>
                    <a:pt x="226480" y="246436"/>
                  </a:cubicBezTo>
                  <a:cubicBezTo>
                    <a:pt x="211295" y="242066"/>
                    <a:pt x="194921" y="246433"/>
                    <a:pt x="183977" y="257771"/>
                  </a:cubicBezTo>
                  <a:lnTo>
                    <a:pt x="183312" y="258432"/>
                  </a:lnTo>
                  <a:cubicBezTo>
                    <a:pt x="177036" y="246563"/>
                    <a:pt x="167461" y="236730"/>
                    <a:pt x="155737" y="230095"/>
                  </a:cubicBezTo>
                  <a:cubicBezTo>
                    <a:pt x="144707" y="223861"/>
                    <a:pt x="127212" y="220649"/>
                    <a:pt x="107624" y="240485"/>
                  </a:cubicBezTo>
                  <a:lnTo>
                    <a:pt x="87656" y="260321"/>
                  </a:lnTo>
                  <a:lnTo>
                    <a:pt x="56088" y="229528"/>
                  </a:lnTo>
                  <a:cubicBezTo>
                    <a:pt x="7119" y="180033"/>
                    <a:pt x="26517" y="116181"/>
                    <a:pt x="67498" y="74714"/>
                  </a:cubicBezTo>
                  <a:cubicBezTo>
                    <a:pt x="128638" y="12940"/>
                    <a:pt x="197289" y="23330"/>
                    <a:pt x="235038" y="59034"/>
                  </a:cubicBezTo>
                  <a:lnTo>
                    <a:pt x="248350" y="70653"/>
                  </a:lnTo>
                  <a:lnTo>
                    <a:pt x="185974" y="134316"/>
                  </a:lnTo>
                  <a:cubicBezTo>
                    <a:pt x="177083" y="140840"/>
                    <a:pt x="172786" y="151882"/>
                    <a:pt x="174944" y="162653"/>
                  </a:cubicBezTo>
                  <a:cubicBezTo>
                    <a:pt x="177511" y="174649"/>
                    <a:pt x="188636" y="184378"/>
                    <a:pt x="205561" y="189384"/>
                  </a:cubicBezTo>
                  <a:cubicBezTo>
                    <a:pt x="231795" y="197485"/>
                    <a:pt x="260387" y="191237"/>
                    <a:pt x="280774" y="172949"/>
                  </a:cubicBezTo>
                  <a:lnTo>
                    <a:pt x="307302" y="146879"/>
                  </a:lnTo>
                  <a:cubicBezTo>
                    <a:pt x="315955" y="138378"/>
                    <a:pt x="326319" y="139984"/>
                    <a:pt x="347808" y="146879"/>
                  </a:cubicBezTo>
                  <a:cubicBezTo>
                    <a:pt x="345336" y="147266"/>
                    <a:pt x="343026" y="148348"/>
                    <a:pt x="341153" y="149996"/>
                  </a:cubicBezTo>
                  <a:cubicBezTo>
                    <a:pt x="335923" y="155133"/>
                    <a:pt x="335666" y="163447"/>
                    <a:pt x="340582" y="168887"/>
                  </a:cubicBezTo>
                  <a:lnTo>
                    <a:pt x="468376" y="304054"/>
                  </a:lnTo>
                  <a:cubicBezTo>
                    <a:pt x="476125" y="314096"/>
                    <a:pt x="474889" y="328349"/>
                    <a:pt x="465523" y="336925"/>
                  </a:cubicBezTo>
                  <a:close/>
                  <a:moveTo>
                    <a:pt x="472750" y="268727"/>
                  </a:moveTo>
                  <a:lnTo>
                    <a:pt x="360169" y="149712"/>
                  </a:lnTo>
                  <a:cubicBezTo>
                    <a:pt x="360169" y="149712"/>
                    <a:pt x="360169" y="149712"/>
                    <a:pt x="360169" y="149712"/>
                  </a:cubicBezTo>
                  <a:cubicBezTo>
                    <a:pt x="384891" y="156419"/>
                    <a:pt x="416174" y="161142"/>
                    <a:pt x="449549" y="136583"/>
                  </a:cubicBezTo>
                  <a:cubicBezTo>
                    <a:pt x="455644" y="132096"/>
                    <a:pt x="456918" y="123555"/>
                    <a:pt x="452402" y="117503"/>
                  </a:cubicBezTo>
                  <a:cubicBezTo>
                    <a:pt x="447885" y="111451"/>
                    <a:pt x="439289" y="110183"/>
                    <a:pt x="433195" y="114669"/>
                  </a:cubicBezTo>
                  <a:cubicBezTo>
                    <a:pt x="405715" y="134883"/>
                    <a:pt x="382039" y="127799"/>
                    <a:pt x="357127" y="120337"/>
                  </a:cubicBezTo>
                  <a:cubicBezTo>
                    <a:pt x="334687" y="113725"/>
                    <a:pt x="309584" y="106074"/>
                    <a:pt x="287810" y="127043"/>
                  </a:cubicBezTo>
                  <a:lnTo>
                    <a:pt x="261376" y="153207"/>
                  </a:lnTo>
                  <a:cubicBezTo>
                    <a:pt x="249595" y="163322"/>
                    <a:pt x="233716" y="167346"/>
                    <a:pt x="218493" y="164070"/>
                  </a:cubicBezTo>
                  <a:cubicBezTo>
                    <a:pt x="212398" y="163412"/>
                    <a:pt x="206655" y="160906"/>
                    <a:pt x="202043" y="156891"/>
                  </a:cubicBezTo>
                  <a:cubicBezTo>
                    <a:pt x="202690" y="156001"/>
                    <a:pt x="203460" y="155207"/>
                    <a:pt x="204325" y="154530"/>
                  </a:cubicBezTo>
                  <a:lnTo>
                    <a:pt x="205181" y="153680"/>
                  </a:lnTo>
                  <a:lnTo>
                    <a:pt x="276019" y="81515"/>
                  </a:lnTo>
                  <a:cubicBezTo>
                    <a:pt x="276656" y="81129"/>
                    <a:pt x="277265" y="80686"/>
                    <a:pt x="277826" y="80193"/>
                  </a:cubicBezTo>
                  <a:cubicBezTo>
                    <a:pt x="278320" y="79623"/>
                    <a:pt x="278739" y="78987"/>
                    <a:pt x="279062" y="78303"/>
                  </a:cubicBezTo>
                  <a:lnTo>
                    <a:pt x="303499" y="53462"/>
                  </a:lnTo>
                  <a:cubicBezTo>
                    <a:pt x="345812" y="11806"/>
                    <a:pt x="413702" y="30698"/>
                    <a:pt x="434906" y="40899"/>
                  </a:cubicBezTo>
                  <a:cubicBezTo>
                    <a:pt x="452868" y="51762"/>
                    <a:pt x="469555" y="64594"/>
                    <a:pt x="484636" y="79154"/>
                  </a:cubicBezTo>
                  <a:cubicBezTo>
                    <a:pt x="514207" y="110513"/>
                    <a:pt x="531132" y="148673"/>
                    <a:pt x="529896" y="181072"/>
                  </a:cubicBezTo>
                  <a:cubicBezTo>
                    <a:pt x="528888" y="204703"/>
                    <a:pt x="518124" y="226879"/>
                    <a:pt x="500134" y="242374"/>
                  </a:cubicBezTo>
                  <a:close/>
                </a:path>
              </a:pathLst>
            </a:custGeom>
            <a:solidFill>
              <a:srgbClr val="FFFFFF"/>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77031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accent1"/>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2EF42460-8F27-98A5-6C84-9A8A04052C45}"/>
              </a:ext>
            </a:extLst>
          </p:cNvPr>
          <p:cNvPicPr>
            <a:picLocks noChangeAspect="1"/>
          </p:cNvPicPr>
          <p:nvPr userDrawn="1"/>
        </p:nvPicPr>
        <p:blipFill>
          <a:blip r:embed="rId2"/>
          <a:srcRect t="7792" b="7792"/>
          <a:stretch/>
        </p:blipFill>
        <p:spPr>
          <a:xfrm>
            <a:off x="0" y="-3407"/>
            <a:ext cx="12192002" cy="6861407"/>
          </a:xfrm>
          <a:prstGeom prst="rect">
            <a:avLst/>
          </a:prstGeom>
        </p:spPr>
      </p:pic>
      <p:sp>
        <p:nvSpPr>
          <p:cNvPr id="28" name="Rectangle 27">
            <a:extLst>
              <a:ext uri="{FF2B5EF4-FFF2-40B4-BE49-F238E27FC236}">
                <a16:creationId xmlns:a16="http://schemas.microsoft.com/office/drawing/2014/main" id="{7642046C-9ADE-DB32-67D6-BDEFD035607B}"/>
              </a:ext>
            </a:extLst>
          </p:cNvPr>
          <p:cNvSpPr/>
          <p:nvPr userDrawn="1"/>
        </p:nvSpPr>
        <p:spPr>
          <a:xfrm>
            <a:off x="0" y="1468107"/>
            <a:ext cx="12192000" cy="5389893"/>
          </a:xfrm>
          <a:prstGeom prst="rect">
            <a:avLst/>
          </a:prstGeom>
          <a:gradFill>
            <a:gsLst>
              <a:gs pos="85000">
                <a:schemeClr val="tx1">
                  <a:alpha val="30000"/>
                </a:schemeClr>
              </a:gs>
              <a:gs pos="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CA34D67-BC46-47E1-67BC-E543AC2B568C}"/>
              </a:ext>
            </a:extLst>
          </p:cNvPr>
          <p:cNvSpPr txBox="1"/>
          <p:nvPr userDrawn="1"/>
        </p:nvSpPr>
        <p:spPr>
          <a:xfrm>
            <a:off x="8574494" y="5931764"/>
            <a:ext cx="3139289" cy="447222"/>
          </a:xfrm>
          <a:prstGeom prst="rect">
            <a:avLst/>
          </a:prstGeom>
          <a:noFill/>
        </p:spPr>
        <p:txBody>
          <a:bodyPr wrap="square" lIns="0" anchor="b">
            <a:noAutofit/>
          </a:bodyPr>
          <a:lstStyle/>
          <a:p>
            <a:pPr algn="r"/>
            <a:r>
              <a:rPr kumimoji="0" lang="en-US" sz="2000" b="1" i="0" u="none" strike="noStrike" kern="1200" cap="none" spc="0" normalizeH="0" baseline="0" noProof="0">
                <a:ln>
                  <a:noFill/>
                </a:ln>
                <a:solidFill>
                  <a:schemeClr val="bg1"/>
                </a:solidFill>
                <a:effectLst/>
                <a:uLnTx/>
                <a:uFillTx/>
                <a:ea typeface="+mj-ea"/>
                <a:cs typeface="Calibri" panose="020F0502020204030204" pitchFamily="34" charset="0"/>
              </a:rPr>
              <a:t>Align. Amplify. Accelerate.</a:t>
            </a:r>
            <a:endParaRPr lang="en-US" sz="1600" b="1">
              <a:solidFill>
                <a:schemeClr val="bg1"/>
              </a:solidFill>
            </a:endParaRPr>
          </a:p>
        </p:txBody>
      </p:sp>
      <p:grpSp>
        <p:nvGrpSpPr>
          <p:cNvPr id="11" name="Group 10">
            <a:extLst>
              <a:ext uri="{FF2B5EF4-FFF2-40B4-BE49-F238E27FC236}">
                <a16:creationId xmlns:a16="http://schemas.microsoft.com/office/drawing/2014/main" id="{21B21822-E008-B5F8-1880-F87F440231BE}"/>
              </a:ext>
            </a:extLst>
          </p:cNvPr>
          <p:cNvGrpSpPr/>
          <p:nvPr userDrawn="1"/>
        </p:nvGrpSpPr>
        <p:grpSpPr>
          <a:xfrm>
            <a:off x="8854367" y="-3404"/>
            <a:ext cx="3337635" cy="5921548"/>
            <a:chOff x="8854366" y="0"/>
            <a:chExt cx="3337635" cy="5921548"/>
          </a:xfrm>
        </p:grpSpPr>
        <p:grpSp>
          <p:nvGrpSpPr>
            <p:cNvPr id="12" name="Group 11">
              <a:extLst>
                <a:ext uri="{FF2B5EF4-FFF2-40B4-BE49-F238E27FC236}">
                  <a16:creationId xmlns:a16="http://schemas.microsoft.com/office/drawing/2014/main" id="{B33076E6-D295-5319-1667-C1CD9394590B}"/>
                </a:ext>
              </a:extLst>
            </p:cNvPr>
            <p:cNvGrpSpPr/>
            <p:nvPr/>
          </p:nvGrpSpPr>
          <p:grpSpPr>
            <a:xfrm>
              <a:off x="8854366" y="1932625"/>
              <a:ext cx="3108762" cy="3988923"/>
              <a:chOff x="7523047" y="2864105"/>
              <a:chExt cx="3112637" cy="3993895"/>
            </a:xfrm>
          </p:grpSpPr>
          <p:sp>
            <p:nvSpPr>
              <p:cNvPr id="16" name="Freeform 15">
                <a:extLst>
                  <a:ext uri="{FF2B5EF4-FFF2-40B4-BE49-F238E27FC236}">
                    <a16:creationId xmlns:a16="http://schemas.microsoft.com/office/drawing/2014/main" id="{5DD91FA4-68DB-4A07-43D8-345B76B34BB1}"/>
                  </a:ext>
                </a:extLst>
              </p:cNvPr>
              <p:cNvSpPr/>
              <p:nvPr/>
            </p:nvSpPr>
            <p:spPr>
              <a:xfrm>
                <a:off x="8356163" y="2864105"/>
                <a:ext cx="2279521" cy="3070016"/>
              </a:xfrm>
              <a:custGeom>
                <a:avLst/>
                <a:gdLst>
                  <a:gd name="connsiteX0" fmla="*/ 2770150 w 3015272"/>
                  <a:gd name="connsiteY0" fmla="*/ 0 h 4060911"/>
                  <a:gd name="connsiteX1" fmla="*/ 3015272 w 3015272"/>
                  <a:gd name="connsiteY1" fmla="*/ 0 h 4060911"/>
                  <a:gd name="connsiteX2" fmla="*/ 245122 w 3015272"/>
                  <a:gd name="connsiteY2" fmla="*/ 4060911 h 4060911"/>
                  <a:gd name="connsiteX3" fmla="*/ 0 w 3015272"/>
                  <a:gd name="connsiteY3" fmla="*/ 4060911 h 4060911"/>
                </a:gdLst>
                <a:ahLst/>
                <a:cxnLst>
                  <a:cxn ang="0">
                    <a:pos x="connsiteX0" y="connsiteY0"/>
                  </a:cxn>
                  <a:cxn ang="0">
                    <a:pos x="connsiteX1" y="connsiteY1"/>
                  </a:cxn>
                  <a:cxn ang="0">
                    <a:pos x="connsiteX2" y="connsiteY2"/>
                  </a:cxn>
                  <a:cxn ang="0">
                    <a:pos x="connsiteX3" y="connsiteY3"/>
                  </a:cxn>
                </a:cxnLst>
                <a:rect l="l" t="t" r="r" b="b"/>
                <a:pathLst>
                  <a:path w="3015272" h="4060911">
                    <a:moveTo>
                      <a:pt x="2770150" y="0"/>
                    </a:moveTo>
                    <a:lnTo>
                      <a:pt x="3015272" y="0"/>
                    </a:lnTo>
                    <a:lnTo>
                      <a:pt x="245122" y="4060911"/>
                    </a:lnTo>
                    <a:lnTo>
                      <a:pt x="0" y="406091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FEF60342-2F96-8514-8C00-22B239906ABC}"/>
                  </a:ext>
                </a:extLst>
              </p:cNvPr>
              <p:cNvSpPr/>
              <p:nvPr/>
            </p:nvSpPr>
            <p:spPr>
              <a:xfrm>
                <a:off x="7523047" y="3408859"/>
                <a:ext cx="2406188" cy="3449141"/>
              </a:xfrm>
              <a:custGeom>
                <a:avLst/>
                <a:gdLst>
                  <a:gd name="connsiteX0" fmla="*/ 3112243 w 3182822"/>
                  <a:gd name="connsiteY0" fmla="*/ 0 h 4562403"/>
                  <a:gd name="connsiteX1" fmla="*/ 3182822 w 3182822"/>
                  <a:gd name="connsiteY1" fmla="*/ 0 h 4562403"/>
                  <a:gd name="connsiteX2" fmla="*/ 70579 w 3182822"/>
                  <a:gd name="connsiteY2" fmla="*/ 4562403 h 4562403"/>
                  <a:gd name="connsiteX3" fmla="*/ 0 w 3182822"/>
                  <a:gd name="connsiteY3" fmla="*/ 4562403 h 4562403"/>
                </a:gdLst>
                <a:ahLst/>
                <a:cxnLst>
                  <a:cxn ang="0">
                    <a:pos x="connsiteX0" y="connsiteY0"/>
                  </a:cxn>
                  <a:cxn ang="0">
                    <a:pos x="connsiteX1" y="connsiteY1"/>
                  </a:cxn>
                  <a:cxn ang="0">
                    <a:pos x="connsiteX2" y="connsiteY2"/>
                  </a:cxn>
                  <a:cxn ang="0">
                    <a:pos x="connsiteX3" y="connsiteY3"/>
                  </a:cxn>
                </a:cxnLst>
                <a:rect l="l" t="t" r="r" b="b"/>
                <a:pathLst>
                  <a:path w="3182822" h="4562403">
                    <a:moveTo>
                      <a:pt x="3112243" y="0"/>
                    </a:moveTo>
                    <a:lnTo>
                      <a:pt x="3182822" y="0"/>
                    </a:lnTo>
                    <a:lnTo>
                      <a:pt x="70579" y="4562403"/>
                    </a:lnTo>
                    <a:lnTo>
                      <a:pt x="0" y="4562403"/>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3" name="Freeform 12">
              <a:extLst>
                <a:ext uri="{FF2B5EF4-FFF2-40B4-BE49-F238E27FC236}">
                  <a16:creationId xmlns:a16="http://schemas.microsoft.com/office/drawing/2014/main" id="{41912F28-B9BF-4A0A-8EB8-04C665E7240B}"/>
                </a:ext>
              </a:extLst>
            </p:cNvPr>
            <p:cNvSpPr/>
            <p:nvPr/>
          </p:nvSpPr>
          <p:spPr>
            <a:xfrm>
              <a:off x="11104318" y="2631752"/>
              <a:ext cx="1087683" cy="1594493"/>
            </a:xfrm>
            <a:custGeom>
              <a:avLst/>
              <a:gdLst>
                <a:gd name="connsiteX0" fmla="*/ 1087683 w 1087683"/>
                <a:gd name="connsiteY0" fmla="*/ 0 h 1594493"/>
                <a:gd name="connsiteX1" fmla="*/ 1087683 w 1087683"/>
                <a:gd name="connsiteY1" fmla="*/ 215756 h 1594493"/>
                <a:gd name="connsiteX2" fmla="*/ 147178 w 1087683"/>
                <a:gd name="connsiteY2" fmla="*/ 1594493 h 1594493"/>
                <a:gd name="connsiteX3" fmla="*/ 0 w 1087683"/>
                <a:gd name="connsiteY3" fmla="*/ 1594493 h 1594493"/>
              </a:gdLst>
              <a:ahLst/>
              <a:cxnLst>
                <a:cxn ang="0">
                  <a:pos x="connsiteX0" y="connsiteY0"/>
                </a:cxn>
                <a:cxn ang="0">
                  <a:pos x="connsiteX1" y="connsiteY1"/>
                </a:cxn>
                <a:cxn ang="0">
                  <a:pos x="connsiteX2" y="connsiteY2"/>
                </a:cxn>
                <a:cxn ang="0">
                  <a:pos x="connsiteX3" y="connsiteY3"/>
                </a:cxn>
              </a:cxnLst>
              <a:rect l="l" t="t" r="r" b="b"/>
              <a:pathLst>
                <a:path w="1087683" h="1594493">
                  <a:moveTo>
                    <a:pt x="1087683" y="0"/>
                  </a:moveTo>
                  <a:lnTo>
                    <a:pt x="1087683" y="215756"/>
                  </a:lnTo>
                  <a:lnTo>
                    <a:pt x="147178" y="1594493"/>
                  </a:lnTo>
                  <a:lnTo>
                    <a:pt x="0" y="1594493"/>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1D269ABF-9F90-8872-63D4-855152174EF2}"/>
                </a:ext>
              </a:extLst>
            </p:cNvPr>
            <p:cNvSpPr/>
            <p:nvPr/>
          </p:nvSpPr>
          <p:spPr>
            <a:xfrm>
              <a:off x="9562806" y="760818"/>
              <a:ext cx="1184992" cy="1658924"/>
            </a:xfrm>
            <a:custGeom>
              <a:avLst/>
              <a:gdLst>
                <a:gd name="connsiteX0" fmla="*/ 1131635 w 1184992"/>
                <a:gd name="connsiteY0" fmla="*/ 0 h 1658924"/>
                <a:gd name="connsiteX1" fmla="*/ 1184992 w 1184992"/>
                <a:gd name="connsiteY1" fmla="*/ 0 h 1658924"/>
                <a:gd name="connsiteX2" fmla="*/ 53357 w 1184992"/>
                <a:gd name="connsiteY2" fmla="*/ 1658924 h 1658924"/>
                <a:gd name="connsiteX3" fmla="*/ 0 w 1184992"/>
                <a:gd name="connsiteY3" fmla="*/ 1658924 h 1658924"/>
              </a:gdLst>
              <a:ahLst/>
              <a:cxnLst>
                <a:cxn ang="0">
                  <a:pos x="connsiteX0" y="connsiteY0"/>
                </a:cxn>
                <a:cxn ang="0">
                  <a:pos x="connsiteX1" y="connsiteY1"/>
                </a:cxn>
                <a:cxn ang="0">
                  <a:pos x="connsiteX2" y="connsiteY2"/>
                </a:cxn>
                <a:cxn ang="0">
                  <a:pos x="connsiteX3" y="connsiteY3"/>
                </a:cxn>
              </a:cxnLst>
              <a:rect l="l" t="t" r="r" b="b"/>
              <a:pathLst>
                <a:path w="1184992" h="1658924">
                  <a:moveTo>
                    <a:pt x="1131635" y="0"/>
                  </a:moveTo>
                  <a:lnTo>
                    <a:pt x="1184992" y="0"/>
                  </a:lnTo>
                  <a:lnTo>
                    <a:pt x="53357" y="1658924"/>
                  </a:lnTo>
                  <a:lnTo>
                    <a:pt x="0" y="1658924"/>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702B920C-96B7-0782-BEA5-DCA89A0808E0}"/>
                </a:ext>
              </a:extLst>
            </p:cNvPr>
            <p:cNvSpPr/>
            <p:nvPr/>
          </p:nvSpPr>
          <p:spPr>
            <a:xfrm>
              <a:off x="10003614" y="0"/>
              <a:ext cx="1545123" cy="2049323"/>
            </a:xfrm>
            <a:custGeom>
              <a:avLst/>
              <a:gdLst>
                <a:gd name="connsiteX0" fmla="*/ 1397945 w 1545123"/>
                <a:gd name="connsiteY0" fmla="*/ 0 h 2049323"/>
                <a:gd name="connsiteX1" fmla="*/ 1545123 w 1545123"/>
                <a:gd name="connsiteY1" fmla="*/ 0 h 2049323"/>
                <a:gd name="connsiteX2" fmla="*/ 147178 w 1545123"/>
                <a:gd name="connsiteY2" fmla="*/ 2049323 h 2049323"/>
                <a:gd name="connsiteX3" fmla="*/ 0 w 1545123"/>
                <a:gd name="connsiteY3" fmla="*/ 2049323 h 2049323"/>
              </a:gdLst>
              <a:ahLst/>
              <a:cxnLst>
                <a:cxn ang="0">
                  <a:pos x="connsiteX0" y="connsiteY0"/>
                </a:cxn>
                <a:cxn ang="0">
                  <a:pos x="connsiteX1" y="connsiteY1"/>
                </a:cxn>
                <a:cxn ang="0">
                  <a:pos x="connsiteX2" y="connsiteY2"/>
                </a:cxn>
                <a:cxn ang="0">
                  <a:pos x="connsiteX3" y="connsiteY3"/>
                </a:cxn>
              </a:cxnLst>
              <a:rect l="l" t="t" r="r" b="b"/>
              <a:pathLst>
                <a:path w="1545123" h="2049323">
                  <a:moveTo>
                    <a:pt x="1397945" y="0"/>
                  </a:moveTo>
                  <a:lnTo>
                    <a:pt x="1545123" y="0"/>
                  </a:lnTo>
                  <a:lnTo>
                    <a:pt x="147178" y="2049323"/>
                  </a:lnTo>
                  <a:lnTo>
                    <a:pt x="0" y="2049323"/>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Title 1">
            <a:extLst>
              <a:ext uri="{FF2B5EF4-FFF2-40B4-BE49-F238E27FC236}">
                <a16:creationId xmlns:a16="http://schemas.microsoft.com/office/drawing/2014/main" id="{30C67FA0-4855-5E43-BC10-35A742F5420A}"/>
              </a:ext>
            </a:extLst>
          </p:cNvPr>
          <p:cNvSpPr>
            <a:spLocks noGrp="1"/>
          </p:cNvSpPr>
          <p:nvPr>
            <p:ph type="ctrTitle"/>
          </p:nvPr>
        </p:nvSpPr>
        <p:spPr>
          <a:xfrm>
            <a:off x="571501" y="2790160"/>
            <a:ext cx="8282864" cy="2327970"/>
          </a:xfrm>
        </p:spPr>
        <p:txBody>
          <a:bodyPr anchor="b">
            <a:noAutofit/>
          </a:bodyPr>
          <a:lstStyle>
            <a:lvl1pPr>
              <a:defRPr sz="4800">
                <a:solidFill>
                  <a:schemeClr val="bg1"/>
                </a:solidFill>
              </a:defRPr>
            </a:lvl1pPr>
          </a:lstStyle>
          <a:p>
            <a:r>
              <a:rPr lang="en-US" sz="5400"/>
              <a:t>Click to edit Master title style</a:t>
            </a:r>
          </a:p>
        </p:txBody>
      </p:sp>
      <p:sp>
        <p:nvSpPr>
          <p:cNvPr id="8" name="Subtitle 2">
            <a:extLst>
              <a:ext uri="{FF2B5EF4-FFF2-40B4-BE49-F238E27FC236}">
                <a16:creationId xmlns:a16="http://schemas.microsoft.com/office/drawing/2014/main" id="{7BF46920-2A17-DC4F-888C-98AC09525DF7}"/>
              </a:ext>
            </a:extLst>
          </p:cNvPr>
          <p:cNvSpPr>
            <a:spLocks noGrp="1"/>
          </p:cNvSpPr>
          <p:nvPr>
            <p:ph type="subTitle" idx="1"/>
          </p:nvPr>
        </p:nvSpPr>
        <p:spPr>
          <a:xfrm>
            <a:off x="571500" y="5405728"/>
            <a:ext cx="7616427" cy="734645"/>
          </a:xfrm>
        </p:spPr>
        <p:txBody>
          <a:bodyPr lIns="0" tIns="0" rIns="0" bIns="0">
            <a:normAutofit/>
          </a:bodyPr>
          <a:lstStyle>
            <a:lvl1pPr marL="0" indent="0" algn="l">
              <a:lnSpc>
                <a:spcPct val="100000"/>
              </a:lnSpc>
              <a:spcBef>
                <a:spcPts val="0"/>
              </a:spcBef>
              <a:buNone/>
              <a:defRPr sz="16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Slide Number Placeholder 1">
            <a:extLst>
              <a:ext uri="{FF2B5EF4-FFF2-40B4-BE49-F238E27FC236}">
                <a16:creationId xmlns:a16="http://schemas.microsoft.com/office/drawing/2014/main" id="{A85670CA-3743-2343-A4F7-C14B7981A0E9}"/>
              </a:ext>
            </a:extLst>
          </p:cNvPr>
          <p:cNvSpPr>
            <a:spLocks noGrp="1"/>
          </p:cNvSpPr>
          <p:nvPr>
            <p:ph type="sldNum" sz="quarter" idx="10"/>
          </p:nvPr>
        </p:nvSpPr>
        <p:spPr>
          <a:xfrm>
            <a:off x="256032" y="6382512"/>
            <a:ext cx="191583" cy="365125"/>
          </a:xfrm>
          <a:prstGeom prst="rect">
            <a:avLst/>
          </a:prstGeom>
        </p:spPr>
        <p:txBody>
          <a:bodyPr/>
          <a:lstStyle/>
          <a:p>
            <a:fld id="{8F7CD1BA-DA5F-1C49-BF18-6CB271957334}" type="slidenum">
              <a:rPr lang="en-US" smtClean="0"/>
              <a:pPr/>
              <a:t>‹#›</a:t>
            </a:fld>
            <a:endParaRPr lang="en-US"/>
          </a:p>
        </p:txBody>
      </p:sp>
      <p:sp>
        <p:nvSpPr>
          <p:cNvPr id="21" name="TextBox 20">
            <a:extLst>
              <a:ext uri="{FF2B5EF4-FFF2-40B4-BE49-F238E27FC236}">
                <a16:creationId xmlns:a16="http://schemas.microsoft.com/office/drawing/2014/main" id="{A4706AA8-EF2C-CAA7-20FD-57A12FF772A3}"/>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grpSp>
        <p:nvGrpSpPr>
          <p:cNvPr id="22" name="Group 21">
            <a:extLst>
              <a:ext uri="{FF2B5EF4-FFF2-40B4-BE49-F238E27FC236}">
                <a16:creationId xmlns:a16="http://schemas.microsoft.com/office/drawing/2014/main" id="{3FB8E925-933A-14CB-B589-6346FF93E38A}"/>
              </a:ext>
            </a:extLst>
          </p:cNvPr>
          <p:cNvGrpSpPr/>
          <p:nvPr userDrawn="1"/>
        </p:nvGrpSpPr>
        <p:grpSpPr>
          <a:xfrm>
            <a:off x="559056" y="520610"/>
            <a:ext cx="3087964" cy="770574"/>
            <a:chOff x="559056" y="520610"/>
            <a:chExt cx="3087964" cy="770574"/>
          </a:xfrm>
        </p:grpSpPr>
        <p:sp>
          <p:nvSpPr>
            <p:cNvPr id="23" name="Freeform 22">
              <a:extLst>
                <a:ext uri="{FF2B5EF4-FFF2-40B4-BE49-F238E27FC236}">
                  <a16:creationId xmlns:a16="http://schemas.microsoft.com/office/drawing/2014/main" id="{936CFB68-AE45-0BC5-BE2B-B7BCDEA8AA0A}"/>
                </a:ext>
              </a:extLst>
            </p:cNvPr>
            <p:cNvSpPr/>
            <p:nvPr/>
          </p:nvSpPr>
          <p:spPr>
            <a:xfrm>
              <a:off x="1504960" y="674290"/>
              <a:ext cx="1431693" cy="477665"/>
            </a:xfrm>
            <a:custGeom>
              <a:avLst/>
              <a:gdLst>
                <a:gd name="connsiteX0" fmla="*/ 0 w 1431693"/>
                <a:gd name="connsiteY0" fmla="*/ 0 h 477665"/>
                <a:gd name="connsiteX1" fmla="*/ 49824 w 1431693"/>
                <a:gd name="connsiteY1" fmla="*/ 0 h 477665"/>
                <a:gd name="connsiteX2" fmla="*/ 116384 w 1431693"/>
                <a:gd name="connsiteY2" fmla="*/ 160576 h 477665"/>
                <a:gd name="connsiteX3" fmla="*/ 118286 w 1431693"/>
                <a:gd name="connsiteY3" fmla="*/ 160576 h 477665"/>
                <a:gd name="connsiteX4" fmla="*/ 178379 w 1431693"/>
                <a:gd name="connsiteY4" fmla="*/ 0 h 477665"/>
                <a:gd name="connsiteX5" fmla="*/ 228299 w 1431693"/>
                <a:gd name="connsiteY5" fmla="*/ 0 h 477665"/>
                <a:gd name="connsiteX6" fmla="*/ 228299 w 1431693"/>
                <a:gd name="connsiteY6" fmla="*/ 215549 h 477665"/>
                <a:gd name="connsiteX7" fmla="*/ 188363 w 1431693"/>
                <a:gd name="connsiteY7" fmla="*/ 215549 h 477665"/>
                <a:gd name="connsiteX8" fmla="*/ 188363 w 1431693"/>
                <a:gd name="connsiteY8" fmla="*/ 80949 h 477665"/>
                <a:gd name="connsiteX9" fmla="*/ 186461 w 1431693"/>
                <a:gd name="connsiteY9" fmla="*/ 80949 h 477665"/>
                <a:gd name="connsiteX10" fmla="*/ 134735 w 1431693"/>
                <a:gd name="connsiteY10" fmla="*/ 215549 h 477665"/>
                <a:gd name="connsiteX11" fmla="*/ 98793 w 1431693"/>
                <a:gd name="connsiteY11" fmla="*/ 215549 h 477665"/>
                <a:gd name="connsiteX12" fmla="*/ 41742 w 1431693"/>
                <a:gd name="connsiteY12" fmla="*/ 77643 h 477665"/>
                <a:gd name="connsiteX13" fmla="*/ 39936 w 1431693"/>
                <a:gd name="connsiteY13" fmla="*/ 77643 h 477665"/>
                <a:gd name="connsiteX14" fmla="*/ 39936 w 1431693"/>
                <a:gd name="connsiteY14" fmla="*/ 215549 h 477665"/>
                <a:gd name="connsiteX15" fmla="*/ 285 w 1431693"/>
                <a:gd name="connsiteY15" fmla="*/ 215549 h 477665"/>
                <a:gd name="connsiteX16" fmla="*/ 277363 w 1431693"/>
                <a:gd name="connsiteY16" fmla="*/ 0 h 477665"/>
                <a:gd name="connsiteX17" fmla="*/ 410481 w 1431693"/>
                <a:gd name="connsiteY17" fmla="*/ 0 h 477665"/>
                <a:gd name="connsiteX18" fmla="*/ 410481 w 1431693"/>
                <a:gd name="connsiteY18" fmla="*/ 35421 h 477665"/>
                <a:gd name="connsiteX19" fmla="*/ 318629 w 1431693"/>
                <a:gd name="connsiteY19" fmla="*/ 35421 h 477665"/>
                <a:gd name="connsiteX20" fmla="*/ 318629 w 1431693"/>
                <a:gd name="connsiteY20" fmla="*/ 88978 h 477665"/>
                <a:gd name="connsiteX21" fmla="*/ 396979 w 1431693"/>
                <a:gd name="connsiteY21" fmla="*/ 88978 h 477665"/>
                <a:gd name="connsiteX22" fmla="*/ 396979 w 1431693"/>
                <a:gd name="connsiteY22" fmla="*/ 124116 h 477665"/>
                <a:gd name="connsiteX23" fmla="*/ 318629 w 1431693"/>
                <a:gd name="connsiteY23" fmla="*/ 124116 h 477665"/>
                <a:gd name="connsiteX24" fmla="*/ 318629 w 1431693"/>
                <a:gd name="connsiteY24" fmla="*/ 180128 h 477665"/>
                <a:gd name="connsiteX25" fmla="*/ 413714 w 1431693"/>
                <a:gd name="connsiteY25" fmla="*/ 180128 h 477665"/>
                <a:gd name="connsiteX26" fmla="*/ 413714 w 1431693"/>
                <a:gd name="connsiteY26" fmla="*/ 215549 h 477665"/>
                <a:gd name="connsiteX27" fmla="*/ 277363 w 1431693"/>
                <a:gd name="connsiteY27" fmla="*/ 215549 h 477665"/>
                <a:gd name="connsiteX28" fmla="*/ 451463 w 1431693"/>
                <a:gd name="connsiteY28" fmla="*/ 0 h 477665"/>
                <a:gd name="connsiteX29" fmla="*/ 584582 w 1431693"/>
                <a:gd name="connsiteY29" fmla="*/ 0 h 477665"/>
                <a:gd name="connsiteX30" fmla="*/ 584582 w 1431693"/>
                <a:gd name="connsiteY30" fmla="*/ 35421 h 477665"/>
                <a:gd name="connsiteX31" fmla="*/ 492635 w 1431693"/>
                <a:gd name="connsiteY31" fmla="*/ 35421 h 477665"/>
                <a:gd name="connsiteX32" fmla="*/ 492635 w 1431693"/>
                <a:gd name="connsiteY32" fmla="*/ 88978 h 477665"/>
                <a:gd name="connsiteX33" fmla="*/ 571080 w 1431693"/>
                <a:gd name="connsiteY33" fmla="*/ 88978 h 477665"/>
                <a:gd name="connsiteX34" fmla="*/ 571080 w 1431693"/>
                <a:gd name="connsiteY34" fmla="*/ 124116 h 477665"/>
                <a:gd name="connsiteX35" fmla="*/ 492635 w 1431693"/>
                <a:gd name="connsiteY35" fmla="*/ 124116 h 477665"/>
                <a:gd name="connsiteX36" fmla="*/ 492635 w 1431693"/>
                <a:gd name="connsiteY36" fmla="*/ 180128 h 477665"/>
                <a:gd name="connsiteX37" fmla="*/ 587720 w 1431693"/>
                <a:gd name="connsiteY37" fmla="*/ 180128 h 477665"/>
                <a:gd name="connsiteX38" fmla="*/ 587720 w 1431693"/>
                <a:gd name="connsiteY38" fmla="*/ 215549 h 477665"/>
                <a:gd name="connsiteX39" fmla="*/ 451463 w 1431693"/>
                <a:gd name="connsiteY39" fmla="*/ 215549 h 477665"/>
                <a:gd name="connsiteX40" fmla="*/ 670158 w 1431693"/>
                <a:gd name="connsiteY40" fmla="*/ 36082 h 477665"/>
                <a:gd name="connsiteX41" fmla="*/ 607878 w 1431693"/>
                <a:gd name="connsiteY41" fmla="*/ 36082 h 477665"/>
                <a:gd name="connsiteX42" fmla="*/ 607878 w 1431693"/>
                <a:gd name="connsiteY42" fmla="*/ 0 h 477665"/>
                <a:gd name="connsiteX43" fmla="*/ 774371 w 1431693"/>
                <a:gd name="connsiteY43" fmla="*/ 0 h 477665"/>
                <a:gd name="connsiteX44" fmla="*/ 774371 w 1431693"/>
                <a:gd name="connsiteY44" fmla="*/ 36082 h 477665"/>
                <a:gd name="connsiteX45" fmla="*/ 711330 w 1431693"/>
                <a:gd name="connsiteY45" fmla="*/ 36082 h 477665"/>
                <a:gd name="connsiteX46" fmla="*/ 711330 w 1431693"/>
                <a:gd name="connsiteY46" fmla="*/ 215549 h 477665"/>
                <a:gd name="connsiteX47" fmla="*/ 670063 w 1431693"/>
                <a:gd name="connsiteY47" fmla="*/ 215549 h 477665"/>
                <a:gd name="connsiteX48" fmla="*/ 935825 w 1431693"/>
                <a:gd name="connsiteY48" fmla="*/ 36082 h 477665"/>
                <a:gd name="connsiteX49" fmla="*/ 873545 w 1431693"/>
                <a:gd name="connsiteY49" fmla="*/ 36082 h 477665"/>
                <a:gd name="connsiteX50" fmla="*/ 873545 w 1431693"/>
                <a:gd name="connsiteY50" fmla="*/ 0 h 477665"/>
                <a:gd name="connsiteX51" fmla="*/ 1039943 w 1431693"/>
                <a:gd name="connsiteY51" fmla="*/ 0 h 477665"/>
                <a:gd name="connsiteX52" fmla="*/ 1039943 w 1431693"/>
                <a:gd name="connsiteY52" fmla="*/ 36082 h 477665"/>
                <a:gd name="connsiteX53" fmla="*/ 977568 w 1431693"/>
                <a:gd name="connsiteY53" fmla="*/ 36082 h 477665"/>
                <a:gd name="connsiteX54" fmla="*/ 977568 w 1431693"/>
                <a:gd name="connsiteY54" fmla="*/ 215549 h 477665"/>
                <a:gd name="connsiteX55" fmla="*/ 936301 w 1431693"/>
                <a:gd name="connsiteY55" fmla="*/ 215549 h 477665"/>
                <a:gd name="connsiteX56" fmla="*/ 1067518 w 1431693"/>
                <a:gd name="connsiteY56" fmla="*/ 0 h 477665"/>
                <a:gd name="connsiteX57" fmla="*/ 1108690 w 1431693"/>
                <a:gd name="connsiteY57" fmla="*/ 0 h 477665"/>
                <a:gd name="connsiteX58" fmla="*/ 1108690 w 1431693"/>
                <a:gd name="connsiteY58" fmla="*/ 87183 h 477665"/>
                <a:gd name="connsiteX59" fmla="*/ 1204726 w 1431693"/>
                <a:gd name="connsiteY59" fmla="*/ 87183 h 477665"/>
                <a:gd name="connsiteX60" fmla="*/ 1204726 w 1431693"/>
                <a:gd name="connsiteY60" fmla="*/ 0 h 477665"/>
                <a:gd name="connsiteX61" fmla="*/ 1245992 w 1431693"/>
                <a:gd name="connsiteY61" fmla="*/ 0 h 477665"/>
                <a:gd name="connsiteX62" fmla="*/ 1245992 w 1431693"/>
                <a:gd name="connsiteY62" fmla="*/ 215549 h 477665"/>
                <a:gd name="connsiteX63" fmla="*/ 1204821 w 1431693"/>
                <a:gd name="connsiteY63" fmla="*/ 215549 h 477665"/>
                <a:gd name="connsiteX64" fmla="*/ 1204821 w 1431693"/>
                <a:gd name="connsiteY64" fmla="*/ 125910 h 477665"/>
                <a:gd name="connsiteX65" fmla="*/ 1108785 w 1431693"/>
                <a:gd name="connsiteY65" fmla="*/ 125910 h 477665"/>
                <a:gd name="connsiteX66" fmla="*/ 1108785 w 1431693"/>
                <a:gd name="connsiteY66" fmla="*/ 215549 h 477665"/>
                <a:gd name="connsiteX67" fmla="*/ 1067613 w 1431693"/>
                <a:gd name="connsiteY67" fmla="*/ 215549 h 477665"/>
                <a:gd name="connsiteX68" fmla="*/ 1294771 w 1431693"/>
                <a:gd name="connsiteY68" fmla="*/ 0 h 477665"/>
                <a:gd name="connsiteX69" fmla="*/ 1427890 w 1431693"/>
                <a:gd name="connsiteY69" fmla="*/ 0 h 477665"/>
                <a:gd name="connsiteX70" fmla="*/ 1427890 w 1431693"/>
                <a:gd name="connsiteY70" fmla="*/ 35421 h 477665"/>
                <a:gd name="connsiteX71" fmla="*/ 1336228 w 1431693"/>
                <a:gd name="connsiteY71" fmla="*/ 35421 h 477665"/>
                <a:gd name="connsiteX72" fmla="*/ 1336228 w 1431693"/>
                <a:gd name="connsiteY72" fmla="*/ 88978 h 477665"/>
                <a:gd name="connsiteX73" fmla="*/ 1414958 w 1431693"/>
                <a:gd name="connsiteY73" fmla="*/ 88978 h 477665"/>
                <a:gd name="connsiteX74" fmla="*/ 1414958 w 1431693"/>
                <a:gd name="connsiteY74" fmla="*/ 124116 h 477665"/>
                <a:gd name="connsiteX75" fmla="*/ 1336608 w 1431693"/>
                <a:gd name="connsiteY75" fmla="*/ 124116 h 477665"/>
                <a:gd name="connsiteX76" fmla="*/ 1336608 w 1431693"/>
                <a:gd name="connsiteY76" fmla="*/ 180128 h 477665"/>
                <a:gd name="connsiteX77" fmla="*/ 1431693 w 1431693"/>
                <a:gd name="connsiteY77" fmla="*/ 180128 h 477665"/>
                <a:gd name="connsiteX78" fmla="*/ 1431693 w 1431693"/>
                <a:gd name="connsiteY78" fmla="*/ 215549 h 477665"/>
                <a:gd name="connsiteX79" fmla="*/ 1294866 w 1431693"/>
                <a:gd name="connsiteY79" fmla="*/ 215549 h 477665"/>
                <a:gd name="connsiteX80" fmla="*/ 0 w 1431693"/>
                <a:gd name="connsiteY80" fmla="*/ 261266 h 477665"/>
                <a:gd name="connsiteX81" fmla="*/ 82058 w 1431693"/>
                <a:gd name="connsiteY81" fmla="*/ 261266 h 477665"/>
                <a:gd name="connsiteX82" fmla="*/ 154608 w 1431693"/>
                <a:gd name="connsiteY82" fmla="*/ 330881 h 477665"/>
                <a:gd name="connsiteX83" fmla="*/ 84854 w 1431693"/>
                <a:gd name="connsiteY83" fmla="*/ 401376 h 477665"/>
                <a:gd name="connsiteX84" fmla="*/ 82058 w 1431693"/>
                <a:gd name="connsiteY84" fmla="*/ 401345 h 477665"/>
                <a:gd name="connsiteX85" fmla="*/ 41172 w 1431693"/>
                <a:gd name="connsiteY85" fmla="*/ 401345 h 477665"/>
                <a:gd name="connsiteX86" fmla="*/ 41172 w 1431693"/>
                <a:gd name="connsiteY86" fmla="*/ 476910 h 477665"/>
                <a:gd name="connsiteX87" fmla="*/ 0 w 1431693"/>
                <a:gd name="connsiteY87" fmla="*/ 476910 h 477665"/>
                <a:gd name="connsiteX88" fmla="*/ 77779 w 1431693"/>
                <a:gd name="connsiteY88" fmla="*/ 366679 h 477665"/>
                <a:gd name="connsiteX89" fmla="*/ 112371 w 1431693"/>
                <a:gd name="connsiteY89" fmla="*/ 334589 h 477665"/>
                <a:gd name="connsiteX90" fmla="*/ 112295 w 1431693"/>
                <a:gd name="connsiteY90" fmla="*/ 330881 h 477665"/>
                <a:gd name="connsiteX91" fmla="*/ 81507 w 1431693"/>
                <a:gd name="connsiteY91" fmla="*/ 296404 h 477665"/>
                <a:gd name="connsiteX92" fmla="*/ 77589 w 1431693"/>
                <a:gd name="connsiteY92" fmla="*/ 296404 h 477665"/>
                <a:gd name="connsiteX93" fmla="*/ 40982 w 1431693"/>
                <a:gd name="connsiteY93" fmla="*/ 296404 h 477665"/>
                <a:gd name="connsiteX94" fmla="*/ 40982 w 1431693"/>
                <a:gd name="connsiteY94" fmla="*/ 366679 h 477665"/>
                <a:gd name="connsiteX95" fmla="*/ 228204 w 1431693"/>
                <a:gd name="connsiteY95" fmla="*/ 261644 h 477665"/>
                <a:gd name="connsiteX96" fmla="*/ 280025 w 1431693"/>
                <a:gd name="connsiteY96" fmla="*/ 261644 h 477665"/>
                <a:gd name="connsiteX97" fmla="*/ 357424 w 1431693"/>
                <a:gd name="connsiteY97" fmla="*/ 477193 h 477665"/>
                <a:gd name="connsiteX98" fmla="*/ 313780 w 1431693"/>
                <a:gd name="connsiteY98" fmla="*/ 477193 h 477665"/>
                <a:gd name="connsiteX99" fmla="*/ 298566 w 1431693"/>
                <a:gd name="connsiteY99" fmla="*/ 434688 h 477665"/>
                <a:gd name="connsiteX100" fmla="*/ 208426 w 1431693"/>
                <a:gd name="connsiteY100" fmla="*/ 434688 h 477665"/>
                <a:gd name="connsiteX101" fmla="*/ 193498 w 1431693"/>
                <a:gd name="connsiteY101" fmla="*/ 477193 h 477665"/>
                <a:gd name="connsiteX102" fmla="*/ 151090 w 1431693"/>
                <a:gd name="connsiteY102" fmla="*/ 477193 h 477665"/>
                <a:gd name="connsiteX103" fmla="*/ 286776 w 1431693"/>
                <a:gd name="connsiteY103" fmla="*/ 398039 h 477665"/>
                <a:gd name="connsiteX104" fmla="*/ 254923 w 1431693"/>
                <a:gd name="connsiteY104" fmla="*/ 306889 h 477665"/>
                <a:gd name="connsiteX105" fmla="*/ 252450 w 1431693"/>
                <a:gd name="connsiteY105" fmla="*/ 306889 h 477665"/>
                <a:gd name="connsiteX106" fmla="*/ 220502 w 1431693"/>
                <a:gd name="connsiteY106" fmla="*/ 397661 h 477665"/>
                <a:gd name="connsiteX107" fmla="*/ 383192 w 1431693"/>
                <a:gd name="connsiteY107" fmla="*/ 261644 h 477665"/>
                <a:gd name="connsiteX108" fmla="*/ 464109 w 1431693"/>
                <a:gd name="connsiteY108" fmla="*/ 261644 h 477665"/>
                <a:gd name="connsiteX109" fmla="*/ 538751 w 1431693"/>
                <a:gd name="connsiteY109" fmla="*/ 330314 h 477665"/>
                <a:gd name="connsiteX110" fmla="*/ 498150 w 1431693"/>
                <a:gd name="connsiteY110" fmla="*/ 393127 h 477665"/>
                <a:gd name="connsiteX111" fmla="*/ 545692 w 1431693"/>
                <a:gd name="connsiteY111" fmla="*/ 477193 h 477665"/>
                <a:gd name="connsiteX112" fmla="*/ 499576 w 1431693"/>
                <a:gd name="connsiteY112" fmla="*/ 477193 h 477665"/>
                <a:gd name="connsiteX113" fmla="*/ 458975 w 1431693"/>
                <a:gd name="connsiteY113" fmla="*/ 400211 h 477665"/>
                <a:gd name="connsiteX114" fmla="*/ 423888 w 1431693"/>
                <a:gd name="connsiteY114" fmla="*/ 400211 h 477665"/>
                <a:gd name="connsiteX115" fmla="*/ 423888 w 1431693"/>
                <a:gd name="connsiteY115" fmla="*/ 477193 h 477665"/>
                <a:gd name="connsiteX116" fmla="*/ 382717 w 1431693"/>
                <a:gd name="connsiteY116" fmla="*/ 477193 h 477665"/>
                <a:gd name="connsiteX117" fmla="*/ 461257 w 1431693"/>
                <a:gd name="connsiteY117" fmla="*/ 365546 h 477665"/>
                <a:gd name="connsiteX118" fmla="*/ 497142 w 1431693"/>
                <a:gd name="connsiteY118" fmla="*/ 332875 h 477665"/>
                <a:gd name="connsiteX119" fmla="*/ 464262 w 1431693"/>
                <a:gd name="connsiteY119" fmla="*/ 297225 h 477665"/>
                <a:gd name="connsiteX120" fmla="*/ 460686 w 1431693"/>
                <a:gd name="connsiteY120" fmla="*/ 297254 h 477665"/>
                <a:gd name="connsiteX121" fmla="*/ 424364 w 1431693"/>
                <a:gd name="connsiteY121" fmla="*/ 297254 h 477665"/>
                <a:gd name="connsiteX122" fmla="*/ 424364 w 1431693"/>
                <a:gd name="connsiteY122" fmla="*/ 365546 h 477665"/>
                <a:gd name="connsiteX123" fmla="*/ 623377 w 1431693"/>
                <a:gd name="connsiteY123" fmla="*/ 298199 h 477665"/>
                <a:gd name="connsiteX124" fmla="*/ 561096 w 1431693"/>
                <a:gd name="connsiteY124" fmla="*/ 298199 h 477665"/>
                <a:gd name="connsiteX125" fmla="*/ 561096 w 1431693"/>
                <a:gd name="connsiteY125" fmla="*/ 261266 h 477665"/>
                <a:gd name="connsiteX126" fmla="*/ 727494 w 1431693"/>
                <a:gd name="connsiteY126" fmla="*/ 261266 h 477665"/>
                <a:gd name="connsiteX127" fmla="*/ 727494 w 1431693"/>
                <a:gd name="connsiteY127" fmla="*/ 297349 h 477665"/>
                <a:gd name="connsiteX128" fmla="*/ 664548 w 1431693"/>
                <a:gd name="connsiteY128" fmla="*/ 297349 h 477665"/>
                <a:gd name="connsiteX129" fmla="*/ 664548 w 1431693"/>
                <a:gd name="connsiteY129" fmla="*/ 476816 h 477665"/>
                <a:gd name="connsiteX130" fmla="*/ 623377 w 1431693"/>
                <a:gd name="connsiteY130" fmla="*/ 476816 h 477665"/>
                <a:gd name="connsiteX131" fmla="*/ 754974 w 1431693"/>
                <a:gd name="connsiteY131" fmla="*/ 262116 h 477665"/>
                <a:gd name="connsiteX132" fmla="*/ 799949 w 1431693"/>
                <a:gd name="connsiteY132" fmla="*/ 262116 h 477665"/>
                <a:gd name="connsiteX133" fmla="*/ 892942 w 1431693"/>
                <a:gd name="connsiteY133" fmla="*/ 409563 h 477665"/>
                <a:gd name="connsiteX134" fmla="*/ 894749 w 1431693"/>
                <a:gd name="connsiteY134" fmla="*/ 409563 h 477665"/>
                <a:gd name="connsiteX135" fmla="*/ 894749 w 1431693"/>
                <a:gd name="connsiteY135" fmla="*/ 261266 h 477665"/>
                <a:gd name="connsiteX136" fmla="*/ 934779 w 1431693"/>
                <a:gd name="connsiteY136" fmla="*/ 261266 h 477665"/>
                <a:gd name="connsiteX137" fmla="*/ 934779 w 1431693"/>
                <a:gd name="connsiteY137" fmla="*/ 476816 h 477665"/>
                <a:gd name="connsiteX138" fmla="*/ 889519 w 1431693"/>
                <a:gd name="connsiteY138" fmla="*/ 476816 h 477665"/>
                <a:gd name="connsiteX139" fmla="*/ 796906 w 1431693"/>
                <a:gd name="connsiteY139" fmla="*/ 328897 h 477665"/>
                <a:gd name="connsiteX140" fmla="*/ 795005 w 1431693"/>
                <a:gd name="connsiteY140" fmla="*/ 328897 h 477665"/>
                <a:gd name="connsiteX141" fmla="*/ 795005 w 1431693"/>
                <a:gd name="connsiteY141" fmla="*/ 476816 h 477665"/>
                <a:gd name="connsiteX142" fmla="*/ 754689 w 1431693"/>
                <a:gd name="connsiteY142" fmla="*/ 476816 h 477665"/>
                <a:gd name="connsiteX143" fmla="*/ 983178 w 1431693"/>
                <a:gd name="connsiteY143" fmla="*/ 262116 h 477665"/>
                <a:gd name="connsiteX144" fmla="*/ 1116297 w 1431693"/>
                <a:gd name="connsiteY144" fmla="*/ 262116 h 477665"/>
                <a:gd name="connsiteX145" fmla="*/ 1116297 w 1431693"/>
                <a:gd name="connsiteY145" fmla="*/ 297537 h 477665"/>
                <a:gd name="connsiteX146" fmla="*/ 1025110 w 1431693"/>
                <a:gd name="connsiteY146" fmla="*/ 297537 h 477665"/>
                <a:gd name="connsiteX147" fmla="*/ 1025110 w 1431693"/>
                <a:gd name="connsiteY147" fmla="*/ 351094 h 477665"/>
                <a:gd name="connsiteX148" fmla="*/ 1103555 w 1431693"/>
                <a:gd name="connsiteY148" fmla="*/ 351094 h 477665"/>
                <a:gd name="connsiteX149" fmla="*/ 1103555 w 1431693"/>
                <a:gd name="connsiteY149" fmla="*/ 385571 h 477665"/>
                <a:gd name="connsiteX150" fmla="*/ 1025110 w 1431693"/>
                <a:gd name="connsiteY150" fmla="*/ 385571 h 477665"/>
                <a:gd name="connsiteX151" fmla="*/ 1025110 w 1431693"/>
                <a:gd name="connsiteY151" fmla="*/ 441583 h 477665"/>
                <a:gd name="connsiteX152" fmla="*/ 1120195 w 1431693"/>
                <a:gd name="connsiteY152" fmla="*/ 441583 h 477665"/>
                <a:gd name="connsiteX153" fmla="*/ 1120195 w 1431693"/>
                <a:gd name="connsiteY153" fmla="*/ 477004 h 477665"/>
                <a:gd name="connsiteX154" fmla="*/ 983558 w 1431693"/>
                <a:gd name="connsiteY154" fmla="*/ 477004 h 477665"/>
                <a:gd name="connsiteX155" fmla="*/ 1157183 w 1431693"/>
                <a:gd name="connsiteY155" fmla="*/ 262116 h 477665"/>
                <a:gd name="connsiteX156" fmla="*/ 1238385 w 1431693"/>
                <a:gd name="connsiteY156" fmla="*/ 262116 h 477665"/>
                <a:gd name="connsiteX157" fmla="*/ 1313122 w 1431693"/>
                <a:gd name="connsiteY157" fmla="*/ 330786 h 477665"/>
                <a:gd name="connsiteX158" fmla="*/ 1272521 w 1431693"/>
                <a:gd name="connsiteY158" fmla="*/ 393600 h 477665"/>
                <a:gd name="connsiteX159" fmla="*/ 1320063 w 1431693"/>
                <a:gd name="connsiteY159" fmla="*/ 477666 h 477665"/>
                <a:gd name="connsiteX160" fmla="*/ 1273852 w 1431693"/>
                <a:gd name="connsiteY160" fmla="*/ 477666 h 477665"/>
                <a:gd name="connsiteX161" fmla="*/ 1234297 w 1431693"/>
                <a:gd name="connsiteY161" fmla="*/ 399834 h 477665"/>
                <a:gd name="connsiteX162" fmla="*/ 1199306 w 1431693"/>
                <a:gd name="connsiteY162" fmla="*/ 399834 h 477665"/>
                <a:gd name="connsiteX163" fmla="*/ 1199306 w 1431693"/>
                <a:gd name="connsiteY163" fmla="*/ 476816 h 477665"/>
                <a:gd name="connsiteX164" fmla="*/ 1158039 w 1431693"/>
                <a:gd name="connsiteY164" fmla="*/ 476816 h 477665"/>
                <a:gd name="connsiteX165" fmla="*/ 1235343 w 1431693"/>
                <a:gd name="connsiteY165" fmla="*/ 366018 h 477665"/>
                <a:gd name="connsiteX166" fmla="*/ 1271180 w 1431693"/>
                <a:gd name="connsiteY166" fmla="*/ 333290 h 477665"/>
                <a:gd name="connsiteX167" fmla="*/ 1238233 w 1431693"/>
                <a:gd name="connsiteY167" fmla="*/ 297692 h 477665"/>
                <a:gd name="connsiteX168" fmla="*/ 1234677 w 1431693"/>
                <a:gd name="connsiteY168" fmla="*/ 297726 h 477665"/>
                <a:gd name="connsiteX169" fmla="*/ 1198450 w 1431693"/>
                <a:gd name="connsiteY169" fmla="*/ 297726 h 477665"/>
                <a:gd name="connsiteX170" fmla="*/ 1198450 w 1431693"/>
                <a:gd name="connsiteY170" fmla="*/ 366018 h 477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431693" h="477665">
                  <a:moveTo>
                    <a:pt x="0" y="0"/>
                  </a:moveTo>
                  <a:lnTo>
                    <a:pt x="49824" y="0"/>
                  </a:lnTo>
                  <a:lnTo>
                    <a:pt x="116384" y="160576"/>
                  </a:lnTo>
                  <a:lnTo>
                    <a:pt x="118286" y="160576"/>
                  </a:lnTo>
                  <a:lnTo>
                    <a:pt x="178379" y="0"/>
                  </a:lnTo>
                  <a:lnTo>
                    <a:pt x="228299" y="0"/>
                  </a:lnTo>
                  <a:lnTo>
                    <a:pt x="228299" y="215549"/>
                  </a:lnTo>
                  <a:lnTo>
                    <a:pt x="188363" y="215549"/>
                  </a:lnTo>
                  <a:lnTo>
                    <a:pt x="188363" y="80949"/>
                  </a:lnTo>
                  <a:lnTo>
                    <a:pt x="186461" y="80949"/>
                  </a:lnTo>
                  <a:lnTo>
                    <a:pt x="134735" y="215549"/>
                  </a:lnTo>
                  <a:lnTo>
                    <a:pt x="98793" y="215549"/>
                  </a:lnTo>
                  <a:lnTo>
                    <a:pt x="41742" y="77643"/>
                  </a:lnTo>
                  <a:lnTo>
                    <a:pt x="39936" y="77643"/>
                  </a:lnTo>
                  <a:lnTo>
                    <a:pt x="39936" y="215549"/>
                  </a:lnTo>
                  <a:lnTo>
                    <a:pt x="285" y="215549"/>
                  </a:lnTo>
                  <a:close/>
                  <a:moveTo>
                    <a:pt x="277363" y="0"/>
                  </a:moveTo>
                  <a:lnTo>
                    <a:pt x="410481" y="0"/>
                  </a:lnTo>
                  <a:lnTo>
                    <a:pt x="410481" y="35421"/>
                  </a:lnTo>
                  <a:lnTo>
                    <a:pt x="318629" y="35421"/>
                  </a:lnTo>
                  <a:lnTo>
                    <a:pt x="318629" y="88978"/>
                  </a:lnTo>
                  <a:lnTo>
                    <a:pt x="396979" y="88978"/>
                  </a:lnTo>
                  <a:lnTo>
                    <a:pt x="396979" y="124116"/>
                  </a:lnTo>
                  <a:lnTo>
                    <a:pt x="318629" y="124116"/>
                  </a:lnTo>
                  <a:lnTo>
                    <a:pt x="318629" y="180128"/>
                  </a:lnTo>
                  <a:lnTo>
                    <a:pt x="413714" y="180128"/>
                  </a:lnTo>
                  <a:lnTo>
                    <a:pt x="413714" y="215549"/>
                  </a:lnTo>
                  <a:lnTo>
                    <a:pt x="277363" y="215549"/>
                  </a:lnTo>
                  <a:close/>
                  <a:moveTo>
                    <a:pt x="451463" y="0"/>
                  </a:moveTo>
                  <a:lnTo>
                    <a:pt x="584582" y="0"/>
                  </a:lnTo>
                  <a:lnTo>
                    <a:pt x="584582" y="35421"/>
                  </a:lnTo>
                  <a:lnTo>
                    <a:pt x="492635" y="35421"/>
                  </a:lnTo>
                  <a:lnTo>
                    <a:pt x="492635" y="88978"/>
                  </a:lnTo>
                  <a:lnTo>
                    <a:pt x="571080" y="88978"/>
                  </a:lnTo>
                  <a:lnTo>
                    <a:pt x="571080" y="124116"/>
                  </a:lnTo>
                  <a:lnTo>
                    <a:pt x="492635" y="124116"/>
                  </a:lnTo>
                  <a:lnTo>
                    <a:pt x="492635" y="180128"/>
                  </a:lnTo>
                  <a:lnTo>
                    <a:pt x="587720" y="180128"/>
                  </a:lnTo>
                  <a:lnTo>
                    <a:pt x="587720" y="215549"/>
                  </a:lnTo>
                  <a:lnTo>
                    <a:pt x="451463" y="215549"/>
                  </a:lnTo>
                  <a:close/>
                  <a:moveTo>
                    <a:pt x="670158" y="36082"/>
                  </a:moveTo>
                  <a:lnTo>
                    <a:pt x="607878" y="36082"/>
                  </a:lnTo>
                  <a:lnTo>
                    <a:pt x="607878" y="0"/>
                  </a:lnTo>
                  <a:lnTo>
                    <a:pt x="774371" y="0"/>
                  </a:lnTo>
                  <a:lnTo>
                    <a:pt x="774371" y="36082"/>
                  </a:lnTo>
                  <a:lnTo>
                    <a:pt x="711330" y="36082"/>
                  </a:lnTo>
                  <a:lnTo>
                    <a:pt x="711330" y="215549"/>
                  </a:lnTo>
                  <a:lnTo>
                    <a:pt x="670063" y="215549"/>
                  </a:lnTo>
                  <a:close/>
                  <a:moveTo>
                    <a:pt x="935825" y="36082"/>
                  </a:moveTo>
                  <a:lnTo>
                    <a:pt x="873545" y="36082"/>
                  </a:lnTo>
                  <a:lnTo>
                    <a:pt x="873545" y="0"/>
                  </a:lnTo>
                  <a:lnTo>
                    <a:pt x="1039943" y="0"/>
                  </a:lnTo>
                  <a:lnTo>
                    <a:pt x="1039943" y="36082"/>
                  </a:lnTo>
                  <a:lnTo>
                    <a:pt x="977568" y="36082"/>
                  </a:lnTo>
                  <a:lnTo>
                    <a:pt x="977568" y="215549"/>
                  </a:lnTo>
                  <a:lnTo>
                    <a:pt x="936301" y="215549"/>
                  </a:lnTo>
                  <a:close/>
                  <a:moveTo>
                    <a:pt x="1067518" y="0"/>
                  </a:moveTo>
                  <a:lnTo>
                    <a:pt x="1108690" y="0"/>
                  </a:lnTo>
                  <a:lnTo>
                    <a:pt x="1108690" y="87183"/>
                  </a:lnTo>
                  <a:lnTo>
                    <a:pt x="1204726" y="87183"/>
                  </a:lnTo>
                  <a:lnTo>
                    <a:pt x="1204726" y="0"/>
                  </a:lnTo>
                  <a:lnTo>
                    <a:pt x="1245992" y="0"/>
                  </a:lnTo>
                  <a:lnTo>
                    <a:pt x="1245992" y="215549"/>
                  </a:lnTo>
                  <a:lnTo>
                    <a:pt x="1204821" y="215549"/>
                  </a:lnTo>
                  <a:lnTo>
                    <a:pt x="1204821" y="125910"/>
                  </a:lnTo>
                  <a:lnTo>
                    <a:pt x="1108785" y="125910"/>
                  </a:lnTo>
                  <a:lnTo>
                    <a:pt x="1108785" y="215549"/>
                  </a:lnTo>
                  <a:lnTo>
                    <a:pt x="1067613" y="215549"/>
                  </a:lnTo>
                  <a:close/>
                  <a:moveTo>
                    <a:pt x="1294771" y="0"/>
                  </a:moveTo>
                  <a:lnTo>
                    <a:pt x="1427890" y="0"/>
                  </a:lnTo>
                  <a:lnTo>
                    <a:pt x="1427890" y="35421"/>
                  </a:lnTo>
                  <a:lnTo>
                    <a:pt x="1336228" y="35421"/>
                  </a:lnTo>
                  <a:lnTo>
                    <a:pt x="1336228" y="88978"/>
                  </a:lnTo>
                  <a:lnTo>
                    <a:pt x="1414958" y="88978"/>
                  </a:lnTo>
                  <a:lnTo>
                    <a:pt x="1414958" y="124116"/>
                  </a:lnTo>
                  <a:lnTo>
                    <a:pt x="1336608" y="124116"/>
                  </a:lnTo>
                  <a:lnTo>
                    <a:pt x="1336608" y="180128"/>
                  </a:lnTo>
                  <a:lnTo>
                    <a:pt x="1431693" y="180128"/>
                  </a:lnTo>
                  <a:lnTo>
                    <a:pt x="1431693" y="215549"/>
                  </a:lnTo>
                  <a:lnTo>
                    <a:pt x="1294866" y="215549"/>
                  </a:lnTo>
                  <a:close/>
                  <a:moveTo>
                    <a:pt x="0" y="261266"/>
                  </a:moveTo>
                  <a:lnTo>
                    <a:pt x="82058" y="261266"/>
                  </a:lnTo>
                  <a:cubicBezTo>
                    <a:pt x="123610" y="261266"/>
                    <a:pt x="154608" y="289603"/>
                    <a:pt x="154608" y="330881"/>
                  </a:cubicBezTo>
                  <a:cubicBezTo>
                    <a:pt x="154941" y="369483"/>
                    <a:pt x="123715" y="401045"/>
                    <a:pt x="84854" y="401376"/>
                  </a:cubicBezTo>
                  <a:cubicBezTo>
                    <a:pt x="83922" y="401384"/>
                    <a:pt x="82990" y="401373"/>
                    <a:pt x="82058" y="401345"/>
                  </a:cubicBezTo>
                  <a:lnTo>
                    <a:pt x="41172" y="401345"/>
                  </a:lnTo>
                  <a:lnTo>
                    <a:pt x="41172" y="476910"/>
                  </a:lnTo>
                  <a:lnTo>
                    <a:pt x="0" y="476910"/>
                  </a:lnTo>
                  <a:close/>
                  <a:moveTo>
                    <a:pt x="77779" y="366679"/>
                  </a:moveTo>
                  <a:cubicBezTo>
                    <a:pt x="96254" y="367309"/>
                    <a:pt x="111744" y="352941"/>
                    <a:pt x="112371" y="334589"/>
                  </a:cubicBezTo>
                  <a:cubicBezTo>
                    <a:pt x="112419" y="333352"/>
                    <a:pt x="112390" y="332114"/>
                    <a:pt x="112295" y="330881"/>
                  </a:cubicBezTo>
                  <a:cubicBezTo>
                    <a:pt x="113379" y="312915"/>
                    <a:pt x="99592" y="297480"/>
                    <a:pt x="81507" y="296404"/>
                  </a:cubicBezTo>
                  <a:cubicBezTo>
                    <a:pt x="80204" y="296327"/>
                    <a:pt x="78892" y="296327"/>
                    <a:pt x="77589" y="296404"/>
                  </a:cubicBezTo>
                  <a:lnTo>
                    <a:pt x="40982" y="296404"/>
                  </a:lnTo>
                  <a:lnTo>
                    <a:pt x="40982" y="366679"/>
                  </a:lnTo>
                  <a:close/>
                  <a:moveTo>
                    <a:pt x="228204" y="261644"/>
                  </a:moveTo>
                  <a:lnTo>
                    <a:pt x="280025" y="261644"/>
                  </a:lnTo>
                  <a:lnTo>
                    <a:pt x="357424" y="477193"/>
                  </a:lnTo>
                  <a:lnTo>
                    <a:pt x="313780" y="477193"/>
                  </a:lnTo>
                  <a:lnTo>
                    <a:pt x="298566" y="434688"/>
                  </a:lnTo>
                  <a:lnTo>
                    <a:pt x="208426" y="434688"/>
                  </a:lnTo>
                  <a:lnTo>
                    <a:pt x="193498" y="477193"/>
                  </a:lnTo>
                  <a:lnTo>
                    <a:pt x="151090" y="477193"/>
                  </a:lnTo>
                  <a:close/>
                  <a:moveTo>
                    <a:pt x="286776" y="398039"/>
                  </a:moveTo>
                  <a:lnTo>
                    <a:pt x="254923" y="306889"/>
                  </a:lnTo>
                  <a:lnTo>
                    <a:pt x="252450" y="306889"/>
                  </a:lnTo>
                  <a:lnTo>
                    <a:pt x="220502" y="397661"/>
                  </a:lnTo>
                  <a:close/>
                  <a:moveTo>
                    <a:pt x="383192" y="261644"/>
                  </a:moveTo>
                  <a:lnTo>
                    <a:pt x="464109" y="261644"/>
                  </a:lnTo>
                  <a:cubicBezTo>
                    <a:pt x="508419" y="261644"/>
                    <a:pt x="538751" y="289981"/>
                    <a:pt x="538751" y="330314"/>
                  </a:cubicBezTo>
                  <a:cubicBezTo>
                    <a:pt x="539103" y="357440"/>
                    <a:pt x="523129" y="382157"/>
                    <a:pt x="498150" y="393127"/>
                  </a:cubicBezTo>
                  <a:lnTo>
                    <a:pt x="545692" y="477193"/>
                  </a:lnTo>
                  <a:lnTo>
                    <a:pt x="499576" y="477193"/>
                  </a:lnTo>
                  <a:lnTo>
                    <a:pt x="458975" y="400211"/>
                  </a:lnTo>
                  <a:lnTo>
                    <a:pt x="423888" y="400211"/>
                  </a:lnTo>
                  <a:lnTo>
                    <a:pt x="423888" y="477193"/>
                  </a:lnTo>
                  <a:lnTo>
                    <a:pt x="382717" y="477193"/>
                  </a:lnTo>
                  <a:close/>
                  <a:moveTo>
                    <a:pt x="461257" y="365546"/>
                  </a:moveTo>
                  <a:cubicBezTo>
                    <a:pt x="480245" y="366370"/>
                    <a:pt x="496314" y="351742"/>
                    <a:pt x="497142" y="332875"/>
                  </a:cubicBezTo>
                  <a:cubicBezTo>
                    <a:pt x="497979" y="314010"/>
                    <a:pt x="483250" y="298048"/>
                    <a:pt x="464262" y="297225"/>
                  </a:cubicBezTo>
                  <a:cubicBezTo>
                    <a:pt x="463063" y="297173"/>
                    <a:pt x="461875" y="297183"/>
                    <a:pt x="460686" y="297254"/>
                  </a:cubicBezTo>
                  <a:lnTo>
                    <a:pt x="424364" y="297254"/>
                  </a:lnTo>
                  <a:lnTo>
                    <a:pt x="424364" y="365546"/>
                  </a:lnTo>
                  <a:close/>
                  <a:moveTo>
                    <a:pt x="623377" y="298199"/>
                  </a:moveTo>
                  <a:lnTo>
                    <a:pt x="561096" y="298199"/>
                  </a:lnTo>
                  <a:lnTo>
                    <a:pt x="561096" y="261266"/>
                  </a:lnTo>
                  <a:lnTo>
                    <a:pt x="727494" y="261266"/>
                  </a:lnTo>
                  <a:lnTo>
                    <a:pt x="727494" y="297349"/>
                  </a:lnTo>
                  <a:lnTo>
                    <a:pt x="664548" y="297349"/>
                  </a:lnTo>
                  <a:lnTo>
                    <a:pt x="664548" y="476816"/>
                  </a:lnTo>
                  <a:lnTo>
                    <a:pt x="623377" y="476816"/>
                  </a:lnTo>
                  <a:close/>
                  <a:moveTo>
                    <a:pt x="754974" y="262116"/>
                  </a:moveTo>
                  <a:lnTo>
                    <a:pt x="799949" y="262116"/>
                  </a:lnTo>
                  <a:lnTo>
                    <a:pt x="892942" y="409563"/>
                  </a:lnTo>
                  <a:lnTo>
                    <a:pt x="894749" y="409563"/>
                  </a:lnTo>
                  <a:lnTo>
                    <a:pt x="894749" y="261266"/>
                  </a:lnTo>
                  <a:lnTo>
                    <a:pt x="934779" y="261266"/>
                  </a:lnTo>
                  <a:lnTo>
                    <a:pt x="934779" y="476816"/>
                  </a:lnTo>
                  <a:lnTo>
                    <a:pt x="889519" y="476816"/>
                  </a:lnTo>
                  <a:lnTo>
                    <a:pt x="796906" y="328897"/>
                  </a:lnTo>
                  <a:lnTo>
                    <a:pt x="795005" y="328897"/>
                  </a:lnTo>
                  <a:lnTo>
                    <a:pt x="795005" y="476816"/>
                  </a:lnTo>
                  <a:lnTo>
                    <a:pt x="754689" y="476816"/>
                  </a:lnTo>
                  <a:close/>
                  <a:moveTo>
                    <a:pt x="983178" y="262116"/>
                  </a:moveTo>
                  <a:lnTo>
                    <a:pt x="1116297" y="262116"/>
                  </a:lnTo>
                  <a:lnTo>
                    <a:pt x="1116297" y="297537"/>
                  </a:lnTo>
                  <a:lnTo>
                    <a:pt x="1025110" y="297537"/>
                  </a:lnTo>
                  <a:lnTo>
                    <a:pt x="1025110" y="351094"/>
                  </a:lnTo>
                  <a:lnTo>
                    <a:pt x="1103555" y="351094"/>
                  </a:lnTo>
                  <a:lnTo>
                    <a:pt x="1103555" y="385571"/>
                  </a:lnTo>
                  <a:lnTo>
                    <a:pt x="1025110" y="385571"/>
                  </a:lnTo>
                  <a:lnTo>
                    <a:pt x="1025110" y="441583"/>
                  </a:lnTo>
                  <a:lnTo>
                    <a:pt x="1120195" y="441583"/>
                  </a:lnTo>
                  <a:lnTo>
                    <a:pt x="1120195" y="477004"/>
                  </a:lnTo>
                  <a:lnTo>
                    <a:pt x="983558" y="477004"/>
                  </a:lnTo>
                  <a:close/>
                  <a:moveTo>
                    <a:pt x="1157183" y="262116"/>
                  </a:moveTo>
                  <a:lnTo>
                    <a:pt x="1238385" y="262116"/>
                  </a:lnTo>
                  <a:cubicBezTo>
                    <a:pt x="1282695" y="262116"/>
                    <a:pt x="1313122" y="290453"/>
                    <a:pt x="1313122" y="330786"/>
                  </a:cubicBezTo>
                  <a:cubicBezTo>
                    <a:pt x="1313427" y="357898"/>
                    <a:pt x="1297462" y="382590"/>
                    <a:pt x="1272521" y="393600"/>
                  </a:cubicBezTo>
                  <a:lnTo>
                    <a:pt x="1320063" y="477666"/>
                  </a:lnTo>
                  <a:lnTo>
                    <a:pt x="1273852" y="477666"/>
                  </a:lnTo>
                  <a:lnTo>
                    <a:pt x="1234297" y="399834"/>
                  </a:lnTo>
                  <a:lnTo>
                    <a:pt x="1199306" y="399834"/>
                  </a:lnTo>
                  <a:lnTo>
                    <a:pt x="1199306" y="476816"/>
                  </a:lnTo>
                  <a:lnTo>
                    <a:pt x="1158039" y="476816"/>
                  </a:lnTo>
                  <a:close/>
                  <a:moveTo>
                    <a:pt x="1235343" y="366018"/>
                  </a:moveTo>
                  <a:cubicBezTo>
                    <a:pt x="1254341" y="366811"/>
                    <a:pt x="1270382" y="352158"/>
                    <a:pt x="1271180" y="333290"/>
                  </a:cubicBezTo>
                  <a:cubicBezTo>
                    <a:pt x="1271979" y="314422"/>
                    <a:pt x="1257222" y="298485"/>
                    <a:pt x="1238233" y="297692"/>
                  </a:cubicBezTo>
                  <a:cubicBezTo>
                    <a:pt x="1237045" y="297642"/>
                    <a:pt x="1235856" y="297655"/>
                    <a:pt x="1234677" y="297726"/>
                  </a:cubicBezTo>
                  <a:lnTo>
                    <a:pt x="1198450" y="297726"/>
                  </a:lnTo>
                  <a:lnTo>
                    <a:pt x="1198450" y="366018"/>
                  </a:lnTo>
                  <a:close/>
                </a:path>
              </a:pathLst>
            </a:custGeom>
            <a:solidFill>
              <a:srgbClr val="FFFFFF"/>
            </a:solidFill>
            <a:ln w="9497"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1767424A-3929-794F-4A7A-8C1E220EA428}"/>
                </a:ext>
              </a:extLst>
            </p:cNvPr>
            <p:cNvSpPr/>
            <p:nvPr/>
          </p:nvSpPr>
          <p:spPr>
            <a:xfrm>
              <a:off x="559056" y="520610"/>
              <a:ext cx="775702" cy="770574"/>
            </a:xfrm>
            <a:custGeom>
              <a:avLst/>
              <a:gdLst>
                <a:gd name="connsiteX0" fmla="*/ 775703 w 775702"/>
                <a:gd name="connsiteY0" fmla="*/ 385287 h 770574"/>
                <a:gd name="connsiteX1" fmla="*/ 387851 w 775702"/>
                <a:gd name="connsiteY1" fmla="*/ 770575 h 770574"/>
                <a:gd name="connsiteX2" fmla="*/ 0 w 775702"/>
                <a:gd name="connsiteY2" fmla="*/ 385287 h 770574"/>
                <a:gd name="connsiteX3" fmla="*/ 387851 w 775702"/>
                <a:gd name="connsiteY3" fmla="*/ 0 h 770574"/>
                <a:gd name="connsiteX4" fmla="*/ 775703 w 775702"/>
                <a:gd name="connsiteY4" fmla="*/ 385287 h 77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702" h="770574">
                  <a:moveTo>
                    <a:pt x="775703" y="385287"/>
                  </a:moveTo>
                  <a:cubicBezTo>
                    <a:pt x="775703" y="598076"/>
                    <a:pt x="602056" y="770575"/>
                    <a:pt x="387851" y="770575"/>
                  </a:cubicBezTo>
                  <a:cubicBezTo>
                    <a:pt x="173647" y="770575"/>
                    <a:pt x="0" y="598076"/>
                    <a:pt x="0" y="385287"/>
                  </a:cubicBezTo>
                  <a:cubicBezTo>
                    <a:pt x="0" y="172499"/>
                    <a:pt x="173647" y="0"/>
                    <a:pt x="387851" y="0"/>
                  </a:cubicBezTo>
                  <a:cubicBezTo>
                    <a:pt x="602056" y="0"/>
                    <a:pt x="775703" y="172499"/>
                    <a:pt x="775703" y="385287"/>
                  </a:cubicBezTo>
                  <a:close/>
                </a:path>
              </a:pathLst>
            </a:custGeom>
            <a:solidFill>
              <a:srgbClr val="FFFFFF"/>
            </a:solidFill>
            <a:ln w="9497"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1D772722-55D3-9F7E-719D-EAF43884B636}"/>
                </a:ext>
              </a:extLst>
            </p:cNvPr>
            <p:cNvSpPr/>
            <p:nvPr/>
          </p:nvSpPr>
          <p:spPr>
            <a:xfrm>
              <a:off x="672409" y="679957"/>
              <a:ext cx="547487" cy="377187"/>
            </a:xfrm>
            <a:custGeom>
              <a:avLst/>
              <a:gdLst>
                <a:gd name="connsiteX0" fmla="*/ 29845 w 547487"/>
                <a:gd name="connsiteY0" fmla="*/ 192313 h 377187"/>
                <a:gd name="connsiteX1" fmla="*/ 91365 w 547487"/>
                <a:gd name="connsiteY1" fmla="*/ 192313 h 377187"/>
                <a:gd name="connsiteX2" fmla="*/ 91365 w 547487"/>
                <a:gd name="connsiteY2" fmla="*/ 218667 h 377187"/>
                <a:gd name="connsiteX3" fmla="*/ 29845 w 547487"/>
                <a:gd name="connsiteY3" fmla="*/ 218667 h 377187"/>
                <a:gd name="connsiteX4" fmla="*/ 29845 w 547487"/>
                <a:gd name="connsiteY4" fmla="*/ 280913 h 377187"/>
                <a:gd name="connsiteX5" fmla="*/ 1320 w 547487"/>
                <a:gd name="connsiteY5" fmla="*/ 280913 h 377187"/>
                <a:gd name="connsiteX6" fmla="*/ 1320 w 547487"/>
                <a:gd name="connsiteY6" fmla="*/ 128839 h 377187"/>
                <a:gd name="connsiteX7" fmla="*/ 103346 w 547487"/>
                <a:gd name="connsiteY7" fmla="*/ 128839 h 377187"/>
                <a:gd name="connsiteX8" fmla="*/ 96309 w 547487"/>
                <a:gd name="connsiteY8" fmla="*/ 155192 h 377187"/>
                <a:gd name="connsiteX9" fmla="*/ 29750 w 547487"/>
                <a:gd name="connsiteY9" fmla="*/ 155192 h 377187"/>
                <a:gd name="connsiteX10" fmla="*/ 136625 w 547487"/>
                <a:gd name="connsiteY10" fmla="*/ 155192 h 377187"/>
                <a:gd name="connsiteX11" fmla="*/ 205372 w 547487"/>
                <a:gd name="connsiteY11" fmla="*/ 100218 h 377187"/>
                <a:gd name="connsiteX12" fmla="*/ 230569 w 547487"/>
                <a:gd name="connsiteY12" fmla="*/ 104941 h 377187"/>
                <a:gd name="connsiteX13" fmla="*/ 330302 w 547487"/>
                <a:gd name="connsiteY13" fmla="*/ 28231 h 377187"/>
                <a:gd name="connsiteX14" fmla="*/ 407522 w 547487"/>
                <a:gd name="connsiteY14" fmla="*/ 104941 h 377187"/>
                <a:gd name="connsiteX15" fmla="*/ 438995 w 547487"/>
                <a:gd name="connsiteY15" fmla="*/ 98518 h 377187"/>
                <a:gd name="connsiteX16" fmla="*/ 519818 w 547487"/>
                <a:gd name="connsiteY16" fmla="*/ 178238 h 377187"/>
                <a:gd name="connsiteX17" fmla="*/ 519818 w 547487"/>
                <a:gd name="connsiteY17" fmla="*/ 178712 h 377187"/>
                <a:gd name="connsiteX18" fmla="*/ 498709 w 547487"/>
                <a:gd name="connsiteY18" fmla="*/ 236141 h 377187"/>
                <a:gd name="connsiteX19" fmla="*/ 529801 w 547487"/>
                <a:gd name="connsiteY19" fmla="*/ 236141 h 377187"/>
                <a:gd name="connsiteX20" fmla="*/ 547297 w 547487"/>
                <a:gd name="connsiteY20" fmla="*/ 178712 h 377187"/>
                <a:gd name="connsiteX21" fmla="*/ 439376 w 547487"/>
                <a:gd name="connsiteY21" fmla="*/ 71504 h 377187"/>
                <a:gd name="connsiteX22" fmla="*/ 427395 w 547487"/>
                <a:gd name="connsiteY22" fmla="*/ 72165 h 377187"/>
                <a:gd name="connsiteX23" fmla="*/ 275467 w 547487"/>
                <a:gd name="connsiteY23" fmla="*/ 8580 h 377187"/>
                <a:gd name="connsiteX24" fmla="*/ 211077 w 547487"/>
                <a:gd name="connsiteY24" fmla="*/ 73109 h 377187"/>
                <a:gd name="connsiteX25" fmla="*/ 205752 w 547487"/>
                <a:gd name="connsiteY25" fmla="*/ 73109 h 377187"/>
                <a:gd name="connsiteX26" fmla="*/ 109146 w 547487"/>
                <a:gd name="connsiteY26" fmla="*/ 155286 h 377187"/>
                <a:gd name="connsiteX27" fmla="*/ 108956 w 547487"/>
                <a:gd name="connsiteY27" fmla="*/ 280913 h 377187"/>
                <a:gd name="connsiteX28" fmla="*/ 136625 w 547487"/>
                <a:gd name="connsiteY28" fmla="*/ 280913 h 377187"/>
                <a:gd name="connsiteX29" fmla="*/ 136625 w 547487"/>
                <a:gd name="connsiteY29" fmla="*/ 166905 h 377187"/>
                <a:gd name="connsiteX30" fmla="*/ 108956 w 547487"/>
                <a:gd name="connsiteY30" fmla="*/ 166905 h 377187"/>
                <a:gd name="connsiteX31" fmla="*/ 232566 w 547487"/>
                <a:gd name="connsiteY31" fmla="*/ 166905 h 377187"/>
                <a:gd name="connsiteX32" fmla="*/ 206513 w 547487"/>
                <a:gd name="connsiteY32" fmla="*/ 242470 h 377187"/>
                <a:gd name="connsiteX33" fmla="*/ 205847 w 547487"/>
                <a:gd name="connsiteY33" fmla="*/ 242470 h 377187"/>
                <a:gd name="connsiteX34" fmla="*/ 178178 w 547487"/>
                <a:gd name="connsiteY34" fmla="*/ 166905 h 377187"/>
                <a:gd name="connsiteX35" fmla="*/ 148226 w 547487"/>
                <a:gd name="connsiteY35" fmla="*/ 166905 h 377187"/>
                <a:gd name="connsiteX36" fmla="*/ 194627 w 547487"/>
                <a:gd name="connsiteY36" fmla="*/ 280913 h 377187"/>
                <a:gd name="connsiteX37" fmla="*/ 216116 w 547487"/>
                <a:gd name="connsiteY37" fmla="*/ 280913 h 377187"/>
                <a:gd name="connsiteX38" fmla="*/ 262613 w 547487"/>
                <a:gd name="connsiteY38" fmla="*/ 166905 h 377187"/>
                <a:gd name="connsiteX39" fmla="*/ 439661 w 547487"/>
                <a:gd name="connsiteY39" fmla="*/ 151886 h 377187"/>
                <a:gd name="connsiteX40" fmla="*/ 465066 w 547487"/>
                <a:gd name="connsiteY40" fmla="*/ 178764 h 377187"/>
                <a:gd name="connsiteX41" fmla="*/ 465049 w 547487"/>
                <a:gd name="connsiteY41" fmla="*/ 179184 h 377187"/>
                <a:gd name="connsiteX42" fmla="*/ 439661 w 547487"/>
                <a:gd name="connsiteY42" fmla="*/ 204876 h 377187"/>
                <a:gd name="connsiteX43" fmla="*/ 413944 w 547487"/>
                <a:gd name="connsiteY43" fmla="*/ 179987 h 377187"/>
                <a:gd name="connsiteX44" fmla="*/ 413988 w 547487"/>
                <a:gd name="connsiteY44" fmla="*/ 178145 h 377187"/>
                <a:gd name="connsiteX45" fmla="*/ 439465 w 547487"/>
                <a:gd name="connsiteY45" fmla="*/ 151889 h 377187"/>
                <a:gd name="connsiteX46" fmla="*/ 439661 w 547487"/>
                <a:gd name="connsiteY46" fmla="*/ 151886 h 377187"/>
                <a:gd name="connsiteX47" fmla="*/ 437569 w 547487"/>
                <a:gd name="connsiteY47" fmla="*/ 280913 h 377187"/>
                <a:gd name="connsiteX48" fmla="*/ 480167 w 547487"/>
                <a:gd name="connsiteY48" fmla="*/ 216400 h 377187"/>
                <a:gd name="connsiteX49" fmla="*/ 489105 w 547487"/>
                <a:gd name="connsiteY49" fmla="*/ 199303 h 377187"/>
                <a:gd name="connsiteX50" fmla="*/ 492623 w 547487"/>
                <a:gd name="connsiteY50" fmla="*/ 180412 h 377187"/>
                <a:gd name="connsiteX51" fmla="*/ 439566 w 547487"/>
                <a:gd name="connsiteY51" fmla="*/ 127705 h 377187"/>
                <a:gd name="connsiteX52" fmla="*/ 386509 w 547487"/>
                <a:gd name="connsiteY52" fmla="*/ 180412 h 377187"/>
                <a:gd name="connsiteX53" fmla="*/ 431389 w 547487"/>
                <a:gd name="connsiteY53" fmla="*/ 230190 h 377187"/>
                <a:gd name="connsiteX54" fmla="*/ 438805 w 547487"/>
                <a:gd name="connsiteY54" fmla="*/ 229529 h 377187"/>
                <a:gd name="connsiteX55" fmla="*/ 404860 w 547487"/>
                <a:gd name="connsiteY55" fmla="*/ 280913 h 377187"/>
                <a:gd name="connsiteX56" fmla="*/ 320139 w 547487"/>
                <a:gd name="connsiteY56" fmla="*/ 187402 h 377187"/>
                <a:gd name="connsiteX57" fmla="*/ 287620 w 547487"/>
                <a:gd name="connsiteY57" fmla="*/ 214133 h 377187"/>
                <a:gd name="connsiteX58" fmla="*/ 351137 w 547487"/>
                <a:gd name="connsiteY58" fmla="*/ 214133 h 377187"/>
                <a:gd name="connsiteX59" fmla="*/ 320139 w 547487"/>
                <a:gd name="connsiteY59" fmla="*/ 187402 h 377187"/>
                <a:gd name="connsiteX60" fmla="*/ 374338 w 547487"/>
                <a:gd name="connsiteY60" fmla="*/ 247665 h 377187"/>
                <a:gd name="connsiteX61" fmla="*/ 296443 w 547487"/>
                <a:gd name="connsiteY61" fmla="*/ 280064 h 377187"/>
                <a:gd name="connsiteX62" fmla="*/ 259380 w 547487"/>
                <a:gd name="connsiteY62" fmla="*/ 224051 h 377187"/>
                <a:gd name="connsiteX63" fmla="*/ 319949 w 547487"/>
                <a:gd name="connsiteY63" fmla="*/ 162654 h 377187"/>
                <a:gd name="connsiteX64" fmla="*/ 379282 w 547487"/>
                <a:gd name="connsiteY64" fmla="*/ 222634 h 377187"/>
                <a:gd name="connsiteX65" fmla="*/ 377666 w 547487"/>
                <a:gd name="connsiteY65" fmla="*/ 236424 h 377187"/>
                <a:gd name="connsiteX66" fmla="*/ 288761 w 547487"/>
                <a:gd name="connsiteY66" fmla="*/ 236424 h 377187"/>
                <a:gd name="connsiteX67" fmla="*/ 320425 w 547487"/>
                <a:gd name="connsiteY67" fmla="*/ 259850 h 377187"/>
                <a:gd name="connsiteX68" fmla="*/ 344766 w 547487"/>
                <a:gd name="connsiteY68" fmla="*/ 247665 h 377187"/>
                <a:gd name="connsiteX69" fmla="*/ 488440 w 547487"/>
                <a:gd name="connsiteY69" fmla="*/ 271184 h 377187"/>
                <a:gd name="connsiteX70" fmla="*/ 488440 w 547487"/>
                <a:gd name="connsiteY70" fmla="*/ 266556 h 377187"/>
                <a:gd name="connsiteX71" fmla="*/ 491102 w 547487"/>
                <a:gd name="connsiteY71" fmla="*/ 266556 h 377187"/>
                <a:gd name="connsiteX72" fmla="*/ 493662 w 547487"/>
                <a:gd name="connsiteY72" fmla="*/ 268721 h 377187"/>
                <a:gd name="connsiteX73" fmla="*/ 493669 w 547487"/>
                <a:gd name="connsiteY73" fmla="*/ 268917 h 377187"/>
                <a:gd name="connsiteX74" fmla="*/ 491391 w 547487"/>
                <a:gd name="connsiteY74" fmla="*/ 271373 h 377187"/>
                <a:gd name="connsiteX75" fmla="*/ 491197 w 547487"/>
                <a:gd name="connsiteY75" fmla="*/ 271373 h 377187"/>
                <a:gd name="connsiteX76" fmla="*/ 486062 w 547487"/>
                <a:gd name="connsiteY76" fmla="*/ 278269 h 377187"/>
                <a:gd name="connsiteX77" fmla="*/ 488440 w 547487"/>
                <a:gd name="connsiteY77" fmla="*/ 278269 h 377187"/>
                <a:gd name="connsiteX78" fmla="*/ 488440 w 547487"/>
                <a:gd name="connsiteY78" fmla="*/ 273262 h 377187"/>
                <a:gd name="connsiteX79" fmla="*/ 491482 w 547487"/>
                <a:gd name="connsiteY79" fmla="*/ 273262 h 377187"/>
                <a:gd name="connsiteX80" fmla="*/ 494050 w 547487"/>
                <a:gd name="connsiteY80" fmla="*/ 278269 h 377187"/>
                <a:gd name="connsiteX81" fmla="*/ 496617 w 547487"/>
                <a:gd name="connsiteY81" fmla="*/ 278269 h 377187"/>
                <a:gd name="connsiteX82" fmla="*/ 493669 w 547487"/>
                <a:gd name="connsiteY82" fmla="*/ 272696 h 377187"/>
                <a:gd name="connsiteX83" fmla="*/ 496141 w 547487"/>
                <a:gd name="connsiteY83" fmla="*/ 268634 h 377187"/>
                <a:gd name="connsiteX84" fmla="*/ 491406 w 547487"/>
                <a:gd name="connsiteY84" fmla="*/ 264277 h 377187"/>
                <a:gd name="connsiteX85" fmla="*/ 491197 w 547487"/>
                <a:gd name="connsiteY85" fmla="*/ 264289 h 377187"/>
                <a:gd name="connsiteX86" fmla="*/ 485967 w 547487"/>
                <a:gd name="connsiteY86" fmla="*/ 264289 h 377187"/>
                <a:gd name="connsiteX87" fmla="*/ 501751 w 547487"/>
                <a:gd name="connsiteY87" fmla="*/ 271184 h 377187"/>
                <a:gd name="connsiteX88" fmla="*/ 490721 w 547487"/>
                <a:gd name="connsiteY88" fmla="*/ 282328 h 377187"/>
                <a:gd name="connsiteX89" fmla="*/ 479502 w 547487"/>
                <a:gd name="connsiteY89" fmla="*/ 271370 h 377187"/>
                <a:gd name="connsiteX90" fmla="*/ 490436 w 547487"/>
                <a:gd name="connsiteY90" fmla="*/ 260227 h 377187"/>
                <a:gd name="connsiteX91" fmla="*/ 501738 w 547487"/>
                <a:gd name="connsiteY91" fmla="*/ 270117 h 377187"/>
                <a:gd name="connsiteX92" fmla="*/ 501751 w 547487"/>
                <a:gd name="connsiteY92" fmla="*/ 271184 h 377187"/>
                <a:gd name="connsiteX93" fmla="*/ 477220 w 547487"/>
                <a:gd name="connsiteY93" fmla="*/ 271184 h 377187"/>
                <a:gd name="connsiteX94" fmla="*/ 490627 w 547487"/>
                <a:gd name="connsiteY94" fmla="*/ 284502 h 377187"/>
                <a:gd name="connsiteX95" fmla="*/ 504033 w 547487"/>
                <a:gd name="connsiteY95" fmla="*/ 271182 h 377187"/>
                <a:gd name="connsiteX96" fmla="*/ 490626 w 547487"/>
                <a:gd name="connsiteY96" fmla="*/ 257865 h 377187"/>
                <a:gd name="connsiteX97" fmla="*/ 490436 w 547487"/>
                <a:gd name="connsiteY97" fmla="*/ 257866 h 377187"/>
                <a:gd name="connsiteX98" fmla="*/ 477211 w 547487"/>
                <a:gd name="connsiteY98" fmla="*/ 270024 h 377187"/>
                <a:gd name="connsiteX99" fmla="*/ 477220 w 547487"/>
                <a:gd name="connsiteY99" fmla="*/ 271184 h 377187"/>
                <a:gd name="connsiteX100" fmla="*/ 29084 w 547487"/>
                <a:gd name="connsiteY100" fmla="*/ 376692 h 377187"/>
                <a:gd name="connsiteX101" fmla="*/ 56128 w 547487"/>
                <a:gd name="connsiteY101" fmla="*/ 352229 h 377187"/>
                <a:gd name="connsiteX102" fmla="*/ 55898 w 547487"/>
                <a:gd name="connsiteY102" fmla="*/ 347411 h 377187"/>
                <a:gd name="connsiteX103" fmla="*/ 28514 w 547487"/>
                <a:gd name="connsiteY103" fmla="*/ 347411 h 377187"/>
                <a:gd name="connsiteX104" fmla="*/ 28514 w 547487"/>
                <a:gd name="connsiteY104" fmla="*/ 356856 h 377187"/>
                <a:gd name="connsiteX105" fmla="*/ 42777 w 547487"/>
                <a:gd name="connsiteY105" fmla="*/ 356856 h 377187"/>
                <a:gd name="connsiteX106" fmla="*/ 29084 w 547487"/>
                <a:gd name="connsiteY106" fmla="*/ 365546 h 377187"/>
                <a:gd name="connsiteX107" fmla="*/ 13743 w 547487"/>
                <a:gd name="connsiteY107" fmla="*/ 350945 h 377187"/>
                <a:gd name="connsiteX108" fmla="*/ 13776 w 547487"/>
                <a:gd name="connsiteY108" fmla="*/ 349583 h 377187"/>
                <a:gd name="connsiteX109" fmla="*/ 27720 w 547487"/>
                <a:gd name="connsiteY109" fmla="*/ 334015 h 377187"/>
                <a:gd name="connsiteX110" fmla="*/ 29084 w 547487"/>
                <a:gd name="connsiteY110" fmla="*/ 333998 h 377187"/>
                <a:gd name="connsiteX111" fmla="*/ 41541 w 547487"/>
                <a:gd name="connsiteY111" fmla="*/ 342121 h 377187"/>
                <a:gd name="connsiteX112" fmla="*/ 54567 w 547487"/>
                <a:gd name="connsiteY112" fmla="*/ 342121 h 377187"/>
                <a:gd name="connsiteX113" fmla="*/ 28704 w 547487"/>
                <a:gd name="connsiteY113" fmla="*/ 323230 h 377187"/>
                <a:gd name="connsiteX114" fmla="*/ 48 w 547487"/>
                <a:gd name="connsiteY114" fmla="*/ 348509 h 377187"/>
                <a:gd name="connsiteX115" fmla="*/ 25495 w 547487"/>
                <a:gd name="connsiteY115" fmla="*/ 376975 h 377187"/>
                <a:gd name="connsiteX116" fmla="*/ 28704 w 547487"/>
                <a:gd name="connsiteY116" fmla="*/ 376975 h 377187"/>
                <a:gd name="connsiteX117" fmla="*/ 76627 w 547487"/>
                <a:gd name="connsiteY117" fmla="*/ 375748 h 377187"/>
                <a:gd name="connsiteX118" fmla="*/ 80525 w 547487"/>
                <a:gd name="connsiteY118" fmla="*/ 375748 h 377187"/>
                <a:gd name="connsiteX119" fmla="*/ 80525 w 547487"/>
                <a:gd name="connsiteY119" fmla="*/ 365641 h 377187"/>
                <a:gd name="connsiteX120" fmla="*/ 78624 w 547487"/>
                <a:gd name="connsiteY120" fmla="*/ 365641 h 377187"/>
                <a:gd name="connsiteX121" fmla="*/ 75391 w 547487"/>
                <a:gd name="connsiteY121" fmla="*/ 362146 h 377187"/>
                <a:gd name="connsiteX122" fmla="*/ 75391 w 547487"/>
                <a:gd name="connsiteY122" fmla="*/ 320207 h 377187"/>
                <a:gd name="connsiteX123" fmla="*/ 63790 w 547487"/>
                <a:gd name="connsiteY123" fmla="*/ 320207 h 377187"/>
                <a:gd name="connsiteX124" fmla="*/ 63790 w 547487"/>
                <a:gd name="connsiteY124" fmla="*/ 363468 h 377187"/>
                <a:gd name="connsiteX125" fmla="*/ 73952 w 547487"/>
                <a:gd name="connsiteY125" fmla="*/ 375748 h 377187"/>
                <a:gd name="connsiteX126" fmla="*/ 76151 w 547487"/>
                <a:gd name="connsiteY126" fmla="*/ 375748 h 377187"/>
                <a:gd name="connsiteX127" fmla="*/ 106388 w 547487"/>
                <a:gd name="connsiteY127" fmla="*/ 376692 h 377187"/>
                <a:gd name="connsiteX128" fmla="*/ 126636 w 547487"/>
                <a:gd name="connsiteY128" fmla="*/ 355634 h 377187"/>
                <a:gd name="connsiteX129" fmla="*/ 105438 w 547487"/>
                <a:gd name="connsiteY129" fmla="*/ 335520 h 377187"/>
                <a:gd name="connsiteX130" fmla="*/ 85185 w 547487"/>
                <a:gd name="connsiteY130" fmla="*/ 356195 h 377187"/>
                <a:gd name="connsiteX131" fmla="*/ 105048 w 547487"/>
                <a:gd name="connsiteY131" fmla="*/ 376694 h 377187"/>
                <a:gd name="connsiteX132" fmla="*/ 105913 w 547487"/>
                <a:gd name="connsiteY132" fmla="*/ 376692 h 377187"/>
                <a:gd name="connsiteX133" fmla="*/ 106388 w 547487"/>
                <a:gd name="connsiteY133" fmla="*/ 366302 h 377187"/>
                <a:gd name="connsiteX134" fmla="*/ 95387 w 547487"/>
                <a:gd name="connsiteY134" fmla="*/ 356884 h 377187"/>
                <a:gd name="connsiteX135" fmla="*/ 104867 w 547487"/>
                <a:gd name="connsiteY135" fmla="*/ 345955 h 377187"/>
                <a:gd name="connsiteX136" fmla="*/ 115869 w 547487"/>
                <a:gd name="connsiteY136" fmla="*/ 355373 h 377187"/>
                <a:gd name="connsiteX137" fmla="*/ 115897 w 547487"/>
                <a:gd name="connsiteY137" fmla="*/ 356195 h 377187"/>
                <a:gd name="connsiteX138" fmla="*/ 107091 w 547487"/>
                <a:gd name="connsiteY138" fmla="*/ 366291 h 377187"/>
                <a:gd name="connsiteX139" fmla="*/ 105913 w 547487"/>
                <a:gd name="connsiteY139" fmla="*/ 366302 h 377187"/>
                <a:gd name="connsiteX140" fmla="*/ 158210 w 547487"/>
                <a:gd name="connsiteY140" fmla="*/ 376692 h 377187"/>
                <a:gd name="connsiteX141" fmla="*/ 176491 w 547487"/>
                <a:gd name="connsiteY141" fmla="*/ 358392 h 377187"/>
                <a:gd name="connsiteX142" fmla="*/ 176371 w 547487"/>
                <a:gd name="connsiteY142" fmla="*/ 356384 h 377187"/>
                <a:gd name="connsiteX143" fmla="*/ 159382 w 547487"/>
                <a:gd name="connsiteY143" fmla="*/ 335673 h 377187"/>
                <a:gd name="connsiteX144" fmla="*/ 158495 w 547487"/>
                <a:gd name="connsiteY144" fmla="*/ 335604 h 377187"/>
                <a:gd name="connsiteX145" fmla="*/ 147370 w 547487"/>
                <a:gd name="connsiteY145" fmla="*/ 341082 h 377187"/>
                <a:gd name="connsiteX146" fmla="*/ 146134 w 547487"/>
                <a:gd name="connsiteY146" fmla="*/ 341082 h 377187"/>
                <a:gd name="connsiteX147" fmla="*/ 146134 w 547487"/>
                <a:gd name="connsiteY147" fmla="*/ 320207 h 377187"/>
                <a:gd name="connsiteX148" fmla="*/ 134724 w 547487"/>
                <a:gd name="connsiteY148" fmla="*/ 320207 h 377187"/>
                <a:gd name="connsiteX149" fmla="*/ 134724 w 547487"/>
                <a:gd name="connsiteY149" fmla="*/ 375748 h 377187"/>
                <a:gd name="connsiteX150" fmla="*/ 146134 w 547487"/>
                <a:gd name="connsiteY150" fmla="*/ 375748 h 377187"/>
                <a:gd name="connsiteX151" fmla="*/ 146134 w 547487"/>
                <a:gd name="connsiteY151" fmla="*/ 371308 h 377187"/>
                <a:gd name="connsiteX152" fmla="*/ 146800 w 547487"/>
                <a:gd name="connsiteY152" fmla="*/ 371308 h 377187"/>
                <a:gd name="connsiteX153" fmla="*/ 157734 w 547487"/>
                <a:gd name="connsiteY153" fmla="*/ 376692 h 377187"/>
                <a:gd name="connsiteX154" fmla="*/ 155547 w 547487"/>
                <a:gd name="connsiteY154" fmla="*/ 366302 h 377187"/>
                <a:gd name="connsiteX155" fmla="*/ 144546 w 547487"/>
                <a:gd name="connsiteY155" fmla="*/ 356884 h 377187"/>
                <a:gd name="connsiteX156" fmla="*/ 154026 w 547487"/>
                <a:gd name="connsiteY156" fmla="*/ 345955 h 377187"/>
                <a:gd name="connsiteX157" fmla="*/ 165028 w 547487"/>
                <a:gd name="connsiteY157" fmla="*/ 355373 h 377187"/>
                <a:gd name="connsiteX158" fmla="*/ 165056 w 547487"/>
                <a:gd name="connsiteY158" fmla="*/ 356195 h 377187"/>
                <a:gd name="connsiteX159" fmla="*/ 156250 w 547487"/>
                <a:gd name="connsiteY159" fmla="*/ 366291 h 377187"/>
                <a:gd name="connsiteX160" fmla="*/ 155072 w 547487"/>
                <a:gd name="connsiteY160" fmla="*/ 366302 h 377187"/>
                <a:gd name="connsiteX161" fmla="*/ 199857 w 547487"/>
                <a:gd name="connsiteY161" fmla="*/ 376692 h 377187"/>
                <a:gd name="connsiteX162" fmla="*/ 210792 w 547487"/>
                <a:gd name="connsiteY162" fmla="*/ 371308 h 377187"/>
                <a:gd name="connsiteX163" fmla="*/ 211362 w 547487"/>
                <a:gd name="connsiteY163" fmla="*/ 371308 h 377187"/>
                <a:gd name="connsiteX164" fmla="*/ 211362 w 547487"/>
                <a:gd name="connsiteY164" fmla="*/ 375748 h 377187"/>
                <a:gd name="connsiteX165" fmla="*/ 222202 w 547487"/>
                <a:gd name="connsiteY165" fmla="*/ 375748 h 377187"/>
                <a:gd name="connsiteX166" fmla="*/ 222202 w 547487"/>
                <a:gd name="connsiteY166" fmla="*/ 336643 h 377187"/>
                <a:gd name="connsiteX167" fmla="*/ 210792 w 547487"/>
                <a:gd name="connsiteY167" fmla="*/ 336643 h 377187"/>
                <a:gd name="connsiteX168" fmla="*/ 210792 w 547487"/>
                <a:gd name="connsiteY168" fmla="*/ 341082 h 377187"/>
                <a:gd name="connsiteX169" fmla="*/ 210221 w 547487"/>
                <a:gd name="connsiteY169" fmla="*/ 341082 h 377187"/>
                <a:gd name="connsiteX170" fmla="*/ 199096 w 547487"/>
                <a:gd name="connsiteY170" fmla="*/ 335604 h 377187"/>
                <a:gd name="connsiteX171" fmla="*/ 181151 w 547487"/>
                <a:gd name="connsiteY171" fmla="*/ 355503 h 377187"/>
                <a:gd name="connsiteX172" fmla="*/ 181220 w 547487"/>
                <a:gd name="connsiteY172" fmla="*/ 356384 h 377187"/>
                <a:gd name="connsiteX173" fmla="*/ 197360 w 547487"/>
                <a:gd name="connsiteY173" fmla="*/ 376573 h 377187"/>
                <a:gd name="connsiteX174" fmla="*/ 199381 w 547487"/>
                <a:gd name="connsiteY174" fmla="*/ 376692 h 377187"/>
                <a:gd name="connsiteX175" fmla="*/ 202519 w 547487"/>
                <a:gd name="connsiteY175" fmla="*/ 366302 h 377187"/>
                <a:gd name="connsiteX176" fmla="*/ 191089 w 547487"/>
                <a:gd name="connsiteY176" fmla="*/ 357403 h 377187"/>
                <a:gd name="connsiteX177" fmla="*/ 200047 w 547487"/>
                <a:gd name="connsiteY177" fmla="*/ 346048 h 377187"/>
                <a:gd name="connsiteX178" fmla="*/ 211478 w 547487"/>
                <a:gd name="connsiteY178" fmla="*/ 354946 h 377187"/>
                <a:gd name="connsiteX179" fmla="*/ 211552 w 547487"/>
                <a:gd name="connsiteY179" fmla="*/ 356195 h 377187"/>
                <a:gd name="connsiteX180" fmla="*/ 202733 w 547487"/>
                <a:gd name="connsiteY180" fmla="*/ 366278 h 377187"/>
                <a:gd name="connsiteX181" fmla="*/ 202044 w 547487"/>
                <a:gd name="connsiteY181" fmla="*/ 366302 h 377187"/>
                <a:gd name="connsiteX182" fmla="*/ 243691 w 547487"/>
                <a:gd name="connsiteY182" fmla="*/ 375748 h 377187"/>
                <a:gd name="connsiteX183" fmla="*/ 247590 w 547487"/>
                <a:gd name="connsiteY183" fmla="*/ 375748 h 377187"/>
                <a:gd name="connsiteX184" fmla="*/ 247590 w 547487"/>
                <a:gd name="connsiteY184" fmla="*/ 365641 h 377187"/>
                <a:gd name="connsiteX185" fmla="*/ 246258 w 547487"/>
                <a:gd name="connsiteY185" fmla="*/ 365641 h 377187"/>
                <a:gd name="connsiteX186" fmla="*/ 242908 w 547487"/>
                <a:gd name="connsiteY186" fmla="*/ 362959 h 377187"/>
                <a:gd name="connsiteX187" fmla="*/ 242930 w 547487"/>
                <a:gd name="connsiteY187" fmla="*/ 362146 h 377187"/>
                <a:gd name="connsiteX188" fmla="*/ 242930 w 547487"/>
                <a:gd name="connsiteY188" fmla="*/ 320207 h 377187"/>
                <a:gd name="connsiteX189" fmla="*/ 230855 w 547487"/>
                <a:gd name="connsiteY189" fmla="*/ 320207 h 377187"/>
                <a:gd name="connsiteX190" fmla="*/ 230855 w 547487"/>
                <a:gd name="connsiteY190" fmla="*/ 363468 h 377187"/>
                <a:gd name="connsiteX191" fmla="*/ 241016 w 547487"/>
                <a:gd name="connsiteY191" fmla="*/ 375748 h 377187"/>
                <a:gd name="connsiteX192" fmla="*/ 243216 w 547487"/>
                <a:gd name="connsiteY192" fmla="*/ 375748 h 377187"/>
                <a:gd name="connsiteX193" fmla="*/ 274974 w 547487"/>
                <a:gd name="connsiteY193" fmla="*/ 375748 h 377187"/>
                <a:gd name="connsiteX194" fmla="*/ 286669 w 547487"/>
                <a:gd name="connsiteY194" fmla="*/ 375748 h 377187"/>
                <a:gd name="connsiteX195" fmla="*/ 286669 w 547487"/>
                <a:gd name="connsiteY195" fmla="*/ 358651 h 377187"/>
                <a:gd name="connsiteX196" fmla="*/ 295132 w 547487"/>
                <a:gd name="connsiteY196" fmla="*/ 358651 h 377187"/>
                <a:gd name="connsiteX197" fmla="*/ 313376 w 547487"/>
                <a:gd name="connsiteY197" fmla="*/ 341850 h 377187"/>
                <a:gd name="connsiteX198" fmla="*/ 313388 w 547487"/>
                <a:gd name="connsiteY198" fmla="*/ 341177 h 377187"/>
                <a:gd name="connsiteX199" fmla="*/ 296205 w 547487"/>
                <a:gd name="connsiteY199" fmla="*/ 323865 h 377187"/>
                <a:gd name="connsiteX200" fmla="*/ 295132 w 547487"/>
                <a:gd name="connsiteY200" fmla="*/ 323891 h 377187"/>
                <a:gd name="connsiteX201" fmla="*/ 274499 w 547487"/>
                <a:gd name="connsiteY201" fmla="*/ 323891 h 377187"/>
                <a:gd name="connsiteX202" fmla="*/ 286669 w 547487"/>
                <a:gd name="connsiteY202" fmla="*/ 348733 h 377187"/>
                <a:gd name="connsiteX203" fmla="*/ 286669 w 547487"/>
                <a:gd name="connsiteY203" fmla="*/ 333903 h 377187"/>
                <a:gd name="connsiteX204" fmla="*/ 293991 w 547487"/>
                <a:gd name="connsiteY204" fmla="*/ 333903 h 377187"/>
                <a:gd name="connsiteX205" fmla="*/ 301312 w 547487"/>
                <a:gd name="connsiteY205" fmla="*/ 340399 h 377187"/>
                <a:gd name="connsiteX206" fmla="*/ 301312 w 547487"/>
                <a:gd name="connsiteY206" fmla="*/ 341177 h 377187"/>
                <a:gd name="connsiteX207" fmla="*/ 294676 w 547487"/>
                <a:gd name="connsiteY207" fmla="*/ 348720 h 377187"/>
                <a:gd name="connsiteX208" fmla="*/ 293991 w 547487"/>
                <a:gd name="connsiteY208" fmla="*/ 348733 h 377187"/>
                <a:gd name="connsiteX209" fmla="*/ 334212 w 547487"/>
                <a:gd name="connsiteY209" fmla="*/ 377070 h 377187"/>
                <a:gd name="connsiteX210" fmla="*/ 345052 w 547487"/>
                <a:gd name="connsiteY210" fmla="*/ 371686 h 377187"/>
                <a:gd name="connsiteX211" fmla="*/ 345622 w 547487"/>
                <a:gd name="connsiteY211" fmla="*/ 371686 h 377187"/>
                <a:gd name="connsiteX212" fmla="*/ 345622 w 547487"/>
                <a:gd name="connsiteY212" fmla="*/ 376125 h 377187"/>
                <a:gd name="connsiteX213" fmla="*/ 357127 w 547487"/>
                <a:gd name="connsiteY213" fmla="*/ 376125 h 377187"/>
                <a:gd name="connsiteX214" fmla="*/ 357127 w 547487"/>
                <a:gd name="connsiteY214" fmla="*/ 336643 h 377187"/>
                <a:gd name="connsiteX215" fmla="*/ 345052 w 547487"/>
                <a:gd name="connsiteY215" fmla="*/ 336643 h 377187"/>
                <a:gd name="connsiteX216" fmla="*/ 345052 w 547487"/>
                <a:gd name="connsiteY216" fmla="*/ 341082 h 377187"/>
                <a:gd name="connsiteX217" fmla="*/ 344386 w 547487"/>
                <a:gd name="connsiteY217" fmla="*/ 341082 h 377187"/>
                <a:gd name="connsiteX218" fmla="*/ 333261 w 547487"/>
                <a:gd name="connsiteY218" fmla="*/ 335604 h 377187"/>
                <a:gd name="connsiteX219" fmla="*/ 315316 w 547487"/>
                <a:gd name="connsiteY219" fmla="*/ 355503 h 377187"/>
                <a:gd name="connsiteX220" fmla="*/ 315385 w 547487"/>
                <a:gd name="connsiteY220" fmla="*/ 356384 h 377187"/>
                <a:gd name="connsiteX221" fmla="*/ 331525 w 547487"/>
                <a:gd name="connsiteY221" fmla="*/ 376573 h 377187"/>
                <a:gd name="connsiteX222" fmla="*/ 333641 w 547487"/>
                <a:gd name="connsiteY222" fmla="*/ 376692 h 377187"/>
                <a:gd name="connsiteX223" fmla="*/ 336779 w 547487"/>
                <a:gd name="connsiteY223" fmla="*/ 366680 h 377187"/>
                <a:gd name="connsiteX224" fmla="*/ 325778 w 547487"/>
                <a:gd name="connsiteY224" fmla="*/ 357261 h 377187"/>
                <a:gd name="connsiteX225" fmla="*/ 335258 w 547487"/>
                <a:gd name="connsiteY225" fmla="*/ 346333 h 377187"/>
                <a:gd name="connsiteX226" fmla="*/ 346260 w 547487"/>
                <a:gd name="connsiteY226" fmla="*/ 355751 h 377187"/>
                <a:gd name="connsiteX227" fmla="*/ 346288 w 547487"/>
                <a:gd name="connsiteY227" fmla="*/ 356573 h 377187"/>
                <a:gd name="connsiteX228" fmla="*/ 337082 w 547487"/>
                <a:gd name="connsiteY228" fmla="*/ 366309 h 377187"/>
                <a:gd name="connsiteX229" fmla="*/ 336304 w 547487"/>
                <a:gd name="connsiteY229" fmla="*/ 366302 h 377187"/>
                <a:gd name="connsiteX230" fmla="*/ 365305 w 547487"/>
                <a:gd name="connsiteY230" fmla="*/ 376125 h 377187"/>
                <a:gd name="connsiteX231" fmla="*/ 376810 w 547487"/>
                <a:gd name="connsiteY231" fmla="*/ 376125 h 377187"/>
                <a:gd name="connsiteX232" fmla="*/ 376810 w 547487"/>
                <a:gd name="connsiteY232" fmla="*/ 357990 h 377187"/>
                <a:gd name="connsiteX233" fmla="*/ 386318 w 547487"/>
                <a:gd name="connsiteY233" fmla="*/ 347127 h 377187"/>
                <a:gd name="connsiteX234" fmla="*/ 390882 w 547487"/>
                <a:gd name="connsiteY234" fmla="*/ 347127 h 377187"/>
                <a:gd name="connsiteX235" fmla="*/ 390882 w 547487"/>
                <a:gd name="connsiteY235" fmla="*/ 336359 h 377187"/>
                <a:gd name="connsiteX236" fmla="*/ 387079 w 547487"/>
                <a:gd name="connsiteY236" fmla="*/ 336359 h 377187"/>
                <a:gd name="connsiteX237" fmla="*/ 376905 w 547487"/>
                <a:gd name="connsiteY237" fmla="*/ 342499 h 377187"/>
                <a:gd name="connsiteX238" fmla="*/ 376334 w 547487"/>
                <a:gd name="connsiteY238" fmla="*/ 342499 h 377187"/>
                <a:gd name="connsiteX239" fmla="*/ 376334 w 547487"/>
                <a:gd name="connsiteY239" fmla="*/ 336643 h 377187"/>
                <a:gd name="connsiteX240" fmla="*/ 364829 w 547487"/>
                <a:gd name="connsiteY240" fmla="*/ 336643 h 377187"/>
                <a:gd name="connsiteX241" fmla="*/ 416746 w 547487"/>
                <a:gd name="connsiteY241" fmla="*/ 376125 h 377187"/>
                <a:gd name="connsiteX242" fmla="*/ 424733 w 547487"/>
                <a:gd name="connsiteY242" fmla="*/ 376125 h 377187"/>
                <a:gd name="connsiteX243" fmla="*/ 424733 w 547487"/>
                <a:gd name="connsiteY243" fmla="*/ 366680 h 377187"/>
                <a:gd name="connsiteX244" fmla="*/ 419598 w 547487"/>
                <a:gd name="connsiteY244" fmla="*/ 366680 h 377187"/>
                <a:gd name="connsiteX245" fmla="*/ 414591 w 547487"/>
                <a:gd name="connsiteY245" fmla="*/ 363072 h 377187"/>
                <a:gd name="connsiteX246" fmla="*/ 414559 w 547487"/>
                <a:gd name="connsiteY246" fmla="*/ 361957 h 377187"/>
                <a:gd name="connsiteX247" fmla="*/ 414559 w 547487"/>
                <a:gd name="connsiteY247" fmla="*/ 345616 h 377187"/>
                <a:gd name="connsiteX248" fmla="*/ 424828 w 547487"/>
                <a:gd name="connsiteY248" fmla="*/ 345616 h 377187"/>
                <a:gd name="connsiteX249" fmla="*/ 424828 w 547487"/>
                <a:gd name="connsiteY249" fmla="*/ 336170 h 377187"/>
                <a:gd name="connsiteX250" fmla="*/ 414368 w 547487"/>
                <a:gd name="connsiteY250" fmla="*/ 336170 h 377187"/>
                <a:gd name="connsiteX251" fmla="*/ 414368 w 547487"/>
                <a:gd name="connsiteY251" fmla="*/ 325969 h 377187"/>
                <a:gd name="connsiteX252" fmla="*/ 403434 w 547487"/>
                <a:gd name="connsiteY252" fmla="*/ 325969 h 377187"/>
                <a:gd name="connsiteX253" fmla="*/ 403434 w 547487"/>
                <a:gd name="connsiteY253" fmla="*/ 333242 h 377187"/>
                <a:gd name="connsiteX254" fmla="*/ 400804 w 547487"/>
                <a:gd name="connsiteY254" fmla="*/ 336626 h 377187"/>
                <a:gd name="connsiteX255" fmla="*/ 400201 w 547487"/>
                <a:gd name="connsiteY255" fmla="*/ 336643 h 377187"/>
                <a:gd name="connsiteX256" fmla="*/ 396492 w 547487"/>
                <a:gd name="connsiteY256" fmla="*/ 336643 h 377187"/>
                <a:gd name="connsiteX257" fmla="*/ 396492 w 547487"/>
                <a:gd name="connsiteY257" fmla="*/ 346088 h 377187"/>
                <a:gd name="connsiteX258" fmla="*/ 402863 w 547487"/>
                <a:gd name="connsiteY258" fmla="*/ 346088 h 377187"/>
                <a:gd name="connsiteX259" fmla="*/ 402863 w 547487"/>
                <a:gd name="connsiteY259" fmla="*/ 362618 h 377187"/>
                <a:gd name="connsiteX260" fmla="*/ 414879 w 547487"/>
                <a:gd name="connsiteY260" fmla="*/ 375777 h 377187"/>
                <a:gd name="connsiteX261" fmla="*/ 416555 w 547487"/>
                <a:gd name="connsiteY261" fmla="*/ 375748 h 377187"/>
                <a:gd name="connsiteX262" fmla="*/ 431959 w 547487"/>
                <a:gd name="connsiteY262" fmla="*/ 376125 h 377187"/>
                <a:gd name="connsiteX263" fmla="*/ 443464 w 547487"/>
                <a:gd name="connsiteY263" fmla="*/ 376125 h 377187"/>
                <a:gd name="connsiteX264" fmla="*/ 443464 w 547487"/>
                <a:gd name="connsiteY264" fmla="*/ 353834 h 377187"/>
                <a:gd name="connsiteX265" fmla="*/ 449902 w 547487"/>
                <a:gd name="connsiteY265" fmla="*/ 346296 h 377187"/>
                <a:gd name="connsiteX266" fmla="*/ 450215 w 547487"/>
                <a:gd name="connsiteY266" fmla="*/ 346277 h 377187"/>
                <a:gd name="connsiteX267" fmla="*/ 456620 w 547487"/>
                <a:gd name="connsiteY267" fmla="*/ 352380 h 377187"/>
                <a:gd name="connsiteX268" fmla="*/ 456586 w 547487"/>
                <a:gd name="connsiteY268" fmla="*/ 353172 h 377187"/>
                <a:gd name="connsiteX269" fmla="*/ 456586 w 547487"/>
                <a:gd name="connsiteY269" fmla="*/ 375748 h 377187"/>
                <a:gd name="connsiteX270" fmla="*/ 468091 w 547487"/>
                <a:gd name="connsiteY270" fmla="*/ 375748 h 377187"/>
                <a:gd name="connsiteX271" fmla="*/ 468091 w 547487"/>
                <a:gd name="connsiteY271" fmla="*/ 349678 h 377187"/>
                <a:gd name="connsiteX272" fmla="*/ 455688 w 547487"/>
                <a:gd name="connsiteY272" fmla="*/ 335609 h 377187"/>
                <a:gd name="connsiteX273" fmla="*/ 454019 w 547487"/>
                <a:gd name="connsiteY273" fmla="*/ 335604 h 377187"/>
                <a:gd name="connsiteX274" fmla="*/ 443464 w 547487"/>
                <a:gd name="connsiteY274" fmla="*/ 340893 h 377187"/>
                <a:gd name="connsiteX275" fmla="*/ 442799 w 547487"/>
                <a:gd name="connsiteY275" fmla="*/ 340893 h 377187"/>
                <a:gd name="connsiteX276" fmla="*/ 442799 w 547487"/>
                <a:gd name="connsiteY276" fmla="*/ 336643 h 377187"/>
                <a:gd name="connsiteX277" fmla="*/ 431389 w 547487"/>
                <a:gd name="connsiteY277" fmla="*/ 336643 h 377187"/>
                <a:gd name="connsiteX278" fmla="*/ 494430 w 547487"/>
                <a:gd name="connsiteY278" fmla="*/ 377070 h 377187"/>
                <a:gd name="connsiteX279" fmla="*/ 514017 w 547487"/>
                <a:gd name="connsiteY279" fmla="*/ 363563 h 377187"/>
                <a:gd name="connsiteX280" fmla="*/ 503463 w 547487"/>
                <a:gd name="connsiteY280" fmla="*/ 363563 h 377187"/>
                <a:gd name="connsiteX281" fmla="*/ 494715 w 547487"/>
                <a:gd name="connsiteY281" fmla="*/ 368285 h 377187"/>
                <a:gd name="connsiteX282" fmla="*/ 485207 w 547487"/>
                <a:gd name="connsiteY282" fmla="*/ 359784 h 377187"/>
                <a:gd name="connsiteX283" fmla="*/ 513732 w 547487"/>
                <a:gd name="connsiteY283" fmla="*/ 359784 h 377187"/>
                <a:gd name="connsiteX284" fmla="*/ 513732 w 547487"/>
                <a:gd name="connsiteY284" fmla="*/ 356384 h 377187"/>
                <a:gd name="connsiteX285" fmla="*/ 496316 w 547487"/>
                <a:gd name="connsiteY285" fmla="*/ 336026 h 377187"/>
                <a:gd name="connsiteX286" fmla="*/ 493954 w 547487"/>
                <a:gd name="connsiteY286" fmla="*/ 335981 h 377187"/>
                <a:gd name="connsiteX287" fmla="*/ 474677 w 547487"/>
                <a:gd name="connsiteY287" fmla="*/ 357920 h 377187"/>
                <a:gd name="connsiteX288" fmla="*/ 493954 w 547487"/>
                <a:gd name="connsiteY288" fmla="*/ 377070 h 377187"/>
                <a:gd name="connsiteX289" fmla="*/ 485492 w 547487"/>
                <a:gd name="connsiteY289" fmla="*/ 351567 h 377187"/>
                <a:gd name="connsiteX290" fmla="*/ 494430 w 547487"/>
                <a:gd name="connsiteY290" fmla="*/ 344199 h 377187"/>
                <a:gd name="connsiteX291" fmla="*/ 503898 w 547487"/>
                <a:gd name="connsiteY291" fmla="*/ 351249 h 377187"/>
                <a:gd name="connsiteX292" fmla="*/ 503938 w 547487"/>
                <a:gd name="connsiteY292" fmla="*/ 351567 h 377187"/>
                <a:gd name="connsiteX293" fmla="*/ 521814 w 547487"/>
                <a:gd name="connsiteY293" fmla="*/ 375559 h 377187"/>
                <a:gd name="connsiteX294" fmla="*/ 533415 w 547487"/>
                <a:gd name="connsiteY294" fmla="*/ 375559 h 377187"/>
                <a:gd name="connsiteX295" fmla="*/ 533415 w 547487"/>
                <a:gd name="connsiteY295" fmla="*/ 357990 h 377187"/>
                <a:gd name="connsiteX296" fmla="*/ 542923 w 547487"/>
                <a:gd name="connsiteY296" fmla="*/ 347127 h 377187"/>
                <a:gd name="connsiteX297" fmla="*/ 547487 w 547487"/>
                <a:gd name="connsiteY297" fmla="*/ 347127 h 377187"/>
                <a:gd name="connsiteX298" fmla="*/ 547487 w 547487"/>
                <a:gd name="connsiteY298" fmla="*/ 336359 h 377187"/>
                <a:gd name="connsiteX299" fmla="*/ 543684 w 547487"/>
                <a:gd name="connsiteY299" fmla="*/ 336359 h 377187"/>
                <a:gd name="connsiteX300" fmla="*/ 533510 w 547487"/>
                <a:gd name="connsiteY300" fmla="*/ 342499 h 377187"/>
                <a:gd name="connsiteX301" fmla="*/ 532939 w 547487"/>
                <a:gd name="connsiteY301" fmla="*/ 342499 h 377187"/>
                <a:gd name="connsiteX302" fmla="*/ 532939 w 547487"/>
                <a:gd name="connsiteY302" fmla="*/ 336643 h 377187"/>
                <a:gd name="connsiteX303" fmla="*/ 521814 w 547487"/>
                <a:gd name="connsiteY303" fmla="*/ 336643 h 37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Lst>
              <a:rect l="l" t="t" r="r" b="b"/>
              <a:pathLst>
                <a:path w="547487" h="377187">
                  <a:moveTo>
                    <a:pt x="29845" y="192313"/>
                  </a:moveTo>
                  <a:lnTo>
                    <a:pt x="91365" y="192313"/>
                  </a:lnTo>
                  <a:lnTo>
                    <a:pt x="91365" y="218667"/>
                  </a:lnTo>
                  <a:lnTo>
                    <a:pt x="29845" y="218667"/>
                  </a:lnTo>
                  <a:lnTo>
                    <a:pt x="29845" y="280913"/>
                  </a:lnTo>
                  <a:lnTo>
                    <a:pt x="1320" y="280913"/>
                  </a:lnTo>
                  <a:lnTo>
                    <a:pt x="1320" y="128839"/>
                  </a:lnTo>
                  <a:lnTo>
                    <a:pt x="103346" y="128839"/>
                  </a:lnTo>
                  <a:cubicBezTo>
                    <a:pt x="99871" y="137287"/>
                    <a:pt x="97506" y="146144"/>
                    <a:pt x="96309" y="155192"/>
                  </a:cubicBezTo>
                  <a:lnTo>
                    <a:pt x="29750" y="155192"/>
                  </a:lnTo>
                  <a:close/>
                  <a:moveTo>
                    <a:pt x="136625" y="155192"/>
                  </a:moveTo>
                  <a:cubicBezTo>
                    <a:pt x="143720" y="123115"/>
                    <a:pt x="172311" y="100251"/>
                    <a:pt x="205372" y="100218"/>
                  </a:cubicBezTo>
                  <a:cubicBezTo>
                    <a:pt x="213994" y="100216"/>
                    <a:pt x="222540" y="101818"/>
                    <a:pt x="230569" y="104941"/>
                  </a:cubicBezTo>
                  <a:cubicBezTo>
                    <a:pt x="236786" y="56400"/>
                    <a:pt x="281438" y="22056"/>
                    <a:pt x="330302" y="28231"/>
                  </a:cubicBezTo>
                  <a:cubicBezTo>
                    <a:pt x="370634" y="33328"/>
                    <a:pt x="402392" y="64876"/>
                    <a:pt x="407522" y="104941"/>
                  </a:cubicBezTo>
                  <a:cubicBezTo>
                    <a:pt x="417459" y="100679"/>
                    <a:pt x="428172" y="98493"/>
                    <a:pt x="438995" y="98518"/>
                  </a:cubicBezTo>
                  <a:cubicBezTo>
                    <a:pt x="483474" y="98361"/>
                    <a:pt x="519660" y="134054"/>
                    <a:pt x="519818" y="178238"/>
                  </a:cubicBezTo>
                  <a:cubicBezTo>
                    <a:pt x="519818" y="178396"/>
                    <a:pt x="519818" y="178554"/>
                    <a:pt x="519818" y="178712"/>
                  </a:cubicBezTo>
                  <a:cubicBezTo>
                    <a:pt x="519822" y="199729"/>
                    <a:pt x="512345" y="220071"/>
                    <a:pt x="498709" y="236141"/>
                  </a:cubicBezTo>
                  <a:lnTo>
                    <a:pt x="529801" y="236141"/>
                  </a:lnTo>
                  <a:cubicBezTo>
                    <a:pt x="541330" y="219188"/>
                    <a:pt x="547428" y="199169"/>
                    <a:pt x="547297" y="178712"/>
                  </a:cubicBezTo>
                  <a:cubicBezTo>
                    <a:pt x="547245" y="119523"/>
                    <a:pt x="498957" y="71556"/>
                    <a:pt x="439376" y="71504"/>
                  </a:cubicBezTo>
                  <a:cubicBezTo>
                    <a:pt x="435373" y="71483"/>
                    <a:pt x="431371" y="71704"/>
                    <a:pt x="427395" y="72165"/>
                  </a:cubicBezTo>
                  <a:cubicBezTo>
                    <a:pt x="403117" y="12930"/>
                    <a:pt x="335096" y="-15538"/>
                    <a:pt x="275467" y="8580"/>
                  </a:cubicBezTo>
                  <a:cubicBezTo>
                    <a:pt x="246051" y="20477"/>
                    <a:pt x="222795" y="43784"/>
                    <a:pt x="211077" y="73109"/>
                  </a:cubicBezTo>
                  <a:lnTo>
                    <a:pt x="205752" y="73109"/>
                  </a:lnTo>
                  <a:cubicBezTo>
                    <a:pt x="157576" y="73140"/>
                    <a:pt x="116590" y="108003"/>
                    <a:pt x="109146" y="155286"/>
                  </a:cubicBezTo>
                  <a:close/>
                  <a:moveTo>
                    <a:pt x="108956" y="280913"/>
                  </a:moveTo>
                  <a:lnTo>
                    <a:pt x="136625" y="280913"/>
                  </a:lnTo>
                  <a:lnTo>
                    <a:pt x="136625" y="166905"/>
                  </a:lnTo>
                  <a:lnTo>
                    <a:pt x="108956" y="166905"/>
                  </a:lnTo>
                  <a:close/>
                  <a:moveTo>
                    <a:pt x="232566" y="166905"/>
                  </a:moveTo>
                  <a:lnTo>
                    <a:pt x="206513" y="242470"/>
                  </a:lnTo>
                  <a:lnTo>
                    <a:pt x="205847" y="242470"/>
                  </a:lnTo>
                  <a:lnTo>
                    <a:pt x="178178" y="166905"/>
                  </a:lnTo>
                  <a:lnTo>
                    <a:pt x="148226" y="166905"/>
                  </a:lnTo>
                  <a:lnTo>
                    <a:pt x="194627" y="280913"/>
                  </a:lnTo>
                  <a:lnTo>
                    <a:pt x="216116" y="280913"/>
                  </a:lnTo>
                  <a:lnTo>
                    <a:pt x="262613" y="166905"/>
                  </a:lnTo>
                  <a:close/>
                  <a:moveTo>
                    <a:pt x="439661" y="151886"/>
                  </a:moveTo>
                  <a:cubicBezTo>
                    <a:pt x="454148" y="152339"/>
                    <a:pt x="465521" y="164373"/>
                    <a:pt x="465066" y="178764"/>
                  </a:cubicBezTo>
                  <a:cubicBezTo>
                    <a:pt x="465061" y="178903"/>
                    <a:pt x="465055" y="179044"/>
                    <a:pt x="465049" y="179184"/>
                  </a:cubicBezTo>
                  <a:cubicBezTo>
                    <a:pt x="465102" y="193212"/>
                    <a:pt x="453780" y="204669"/>
                    <a:pt x="439661" y="204876"/>
                  </a:cubicBezTo>
                  <a:cubicBezTo>
                    <a:pt x="425641" y="205057"/>
                    <a:pt x="414127" y="193914"/>
                    <a:pt x="413944" y="179987"/>
                  </a:cubicBezTo>
                  <a:cubicBezTo>
                    <a:pt x="413937" y="179373"/>
                    <a:pt x="413951" y="178758"/>
                    <a:pt x="413988" y="178145"/>
                  </a:cubicBezTo>
                  <a:cubicBezTo>
                    <a:pt x="413725" y="163906"/>
                    <a:pt x="425131" y="152151"/>
                    <a:pt x="439465" y="151889"/>
                  </a:cubicBezTo>
                  <a:cubicBezTo>
                    <a:pt x="439531" y="151888"/>
                    <a:pt x="439595" y="151887"/>
                    <a:pt x="439661" y="151886"/>
                  </a:cubicBezTo>
                  <a:moveTo>
                    <a:pt x="437569" y="280913"/>
                  </a:moveTo>
                  <a:lnTo>
                    <a:pt x="480167" y="216400"/>
                  </a:lnTo>
                  <a:cubicBezTo>
                    <a:pt x="483782" y="211052"/>
                    <a:pt x="486781" y="205317"/>
                    <a:pt x="489105" y="199303"/>
                  </a:cubicBezTo>
                  <a:cubicBezTo>
                    <a:pt x="491366" y="193255"/>
                    <a:pt x="492557" y="186863"/>
                    <a:pt x="492623" y="180412"/>
                  </a:cubicBezTo>
                  <a:cubicBezTo>
                    <a:pt x="492623" y="151302"/>
                    <a:pt x="468868" y="127705"/>
                    <a:pt x="439566" y="127705"/>
                  </a:cubicBezTo>
                  <a:cubicBezTo>
                    <a:pt x="410264" y="127705"/>
                    <a:pt x="386509" y="151302"/>
                    <a:pt x="386509" y="180412"/>
                  </a:cubicBezTo>
                  <a:cubicBezTo>
                    <a:pt x="385366" y="206363"/>
                    <a:pt x="405297" y="228469"/>
                    <a:pt x="431389" y="230190"/>
                  </a:cubicBezTo>
                  <a:cubicBezTo>
                    <a:pt x="433880" y="230316"/>
                    <a:pt x="436377" y="230094"/>
                    <a:pt x="438805" y="229529"/>
                  </a:cubicBezTo>
                  <a:lnTo>
                    <a:pt x="404860" y="280913"/>
                  </a:lnTo>
                  <a:close/>
                  <a:moveTo>
                    <a:pt x="320139" y="187402"/>
                  </a:moveTo>
                  <a:cubicBezTo>
                    <a:pt x="304284" y="187507"/>
                    <a:pt x="290692" y="198680"/>
                    <a:pt x="287620" y="214133"/>
                  </a:cubicBezTo>
                  <a:lnTo>
                    <a:pt x="351137" y="214133"/>
                  </a:lnTo>
                  <a:cubicBezTo>
                    <a:pt x="349196" y="198665"/>
                    <a:pt x="335829" y="187137"/>
                    <a:pt x="320139" y="187402"/>
                  </a:cubicBezTo>
                  <a:moveTo>
                    <a:pt x="374338" y="247665"/>
                  </a:moveTo>
                  <a:cubicBezTo>
                    <a:pt x="361834" y="277980"/>
                    <a:pt x="326960" y="292485"/>
                    <a:pt x="296443" y="280064"/>
                  </a:cubicBezTo>
                  <a:cubicBezTo>
                    <a:pt x="273635" y="270781"/>
                    <a:pt x="258913" y="248531"/>
                    <a:pt x="259380" y="224051"/>
                  </a:cubicBezTo>
                  <a:cubicBezTo>
                    <a:pt x="259063" y="190491"/>
                    <a:pt x="286166" y="163018"/>
                    <a:pt x="319949" y="162654"/>
                  </a:cubicBezTo>
                  <a:cubicBezTo>
                    <a:pt x="352930" y="163120"/>
                    <a:pt x="379390" y="189868"/>
                    <a:pt x="379282" y="222634"/>
                  </a:cubicBezTo>
                  <a:cubicBezTo>
                    <a:pt x="379269" y="227276"/>
                    <a:pt x="378727" y="231903"/>
                    <a:pt x="377666" y="236424"/>
                  </a:cubicBezTo>
                  <a:lnTo>
                    <a:pt x="288761" y="236424"/>
                  </a:lnTo>
                  <a:cubicBezTo>
                    <a:pt x="292876" y="250374"/>
                    <a:pt x="305792" y="259930"/>
                    <a:pt x="320425" y="259850"/>
                  </a:cubicBezTo>
                  <a:cubicBezTo>
                    <a:pt x="330094" y="260151"/>
                    <a:pt x="339257" y="255564"/>
                    <a:pt x="344766" y="247665"/>
                  </a:cubicBezTo>
                  <a:close/>
                  <a:moveTo>
                    <a:pt x="488440" y="271184"/>
                  </a:moveTo>
                  <a:lnTo>
                    <a:pt x="488440" y="266556"/>
                  </a:lnTo>
                  <a:lnTo>
                    <a:pt x="491102" y="266556"/>
                  </a:lnTo>
                  <a:cubicBezTo>
                    <a:pt x="492410" y="266452"/>
                    <a:pt x="493557" y="267421"/>
                    <a:pt x="493662" y="268721"/>
                  </a:cubicBezTo>
                  <a:cubicBezTo>
                    <a:pt x="493667" y="268786"/>
                    <a:pt x="493669" y="268852"/>
                    <a:pt x="493669" y="268917"/>
                  </a:cubicBezTo>
                  <a:cubicBezTo>
                    <a:pt x="493722" y="270221"/>
                    <a:pt x="492703" y="271320"/>
                    <a:pt x="491391" y="271373"/>
                  </a:cubicBezTo>
                  <a:cubicBezTo>
                    <a:pt x="491326" y="271376"/>
                    <a:pt x="491262" y="271376"/>
                    <a:pt x="491197" y="271373"/>
                  </a:cubicBezTo>
                  <a:close/>
                  <a:moveTo>
                    <a:pt x="486062" y="278269"/>
                  </a:moveTo>
                  <a:lnTo>
                    <a:pt x="488440" y="278269"/>
                  </a:lnTo>
                  <a:lnTo>
                    <a:pt x="488440" y="273262"/>
                  </a:lnTo>
                  <a:lnTo>
                    <a:pt x="491482" y="273262"/>
                  </a:lnTo>
                  <a:lnTo>
                    <a:pt x="494050" y="278269"/>
                  </a:lnTo>
                  <a:lnTo>
                    <a:pt x="496617" y="278269"/>
                  </a:lnTo>
                  <a:lnTo>
                    <a:pt x="493669" y="272696"/>
                  </a:lnTo>
                  <a:cubicBezTo>
                    <a:pt x="495249" y="271967"/>
                    <a:pt x="496226" y="270362"/>
                    <a:pt x="496141" y="268634"/>
                  </a:cubicBezTo>
                  <a:cubicBezTo>
                    <a:pt x="496045" y="266132"/>
                    <a:pt x="493926" y="264180"/>
                    <a:pt x="491406" y="264277"/>
                  </a:cubicBezTo>
                  <a:cubicBezTo>
                    <a:pt x="491337" y="264279"/>
                    <a:pt x="491266" y="264283"/>
                    <a:pt x="491197" y="264289"/>
                  </a:cubicBezTo>
                  <a:lnTo>
                    <a:pt x="485967" y="264289"/>
                  </a:lnTo>
                  <a:close/>
                  <a:moveTo>
                    <a:pt x="501751" y="271184"/>
                  </a:moveTo>
                  <a:cubicBezTo>
                    <a:pt x="501803" y="277288"/>
                    <a:pt x="496864" y="282277"/>
                    <a:pt x="490721" y="282328"/>
                  </a:cubicBezTo>
                  <a:cubicBezTo>
                    <a:pt x="484576" y="282379"/>
                    <a:pt x="479554" y="277473"/>
                    <a:pt x="479502" y="271370"/>
                  </a:cubicBezTo>
                  <a:cubicBezTo>
                    <a:pt x="479451" y="265304"/>
                    <a:pt x="484331" y="260331"/>
                    <a:pt x="490436" y="260227"/>
                  </a:cubicBezTo>
                  <a:cubicBezTo>
                    <a:pt x="496306" y="259858"/>
                    <a:pt x="501366" y="264285"/>
                    <a:pt x="501738" y="270117"/>
                  </a:cubicBezTo>
                  <a:cubicBezTo>
                    <a:pt x="501760" y="270472"/>
                    <a:pt x="501765" y="270828"/>
                    <a:pt x="501751" y="271184"/>
                  </a:cubicBezTo>
                  <a:moveTo>
                    <a:pt x="477220" y="271184"/>
                  </a:moveTo>
                  <a:cubicBezTo>
                    <a:pt x="477220" y="278540"/>
                    <a:pt x="483223" y="284502"/>
                    <a:pt x="490627" y="284502"/>
                  </a:cubicBezTo>
                  <a:cubicBezTo>
                    <a:pt x="498033" y="284501"/>
                    <a:pt x="504034" y="278537"/>
                    <a:pt x="504033" y="271182"/>
                  </a:cubicBezTo>
                  <a:cubicBezTo>
                    <a:pt x="504033" y="263826"/>
                    <a:pt x="498030" y="257864"/>
                    <a:pt x="490626" y="257865"/>
                  </a:cubicBezTo>
                  <a:cubicBezTo>
                    <a:pt x="490562" y="257865"/>
                    <a:pt x="490499" y="257865"/>
                    <a:pt x="490436" y="257866"/>
                  </a:cubicBezTo>
                  <a:cubicBezTo>
                    <a:pt x="483405" y="257595"/>
                    <a:pt x="477484" y="263038"/>
                    <a:pt x="477211" y="270024"/>
                  </a:cubicBezTo>
                  <a:cubicBezTo>
                    <a:pt x="477196" y="270411"/>
                    <a:pt x="477199" y="270798"/>
                    <a:pt x="477220" y="271184"/>
                  </a:cubicBezTo>
                  <a:moveTo>
                    <a:pt x="29084" y="376692"/>
                  </a:moveTo>
                  <a:cubicBezTo>
                    <a:pt x="43353" y="377355"/>
                    <a:pt x="55460" y="366402"/>
                    <a:pt x="56128" y="352229"/>
                  </a:cubicBezTo>
                  <a:cubicBezTo>
                    <a:pt x="56204" y="350619"/>
                    <a:pt x="56127" y="349006"/>
                    <a:pt x="55898" y="347411"/>
                  </a:cubicBezTo>
                  <a:lnTo>
                    <a:pt x="28514" y="347411"/>
                  </a:lnTo>
                  <a:lnTo>
                    <a:pt x="28514" y="356856"/>
                  </a:lnTo>
                  <a:lnTo>
                    <a:pt x="42777" y="356856"/>
                  </a:lnTo>
                  <a:cubicBezTo>
                    <a:pt x="40813" y="362572"/>
                    <a:pt x="35131" y="366178"/>
                    <a:pt x="29084" y="365546"/>
                  </a:cubicBezTo>
                  <a:cubicBezTo>
                    <a:pt x="20789" y="365723"/>
                    <a:pt x="13920" y="359186"/>
                    <a:pt x="13743" y="350945"/>
                  </a:cubicBezTo>
                  <a:cubicBezTo>
                    <a:pt x="13733" y="350491"/>
                    <a:pt x="13743" y="350036"/>
                    <a:pt x="13776" y="349583"/>
                  </a:cubicBezTo>
                  <a:cubicBezTo>
                    <a:pt x="13298" y="341459"/>
                    <a:pt x="19542" y="334489"/>
                    <a:pt x="27720" y="334015"/>
                  </a:cubicBezTo>
                  <a:cubicBezTo>
                    <a:pt x="28174" y="333988"/>
                    <a:pt x="28630" y="333983"/>
                    <a:pt x="29084" y="333998"/>
                  </a:cubicBezTo>
                  <a:cubicBezTo>
                    <a:pt x="34539" y="333847"/>
                    <a:pt x="39511" y="337088"/>
                    <a:pt x="41541" y="342121"/>
                  </a:cubicBezTo>
                  <a:lnTo>
                    <a:pt x="54567" y="342121"/>
                  </a:lnTo>
                  <a:cubicBezTo>
                    <a:pt x="51589" y="330499"/>
                    <a:pt x="40759" y="322588"/>
                    <a:pt x="28704" y="323230"/>
                  </a:cubicBezTo>
                  <a:cubicBezTo>
                    <a:pt x="13763" y="322349"/>
                    <a:pt x="934" y="333667"/>
                    <a:pt x="48" y="348509"/>
                  </a:cubicBezTo>
                  <a:cubicBezTo>
                    <a:pt x="-838" y="363350"/>
                    <a:pt x="10555" y="376095"/>
                    <a:pt x="25495" y="376975"/>
                  </a:cubicBezTo>
                  <a:cubicBezTo>
                    <a:pt x="26564" y="377039"/>
                    <a:pt x="27635" y="377039"/>
                    <a:pt x="28704" y="376975"/>
                  </a:cubicBezTo>
                  <a:close/>
                  <a:moveTo>
                    <a:pt x="76627" y="375748"/>
                  </a:moveTo>
                  <a:lnTo>
                    <a:pt x="80525" y="375748"/>
                  </a:lnTo>
                  <a:lnTo>
                    <a:pt x="80525" y="365641"/>
                  </a:lnTo>
                  <a:lnTo>
                    <a:pt x="78624" y="365641"/>
                  </a:lnTo>
                  <a:cubicBezTo>
                    <a:pt x="76532" y="365641"/>
                    <a:pt x="75391" y="364507"/>
                    <a:pt x="75391" y="362146"/>
                  </a:cubicBezTo>
                  <a:lnTo>
                    <a:pt x="75391" y="320207"/>
                  </a:lnTo>
                  <a:lnTo>
                    <a:pt x="63790" y="320207"/>
                  </a:lnTo>
                  <a:lnTo>
                    <a:pt x="63790" y="363468"/>
                  </a:lnTo>
                  <a:cubicBezTo>
                    <a:pt x="63183" y="369647"/>
                    <a:pt x="67733" y="375144"/>
                    <a:pt x="73952" y="375748"/>
                  </a:cubicBezTo>
                  <a:cubicBezTo>
                    <a:pt x="74683" y="375818"/>
                    <a:pt x="75420" y="375818"/>
                    <a:pt x="76151" y="375748"/>
                  </a:cubicBezTo>
                  <a:close/>
                  <a:moveTo>
                    <a:pt x="106388" y="376692"/>
                  </a:moveTo>
                  <a:cubicBezTo>
                    <a:pt x="117834" y="376431"/>
                    <a:pt x="126898" y="367003"/>
                    <a:pt x="126636" y="355634"/>
                  </a:cubicBezTo>
                  <a:cubicBezTo>
                    <a:pt x="126373" y="344264"/>
                    <a:pt x="116882" y="335259"/>
                    <a:pt x="105438" y="335520"/>
                  </a:cubicBezTo>
                  <a:cubicBezTo>
                    <a:pt x="94143" y="335777"/>
                    <a:pt x="85136" y="344973"/>
                    <a:pt x="85185" y="356195"/>
                  </a:cubicBezTo>
                  <a:cubicBezTo>
                    <a:pt x="84972" y="367305"/>
                    <a:pt x="93865" y="376482"/>
                    <a:pt x="105048" y="376694"/>
                  </a:cubicBezTo>
                  <a:cubicBezTo>
                    <a:pt x="105336" y="376700"/>
                    <a:pt x="105625" y="376699"/>
                    <a:pt x="105913" y="376692"/>
                  </a:cubicBezTo>
                  <a:close/>
                  <a:moveTo>
                    <a:pt x="106388" y="366302"/>
                  </a:moveTo>
                  <a:cubicBezTo>
                    <a:pt x="100733" y="366719"/>
                    <a:pt x="95807" y="362503"/>
                    <a:pt x="95387" y="356884"/>
                  </a:cubicBezTo>
                  <a:cubicBezTo>
                    <a:pt x="94967" y="351265"/>
                    <a:pt x="99211" y="346373"/>
                    <a:pt x="104867" y="345955"/>
                  </a:cubicBezTo>
                  <a:cubicBezTo>
                    <a:pt x="110524" y="345539"/>
                    <a:pt x="115449" y="349755"/>
                    <a:pt x="115869" y="355373"/>
                  </a:cubicBezTo>
                  <a:cubicBezTo>
                    <a:pt x="115889" y="355646"/>
                    <a:pt x="115899" y="355921"/>
                    <a:pt x="115897" y="356195"/>
                  </a:cubicBezTo>
                  <a:cubicBezTo>
                    <a:pt x="116272" y="361399"/>
                    <a:pt x="112329" y="365918"/>
                    <a:pt x="107091" y="366291"/>
                  </a:cubicBezTo>
                  <a:cubicBezTo>
                    <a:pt x="106699" y="366319"/>
                    <a:pt x="106306" y="366323"/>
                    <a:pt x="105913" y="366302"/>
                  </a:cubicBezTo>
                  <a:close/>
                  <a:moveTo>
                    <a:pt x="158210" y="376692"/>
                  </a:moveTo>
                  <a:cubicBezTo>
                    <a:pt x="168345" y="376653"/>
                    <a:pt x="176530" y="368460"/>
                    <a:pt x="176491" y="358392"/>
                  </a:cubicBezTo>
                  <a:cubicBezTo>
                    <a:pt x="176488" y="357722"/>
                    <a:pt x="176448" y="357051"/>
                    <a:pt x="176371" y="356384"/>
                  </a:cubicBezTo>
                  <a:cubicBezTo>
                    <a:pt x="177437" y="346004"/>
                    <a:pt x="169831" y="336732"/>
                    <a:pt x="159382" y="335673"/>
                  </a:cubicBezTo>
                  <a:cubicBezTo>
                    <a:pt x="159087" y="335643"/>
                    <a:pt x="158792" y="335620"/>
                    <a:pt x="158495" y="335604"/>
                  </a:cubicBezTo>
                  <a:cubicBezTo>
                    <a:pt x="154089" y="335426"/>
                    <a:pt x="149896" y="337491"/>
                    <a:pt x="147370" y="341082"/>
                  </a:cubicBezTo>
                  <a:lnTo>
                    <a:pt x="146134" y="341082"/>
                  </a:lnTo>
                  <a:lnTo>
                    <a:pt x="146134" y="320207"/>
                  </a:lnTo>
                  <a:lnTo>
                    <a:pt x="134724" y="320207"/>
                  </a:lnTo>
                  <a:lnTo>
                    <a:pt x="134724" y="375748"/>
                  </a:lnTo>
                  <a:lnTo>
                    <a:pt x="146134" y="375748"/>
                  </a:lnTo>
                  <a:lnTo>
                    <a:pt x="146134" y="371308"/>
                  </a:lnTo>
                  <a:lnTo>
                    <a:pt x="146800" y="371308"/>
                  </a:lnTo>
                  <a:cubicBezTo>
                    <a:pt x="149223" y="374904"/>
                    <a:pt x="153385" y="376954"/>
                    <a:pt x="157734" y="376692"/>
                  </a:cubicBezTo>
                  <a:close/>
                  <a:moveTo>
                    <a:pt x="155547" y="366302"/>
                  </a:moveTo>
                  <a:cubicBezTo>
                    <a:pt x="149892" y="366719"/>
                    <a:pt x="144966" y="362503"/>
                    <a:pt x="144546" y="356884"/>
                  </a:cubicBezTo>
                  <a:cubicBezTo>
                    <a:pt x="144126" y="351265"/>
                    <a:pt x="148370" y="346373"/>
                    <a:pt x="154026" y="345955"/>
                  </a:cubicBezTo>
                  <a:cubicBezTo>
                    <a:pt x="159683" y="345539"/>
                    <a:pt x="164608" y="349755"/>
                    <a:pt x="165028" y="355373"/>
                  </a:cubicBezTo>
                  <a:cubicBezTo>
                    <a:pt x="165048" y="355646"/>
                    <a:pt x="165058" y="355921"/>
                    <a:pt x="165056" y="356195"/>
                  </a:cubicBezTo>
                  <a:cubicBezTo>
                    <a:pt x="165430" y="361399"/>
                    <a:pt x="161488" y="365918"/>
                    <a:pt x="156250" y="366291"/>
                  </a:cubicBezTo>
                  <a:cubicBezTo>
                    <a:pt x="155858" y="366319"/>
                    <a:pt x="155465" y="366323"/>
                    <a:pt x="155072" y="366302"/>
                  </a:cubicBezTo>
                  <a:close/>
                  <a:moveTo>
                    <a:pt x="199857" y="376692"/>
                  </a:moveTo>
                  <a:cubicBezTo>
                    <a:pt x="204198" y="376916"/>
                    <a:pt x="208342" y="374875"/>
                    <a:pt x="210792" y="371308"/>
                  </a:cubicBezTo>
                  <a:lnTo>
                    <a:pt x="211362" y="371308"/>
                  </a:lnTo>
                  <a:lnTo>
                    <a:pt x="211362" y="375748"/>
                  </a:lnTo>
                  <a:lnTo>
                    <a:pt x="222202" y="375748"/>
                  </a:lnTo>
                  <a:lnTo>
                    <a:pt x="222202" y="336643"/>
                  </a:lnTo>
                  <a:lnTo>
                    <a:pt x="210792" y="336643"/>
                  </a:lnTo>
                  <a:lnTo>
                    <a:pt x="210792" y="341082"/>
                  </a:lnTo>
                  <a:lnTo>
                    <a:pt x="210221" y="341082"/>
                  </a:lnTo>
                  <a:cubicBezTo>
                    <a:pt x="207684" y="337505"/>
                    <a:pt x="203499" y="335444"/>
                    <a:pt x="199096" y="335604"/>
                  </a:cubicBezTo>
                  <a:cubicBezTo>
                    <a:pt x="188609" y="336176"/>
                    <a:pt x="180575" y="345085"/>
                    <a:pt x="181151" y="355503"/>
                  </a:cubicBezTo>
                  <a:cubicBezTo>
                    <a:pt x="181167" y="355796"/>
                    <a:pt x="181190" y="356090"/>
                    <a:pt x="181220" y="356384"/>
                  </a:cubicBezTo>
                  <a:cubicBezTo>
                    <a:pt x="180065" y="366387"/>
                    <a:pt x="187290" y="375425"/>
                    <a:pt x="197360" y="376573"/>
                  </a:cubicBezTo>
                  <a:cubicBezTo>
                    <a:pt x="198031" y="376650"/>
                    <a:pt x="198706" y="376689"/>
                    <a:pt x="199381" y="376692"/>
                  </a:cubicBezTo>
                  <a:close/>
                  <a:moveTo>
                    <a:pt x="202519" y="366302"/>
                  </a:moveTo>
                  <a:cubicBezTo>
                    <a:pt x="196889" y="366980"/>
                    <a:pt x="191772" y="362996"/>
                    <a:pt x="191089" y="357403"/>
                  </a:cubicBezTo>
                  <a:cubicBezTo>
                    <a:pt x="190406" y="351810"/>
                    <a:pt x="194417" y="346726"/>
                    <a:pt x="200047" y="346048"/>
                  </a:cubicBezTo>
                  <a:cubicBezTo>
                    <a:pt x="205677" y="345369"/>
                    <a:pt x="210795" y="349354"/>
                    <a:pt x="211478" y="354946"/>
                  </a:cubicBezTo>
                  <a:cubicBezTo>
                    <a:pt x="211529" y="355361"/>
                    <a:pt x="211553" y="355778"/>
                    <a:pt x="211552" y="356195"/>
                  </a:cubicBezTo>
                  <a:cubicBezTo>
                    <a:pt x="211920" y="361399"/>
                    <a:pt x="207971" y="365914"/>
                    <a:pt x="202733" y="366278"/>
                  </a:cubicBezTo>
                  <a:cubicBezTo>
                    <a:pt x="202503" y="366294"/>
                    <a:pt x="202274" y="366303"/>
                    <a:pt x="202044" y="366302"/>
                  </a:cubicBezTo>
                  <a:close/>
                  <a:moveTo>
                    <a:pt x="243691" y="375748"/>
                  </a:moveTo>
                  <a:lnTo>
                    <a:pt x="247590" y="375748"/>
                  </a:lnTo>
                  <a:lnTo>
                    <a:pt x="247590" y="365641"/>
                  </a:lnTo>
                  <a:lnTo>
                    <a:pt x="246258" y="365641"/>
                  </a:lnTo>
                  <a:cubicBezTo>
                    <a:pt x="244588" y="365819"/>
                    <a:pt x="243087" y="364619"/>
                    <a:pt x="242908" y="362959"/>
                  </a:cubicBezTo>
                  <a:cubicBezTo>
                    <a:pt x="242878" y="362688"/>
                    <a:pt x="242886" y="362415"/>
                    <a:pt x="242930" y="362146"/>
                  </a:cubicBezTo>
                  <a:lnTo>
                    <a:pt x="242930" y="320207"/>
                  </a:lnTo>
                  <a:lnTo>
                    <a:pt x="230855" y="320207"/>
                  </a:lnTo>
                  <a:lnTo>
                    <a:pt x="230855" y="363468"/>
                  </a:lnTo>
                  <a:cubicBezTo>
                    <a:pt x="230247" y="369647"/>
                    <a:pt x="234797" y="375144"/>
                    <a:pt x="241016" y="375748"/>
                  </a:cubicBezTo>
                  <a:cubicBezTo>
                    <a:pt x="241748" y="375818"/>
                    <a:pt x="242484" y="375818"/>
                    <a:pt x="243216" y="375748"/>
                  </a:cubicBezTo>
                  <a:close/>
                  <a:moveTo>
                    <a:pt x="274974" y="375748"/>
                  </a:moveTo>
                  <a:lnTo>
                    <a:pt x="286669" y="375748"/>
                  </a:lnTo>
                  <a:lnTo>
                    <a:pt x="286669" y="358651"/>
                  </a:lnTo>
                  <a:lnTo>
                    <a:pt x="295132" y="358651"/>
                  </a:lnTo>
                  <a:cubicBezTo>
                    <a:pt x="304840" y="359016"/>
                    <a:pt x="313008" y="351494"/>
                    <a:pt x="313376" y="341850"/>
                  </a:cubicBezTo>
                  <a:cubicBezTo>
                    <a:pt x="313384" y="341626"/>
                    <a:pt x="313388" y="341401"/>
                    <a:pt x="313388" y="341177"/>
                  </a:cubicBezTo>
                  <a:cubicBezTo>
                    <a:pt x="313455" y="331683"/>
                    <a:pt x="305762" y="323932"/>
                    <a:pt x="296205" y="323865"/>
                  </a:cubicBezTo>
                  <a:cubicBezTo>
                    <a:pt x="295847" y="323863"/>
                    <a:pt x="295489" y="323871"/>
                    <a:pt x="295132" y="323891"/>
                  </a:cubicBezTo>
                  <a:lnTo>
                    <a:pt x="274499" y="323891"/>
                  </a:lnTo>
                  <a:close/>
                  <a:moveTo>
                    <a:pt x="286669" y="348733"/>
                  </a:moveTo>
                  <a:lnTo>
                    <a:pt x="286669" y="333903"/>
                  </a:lnTo>
                  <a:lnTo>
                    <a:pt x="293991" y="333903"/>
                  </a:lnTo>
                  <a:cubicBezTo>
                    <a:pt x="297818" y="333689"/>
                    <a:pt x="301097" y="336596"/>
                    <a:pt x="301312" y="340399"/>
                  </a:cubicBezTo>
                  <a:cubicBezTo>
                    <a:pt x="301327" y="340658"/>
                    <a:pt x="301327" y="340918"/>
                    <a:pt x="301312" y="341177"/>
                  </a:cubicBezTo>
                  <a:cubicBezTo>
                    <a:pt x="301577" y="345080"/>
                    <a:pt x="298605" y="348457"/>
                    <a:pt x="294676" y="348720"/>
                  </a:cubicBezTo>
                  <a:cubicBezTo>
                    <a:pt x="294447" y="348735"/>
                    <a:pt x="294219" y="348740"/>
                    <a:pt x="293991" y="348733"/>
                  </a:cubicBezTo>
                  <a:close/>
                  <a:moveTo>
                    <a:pt x="334212" y="377070"/>
                  </a:moveTo>
                  <a:cubicBezTo>
                    <a:pt x="338524" y="377279"/>
                    <a:pt x="342633" y="375237"/>
                    <a:pt x="345052" y="371686"/>
                  </a:cubicBezTo>
                  <a:lnTo>
                    <a:pt x="345622" y="371686"/>
                  </a:lnTo>
                  <a:lnTo>
                    <a:pt x="345622" y="376125"/>
                  </a:lnTo>
                  <a:lnTo>
                    <a:pt x="357127" y="376125"/>
                  </a:lnTo>
                  <a:lnTo>
                    <a:pt x="357127" y="336643"/>
                  </a:lnTo>
                  <a:lnTo>
                    <a:pt x="345052" y="336643"/>
                  </a:lnTo>
                  <a:lnTo>
                    <a:pt x="345052" y="341082"/>
                  </a:lnTo>
                  <a:lnTo>
                    <a:pt x="344386" y="341082"/>
                  </a:lnTo>
                  <a:cubicBezTo>
                    <a:pt x="341860" y="337491"/>
                    <a:pt x="337667" y="335426"/>
                    <a:pt x="333261" y="335604"/>
                  </a:cubicBezTo>
                  <a:cubicBezTo>
                    <a:pt x="322774" y="336176"/>
                    <a:pt x="314739" y="345085"/>
                    <a:pt x="315316" y="355503"/>
                  </a:cubicBezTo>
                  <a:cubicBezTo>
                    <a:pt x="315332" y="355796"/>
                    <a:pt x="315355" y="356090"/>
                    <a:pt x="315385" y="356384"/>
                  </a:cubicBezTo>
                  <a:cubicBezTo>
                    <a:pt x="314230" y="366387"/>
                    <a:pt x="321456" y="375425"/>
                    <a:pt x="331525" y="376573"/>
                  </a:cubicBezTo>
                  <a:cubicBezTo>
                    <a:pt x="332227" y="376653"/>
                    <a:pt x="332934" y="376693"/>
                    <a:pt x="333641" y="376692"/>
                  </a:cubicBezTo>
                  <a:close/>
                  <a:moveTo>
                    <a:pt x="336779" y="366680"/>
                  </a:moveTo>
                  <a:cubicBezTo>
                    <a:pt x="331124" y="367097"/>
                    <a:pt x="326198" y="362881"/>
                    <a:pt x="325778" y="357261"/>
                  </a:cubicBezTo>
                  <a:cubicBezTo>
                    <a:pt x="325358" y="351643"/>
                    <a:pt x="329602" y="346750"/>
                    <a:pt x="335258" y="346333"/>
                  </a:cubicBezTo>
                  <a:cubicBezTo>
                    <a:pt x="340914" y="345916"/>
                    <a:pt x="345840" y="350133"/>
                    <a:pt x="346260" y="355751"/>
                  </a:cubicBezTo>
                  <a:cubicBezTo>
                    <a:pt x="346280" y="356024"/>
                    <a:pt x="346290" y="356299"/>
                    <a:pt x="346288" y="356573"/>
                  </a:cubicBezTo>
                  <a:cubicBezTo>
                    <a:pt x="346452" y="361787"/>
                    <a:pt x="342330" y="366146"/>
                    <a:pt x="337082" y="366309"/>
                  </a:cubicBezTo>
                  <a:cubicBezTo>
                    <a:pt x="336822" y="366317"/>
                    <a:pt x="336562" y="366315"/>
                    <a:pt x="336304" y="366302"/>
                  </a:cubicBezTo>
                  <a:close/>
                  <a:moveTo>
                    <a:pt x="365305" y="376125"/>
                  </a:moveTo>
                  <a:lnTo>
                    <a:pt x="376810" y="376125"/>
                  </a:lnTo>
                  <a:lnTo>
                    <a:pt x="376810" y="357990"/>
                  </a:lnTo>
                  <a:cubicBezTo>
                    <a:pt x="376810" y="351189"/>
                    <a:pt x="380518" y="347127"/>
                    <a:pt x="386318" y="347127"/>
                  </a:cubicBezTo>
                  <a:lnTo>
                    <a:pt x="390882" y="347127"/>
                  </a:lnTo>
                  <a:lnTo>
                    <a:pt x="390882" y="336359"/>
                  </a:lnTo>
                  <a:lnTo>
                    <a:pt x="387079" y="336359"/>
                  </a:lnTo>
                  <a:cubicBezTo>
                    <a:pt x="382784" y="336303"/>
                    <a:pt x="378833" y="338687"/>
                    <a:pt x="376905" y="342499"/>
                  </a:cubicBezTo>
                  <a:lnTo>
                    <a:pt x="376334" y="342499"/>
                  </a:lnTo>
                  <a:lnTo>
                    <a:pt x="376334" y="336643"/>
                  </a:lnTo>
                  <a:lnTo>
                    <a:pt x="364829" y="336643"/>
                  </a:lnTo>
                  <a:close/>
                  <a:moveTo>
                    <a:pt x="416746" y="376125"/>
                  </a:moveTo>
                  <a:lnTo>
                    <a:pt x="424733" y="376125"/>
                  </a:lnTo>
                  <a:lnTo>
                    <a:pt x="424733" y="366680"/>
                  </a:lnTo>
                  <a:lnTo>
                    <a:pt x="419598" y="366680"/>
                  </a:lnTo>
                  <a:cubicBezTo>
                    <a:pt x="417212" y="367057"/>
                    <a:pt x="414971" y="365441"/>
                    <a:pt x="414591" y="363072"/>
                  </a:cubicBezTo>
                  <a:cubicBezTo>
                    <a:pt x="414532" y="362703"/>
                    <a:pt x="414521" y="362328"/>
                    <a:pt x="414559" y="361957"/>
                  </a:cubicBezTo>
                  <a:lnTo>
                    <a:pt x="414559" y="345616"/>
                  </a:lnTo>
                  <a:lnTo>
                    <a:pt x="424828" y="345616"/>
                  </a:lnTo>
                  <a:lnTo>
                    <a:pt x="424828" y="336170"/>
                  </a:lnTo>
                  <a:lnTo>
                    <a:pt x="414368" y="336170"/>
                  </a:lnTo>
                  <a:lnTo>
                    <a:pt x="414368" y="325969"/>
                  </a:lnTo>
                  <a:lnTo>
                    <a:pt x="403434" y="325969"/>
                  </a:lnTo>
                  <a:lnTo>
                    <a:pt x="403434" y="333242"/>
                  </a:lnTo>
                  <a:cubicBezTo>
                    <a:pt x="403648" y="334898"/>
                    <a:pt x="402470" y="336413"/>
                    <a:pt x="400804" y="336626"/>
                  </a:cubicBezTo>
                  <a:cubicBezTo>
                    <a:pt x="400604" y="336651"/>
                    <a:pt x="400401" y="336657"/>
                    <a:pt x="400201" y="336643"/>
                  </a:cubicBezTo>
                  <a:lnTo>
                    <a:pt x="396492" y="336643"/>
                  </a:lnTo>
                  <a:lnTo>
                    <a:pt x="396492" y="346088"/>
                  </a:lnTo>
                  <a:lnTo>
                    <a:pt x="402863" y="346088"/>
                  </a:lnTo>
                  <a:lnTo>
                    <a:pt x="402863" y="362618"/>
                  </a:lnTo>
                  <a:cubicBezTo>
                    <a:pt x="402524" y="369548"/>
                    <a:pt x="407904" y="375440"/>
                    <a:pt x="414879" y="375777"/>
                  </a:cubicBezTo>
                  <a:cubicBezTo>
                    <a:pt x="415438" y="375804"/>
                    <a:pt x="415998" y="375794"/>
                    <a:pt x="416555" y="375748"/>
                  </a:cubicBezTo>
                  <a:close/>
                  <a:moveTo>
                    <a:pt x="431959" y="376125"/>
                  </a:moveTo>
                  <a:lnTo>
                    <a:pt x="443464" y="376125"/>
                  </a:lnTo>
                  <a:lnTo>
                    <a:pt x="443464" y="353834"/>
                  </a:lnTo>
                  <a:cubicBezTo>
                    <a:pt x="443147" y="349986"/>
                    <a:pt x="446029" y="346612"/>
                    <a:pt x="449902" y="346296"/>
                  </a:cubicBezTo>
                  <a:cubicBezTo>
                    <a:pt x="450006" y="346288"/>
                    <a:pt x="450111" y="346281"/>
                    <a:pt x="450215" y="346277"/>
                  </a:cubicBezTo>
                  <a:cubicBezTo>
                    <a:pt x="453680" y="346205"/>
                    <a:pt x="456548" y="348938"/>
                    <a:pt x="456620" y="352380"/>
                  </a:cubicBezTo>
                  <a:cubicBezTo>
                    <a:pt x="456626" y="352644"/>
                    <a:pt x="456615" y="352909"/>
                    <a:pt x="456586" y="353172"/>
                  </a:cubicBezTo>
                  <a:lnTo>
                    <a:pt x="456586" y="375748"/>
                  </a:lnTo>
                  <a:lnTo>
                    <a:pt x="468091" y="375748"/>
                  </a:lnTo>
                  <a:lnTo>
                    <a:pt x="468091" y="349678"/>
                  </a:lnTo>
                  <a:cubicBezTo>
                    <a:pt x="468577" y="342390"/>
                    <a:pt x="463023" y="336092"/>
                    <a:pt x="455688" y="335609"/>
                  </a:cubicBezTo>
                  <a:cubicBezTo>
                    <a:pt x="455132" y="335572"/>
                    <a:pt x="454575" y="335571"/>
                    <a:pt x="454019" y="335604"/>
                  </a:cubicBezTo>
                  <a:cubicBezTo>
                    <a:pt x="449809" y="335400"/>
                    <a:pt x="445801" y="337409"/>
                    <a:pt x="443464" y="340893"/>
                  </a:cubicBezTo>
                  <a:lnTo>
                    <a:pt x="442799" y="340893"/>
                  </a:lnTo>
                  <a:lnTo>
                    <a:pt x="442799" y="336643"/>
                  </a:lnTo>
                  <a:lnTo>
                    <a:pt x="431389" y="336643"/>
                  </a:lnTo>
                  <a:close/>
                  <a:moveTo>
                    <a:pt x="494430" y="377070"/>
                  </a:moveTo>
                  <a:cubicBezTo>
                    <a:pt x="503448" y="378095"/>
                    <a:pt x="511831" y="372314"/>
                    <a:pt x="514017" y="363563"/>
                  </a:cubicBezTo>
                  <a:lnTo>
                    <a:pt x="503463" y="363563"/>
                  </a:lnTo>
                  <a:cubicBezTo>
                    <a:pt x="501676" y="366649"/>
                    <a:pt x="498294" y="368474"/>
                    <a:pt x="494715" y="368285"/>
                  </a:cubicBezTo>
                  <a:cubicBezTo>
                    <a:pt x="489814" y="368310"/>
                    <a:pt x="485696" y="364629"/>
                    <a:pt x="485207" y="359784"/>
                  </a:cubicBezTo>
                  <a:lnTo>
                    <a:pt x="513732" y="359784"/>
                  </a:lnTo>
                  <a:lnTo>
                    <a:pt x="513732" y="356384"/>
                  </a:lnTo>
                  <a:cubicBezTo>
                    <a:pt x="514582" y="345985"/>
                    <a:pt x="506785" y="336870"/>
                    <a:pt x="496316" y="336026"/>
                  </a:cubicBezTo>
                  <a:cubicBezTo>
                    <a:pt x="495531" y="335963"/>
                    <a:pt x="494742" y="335947"/>
                    <a:pt x="493954" y="335981"/>
                  </a:cubicBezTo>
                  <a:cubicBezTo>
                    <a:pt x="482533" y="336751"/>
                    <a:pt x="473902" y="346574"/>
                    <a:pt x="474677" y="357920"/>
                  </a:cubicBezTo>
                  <a:cubicBezTo>
                    <a:pt x="475379" y="368194"/>
                    <a:pt x="483612" y="376373"/>
                    <a:pt x="493954" y="377070"/>
                  </a:cubicBezTo>
                  <a:close/>
                  <a:moveTo>
                    <a:pt x="485492" y="351567"/>
                  </a:moveTo>
                  <a:cubicBezTo>
                    <a:pt x="486202" y="347239"/>
                    <a:pt x="490017" y="344095"/>
                    <a:pt x="494430" y="344199"/>
                  </a:cubicBezTo>
                  <a:cubicBezTo>
                    <a:pt x="499004" y="343548"/>
                    <a:pt x="503244" y="346705"/>
                    <a:pt x="503898" y="351249"/>
                  </a:cubicBezTo>
                  <a:cubicBezTo>
                    <a:pt x="503914" y="351355"/>
                    <a:pt x="503927" y="351461"/>
                    <a:pt x="503938" y="351567"/>
                  </a:cubicBezTo>
                  <a:close/>
                  <a:moveTo>
                    <a:pt x="521814" y="375559"/>
                  </a:moveTo>
                  <a:lnTo>
                    <a:pt x="533415" y="375559"/>
                  </a:lnTo>
                  <a:lnTo>
                    <a:pt x="533415" y="357990"/>
                  </a:lnTo>
                  <a:cubicBezTo>
                    <a:pt x="533415" y="351189"/>
                    <a:pt x="537028" y="347127"/>
                    <a:pt x="542923" y="347127"/>
                  </a:cubicBezTo>
                  <a:lnTo>
                    <a:pt x="547487" y="347127"/>
                  </a:lnTo>
                  <a:lnTo>
                    <a:pt x="547487" y="336359"/>
                  </a:lnTo>
                  <a:lnTo>
                    <a:pt x="543684" y="336359"/>
                  </a:lnTo>
                  <a:cubicBezTo>
                    <a:pt x="539389" y="336303"/>
                    <a:pt x="535438" y="338687"/>
                    <a:pt x="533510" y="342499"/>
                  </a:cubicBezTo>
                  <a:lnTo>
                    <a:pt x="532939" y="342499"/>
                  </a:lnTo>
                  <a:lnTo>
                    <a:pt x="532939" y="336643"/>
                  </a:lnTo>
                  <a:lnTo>
                    <a:pt x="521814" y="336643"/>
                  </a:lnTo>
                  <a:close/>
                </a:path>
              </a:pathLst>
            </a:custGeom>
            <a:solidFill>
              <a:srgbClr val="0336FF"/>
            </a:solidFill>
            <a:ln w="9497"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DE6864FB-0746-80FE-CC52-53264140D0A6}"/>
                </a:ext>
              </a:extLst>
            </p:cNvPr>
            <p:cNvSpPr/>
            <p:nvPr/>
          </p:nvSpPr>
          <p:spPr>
            <a:xfrm>
              <a:off x="3089942" y="655778"/>
              <a:ext cx="557078" cy="500145"/>
            </a:xfrm>
            <a:custGeom>
              <a:avLst/>
              <a:gdLst>
                <a:gd name="connsiteX0" fmla="*/ 556995 w 557078"/>
                <a:gd name="connsiteY0" fmla="*/ 182017 h 500145"/>
                <a:gd name="connsiteX1" fmla="*/ 503843 w 557078"/>
                <a:gd name="connsiteY1" fmla="*/ 59979 h 500145"/>
                <a:gd name="connsiteX2" fmla="*/ 448028 w 557078"/>
                <a:gd name="connsiteY2" fmla="*/ 16812 h 500145"/>
                <a:gd name="connsiteX3" fmla="*/ 447077 w 557078"/>
                <a:gd name="connsiteY3" fmla="*/ 16246 h 500145"/>
                <a:gd name="connsiteX4" fmla="*/ 283531 w 557078"/>
                <a:gd name="connsiteY4" fmla="*/ 33909 h 500145"/>
                <a:gd name="connsiteX5" fmla="*/ 267367 w 557078"/>
                <a:gd name="connsiteY5" fmla="*/ 51100 h 500145"/>
                <a:gd name="connsiteX6" fmla="*/ 254435 w 557078"/>
                <a:gd name="connsiteY6" fmla="*/ 38537 h 500145"/>
                <a:gd name="connsiteX7" fmla="*/ 48196 w 557078"/>
                <a:gd name="connsiteY7" fmla="*/ 54784 h 500145"/>
                <a:gd name="connsiteX8" fmla="*/ 36976 w 557078"/>
                <a:gd name="connsiteY8" fmla="*/ 248136 h 500145"/>
                <a:gd name="connsiteX9" fmla="*/ 68449 w 557078"/>
                <a:gd name="connsiteY9" fmla="*/ 278834 h 500145"/>
                <a:gd name="connsiteX10" fmla="*/ 63409 w 557078"/>
                <a:gd name="connsiteY10" fmla="*/ 283840 h 500145"/>
                <a:gd name="connsiteX11" fmla="*/ 49907 w 557078"/>
                <a:gd name="connsiteY11" fmla="*/ 321623 h 500145"/>
                <a:gd name="connsiteX12" fmla="*/ 93076 w 557078"/>
                <a:gd name="connsiteY12" fmla="*/ 363089 h 500145"/>
                <a:gd name="connsiteX13" fmla="*/ 97355 w 557078"/>
                <a:gd name="connsiteY13" fmla="*/ 363089 h 500145"/>
                <a:gd name="connsiteX14" fmla="*/ 99732 w 557078"/>
                <a:gd name="connsiteY14" fmla="*/ 363089 h 500145"/>
                <a:gd name="connsiteX15" fmla="*/ 103060 w 557078"/>
                <a:gd name="connsiteY15" fmla="*/ 379430 h 500145"/>
                <a:gd name="connsiteX16" fmla="*/ 143756 w 557078"/>
                <a:gd name="connsiteY16" fmla="*/ 411168 h 500145"/>
                <a:gd name="connsiteX17" fmla="*/ 146228 w 557078"/>
                <a:gd name="connsiteY17" fmla="*/ 411168 h 500145"/>
                <a:gd name="connsiteX18" fmla="*/ 152314 w 557078"/>
                <a:gd name="connsiteY18" fmla="*/ 410601 h 500145"/>
                <a:gd name="connsiteX19" fmla="*/ 164009 w 557078"/>
                <a:gd name="connsiteY19" fmla="*/ 437899 h 500145"/>
                <a:gd name="connsiteX20" fmla="*/ 200047 w 557078"/>
                <a:gd name="connsiteY20" fmla="*/ 454523 h 500145"/>
                <a:gd name="connsiteX21" fmla="*/ 201758 w 557078"/>
                <a:gd name="connsiteY21" fmla="*/ 454523 h 500145"/>
                <a:gd name="connsiteX22" fmla="*/ 204706 w 557078"/>
                <a:gd name="connsiteY22" fmla="*/ 454523 h 500145"/>
                <a:gd name="connsiteX23" fmla="*/ 222201 w 557078"/>
                <a:gd name="connsiteY23" fmla="*/ 488150 h 500145"/>
                <a:gd name="connsiteX24" fmla="*/ 253294 w 557078"/>
                <a:gd name="connsiteY24" fmla="*/ 500145 h 500145"/>
                <a:gd name="connsiteX25" fmla="*/ 256907 w 557078"/>
                <a:gd name="connsiteY25" fmla="*/ 500145 h 500145"/>
                <a:gd name="connsiteX26" fmla="*/ 290282 w 557078"/>
                <a:gd name="connsiteY26" fmla="*/ 482482 h 500145"/>
                <a:gd name="connsiteX27" fmla="*/ 292944 w 557078"/>
                <a:gd name="connsiteY27" fmla="*/ 480121 h 500145"/>
                <a:gd name="connsiteX28" fmla="*/ 300646 w 557078"/>
                <a:gd name="connsiteY28" fmla="*/ 474076 h 500145"/>
                <a:gd name="connsiteX29" fmla="*/ 318712 w 557078"/>
                <a:gd name="connsiteY29" fmla="*/ 457829 h 500145"/>
                <a:gd name="connsiteX30" fmla="*/ 326509 w 557078"/>
                <a:gd name="connsiteY30" fmla="*/ 443661 h 500145"/>
                <a:gd name="connsiteX31" fmla="*/ 327175 w 557078"/>
                <a:gd name="connsiteY31" fmla="*/ 443661 h 500145"/>
                <a:gd name="connsiteX32" fmla="*/ 352182 w 557078"/>
                <a:gd name="connsiteY32" fmla="*/ 451689 h 500145"/>
                <a:gd name="connsiteX33" fmla="*/ 388410 w 557078"/>
                <a:gd name="connsiteY33" fmla="*/ 436671 h 500145"/>
                <a:gd name="connsiteX34" fmla="*/ 402102 w 557078"/>
                <a:gd name="connsiteY34" fmla="*/ 412018 h 500145"/>
                <a:gd name="connsiteX35" fmla="*/ 406761 w 557078"/>
                <a:gd name="connsiteY35" fmla="*/ 412018 h 500145"/>
                <a:gd name="connsiteX36" fmla="*/ 417315 w 557078"/>
                <a:gd name="connsiteY36" fmla="*/ 410884 h 500145"/>
                <a:gd name="connsiteX37" fmla="*/ 455825 w 557078"/>
                <a:gd name="connsiteY37" fmla="*/ 376786 h 500145"/>
                <a:gd name="connsiteX38" fmla="*/ 457251 w 557078"/>
                <a:gd name="connsiteY38" fmla="*/ 367340 h 500145"/>
                <a:gd name="connsiteX39" fmla="*/ 484540 w 557078"/>
                <a:gd name="connsiteY39" fmla="*/ 356005 h 500145"/>
                <a:gd name="connsiteX40" fmla="*/ 491482 w 557078"/>
                <a:gd name="connsiteY40" fmla="*/ 288185 h 500145"/>
                <a:gd name="connsiteX41" fmla="*/ 519056 w 557078"/>
                <a:gd name="connsiteY41" fmla="*/ 261077 h 500145"/>
                <a:gd name="connsiteX42" fmla="*/ 556995 w 557078"/>
                <a:gd name="connsiteY42" fmla="*/ 182017 h 500145"/>
                <a:gd name="connsiteX43" fmla="*/ 95263 w 557078"/>
                <a:gd name="connsiteY43" fmla="*/ 335980 h 500145"/>
                <a:gd name="connsiteX44" fmla="*/ 76721 w 557078"/>
                <a:gd name="connsiteY44" fmla="*/ 317089 h 500145"/>
                <a:gd name="connsiteX45" fmla="*/ 82426 w 557078"/>
                <a:gd name="connsiteY45" fmla="*/ 303204 h 500145"/>
                <a:gd name="connsiteX46" fmla="*/ 127116 w 557078"/>
                <a:gd name="connsiteY46" fmla="*/ 258904 h 500145"/>
                <a:gd name="connsiteX47" fmla="*/ 142425 w 557078"/>
                <a:gd name="connsiteY47" fmla="*/ 253048 h 500145"/>
                <a:gd name="connsiteX48" fmla="*/ 159255 w 557078"/>
                <a:gd name="connsiteY48" fmla="*/ 271939 h 500145"/>
                <a:gd name="connsiteX49" fmla="*/ 152029 w 557078"/>
                <a:gd name="connsiteY49" fmla="*/ 284502 h 500145"/>
                <a:gd name="connsiteX50" fmla="*/ 152029 w 557078"/>
                <a:gd name="connsiteY50" fmla="*/ 284502 h 500145"/>
                <a:gd name="connsiteX51" fmla="*/ 111427 w 557078"/>
                <a:gd name="connsiteY51" fmla="*/ 328046 h 500145"/>
                <a:gd name="connsiteX52" fmla="*/ 107529 w 557078"/>
                <a:gd name="connsiteY52" fmla="*/ 332391 h 500145"/>
                <a:gd name="connsiteX53" fmla="*/ 107529 w 557078"/>
                <a:gd name="connsiteY53" fmla="*/ 332391 h 500145"/>
                <a:gd name="connsiteX54" fmla="*/ 95263 w 557078"/>
                <a:gd name="connsiteY54" fmla="*/ 335980 h 500145"/>
                <a:gd name="connsiteX55" fmla="*/ 145182 w 557078"/>
                <a:gd name="connsiteY55" fmla="*/ 383870 h 500145"/>
                <a:gd name="connsiteX56" fmla="*/ 128352 w 557078"/>
                <a:gd name="connsiteY56" fmla="*/ 369701 h 500145"/>
                <a:gd name="connsiteX57" fmla="*/ 130825 w 557078"/>
                <a:gd name="connsiteY57" fmla="*/ 350810 h 500145"/>
                <a:gd name="connsiteX58" fmla="*/ 203565 w 557078"/>
                <a:gd name="connsiteY58" fmla="*/ 276190 h 500145"/>
                <a:gd name="connsiteX59" fmla="*/ 219349 w 557078"/>
                <a:gd name="connsiteY59" fmla="*/ 272033 h 500145"/>
                <a:gd name="connsiteX60" fmla="*/ 238366 w 557078"/>
                <a:gd name="connsiteY60" fmla="*/ 290925 h 500145"/>
                <a:gd name="connsiteX61" fmla="*/ 233706 w 557078"/>
                <a:gd name="connsiteY61" fmla="*/ 305093 h 500145"/>
                <a:gd name="connsiteX62" fmla="*/ 156688 w 557078"/>
                <a:gd name="connsiteY62" fmla="*/ 376313 h 500145"/>
                <a:gd name="connsiteX63" fmla="*/ 159730 w 557078"/>
                <a:gd name="connsiteY63" fmla="*/ 379336 h 500145"/>
                <a:gd name="connsiteX64" fmla="*/ 159730 w 557078"/>
                <a:gd name="connsiteY64" fmla="*/ 379336 h 500145"/>
                <a:gd name="connsiteX65" fmla="*/ 156593 w 557078"/>
                <a:gd name="connsiteY65" fmla="*/ 376408 h 500145"/>
                <a:gd name="connsiteX66" fmla="*/ 145182 w 557078"/>
                <a:gd name="connsiteY66" fmla="*/ 383870 h 500145"/>
                <a:gd name="connsiteX67" fmla="*/ 200807 w 557078"/>
                <a:gd name="connsiteY67" fmla="*/ 427225 h 500145"/>
                <a:gd name="connsiteX68" fmla="*/ 184833 w 557078"/>
                <a:gd name="connsiteY68" fmla="*/ 420330 h 500145"/>
                <a:gd name="connsiteX69" fmla="*/ 183216 w 557078"/>
                <a:gd name="connsiteY69" fmla="*/ 394732 h 500145"/>
                <a:gd name="connsiteX70" fmla="*/ 232470 w 557078"/>
                <a:gd name="connsiteY70" fmla="*/ 347410 h 500145"/>
                <a:gd name="connsiteX71" fmla="*/ 255481 w 557078"/>
                <a:gd name="connsiteY71" fmla="*/ 344009 h 500145"/>
                <a:gd name="connsiteX72" fmla="*/ 258904 w 557078"/>
                <a:gd name="connsiteY72" fmla="*/ 347410 h 500145"/>
                <a:gd name="connsiteX73" fmla="*/ 261852 w 557078"/>
                <a:gd name="connsiteY73" fmla="*/ 371874 h 500145"/>
                <a:gd name="connsiteX74" fmla="*/ 213358 w 557078"/>
                <a:gd name="connsiteY74" fmla="*/ 423447 h 500145"/>
                <a:gd name="connsiteX75" fmla="*/ 212883 w 557078"/>
                <a:gd name="connsiteY75" fmla="*/ 423447 h 500145"/>
                <a:gd name="connsiteX76" fmla="*/ 200807 w 557078"/>
                <a:gd name="connsiteY76" fmla="*/ 427225 h 500145"/>
                <a:gd name="connsiteX77" fmla="*/ 296748 w 557078"/>
                <a:gd name="connsiteY77" fmla="*/ 440638 h 500145"/>
                <a:gd name="connsiteX78" fmla="*/ 283816 w 557078"/>
                <a:gd name="connsiteY78" fmla="*/ 451878 h 500145"/>
                <a:gd name="connsiteX79" fmla="*/ 274308 w 557078"/>
                <a:gd name="connsiteY79" fmla="*/ 459151 h 500145"/>
                <a:gd name="connsiteX80" fmla="*/ 271550 w 557078"/>
                <a:gd name="connsiteY80" fmla="*/ 461607 h 500145"/>
                <a:gd name="connsiteX81" fmla="*/ 254055 w 557078"/>
                <a:gd name="connsiteY81" fmla="*/ 472470 h 500145"/>
                <a:gd name="connsiteX82" fmla="*/ 239507 w 557078"/>
                <a:gd name="connsiteY82" fmla="*/ 467086 h 500145"/>
                <a:gd name="connsiteX83" fmla="*/ 231520 w 557078"/>
                <a:gd name="connsiteY83" fmla="*/ 451595 h 500145"/>
                <a:gd name="connsiteX84" fmla="*/ 236274 w 557078"/>
                <a:gd name="connsiteY84" fmla="*/ 440355 h 500145"/>
                <a:gd name="connsiteX85" fmla="*/ 267367 w 557078"/>
                <a:gd name="connsiteY85" fmla="*/ 410884 h 500145"/>
                <a:gd name="connsiteX86" fmla="*/ 279633 w 557078"/>
                <a:gd name="connsiteY86" fmla="*/ 406445 h 500145"/>
                <a:gd name="connsiteX87" fmla="*/ 280298 w 557078"/>
                <a:gd name="connsiteY87" fmla="*/ 406445 h 500145"/>
                <a:gd name="connsiteX88" fmla="*/ 297603 w 557078"/>
                <a:gd name="connsiteY88" fmla="*/ 413907 h 500145"/>
                <a:gd name="connsiteX89" fmla="*/ 296653 w 557078"/>
                <a:gd name="connsiteY89" fmla="*/ 440638 h 500145"/>
                <a:gd name="connsiteX90" fmla="*/ 465619 w 557078"/>
                <a:gd name="connsiteY90" fmla="*/ 336736 h 500145"/>
                <a:gd name="connsiteX91" fmla="*/ 444510 w 557078"/>
                <a:gd name="connsiteY91" fmla="*/ 335319 h 500145"/>
                <a:gd name="connsiteX92" fmla="*/ 442608 w 557078"/>
                <a:gd name="connsiteY92" fmla="*/ 333336 h 500145"/>
                <a:gd name="connsiteX93" fmla="*/ 374527 w 557078"/>
                <a:gd name="connsiteY93" fmla="*/ 265422 h 500145"/>
                <a:gd name="connsiteX94" fmla="*/ 355234 w 557078"/>
                <a:gd name="connsiteY94" fmla="*/ 268228 h 500145"/>
                <a:gd name="connsiteX95" fmla="*/ 355035 w 557078"/>
                <a:gd name="connsiteY95" fmla="*/ 284313 h 500145"/>
                <a:gd name="connsiteX96" fmla="*/ 422735 w 557078"/>
                <a:gd name="connsiteY96" fmla="*/ 351755 h 500145"/>
                <a:gd name="connsiteX97" fmla="*/ 423401 w 557078"/>
                <a:gd name="connsiteY97" fmla="*/ 352794 h 500145"/>
                <a:gd name="connsiteX98" fmla="*/ 424637 w 557078"/>
                <a:gd name="connsiteY98" fmla="*/ 353927 h 500145"/>
                <a:gd name="connsiteX99" fmla="*/ 429201 w 557078"/>
                <a:gd name="connsiteY99" fmla="*/ 369040 h 500145"/>
                <a:gd name="connsiteX100" fmla="*/ 411230 w 557078"/>
                <a:gd name="connsiteY100" fmla="*/ 384153 h 500145"/>
                <a:gd name="connsiteX101" fmla="*/ 395446 w 557078"/>
                <a:gd name="connsiteY101" fmla="*/ 380186 h 500145"/>
                <a:gd name="connsiteX102" fmla="*/ 388124 w 557078"/>
                <a:gd name="connsiteY102" fmla="*/ 370740 h 500145"/>
                <a:gd name="connsiteX103" fmla="*/ 383941 w 557078"/>
                <a:gd name="connsiteY103" fmla="*/ 367812 h 500145"/>
                <a:gd name="connsiteX104" fmla="*/ 329267 w 557078"/>
                <a:gd name="connsiteY104" fmla="*/ 310288 h 500145"/>
                <a:gd name="connsiteX105" fmla="*/ 309774 w 557078"/>
                <a:gd name="connsiteY105" fmla="*/ 309816 h 500145"/>
                <a:gd name="connsiteX106" fmla="*/ 309299 w 557078"/>
                <a:gd name="connsiteY106" fmla="*/ 329180 h 500145"/>
                <a:gd name="connsiteX107" fmla="*/ 373101 w 557078"/>
                <a:gd name="connsiteY107" fmla="*/ 396432 h 500145"/>
                <a:gd name="connsiteX108" fmla="*/ 369107 w 557078"/>
                <a:gd name="connsiteY108" fmla="*/ 416457 h 500145"/>
                <a:gd name="connsiteX109" fmla="*/ 341057 w 557078"/>
                <a:gd name="connsiteY109" fmla="*/ 419102 h 500145"/>
                <a:gd name="connsiteX110" fmla="*/ 340012 w 557078"/>
                <a:gd name="connsiteY110" fmla="*/ 418157 h 500145"/>
                <a:gd name="connsiteX111" fmla="*/ 322230 w 557078"/>
                <a:gd name="connsiteY111" fmla="*/ 400022 h 500145"/>
                <a:gd name="connsiteX112" fmla="*/ 321185 w 557078"/>
                <a:gd name="connsiteY112" fmla="*/ 399266 h 500145"/>
                <a:gd name="connsiteX113" fmla="*/ 317761 w 557078"/>
                <a:gd name="connsiteY113" fmla="*/ 394827 h 500145"/>
                <a:gd name="connsiteX114" fmla="*/ 317761 w 557078"/>
                <a:gd name="connsiteY114" fmla="*/ 394827 h 500145"/>
                <a:gd name="connsiteX115" fmla="*/ 289236 w 557078"/>
                <a:gd name="connsiteY115" fmla="*/ 379525 h 500145"/>
                <a:gd name="connsiteX116" fmla="*/ 278396 w 557078"/>
                <a:gd name="connsiteY116" fmla="*/ 328518 h 500145"/>
                <a:gd name="connsiteX117" fmla="*/ 260520 w 557078"/>
                <a:gd name="connsiteY117" fmla="*/ 316711 h 500145"/>
                <a:gd name="connsiteX118" fmla="*/ 265465 w 557078"/>
                <a:gd name="connsiteY118" fmla="*/ 285257 h 500145"/>
                <a:gd name="connsiteX119" fmla="*/ 226480 w 557078"/>
                <a:gd name="connsiteY119" fmla="*/ 246436 h 500145"/>
                <a:gd name="connsiteX120" fmla="*/ 183977 w 557078"/>
                <a:gd name="connsiteY120" fmla="*/ 257771 h 500145"/>
                <a:gd name="connsiteX121" fmla="*/ 183312 w 557078"/>
                <a:gd name="connsiteY121" fmla="*/ 258432 h 500145"/>
                <a:gd name="connsiteX122" fmla="*/ 155737 w 557078"/>
                <a:gd name="connsiteY122" fmla="*/ 230095 h 500145"/>
                <a:gd name="connsiteX123" fmla="*/ 107624 w 557078"/>
                <a:gd name="connsiteY123" fmla="*/ 240485 h 500145"/>
                <a:gd name="connsiteX124" fmla="*/ 87656 w 557078"/>
                <a:gd name="connsiteY124" fmla="*/ 260321 h 500145"/>
                <a:gd name="connsiteX125" fmla="*/ 56088 w 557078"/>
                <a:gd name="connsiteY125" fmla="*/ 229528 h 500145"/>
                <a:gd name="connsiteX126" fmla="*/ 67498 w 557078"/>
                <a:gd name="connsiteY126" fmla="*/ 74714 h 500145"/>
                <a:gd name="connsiteX127" fmla="*/ 235038 w 557078"/>
                <a:gd name="connsiteY127" fmla="*/ 59034 h 500145"/>
                <a:gd name="connsiteX128" fmla="*/ 248350 w 557078"/>
                <a:gd name="connsiteY128" fmla="*/ 70653 h 500145"/>
                <a:gd name="connsiteX129" fmla="*/ 185974 w 557078"/>
                <a:gd name="connsiteY129" fmla="*/ 134316 h 500145"/>
                <a:gd name="connsiteX130" fmla="*/ 174944 w 557078"/>
                <a:gd name="connsiteY130" fmla="*/ 162653 h 500145"/>
                <a:gd name="connsiteX131" fmla="*/ 205561 w 557078"/>
                <a:gd name="connsiteY131" fmla="*/ 189384 h 500145"/>
                <a:gd name="connsiteX132" fmla="*/ 280774 w 557078"/>
                <a:gd name="connsiteY132" fmla="*/ 172949 h 500145"/>
                <a:gd name="connsiteX133" fmla="*/ 307302 w 557078"/>
                <a:gd name="connsiteY133" fmla="*/ 146879 h 500145"/>
                <a:gd name="connsiteX134" fmla="*/ 347808 w 557078"/>
                <a:gd name="connsiteY134" fmla="*/ 146879 h 500145"/>
                <a:gd name="connsiteX135" fmla="*/ 341153 w 557078"/>
                <a:gd name="connsiteY135" fmla="*/ 149996 h 500145"/>
                <a:gd name="connsiteX136" fmla="*/ 340582 w 557078"/>
                <a:gd name="connsiteY136" fmla="*/ 168887 h 500145"/>
                <a:gd name="connsiteX137" fmla="*/ 468376 w 557078"/>
                <a:gd name="connsiteY137" fmla="*/ 304054 h 500145"/>
                <a:gd name="connsiteX138" fmla="*/ 465523 w 557078"/>
                <a:gd name="connsiteY138" fmla="*/ 336925 h 500145"/>
                <a:gd name="connsiteX139" fmla="*/ 472750 w 557078"/>
                <a:gd name="connsiteY139" fmla="*/ 268727 h 500145"/>
                <a:gd name="connsiteX140" fmla="*/ 360169 w 557078"/>
                <a:gd name="connsiteY140" fmla="*/ 149712 h 500145"/>
                <a:gd name="connsiteX141" fmla="*/ 360169 w 557078"/>
                <a:gd name="connsiteY141" fmla="*/ 149712 h 500145"/>
                <a:gd name="connsiteX142" fmla="*/ 449549 w 557078"/>
                <a:gd name="connsiteY142" fmla="*/ 136583 h 500145"/>
                <a:gd name="connsiteX143" fmla="*/ 452402 w 557078"/>
                <a:gd name="connsiteY143" fmla="*/ 117503 h 500145"/>
                <a:gd name="connsiteX144" fmla="*/ 433195 w 557078"/>
                <a:gd name="connsiteY144" fmla="*/ 114669 h 500145"/>
                <a:gd name="connsiteX145" fmla="*/ 357127 w 557078"/>
                <a:gd name="connsiteY145" fmla="*/ 120337 h 500145"/>
                <a:gd name="connsiteX146" fmla="*/ 287810 w 557078"/>
                <a:gd name="connsiteY146" fmla="*/ 127043 h 500145"/>
                <a:gd name="connsiteX147" fmla="*/ 261376 w 557078"/>
                <a:gd name="connsiteY147" fmla="*/ 153207 h 500145"/>
                <a:gd name="connsiteX148" fmla="*/ 218493 w 557078"/>
                <a:gd name="connsiteY148" fmla="*/ 164070 h 500145"/>
                <a:gd name="connsiteX149" fmla="*/ 202043 w 557078"/>
                <a:gd name="connsiteY149" fmla="*/ 156891 h 500145"/>
                <a:gd name="connsiteX150" fmla="*/ 204325 w 557078"/>
                <a:gd name="connsiteY150" fmla="*/ 154530 h 500145"/>
                <a:gd name="connsiteX151" fmla="*/ 205181 w 557078"/>
                <a:gd name="connsiteY151" fmla="*/ 153680 h 500145"/>
                <a:gd name="connsiteX152" fmla="*/ 276019 w 557078"/>
                <a:gd name="connsiteY152" fmla="*/ 81515 h 500145"/>
                <a:gd name="connsiteX153" fmla="*/ 277826 w 557078"/>
                <a:gd name="connsiteY153" fmla="*/ 80193 h 500145"/>
                <a:gd name="connsiteX154" fmla="*/ 279062 w 557078"/>
                <a:gd name="connsiteY154" fmla="*/ 78303 h 500145"/>
                <a:gd name="connsiteX155" fmla="*/ 303499 w 557078"/>
                <a:gd name="connsiteY155" fmla="*/ 53462 h 500145"/>
                <a:gd name="connsiteX156" fmla="*/ 434906 w 557078"/>
                <a:gd name="connsiteY156" fmla="*/ 40899 h 500145"/>
                <a:gd name="connsiteX157" fmla="*/ 484636 w 557078"/>
                <a:gd name="connsiteY157" fmla="*/ 79154 h 500145"/>
                <a:gd name="connsiteX158" fmla="*/ 529896 w 557078"/>
                <a:gd name="connsiteY158" fmla="*/ 181072 h 500145"/>
                <a:gd name="connsiteX159" fmla="*/ 500134 w 557078"/>
                <a:gd name="connsiteY159" fmla="*/ 242374 h 500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57078" h="500145">
                  <a:moveTo>
                    <a:pt x="556995" y="182017"/>
                  </a:moveTo>
                  <a:cubicBezTo>
                    <a:pt x="558516" y="141967"/>
                    <a:pt x="539309" y="97667"/>
                    <a:pt x="503843" y="59979"/>
                  </a:cubicBezTo>
                  <a:cubicBezTo>
                    <a:pt x="486994" y="43483"/>
                    <a:pt x="468262" y="28996"/>
                    <a:pt x="448028" y="16812"/>
                  </a:cubicBezTo>
                  <a:lnTo>
                    <a:pt x="447077" y="16246"/>
                  </a:lnTo>
                  <a:cubicBezTo>
                    <a:pt x="420073" y="3022"/>
                    <a:pt x="338015" y="-19648"/>
                    <a:pt x="283531" y="33909"/>
                  </a:cubicBezTo>
                  <a:lnTo>
                    <a:pt x="267367" y="51100"/>
                  </a:lnTo>
                  <a:lnTo>
                    <a:pt x="254435" y="38537"/>
                  </a:lnTo>
                  <a:cubicBezTo>
                    <a:pt x="189872" y="-22387"/>
                    <a:pt x="101824" y="755"/>
                    <a:pt x="48196" y="54784"/>
                  </a:cubicBezTo>
                  <a:cubicBezTo>
                    <a:pt x="-583" y="104090"/>
                    <a:pt x="-25019" y="185511"/>
                    <a:pt x="36976" y="248136"/>
                  </a:cubicBezTo>
                  <a:lnTo>
                    <a:pt x="68449" y="278834"/>
                  </a:lnTo>
                  <a:lnTo>
                    <a:pt x="63409" y="283840"/>
                  </a:lnTo>
                  <a:cubicBezTo>
                    <a:pt x="52912" y="293450"/>
                    <a:pt x="47854" y="307587"/>
                    <a:pt x="49907" y="321623"/>
                  </a:cubicBezTo>
                  <a:cubicBezTo>
                    <a:pt x="52361" y="343970"/>
                    <a:pt x="70512" y="361401"/>
                    <a:pt x="93076" y="363089"/>
                  </a:cubicBezTo>
                  <a:lnTo>
                    <a:pt x="97355" y="363089"/>
                  </a:lnTo>
                  <a:lnTo>
                    <a:pt x="99732" y="363089"/>
                  </a:lnTo>
                  <a:cubicBezTo>
                    <a:pt x="99931" y="368681"/>
                    <a:pt x="101054" y="374202"/>
                    <a:pt x="103060" y="379430"/>
                  </a:cubicBezTo>
                  <a:cubicBezTo>
                    <a:pt x="109278" y="396958"/>
                    <a:pt x="125138" y="409329"/>
                    <a:pt x="143756" y="411168"/>
                  </a:cubicBezTo>
                  <a:lnTo>
                    <a:pt x="146228" y="411168"/>
                  </a:lnTo>
                  <a:cubicBezTo>
                    <a:pt x="148273" y="411180"/>
                    <a:pt x="150307" y="410990"/>
                    <a:pt x="152314" y="410601"/>
                  </a:cubicBezTo>
                  <a:cubicBezTo>
                    <a:pt x="153512" y="420622"/>
                    <a:pt x="157572" y="430094"/>
                    <a:pt x="164009" y="437899"/>
                  </a:cubicBezTo>
                  <a:cubicBezTo>
                    <a:pt x="173166" y="448183"/>
                    <a:pt x="186231" y="454208"/>
                    <a:pt x="200047" y="454523"/>
                  </a:cubicBezTo>
                  <a:lnTo>
                    <a:pt x="201758" y="454523"/>
                  </a:lnTo>
                  <a:cubicBezTo>
                    <a:pt x="202737" y="454573"/>
                    <a:pt x="203726" y="454573"/>
                    <a:pt x="204706" y="454523"/>
                  </a:cubicBezTo>
                  <a:cubicBezTo>
                    <a:pt x="205789" y="467601"/>
                    <a:pt x="212094" y="479706"/>
                    <a:pt x="222201" y="488150"/>
                  </a:cubicBezTo>
                  <a:cubicBezTo>
                    <a:pt x="230768" y="495748"/>
                    <a:pt x="241808" y="500009"/>
                    <a:pt x="253294" y="500145"/>
                  </a:cubicBezTo>
                  <a:lnTo>
                    <a:pt x="256907" y="500145"/>
                  </a:lnTo>
                  <a:cubicBezTo>
                    <a:pt x="269715" y="498141"/>
                    <a:pt x="281468" y="491920"/>
                    <a:pt x="290282" y="482482"/>
                  </a:cubicBezTo>
                  <a:lnTo>
                    <a:pt x="292944" y="480121"/>
                  </a:lnTo>
                  <a:cubicBezTo>
                    <a:pt x="295322" y="478137"/>
                    <a:pt x="297984" y="476154"/>
                    <a:pt x="300646" y="474076"/>
                  </a:cubicBezTo>
                  <a:cubicBezTo>
                    <a:pt x="307331" y="469433"/>
                    <a:pt x="313397" y="463974"/>
                    <a:pt x="318712" y="457829"/>
                  </a:cubicBezTo>
                  <a:cubicBezTo>
                    <a:pt x="322040" y="453538"/>
                    <a:pt x="324665" y="448757"/>
                    <a:pt x="326509" y="443661"/>
                  </a:cubicBezTo>
                  <a:lnTo>
                    <a:pt x="327175" y="443661"/>
                  </a:lnTo>
                  <a:cubicBezTo>
                    <a:pt x="334401" y="448985"/>
                    <a:pt x="343187" y="451806"/>
                    <a:pt x="352182" y="451689"/>
                  </a:cubicBezTo>
                  <a:cubicBezTo>
                    <a:pt x="365751" y="451468"/>
                    <a:pt x="378711" y="446094"/>
                    <a:pt x="388410" y="436671"/>
                  </a:cubicBezTo>
                  <a:cubicBezTo>
                    <a:pt x="395389" y="430028"/>
                    <a:pt x="400172" y="421427"/>
                    <a:pt x="402102" y="412018"/>
                  </a:cubicBezTo>
                  <a:cubicBezTo>
                    <a:pt x="403652" y="412116"/>
                    <a:pt x="405211" y="412116"/>
                    <a:pt x="406761" y="412018"/>
                  </a:cubicBezTo>
                  <a:cubicBezTo>
                    <a:pt x="410308" y="412014"/>
                    <a:pt x="413845" y="411634"/>
                    <a:pt x="417315" y="410884"/>
                  </a:cubicBezTo>
                  <a:cubicBezTo>
                    <a:pt x="435305" y="407053"/>
                    <a:pt x="449930" y="394098"/>
                    <a:pt x="455825" y="376786"/>
                  </a:cubicBezTo>
                  <a:cubicBezTo>
                    <a:pt x="456652" y="373699"/>
                    <a:pt x="457127" y="370532"/>
                    <a:pt x="457251" y="367340"/>
                  </a:cubicBezTo>
                  <a:cubicBezTo>
                    <a:pt x="467435" y="366997"/>
                    <a:pt x="477143" y="362966"/>
                    <a:pt x="484540" y="356005"/>
                  </a:cubicBezTo>
                  <a:cubicBezTo>
                    <a:pt x="503548" y="338278"/>
                    <a:pt x="506505" y="309350"/>
                    <a:pt x="491482" y="288185"/>
                  </a:cubicBezTo>
                  <a:lnTo>
                    <a:pt x="519056" y="261077"/>
                  </a:lnTo>
                  <a:cubicBezTo>
                    <a:pt x="542010" y="240950"/>
                    <a:pt x="555702" y="212400"/>
                    <a:pt x="556995" y="182017"/>
                  </a:cubicBezTo>
                  <a:close/>
                  <a:moveTo>
                    <a:pt x="95263" y="335980"/>
                  </a:moveTo>
                  <a:cubicBezTo>
                    <a:pt x="91460" y="335980"/>
                    <a:pt x="79764" y="334658"/>
                    <a:pt x="76721" y="317089"/>
                  </a:cubicBezTo>
                  <a:cubicBezTo>
                    <a:pt x="76217" y="311811"/>
                    <a:pt x="78347" y="306621"/>
                    <a:pt x="82426" y="303204"/>
                  </a:cubicBezTo>
                  <a:lnTo>
                    <a:pt x="127116" y="258904"/>
                  </a:lnTo>
                  <a:cubicBezTo>
                    <a:pt x="136625" y="249458"/>
                    <a:pt x="139668" y="251536"/>
                    <a:pt x="142425" y="253048"/>
                  </a:cubicBezTo>
                  <a:cubicBezTo>
                    <a:pt x="149984" y="257325"/>
                    <a:pt x="155899" y="263968"/>
                    <a:pt x="159255" y="271939"/>
                  </a:cubicBezTo>
                  <a:cubicBezTo>
                    <a:pt x="159921" y="275434"/>
                    <a:pt x="159255" y="277134"/>
                    <a:pt x="152029" y="284502"/>
                  </a:cubicBezTo>
                  <a:lnTo>
                    <a:pt x="152029" y="284502"/>
                  </a:lnTo>
                  <a:lnTo>
                    <a:pt x="111427" y="328046"/>
                  </a:lnTo>
                  <a:cubicBezTo>
                    <a:pt x="109811" y="329746"/>
                    <a:pt x="108575" y="331163"/>
                    <a:pt x="107529" y="332391"/>
                  </a:cubicBezTo>
                  <a:lnTo>
                    <a:pt x="107529" y="332391"/>
                  </a:lnTo>
                  <a:cubicBezTo>
                    <a:pt x="104201" y="335379"/>
                    <a:pt x="99684" y="336700"/>
                    <a:pt x="95263" y="335980"/>
                  </a:cubicBezTo>
                  <a:close/>
                  <a:moveTo>
                    <a:pt x="145182" y="383870"/>
                  </a:moveTo>
                  <a:cubicBezTo>
                    <a:pt x="137338" y="382666"/>
                    <a:pt x="130834" y="377193"/>
                    <a:pt x="128352" y="369701"/>
                  </a:cubicBezTo>
                  <a:cubicBezTo>
                    <a:pt x="125490" y="363450"/>
                    <a:pt x="126451" y="356126"/>
                    <a:pt x="130825" y="350810"/>
                  </a:cubicBezTo>
                  <a:lnTo>
                    <a:pt x="203565" y="276190"/>
                  </a:lnTo>
                  <a:cubicBezTo>
                    <a:pt x="207530" y="271815"/>
                    <a:pt x="213720" y="270184"/>
                    <a:pt x="219349" y="272033"/>
                  </a:cubicBezTo>
                  <a:cubicBezTo>
                    <a:pt x="228467" y="274780"/>
                    <a:pt x="235599" y="281868"/>
                    <a:pt x="238366" y="290925"/>
                  </a:cubicBezTo>
                  <a:cubicBezTo>
                    <a:pt x="239840" y="296149"/>
                    <a:pt x="238004" y="301741"/>
                    <a:pt x="233706" y="305093"/>
                  </a:cubicBezTo>
                  <a:lnTo>
                    <a:pt x="156688" y="376313"/>
                  </a:lnTo>
                  <a:lnTo>
                    <a:pt x="159730" y="379336"/>
                  </a:lnTo>
                  <a:lnTo>
                    <a:pt x="159730" y="379336"/>
                  </a:lnTo>
                  <a:lnTo>
                    <a:pt x="156593" y="376408"/>
                  </a:lnTo>
                  <a:cubicBezTo>
                    <a:pt x="150602" y="382642"/>
                    <a:pt x="148701" y="384153"/>
                    <a:pt x="145182" y="383870"/>
                  </a:cubicBezTo>
                  <a:close/>
                  <a:moveTo>
                    <a:pt x="200807" y="427225"/>
                  </a:moveTo>
                  <a:cubicBezTo>
                    <a:pt x="194769" y="427147"/>
                    <a:pt x="189017" y="424662"/>
                    <a:pt x="184833" y="420330"/>
                  </a:cubicBezTo>
                  <a:cubicBezTo>
                    <a:pt x="177949" y="413389"/>
                    <a:pt x="177264" y="402473"/>
                    <a:pt x="183216" y="394732"/>
                  </a:cubicBezTo>
                  <a:lnTo>
                    <a:pt x="232470" y="347410"/>
                  </a:lnTo>
                  <a:cubicBezTo>
                    <a:pt x="237881" y="340158"/>
                    <a:pt x="248178" y="338636"/>
                    <a:pt x="255481" y="344009"/>
                  </a:cubicBezTo>
                  <a:cubicBezTo>
                    <a:pt x="256784" y="344969"/>
                    <a:pt x="257934" y="346115"/>
                    <a:pt x="258904" y="347410"/>
                  </a:cubicBezTo>
                  <a:cubicBezTo>
                    <a:pt x="262042" y="350527"/>
                    <a:pt x="271645" y="361578"/>
                    <a:pt x="261852" y="371874"/>
                  </a:cubicBezTo>
                  <a:cubicBezTo>
                    <a:pt x="231900" y="403139"/>
                    <a:pt x="218968" y="416646"/>
                    <a:pt x="213358" y="423447"/>
                  </a:cubicBezTo>
                  <a:lnTo>
                    <a:pt x="212883" y="423447"/>
                  </a:lnTo>
                  <a:cubicBezTo>
                    <a:pt x="209536" y="426265"/>
                    <a:pt x="205181" y="427628"/>
                    <a:pt x="200807" y="427225"/>
                  </a:cubicBezTo>
                  <a:close/>
                  <a:moveTo>
                    <a:pt x="296748" y="440638"/>
                  </a:moveTo>
                  <a:cubicBezTo>
                    <a:pt x="292906" y="444883"/>
                    <a:pt x="288561" y="448656"/>
                    <a:pt x="283816" y="451878"/>
                  </a:cubicBezTo>
                  <a:cubicBezTo>
                    <a:pt x="280583" y="454334"/>
                    <a:pt x="277350" y="456696"/>
                    <a:pt x="274308" y="459151"/>
                  </a:cubicBezTo>
                  <a:lnTo>
                    <a:pt x="271550" y="461607"/>
                  </a:lnTo>
                  <a:cubicBezTo>
                    <a:pt x="266929" y="466870"/>
                    <a:pt x="260844" y="470651"/>
                    <a:pt x="254055" y="472470"/>
                  </a:cubicBezTo>
                  <a:cubicBezTo>
                    <a:pt x="248692" y="472566"/>
                    <a:pt x="243500" y="470643"/>
                    <a:pt x="239507" y="467086"/>
                  </a:cubicBezTo>
                  <a:cubicBezTo>
                    <a:pt x="234829" y="463224"/>
                    <a:pt x="231938" y="457626"/>
                    <a:pt x="231520" y="451595"/>
                  </a:cubicBezTo>
                  <a:cubicBezTo>
                    <a:pt x="231396" y="447343"/>
                    <a:pt x="233126" y="443244"/>
                    <a:pt x="236274" y="440355"/>
                  </a:cubicBezTo>
                  <a:lnTo>
                    <a:pt x="267367" y="410884"/>
                  </a:lnTo>
                  <a:cubicBezTo>
                    <a:pt x="270733" y="407897"/>
                    <a:pt x="275126" y="406307"/>
                    <a:pt x="279633" y="406445"/>
                  </a:cubicBezTo>
                  <a:lnTo>
                    <a:pt x="280298" y="406445"/>
                  </a:lnTo>
                  <a:cubicBezTo>
                    <a:pt x="286812" y="406641"/>
                    <a:pt x="293011" y="409312"/>
                    <a:pt x="297603" y="413907"/>
                  </a:cubicBezTo>
                  <a:cubicBezTo>
                    <a:pt x="303908" y="421850"/>
                    <a:pt x="303508" y="433157"/>
                    <a:pt x="296653" y="440638"/>
                  </a:cubicBezTo>
                  <a:close/>
                  <a:moveTo>
                    <a:pt x="465619" y="336736"/>
                  </a:moveTo>
                  <a:cubicBezTo>
                    <a:pt x="459248" y="342687"/>
                    <a:pt x="452116" y="342214"/>
                    <a:pt x="444510" y="335319"/>
                  </a:cubicBezTo>
                  <a:lnTo>
                    <a:pt x="442608" y="333336"/>
                  </a:lnTo>
                  <a:lnTo>
                    <a:pt x="374527" y="265422"/>
                  </a:lnTo>
                  <a:cubicBezTo>
                    <a:pt x="368423" y="260904"/>
                    <a:pt x="359779" y="262161"/>
                    <a:pt x="355234" y="268228"/>
                  </a:cubicBezTo>
                  <a:cubicBezTo>
                    <a:pt x="351669" y="272982"/>
                    <a:pt x="351593" y="279473"/>
                    <a:pt x="355035" y="284313"/>
                  </a:cubicBezTo>
                  <a:lnTo>
                    <a:pt x="422735" y="351755"/>
                  </a:lnTo>
                  <a:cubicBezTo>
                    <a:pt x="422935" y="352114"/>
                    <a:pt x="423154" y="352461"/>
                    <a:pt x="423401" y="352794"/>
                  </a:cubicBezTo>
                  <a:cubicBezTo>
                    <a:pt x="423791" y="353197"/>
                    <a:pt x="424199" y="353575"/>
                    <a:pt x="424637" y="353927"/>
                  </a:cubicBezTo>
                  <a:cubicBezTo>
                    <a:pt x="428764" y="357793"/>
                    <a:pt x="430504" y="363554"/>
                    <a:pt x="429201" y="369040"/>
                  </a:cubicBezTo>
                  <a:cubicBezTo>
                    <a:pt x="426177" y="376781"/>
                    <a:pt x="419417" y="382471"/>
                    <a:pt x="411230" y="384153"/>
                  </a:cubicBezTo>
                  <a:cubicBezTo>
                    <a:pt x="405629" y="385561"/>
                    <a:pt x="399696" y="384069"/>
                    <a:pt x="395446" y="380186"/>
                  </a:cubicBezTo>
                  <a:cubicBezTo>
                    <a:pt x="393344" y="376793"/>
                    <a:pt x="390891" y="373627"/>
                    <a:pt x="388124" y="370740"/>
                  </a:cubicBezTo>
                  <a:cubicBezTo>
                    <a:pt x="386945" y="369487"/>
                    <a:pt x="385529" y="368490"/>
                    <a:pt x="383941" y="367812"/>
                  </a:cubicBezTo>
                  <a:lnTo>
                    <a:pt x="329267" y="310288"/>
                  </a:lnTo>
                  <a:cubicBezTo>
                    <a:pt x="324018" y="304811"/>
                    <a:pt x="315289" y="304599"/>
                    <a:pt x="309774" y="309816"/>
                  </a:cubicBezTo>
                  <a:cubicBezTo>
                    <a:pt x="304260" y="315033"/>
                    <a:pt x="304050" y="323702"/>
                    <a:pt x="309299" y="329180"/>
                  </a:cubicBezTo>
                  <a:lnTo>
                    <a:pt x="373101" y="396432"/>
                  </a:lnTo>
                  <a:cubicBezTo>
                    <a:pt x="376686" y="403209"/>
                    <a:pt x="375022" y="411550"/>
                    <a:pt x="369107" y="416457"/>
                  </a:cubicBezTo>
                  <a:cubicBezTo>
                    <a:pt x="362547" y="422786"/>
                    <a:pt x="349520" y="427792"/>
                    <a:pt x="341057" y="419102"/>
                  </a:cubicBezTo>
                  <a:cubicBezTo>
                    <a:pt x="340753" y="418739"/>
                    <a:pt x="340401" y="418421"/>
                    <a:pt x="340012" y="418157"/>
                  </a:cubicBezTo>
                  <a:lnTo>
                    <a:pt x="322230" y="400022"/>
                  </a:lnTo>
                  <a:lnTo>
                    <a:pt x="321185" y="399266"/>
                  </a:lnTo>
                  <a:cubicBezTo>
                    <a:pt x="320158" y="397703"/>
                    <a:pt x="319017" y="396218"/>
                    <a:pt x="317761" y="394827"/>
                  </a:cubicBezTo>
                  <a:lnTo>
                    <a:pt x="317761" y="394827"/>
                  </a:lnTo>
                  <a:cubicBezTo>
                    <a:pt x="310155" y="386816"/>
                    <a:pt x="300152" y="381451"/>
                    <a:pt x="289236" y="379525"/>
                  </a:cubicBezTo>
                  <a:cubicBezTo>
                    <a:pt x="297204" y="361994"/>
                    <a:pt x="292821" y="341354"/>
                    <a:pt x="278396" y="328518"/>
                  </a:cubicBezTo>
                  <a:cubicBezTo>
                    <a:pt x="273347" y="323370"/>
                    <a:pt x="267253" y="319347"/>
                    <a:pt x="260520" y="316711"/>
                  </a:cubicBezTo>
                  <a:cubicBezTo>
                    <a:pt x="266454" y="307348"/>
                    <a:pt x="268241" y="295971"/>
                    <a:pt x="265465" y="285257"/>
                  </a:cubicBezTo>
                  <a:cubicBezTo>
                    <a:pt x="260169" y="266451"/>
                    <a:pt x="245402" y="251740"/>
                    <a:pt x="226480" y="246436"/>
                  </a:cubicBezTo>
                  <a:cubicBezTo>
                    <a:pt x="211295" y="242066"/>
                    <a:pt x="194921" y="246433"/>
                    <a:pt x="183977" y="257771"/>
                  </a:cubicBezTo>
                  <a:lnTo>
                    <a:pt x="183312" y="258432"/>
                  </a:lnTo>
                  <a:cubicBezTo>
                    <a:pt x="177036" y="246563"/>
                    <a:pt x="167461" y="236730"/>
                    <a:pt x="155737" y="230095"/>
                  </a:cubicBezTo>
                  <a:cubicBezTo>
                    <a:pt x="144707" y="223861"/>
                    <a:pt x="127212" y="220649"/>
                    <a:pt x="107624" y="240485"/>
                  </a:cubicBezTo>
                  <a:lnTo>
                    <a:pt x="87656" y="260321"/>
                  </a:lnTo>
                  <a:lnTo>
                    <a:pt x="56088" y="229528"/>
                  </a:lnTo>
                  <a:cubicBezTo>
                    <a:pt x="7119" y="180033"/>
                    <a:pt x="26517" y="116181"/>
                    <a:pt x="67498" y="74714"/>
                  </a:cubicBezTo>
                  <a:cubicBezTo>
                    <a:pt x="128638" y="12940"/>
                    <a:pt x="197289" y="23330"/>
                    <a:pt x="235038" y="59034"/>
                  </a:cubicBezTo>
                  <a:lnTo>
                    <a:pt x="248350" y="70653"/>
                  </a:lnTo>
                  <a:lnTo>
                    <a:pt x="185974" y="134316"/>
                  </a:lnTo>
                  <a:cubicBezTo>
                    <a:pt x="177083" y="140840"/>
                    <a:pt x="172786" y="151882"/>
                    <a:pt x="174944" y="162653"/>
                  </a:cubicBezTo>
                  <a:cubicBezTo>
                    <a:pt x="177511" y="174649"/>
                    <a:pt x="188636" y="184378"/>
                    <a:pt x="205561" y="189384"/>
                  </a:cubicBezTo>
                  <a:cubicBezTo>
                    <a:pt x="231795" y="197485"/>
                    <a:pt x="260387" y="191237"/>
                    <a:pt x="280774" y="172949"/>
                  </a:cubicBezTo>
                  <a:lnTo>
                    <a:pt x="307302" y="146879"/>
                  </a:lnTo>
                  <a:cubicBezTo>
                    <a:pt x="315955" y="138378"/>
                    <a:pt x="326319" y="139984"/>
                    <a:pt x="347808" y="146879"/>
                  </a:cubicBezTo>
                  <a:cubicBezTo>
                    <a:pt x="345336" y="147266"/>
                    <a:pt x="343026" y="148348"/>
                    <a:pt x="341153" y="149996"/>
                  </a:cubicBezTo>
                  <a:cubicBezTo>
                    <a:pt x="335923" y="155133"/>
                    <a:pt x="335666" y="163447"/>
                    <a:pt x="340582" y="168887"/>
                  </a:cubicBezTo>
                  <a:lnTo>
                    <a:pt x="468376" y="304054"/>
                  </a:lnTo>
                  <a:cubicBezTo>
                    <a:pt x="476125" y="314096"/>
                    <a:pt x="474889" y="328349"/>
                    <a:pt x="465523" y="336925"/>
                  </a:cubicBezTo>
                  <a:close/>
                  <a:moveTo>
                    <a:pt x="472750" y="268727"/>
                  </a:moveTo>
                  <a:lnTo>
                    <a:pt x="360169" y="149712"/>
                  </a:lnTo>
                  <a:cubicBezTo>
                    <a:pt x="360169" y="149712"/>
                    <a:pt x="360169" y="149712"/>
                    <a:pt x="360169" y="149712"/>
                  </a:cubicBezTo>
                  <a:cubicBezTo>
                    <a:pt x="384891" y="156419"/>
                    <a:pt x="416174" y="161142"/>
                    <a:pt x="449549" y="136583"/>
                  </a:cubicBezTo>
                  <a:cubicBezTo>
                    <a:pt x="455644" y="132096"/>
                    <a:pt x="456918" y="123555"/>
                    <a:pt x="452402" y="117503"/>
                  </a:cubicBezTo>
                  <a:cubicBezTo>
                    <a:pt x="447885" y="111451"/>
                    <a:pt x="439289" y="110183"/>
                    <a:pt x="433195" y="114669"/>
                  </a:cubicBezTo>
                  <a:cubicBezTo>
                    <a:pt x="405715" y="134883"/>
                    <a:pt x="382039" y="127799"/>
                    <a:pt x="357127" y="120337"/>
                  </a:cubicBezTo>
                  <a:cubicBezTo>
                    <a:pt x="334687" y="113725"/>
                    <a:pt x="309584" y="106074"/>
                    <a:pt x="287810" y="127043"/>
                  </a:cubicBezTo>
                  <a:lnTo>
                    <a:pt x="261376" y="153207"/>
                  </a:lnTo>
                  <a:cubicBezTo>
                    <a:pt x="249595" y="163322"/>
                    <a:pt x="233716" y="167346"/>
                    <a:pt x="218493" y="164070"/>
                  </a:cubicBezTo>
                  <a:cubicBezTo>
                    <a:pt x="212398" y="163412"/>
                    <a:pt x="206655" y="160906"/>
                    <a:pt x="202043" y="156891"/>
                  </a:cubicBezTo>
                  <a:cubicBezTo>
                    <a:pt x="202690" y="156001"/>
                    <a:pt x="203460" y="155207"/>
                    <a:pt x="204325" y="154530"/>
                  </a:cubicBezTo>
                  <a:lnTo>
                    <a:pt x="205181" y="153680"/>
                  </a:lnTo>
                  <a:lnTo>
                    <a:pt x="276019" y="81515"/>
                  </a:lnTo>
                  <a:cubicBezTo>
                    <a:pt x="276656" y="81129"/>
                    <a:pt x="277265" y="80686"/>
                    <a:pt x="277826" y="80193"/>
                  </a:cubicBezTo>
                  <a:cubicBezTo>
                    <a:pt x="278320" y="79623"/>
                    <a:pt x="278739" y="78987"/>
                    <a:pt x="279062" y="78303"/>
                  </a:cubicBezTo>
                  <a:lnTo>
                    <a:pt x="303499" y="53462"/>
                  </a:lnTo>
                  <a:cubicBezTo>
                    <a:pt x="345812" y="11806"/>
                    <a:pt x="413702" y="30698"/>
                    <a:pt x="434906" y="40899"/>
                  </a:cubicBezTo>
                  <a:cubicBezTo>
                    <a:pt x="452868" y="51762"/>
                    <a:pt x="469555" y="64594"/>
                    <a:pt x="484636" y="79154"/>
                  </a:cubicBezTo>
                  <a:cubicBezTo>
                    <a:pt x="514207" y="110513"/>
                    <a:pt x="531132" y="148673"/>
                    <a:pt x="529896" y="181072"/>
                  </a:cubicBezTo>
                  <a:cubicBezTo>
                    <a:pt x="528888" y="204703"/>
                    <a:pt x="518124" y="226879"/>
                    <a:pt x="500134" y="242374"/>
                  </a:cubicBezTo>
                  <a:close/>
                </a:path>
              </a:pathLst>
            </a:custGeom>
            <a:solidFill>
              <a:srgbClr val="FFFFFF"/>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611411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5" name="Picture 4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0"/>
            <a:ext cx="12192002" cy="6860033"/>
          </a:xfrm>
          <a:prstGeom prst="rect">
            <a:avLst/>
          </a:prstGeom>
        </p:spPr>
      </p:pic>
      <p:sp>
        <p:nvSpPr>
          <p:cNvPr id="10" name="Rectangle 9"/>
          <p:cNvSpPr/>
          <p:nvPr userDrawn="1"/>
        </p:nvSpPr>
        <p:spPr>
          <a:xfrm>
            <a:off x="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62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52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28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3048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3810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2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5334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096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858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7620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8382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14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990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10668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11430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5400000">
            <a:off x="0" y="762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5400000">
            <a:off x="0" y="1524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rot="5400000">
            <a:off x="0" y="2286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rot="5400000">
            <a:off x="-1" y="3048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rot="5400000">
            <a:off x="-1" y="3810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rot="5400000">
            <a:off x="-1" y="4572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5400000">
            <a:off x="-1" y="5334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rot="5400000">
            <a:off x="-1" y="6096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1" y="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380999" y="381000"/>
            <a:ext cx="381000"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1911977" y="-1"/>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1" y="1904999"/>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1811000" y="647700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379010" y="2100714"/>
            <a:ext cx="185285" cy="18528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379010" y="1913964"/>
            <a:ext cx="185285" cy="1852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ubtitle 2"/>
          <p:cNvSpPr>
            <a:spLocks noGrp="1"/>
          </p:cNvSpPr>
          <p:nvPr>
            <p:ph type="subTitle" idx="1" hasCustomPrompt="1"/>
          </p:nvPr>
        </p:nvSpPr>
        <p:spPr>
          <a:xfrm>
            <a:off x="762000" y="4619295"/>
            <a:ext cx="7949514" cy="575441"/>
          </a:xfrm>
          <a:prstGeom prst="rect">
            <a:avLst/>
          </a:prstGeom>
        </p:spPr>
        <p:txBody>
          <a:bodyPr anchor="ctr">
            <a:noAutofit/>
          </a:bodyPr>
          <a:lstStyle>
            <a:lvl1pPr marL="0" indent="0" algn="l">
              <a:buNone/>
              <a:defRPr sz="3200" b="0" i="0" baseline="0">
                <a:solidFill>
                  <a:srgbClr val="C3E1E4"/>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SubHeader</a:t>
            </a:r>
            <a:endParaRPr lang="en-US"/>
          </a:p>
        </p:txBody>
      </p:sp>
      <p:sp>
        <p:nvSpPr>
          <p:cNvPr id="46" name="Rectangle 45"/>
          <p:cNvSpPr/>
          <p:nvPr userDrawn="1"/>
        </p:nvSpPr>
        <p:spPr>
          <a:xfrm>
            <a:off x="4384988" y="973905"/>
            <a:ext cx="3054978" cy="152848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5"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762000" y="6093967"/>
            <a:ext cx="770268" cy="76403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ubtitle 2"/>
          <p:cNvSpPr txBox="1">
            <a:spLocks/>
          </p:cNvSpPr>
          <p:nvPr userDrawn="1"/>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kern="1200" baseline="0">
                <a:solidFill>
                  <a:schemeClr val="bg1"/>
                </a:solidFill>
                <a:latin typeface="Roboto Medium" charset="0"/>
                <a:ea typeface="Roboto Medium" charset="0"/>
                <a:cs typeface="Roboto Medium"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err="1">
                <a:solidFill>
                  <a:srgbClr val="CCE2ED"/>
                </a:solidFill>
              </a:rPr>
              <a:t>SubHeader</a:t>
            </a:r>
            <a:endParaRPr lang="en-US">
              <a:solidFill>
                <a:srgbClr val="CCE2ED"/>
              </a:solidFill>
            </a:endParaRPr>
          </a:p>
        </p:txBody>
      </p:sp>
      <p:pic>
        <p:nvPicPr>
          <p:cNvPr id="49" name="Graphic 48">
            <a:extLst>
              <a:ext uri="{FF2B5EF4-FFF2-40B4-BE49-F238E27FC236}">
                <a16:creationId xmlns:a16="http://schemas.microsoft.com/office/drawing/2014/main" id="{82502334-F924-49F4-A5CD-3148AD0956B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9012" y="381001"/>
            <a:ext cx="1532963" cy="1532963"/>
          </a:xfrm>
          <a:prstGeom prst="rect">
            <a:avLst/>
          </a:prstGeom>
        </p:spPr>
      </p:pic>
    </p:spTree>
    <p:extLst>
      <p:ext uri="{BB962C8B-B14F-4D97-AF65-F5344CB8AC3E}">
        <p14:creationId xmlns:p14="http://schemas.microsoft.com/office/powerpoint/2010/main" val="25860666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31" name="Title 1"/>
          <p:cNvSpPr>
            <a:spLocks noGrp="1"/>
          </p:cNvSpPr>
          <p:nvPr userDrawn="1">
            <p:ph type="ctrTitle" hasCustomPrompt="1"/>
          </p:nvPr>
        </p:nvSpPr>
        <p:spPr>
          <a:xfrm>
            <a:off x="762000" y="1913964"/>
            <a:ext cx="5462481"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a:t>What’s new with </a:t>
            </a:r>
            <a:br>
              <a:rPr lang="en-US" kern="0"/>
            </a:br>
            <a:r>
              <a:rPr lang="en-US" kern="0"/>
              <a:t>2Ring </a:t>
            </a:r>
            <a:r>
              <a:rPr lang="en-US" kern="0" err="1"/>
              <a:t>Dashoards</a:t>
            </a:r>
            <a:r>
              <a:rPr lang="en-US" kern="0"/>
              <a:t> </a:t>
            </a:r>
            <a:br>
              <a:rPr lang="sk-SK" kern="0"/>
            </a:br>
            <a:r>
              <a:rPr lang="en-US" kern="0"/>
              <a:t>&amp; Wallboards ..</a:t>
            </a:r>
            <a:endParaRPr lang="en-US"/>
          </a:p>
        </p:txBody>
      </p:sp>
      <p:sp>
        <p:nvSpPr>
          <p:cNvPr id="32" name="Subtitle 2"/>
          <p:cNvSpPr>
            <a:spLocks noGrp="1"/>
          </p:cNvSpPr>
          <p:nvPr userDrawn="1">
            <p:ph type="subTitle" idx="1" hasCustomPrompt="1"/>
          </p:nvPr>
        </p:nvSpPr>
        <p:spPr>
          <a:xfrm>
            <a:off x="762000" y="4184646"/>
            <a:ext cx="5499385"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SubHeader</a:t>
            </a:r>
            <a:endParaRPr lang="en-US"/>
          </a:p>
        </p:txBody>
      </p:sp>
      <p:pic>
        <p:nvPicPr>
          <p:cNvPr id="3" name="Graphic 2">
            <a:extLst>
              <a:ext uri="{FF2B5EF4-FFF2-40B4-BE49-F238E27FC236}">
                <a16:creationId xmlns:a16="http://schemas.microsoft.com/office/drawing/2014/main" id="{57DA0F03-C14C-4A82-967E-275DBCF5C40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9012" y="381001"/>
            <a:ext cx="1532963" cy="1532963"/>
          </a:xfrm>
          <a:prstGeom prst="rect">
            <a:avLst/>
          </a:prstGeom>
        </p:spPr>
      </p:pic>
    </p:spTree>
    <p:extLst>
      <p:ext uri="{BB962C8B-B14F-4D97-AF65-F5344CB8AC3E}">
        <p14:creationId xmlns:p14="http://schemas.microsoft.com/office/powerpoint/2010/main" val="7563708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5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2282548" y="381001"/>
            <a:ext cx="9528451"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
        <p:nvSpPr>
          <p:cNvPr id="7" name="Text Placeholder 7"/>
          <p:cNvSpPr>
            <a:spLocks noGrp="1"/>
          </p:cNvSpPr>
          <p:nvPr>
            <p:ph type="body" sz="quarter" idx="17" hasCustomPrompt="1"/>
          </p:nvPr>
        </p:nvSpPr>
        <p:spPr>
          <a:xfrm>
            <a:off x="2282548"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a:solidFill>
                <a:srgbClr val="CCE2ED"/>
              </a:solidFill>
            </a:endParaRPr>
          </a:p>
        </p:txBody>
      </p:sp>
      <p:pic>
        <p:nvPicPr>
          <p:cNvPr id="11" name="Graphic 10">
            <a:extLst>
              <a:ext uri="{FF2B5EF4-FFF2-40B4-BE49-F238E27FC236}">
                <a16:creationId xmlns:a16="http://schemas.microsoft.com/office/drawing/2014/main" id="{4586586B-61D3-44FC-B17F-EBB5A907E35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Tree>
    <p:extLst>
      <p:ext uri="{BB962C8B-B14F-4D97-AF65-F5344CB8AC3E}">
        <p14:creationId xmlns:p14="http://schemas.microsoft.com/office/powerpoint/2010/main" val="41295371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8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2282548" y="381001"/>
            <a:ext cx="9528451"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a:solidFill>
                <a:srgbClr val="CCE2ED"/>
              </a:solidFill>
            </a:endParaRPr>
          </a:p>
        </p:txBody>
      </p:sp>
      <p:pic>
        <p:nvPicPr>
          <p:cNvPr id="11" name="Graphic 10">
            <a:extLst>
              <a:ext uri="{FF2B5EF4-FFF2-40B4-BE49-F238E27FC236}">
                <a16:creationId xmlns:a16="http://schemas.microsoft.com/office/drawing/2014/main" id="{4586586B-61D3-44FC-B17F-EBB5A907E35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
        <p:nvSpPr>
          <p:cNvPr id="2" name="Text Placeholder 7">
            <a:extLst>
              <a:ext uri="{FF2B5EF4-FFF2-40B4-BE49-F238E27FC236}">
                <a16:creationId xmlns:a16="http://schemas.microsoft.com/office/drawing/2014/main" id="{BB620AAC-F4E0-55F0-3ACD-5095AAEBCC18}"/>
              </a:ext>
            </a:extLst>
          </p:cNvPr>
          <p:cNvSpPr>
            <a:spLocks noGrp="1"/>
          </p:cNvSpPr>
          <p:nvPr>
            <p:ph type="body" sz="quarter" idx="17" hasCustomPrompt="1"/>
          </p:nvPr>
        </p:nvSpPr>
        <p:spPr>
          <a:xfrm>
            <a:off x="2288335" y="2099248"/>
            <a:ext cx="476642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
        <p:nvSpPr>
          <p:cNvPr id="3" name="Text Placeholder 7">
            <a:extLst>
              <a:ext uri="{FF2B5EF4-FFF2-40B4-BE49-F238E27FC236}">
                <a16:creationId xmlns:a16="http://schemas.microsoft.com/office/drawing/2014/main" id="{9D197630-C3F7-6682-9820-A916E73673B5}"/>
              </a:ext>
            </a:extLst>
          </p:cNvPr>
          <p:cNvSpPr>
            <a:spLocks noGrp="1"/>
          </p:cNvSpPr>
          <p:nvPr>
            <p:ph type="body" sz="quarter" idx="18" hasCustomPrompt="1"/>
          </p:nvPr>
        </p:nvSpPr>
        <p:spPr>
          <a:xfrm>
            <a:off x="7044570" y="2099248"/>
            <a:ext cx="476642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364841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a:solidFill>
                <a:srgbClr val="C3E1E4"/>
              </a:solidFill>
            </a:endParaRPr>
          </a:p>
        </p:txBody>
      </p:sp>
      <p:pic>
        <p:nvPicPr>
          <p:cNvPr id="9" name="Graphic 8">
            <a:extLst>
              <a:ext uri="{FF2B5EF4-FFF2-40B4-BE49-F238E27FC236}">
                <a16:creationId xmlns:a16="http://schemas.microsoft.com/office/drawing/2014/main" id="{330B913A-4F35-4139-9D95-6362436D49F1}"/>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
        <p:nvSpPr>
          <p:cNvPr id="2" name="TextBox 10">
            <a:extLst>
              <a:ext uri="{FF2B5EF4-FFF2-40B4-BE49-F238E27FC236}">
                <a16:creationId xmlns:a16="http://schemas.microsoft.com/office/drawing/2014/main" id="{8AF67652-A67B-6C13-D6B2-5651BFBE8BEA}"/>
              </a:ext>
            </a:extLst>
          </p:cNvPr>
          <p:cNvSpPr txBox="1"/>
          <p:nvPr userDrawn="1"/>
        </p:nvSpPr>
        <p:spPr>
          <a:xfrm>
            <a:off x="2221942" y="4507048"/>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3" name="TextBox 15">
            <a:extLst>
              <a:ext uri="{FF2B5EF4-FFF2-40B4-BE49-F238E27FC236}">
                <a16:creationId xmlns:a16="http://schemas.microsoft.com/office/drawing/2014/main" id="{3A7A3F1F-FB51-4A22-5CDB-66EA25BFDD5F}"/>
              </a:ext>
            </a:extLst>
          </p:cNvPr>
          <p:cNvSpPr txBox="1"/>
          <p:nvPr userDrawn="1"/>
        </p:nvSpPr>
        <p:spPr>
          <a:xfrm>
            <a:off x="2221942" y="3416917"/>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4" name="TextBox 16">
            <a:extLst>
              <a:ext uri="{FF2B5EF4-FFF2-40B4-BE49-F238E27FC236}">
                <a16:creationId xmlns:a16="http://schemas.microsoft.com/office/drawing/2014/main" id="{3B789ADF-6774-C6E3-3BBE-F4B9FB88FB29}"/>
              </a:ext>
            </a:extLst>
          </p:cNvPr>
          <p:cNvSpPr txBox="1"/>
          <p:nvPr userDrawn="1"/>
        </p:nvSpPr>
        <p:spPr>
          <a:xfrm>
            <a:off x="2221942" y="2273326"/>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7" name="TextBox 17">
            <a:extLst>
              <a:ext uri="{FF2B5EF4-FFF2-40B4-BE49-F238E27FC236}">
                <a16:creationId xmlns:a16="http://schemas.microsoft.com/office/drawing/2014/main" id="{FFF08F1C-B59F-04C6-63DC-C5036F861400}"/>
              </a:ext>
            </a:extLst>
          </p:cNvPr>
          <p:cNvSpPr txBox="1"/>
          <p:nvPr userDrawn="1"/>
        </p:nvSpPr>
        <p:spPr>
          <a:xfrm>
            <a:off x="3342651" y="2273326"/>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Questions</a:t>
            </a:r>
          </a:p>
        </p:txBody>
      </p:sp>
      <p:sp>
        <p:nvSpPr>
          <p:cNvPr id="13" name="TextBox 18">
            <a:extLst>
              <a:ext uri="{FF2B5EF4-FFF2-40B4-BE49-F238E27FC236}">
                <a16:creationId xmlns:a16="http://schemas.microsoft.com/office/drawing/2014/main" id="{F0C5DA95-C242-682C-3D2E-106335B5D414}"/>
              </a:ext>
            </a:extLst>
          </p:cNvPr>
          <p:cNvSpPr txBox="1"/>
          <p:nvPr userDrawn="1"/>
        </p:nvSpPr>
        <p:spPr>
          <a:xfrm>
            <a:off x="3354529" y="3416917"/>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EMEA</a:t>
            </a:r>
          </a:p>
        </p:txBody>
      </p:sp>
      <p:sp>
        <p:nvSpPr>
          <p:cNvPr id="14" name="TextBox 19">
            <a:extLst>
              <a:ext uri="{FF2B5EF4-FFF2-40B4-BE49-F238E27FC236}">
                <a16:creationId xmlns:a16="http://schemas.microsoft.com/office/drawing/2014/main" id="{A2FACDEA-2C59-A3A0-A2E0-031942640063}"/>
              </a:ext>
            </a:extLst>
          </p:cNvPr>
          <p:cNvSpPr txBox="1"/>
          <p:nvPr userDrawn="1"/>
        </p:nvSpPr>
        <p:spPr>
          <a:xfrm>
            <a:off x="3354525" y="4507048"/>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Americas &amp; APAC</a:t>
            </a:r>
          </a:p>
        </p:txBody>
      </p:sp>
      <p:sp>
        <p:nvSpPr>
          <p:cNvPr id="15" name="TextBox 20">
            <a:extLst>
              <a:ext uri="{FF2B5EF4-FFF2-40B4-BE49-F238E27FC236}">
                <a16:creationId xmlns:a16="http://schemas.microsoft.com/office/drawing/2014/main" id="{495642B3-9AFF-93A4-9AEA-200F262C81D9}"/>
              </a:ext>
            </a:extLst>
          </p:cNvPr>
          <p:cNvSpPr txBox="1"/>
          <p:nvPr userDrawn="1"/>
        </p:nvSpPr>
        <p:spPr>
          <a:xfrm>
            <a:off x="6249277" y="2068825"/>
            <a:ext cx="1116419" cy="861774"/>
          </a:xfrm>
          <a:prstGeom prst="rect">
            <a:avLst/>
          </a:prstGeom>
          <a:noFill/>
        </p:spPr>
        <p:txBody>
          <a:bodyPr wrap="square" rtlCol="0">
            <a:spAutoFit/>
          </a:bodyPr>
          <a:lstStyle/>
          <a:p>
            <a:endParaRPr lang="en-US" sz="1000">
              <a:solidFill>
                <a:srgbClr val="DCEBF3"/>
              </a:solidFill>
              <a:latin typeface="Roboto" charset="0"/>
              <a:ea typeface="Roboto" charset="0"/>
              <a:cs typeface="Roboto" charset="0"/>
            </a:endParaRPr>
          </a:p>
          <a:p>
            <a:endParaRPr lang="en-US" sz="1000">
              <a:solidFill>
                <a:srgbClr val="DCEBF3"/>
              </a:solidFill>
              <a:latin typeface="Roboto" charset="0"/>
              <a:ea typeface="Roboto" charset="0"/>
              <a:cs typeface="Roboto" charset="0"/>
            </a:endParaRP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MOBILE</a:t>
            </a:r>
          </a:p>
          <a:p>
            <a:r>
              <a:rPr lang="en-US" sz="1000">
                <a:solidFill>
                  <a:srgbClr val="DCEBF3"/>
                </a:solidFill>
                <a:latin typeface="Roboto" charset="0"/>
                <a:ea typeface="Roboto" charset="0"/>
                <a:cs typeface="Roboto" charset="0"/>
              </a:rPr>
              <a:t>EMAIL</a:t>
            </a:r>
          </a:p>
        </p:txBody>
      </p:sp>
      <p:sp>
        <p:nvSpPr>
          <p:cNvPr id="16" name="TextBox 21">
            <a:extLst>
              <a:ext uri="{FF2B5EF4-FFF2-40B4-BE49-F238E27FC236}">
                <a16:creationId xmlns:a16="http://schemas.microsoft.com/office/drawing/2014/main" id="{5035AF79-1495-ED54-EB7B-291EAC1255DF}"/>
              </a:ext>
            </a:extLst>
          </p:cNvPr>
          <p:cNvSpPr txBox="1"/>
          <p:nvPr userDrawn="1"/>
        </p:nvSpPr>
        <p:spPr>
          <a:xfrm>
            <a:off x="9751802" y="3202758"/>
            <a:ext cx="1681581" cy="861774"/>
          </a:xfrm>
          <a:prstGeom prst="rect">
            <a:avLst/>
          </a:prstGeom>
          <a:noFill/>
        </p:spPr>
        <p:txBody>
          <a:bodyPr wrap="square" rtlCol="0">
            <a:spAutoFit/>
          </a:bodyPr>
          <a:lstStyle/>
          <a:p>
            <a:pPr>
              <a:lnSpc>
                <a:spcPct val="100000"/>
              </a:lnSpc>
            </a:pPr>
            <a:r>
              <a:rPr lang="en-US" sz="1000" b="1" noProof="0">
                <a:solidFill>
                  <a:schemeClr val="bg1"/>
                </a:solidFill>
                <a:latin typeface="Roboto" charset="0"/>
                <a:ea typeface="Roboto" charset="0"/>
                <a:cs typeface="Roboto" charset="0"/>
              </a:rPr>
              <a:t>Peter </a:t>
            </a:r>
            <a:r>
              <a:rPr lang="en-US" sz="1000" b="1" noProof="0" err="1">
                <a:solidFill>
                  <a:schemeClr val="bg1"/>
                </a:solidFill>
                <a:latin typeface="Roboto" charset="0"/>
                <a:ea typeface="Roboto" charset="0"/>
                <a:cs typeface="Roboto" charset="0"/>
              </a:rPr>
              <a:t>Kolenič</a:t>
            </a:r>
            <a:endParaRPr lang="en-US" sz="1000" b="1" noProof="0">
              <a:solidFill>
                <a:schemeClr val="bg1"/>
              </a:solidFill>
              <a:latin typeface="Roboto" charset="0"/>
              <a:ea typeface="Roboto" charset="0"/>
              <a:cs typeface="Roboto" charset="0"/>
            </a:endParaRPr>
          </a:p>
          <a:p>
            <a:pPr>
              <a:lnSpc>
                <a:spcPct val="100000"/>
              </a:lnSpc>
            </a:pPr>
            <a:r>
              <a:rPr lang="en-US" sz="1000" noProof="0">
                <a:solidFill>
                  <a:srgbClr val="DCEBF3"/>
                </a:solidFill>
                <a:latin typeface="Roboto" charset="0"/>
                <a:ea typeface="Roboto" charset="0"/>
                <a:cs typeface="Roboto" charset="0"/>
              </a:rPr>
              <a:t>Channel Director, EMEAR</a:t>
            </a:r>
          </a:p>
          <a:p>
            <a:pPr>
              <a:lnSpc>
                <a:spcPct val="100000"/>
              </a:lnSpc>
            </a:pPr>
            <a:r>
              <a:rPr lang="en-US" sz="1000" baseline="0" noProof="0">
                <a:solidFill>
                  <a:schemeClr val="bg1"/>
                </a:solidFill>
                <a:latin typeface="Roboto" charset="0"/>
                <a:ea typeface="Roboto" charset="0"/>
                <a:cs typeface="Roboto" charset="0"/>
              </a:rPr>
              <a:t>+421 (2) 5822 4379</a:t>
            </a:r>
          </a:p>
          <a:p>
            <a:pPr>
              <a:lnSpc>
                <a:spcPct val="100000"/>
              </a:lnSpc>
            </a:pPr>
            <a:r>
              <a:rPr lang="en-US" sz="1000" baseline="0" noProof="0">
                <a:solidFill>
                  <a:schemeClr val="bg1"/>
                </a:solidFill>
                <a:latin typeface="Roboto" charset="0"/>
                <a:ea typeface="Roboto" charset="0"/>
                <a:cs typeface="Roboto" charset="0"/>
              </a:rPr>
              <a:t>+421 (903) 500 494</a:t>
            </a:r>
          </a:p>
          <a:p>
            <a:pPr>
              <a:lnSpc>
                <a:spcPct val="100000"/>
              </a:lnSpc>
            </a:pPr>
            <a:r>
              <a:rPr lang="en-US" sz="1000" baseline="0" noProof="0">
                <a:solidFill>
                  <a:schemeClr val="bg2">
                    <a:lumMod val="10000"/>
                  </a:schemeClr>
                </a:solidFill>
                <a:latin typeface="Roboto" charset="0"/>
                <a:ea typeface="Roboto" charset="0"/>
                <a:cs typeface="Roboto" charset="0"/>
                <a:hlinkClick r:id="rId5"/>
              </a:rPr>
              <a:t>pkolenic@2Ring.com</a:t>
            </a:r>
            <a:r>
              <a:rPr lang="en-US" sz="1000" baseline="0" noProof="0">
                <a:solidFill>
                  <a:schemeClr val="bg2">
                    <a:lumMod val="10000"/>
                  </a:schemeClr>
                </a:solidFill>
                <a:latin typeface="Roboto" charset="0"/>
                <a:ea typeface="Roboto" charset="0"/>
                <a:cs typeface="Roboto" charset="0"/>
              </a:rPr>
              <a:t> </a:t>
            </a:r>
          </a:p>
        </p:txBody>
      </p:sp>
      <p:sp>
        <p:nvSpPr>
          <p:cNvPr id="17" name="TextBox 22">
            <a:extLst>
              <a:ext uri="{FF2B5EF4-FFF2-40B4-BE49-F238E27FC236}">
                <a16:creationId xmlns:a16="http://schemas.microsoft.com/office/drawing/2014/main" id="{798032E2-8B3A-AF38-D296-44EA944D7F4C}"/>
              </a:ext>
            </a:extLst>
          </p:cNvPr>
          <p:cNvSpPr txBox="1"/>
          <p:nvPr userDrawn="1"/>
        </p:nvSpPr>
        <p:spPr>
          <a:xfrm>
            <a:off x="9749526" y="2054880"/>
            <a:ext cx="1926397" cy="861774"/>
          </a:xfrm>
          <a:prstGeom prst="rect">
            <a:avLst/>
          </a:prstGeom>
          <a:noFill/>
        </p:spPr>
        <p:txBody>
          <a:bodyPr wrap="square" rtlCol="0">
            <a:spAutoFit/>
          </a:bodyPr>
          <a:lstStyle/>
          <a:p>
            <a:r>
              <a:rPr lang="en-US" sz="1000" b="1" noProof="0" err="1">
                <a:solidFill>
                  <a:schemeClr val="bg1"/>
                </a:solidFill>
                <a:latin typeface="Roboto" charset="0"/>
                <a:ea typeface="Roboto" charset="0"/>
                <a:cs typeface="Roboto" charset="0"/>
              </a:rPr>
              <a:t>Ossamah</a:t>
            </a:r>
            <a:r>
              <a:rPr lang="en-US" sz="1000" b="1" noProof="0">
                <a:solidFill>
                  <a:schemeClr val="bg1"/>
                </a:solidFill>
                <a:latin typeface="Roboto" charset="0"/>
                <a:ea typeface="Roboto" charset="0"/>
                <a:cs typeface="Roboto" charset="0"/>
              </a:rPr>
              <a:t> Shabbir</a:t>
            </a:r>
          </a:p>
          <a:p>
            <a:r>
              <a:rPr lang="en-US" sz="1000" kern="1200" baseline="0" noProof="0">
                <a:solidFill>
                  <a:srgbClr val="DCEBF3"/>
                </a:solidFill>
                <a:latin typeface="Roboto" charset="0"/>
                <a:ea typeface="Roboto" charset="0"/>
                <a:cs typeface="Roboto" charset="0"/>
              </a:rPr>
              <a:t>Pre-Sales Director</a:t>
            </a:r>
          </a:p>
          <a:p>
            <a:endParaRPr lang="en-US" sz="1000" baseline="0" noProof="0">
              <a:solidFill>
                <a:schemeClr val="bg1"/>
              </a:solidFill>
              <a:latin typeface="Roboto" charset="0"/>
              <a:ea typeface="Roboto" charset="0"/>
              <a:cs typeface="Roboto" charset="0"/>
            </a:endParaRPr>
          </a:p>
          <a:p>
            <a:r>
              <a:rPr lang="en-US" sz="1000" baseline="0" noProof="0">
                <a:solidFill>
                  <a:schemeClr val="bg1"/>
                </a:solidFill>
                <a:latin typeface="Roboto" charset="0"/>
                <a:ea typeface="Roboto" charset="0"/>
                <a:cs typeface="Roboto" charset="0"/>
              </a:rPr>
              <a:t>+1 404-966-1595 </a:t>
            </a:r>
            <a:endParaRPr lang="en-US" sz="1000" baseline="0" noProof="0">
              <a:solidFill>
                <a:schemeClr val="bg2">
                  <a:lumMod val="10000"/>
                </a:schemeClr>
              </a:solidFill>
              <a:latin typeface="Roboto" charset="0"/>
              <a:ea typeface="Roboto" charset="0"/>
              <a:cs typeface="Roboto" charset="0"/>
            </a:endParaRPr>
          </a:p>
          <a:p>
            <a:r>
              <a:rPr lang="en-US" sz="1000" baseline="0" noProof="0">
                <a:solidFill>
                  <a:schemeClr val="bg2">
                    <a:lumMod val="10000"/>
                  </a:schemeClr>
                </a:solidFill>
                <a:latin typeface="Roboto" charset="0"/>
                <a:ea typeface="Roboto" charset="0"/>
                <a:cs typeface="Roboto" charset="0"/>
                <a:hlinkClick r:id="rId6"/>
              </a:rPr>
              <a:t>Ossamah.shabbir@2Ring.com</a:t>
            </a:r>
            <a:r>
              <a:rPr lang="en-US" sz="1000" baseline="0" noProof="0">
                <a:solidFill>
                  <a:schemeClr val="bg2">
                    <a:lumMod val="10000"/>
                  </a:schemeClr>
                </a:solidFill>
                <a:latin typeface="Roboto" charset="0"/>
                <a:ea typeface="Roboto" charset="0"/>
                <a:cs typeface="Roboto" charset="0"/>
              </a:rPr>
              <a:t> </a:t>
            </a:r>
            <a:r>
              <a:rPr lang="en-US" sz="1000" baseline="0" noProof="0">
                <a:solidFill>
                  <a:schemeClr val="bg2">
                    <a:lumMod val="10000"/>
                  </a:schemeClr>
                </a:solidFill>
                <a:latin typeface="Roboto" charset="0"/>
                <a:ea typeface="Roboto" charset="0"/>
                <a:cs typeface="Roboto" charset="0"/>
                <a:hlinkClick r:id="rId7"/>
              </a:rPr>
              <a:t> </a:t>
            </a:r>
            <a:endParaRPr lang="en-US" sz="1000" baseline="0" noProof="0">
              <a:solidFill>
                <a:schemeClr val="bg2">
                  <a:lumMod val="10000"/>
                </a:schemeClr>
              </a:solidFill>
              <a:latin typeface="Roboto" charset="0"/>
              <a:ea typeface="Roboto" charset="0"/>
              <a:cs typeface="Roboto" charset="0"/>
            </a:endParaRPr>
          </a:p>
        </p:txBody>
      </p:sp>
      <p:sp>
        <p:nvSpPr>
          <p:cNvPr id="18" name="TextBox 23">
            <a:extLst>
              <a:ext uri="{FF2B5EF4-FFF2-40B4-BE49-F238E27FC236}">
                <a16:creationId xmlns:a16="http://schemas.microsoft.com/office/drawing/2014/main" id="{6BD4612B-B6DA-EB13-C02B-036921D4C807}"/>
              </a:ext>
            </a:extLst>
          </p:cNvPr>
          <p:cNvSpPr txBox="1"/>
          <p:nvPr userDrawn="1"/>
        </p:nvSpPr>
        <p:spPr>
          <a:xfrm>
            <a:off x="6249277" y="3202759"/>
            <a:ext cx="1116419" cy="861774"/>
          </a:xfrm>
          <a:prstGeom prst="rect">
            <a:avLst/>
          </a:prstGeom>
          <a:noFill/>
        </p:spPr>
        <p:txBody>
          <a:bodyPr wrap="square" rtlCol="0">
            <a:spAutoFit/>
          </a:bodyPr>
          <a:lstStyle/>
          <a:p>
            <a:r>
              <a:rPr lang="en-US" sz="1000">
                <a:solidFill>
                  <a:srgbClr val="DCEBF3"/>
                </a:solidFill>
                <a:latin typeface="Roboto" charset="0"/>
                <a:ea typeface="Roboto" charset="0"/>
                <a:cs typeface="Roboto" charset="0"/>
              </a:rPr>
              <a:t>ADDRESS</a:t>
            </a: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PHONE</a:t>
            </a:r>
          </a:p>
          <a:p>
            <a:r>
              <a:rPr lang="en-US" sz="1000">
                <a:solidFill>
                  <a:srgbClr val="DCEBF3"/>
                </a:solidFill>
                <a:latin typeface="Roboto" charset="0"/>
                <a:ea typeface="Roboto" charset="0"/>
                <a:cs typeface="Roboto" charset="0"/>
              </a:rPr>
              <a:t>EMAIL</a:t>
            </a:r>
          </a:p>
          <a:p>
            <a:r>
              <a:rPr lang="en-US" sz="1000">
                <a:solidFill>
                  <a:srgbClr val="DCEBF3"/>
                </a:solidFill>
                <a:latin typeface="Roboto" charset="0"/>
                <a:ea typeface="Roboto" charset="0"/>
                <a:cs typeface="Roboto" charset="0"/>
              </a:rPr>
              <a:t>WWW</a:t>
            </a:r>
          </a:p>
        </p:txBody>
      </p:sp>
      <p:sp>
        <p:nvSpPr>
          <p:cNvPr id="19" name="TextBox 24">
            <a:extLst>
              <a:ext uri="{FF2B5EF4-FFF2-40B4-BE49-F238E27FC236}">
                <a16:creationId xmlns:a16="http://schemas.microsoft.com/office/drawing/2014/main" id="{79135E5B-C8CB-ECC3-5729-492D515A6F94}"/>
              </a:ext>
            </a:extLst>
          </p:cNvPr>
          <p:cNvSpPr txBox="1"/>
          <p:nvPr userDrawn="1"/>
        </p:nvSpPr>
        <p:spPr>
          <a:xfrm>
            <a:off x="7118860" y="3202758"/>
            <a:ext cx="2261192" cy="861774"/>
          </a:xfrm>
          <a:prstGeom prst="rect">
            <a:avLst/>
          </a:prstGeom>
          <a:noFill/>
        </p:spPr>
        <p:txBody>
          <a:bodyPr wrap="square" rtlCol="0">
            <a:spAutoFit/>
          </a:bodyPr>
          <a:lstStyle/>
          <a:p>
            <a:pPr>
              <a:lnSpc>
                <a:spcPct val="100000"/>
              </a:lnSpc>
            </a:pPr>
            <a:r>
              <a:rPr lang="en-US" sz="1000" noProof="0" err="1">
                <a:solidFill>
                  <a:schemeClr val="bg1"/>
                </a:solidFill>
                <a:latin typeface="Roboto" charset="0"/>
                <a:ea typeface="Roboto" charset="0"/>
                <a:cs typeface="Roboto" charset="0"/>
              </a:rPr>
              <a:t>Plynarenska</a:t>
            </a:r>
            <a:r>
              <a:rPr lang="en-US" sz="1000" noProof="0">
                <a:solidFill>
                  <a:schemeClr val="bg1"/>
                </a:solidFill>
                <a:latin typeface="Roboto" charset="0"/>
                <a:ea typeface="Roboto" charset="0"/>
                <a:cs typeface="Roboto" charset="0"/>
              </a:rPr>
              <a:t> 7/B</a:t>
            </a:r>
          </a:p>
          <a:p>
            <a:pPr>
              <a:lnSpc>
                <a:spcPct val="100000"/>
              </a:lnSpc>
            </a:pPr>
            <a:r>
              <a:rPr lang="en-US" sz="1000" noProof="0">
                <a:solidFill>
                  <a:srgbClr val="DCEBF3"/>
                </a:solidFill>
                <a:latin typeface="Roboto" charset="0"/>
                <a:ea typeface="Roboto" charset="0"/>
                <a:cs typeface="Roboto" charset="0"/>
              </a:rPr>
              <a:t>821</a:t>
            </a:r>
            <a:r>
              <a:rPr lang="en-US" sz="1000" baseline="0" noProof="0">
                <a:solidFill>
                  <a:srgbClr val="DCEBF3"/>
                </a:solidFill>
                <a:latin typeface="Roboto" charset="0"/>
                <a:ea typeface="Roboto" charset="0"/>
                <a:cs typeface="Roboto" charset="0"/>
              </a:rPr>
              <a:t> 09, Bratislava, Slovak Republic</a:t>
            </a:r>
            <a:endParaRPr lang="en-US" sz="1000" noProof="0">
              <a:solidFill>
                <a:srgbClr val="DCEBF3"/>
              </a:solidFill>
              <a:latin typeface="Roboto" charset="0"/>
              <a:ea typeface="Roboto" charset="0"/>
              <a:cs typeface="Roboto" charset="0"/>
            </a:endParaRPr>
          </a:p>
          <a:p>
            <a:pPr>
              <a:lnSpc>
                <a:spcPct val="100000"/>
              </a:lnSpc>
            </a:pPr>
            <a:r>
              <a:rPr lang="en-US" sz="1000" noProof="0">
                <a:solidFill>
                  <a:schemeClr val="bg1"/>
                </a:solidFill>
                <a:latin typeface="Roboto" charset="0"/>
                <a:ea typeface="Roboto" charset="0"/>
                <a:cs typeface="Roboto" charset="0"/>
              </a:rPr>
              <a:t>+421 (2) 5822-4550</a:t>
            </a:r>
            <a:endParaRPr lang="en-US" sz="1000" baseline="0" noProof="0">
              <a:solidFill>
                <a:schemeClr val="bg1"/>
              </a:solidFill>
              <a:latin typeface="Roboto" charset="0"/>
              <a:ea typeface="Roboto" charset="0"/>
              <a:cs typeface="Roboto" charset="0"/>
            </a:endParaRPr>
          </a:p>
          <a:p>
            <a:pPr>
              <a:lnSpc>
                <a:spcPct val="100000"/>
              </a:lnSpc>
            </a:pPr>
            <a:r>
              <a:rPr lang="en-US" sz="1000" baseline="0" noProof="0">
                <a:solidFill>
                  <a:schemeClr val="bg2">
                    <a:lumMod val="10000"/>
                  </a:schemeClr>
                </a:solidFill>
                <a:latin typeface="Roboto" charset="0"/>
                <a:ea typeface="Roboto" charset="0"/>
                <a:cs typeface="Roboto" charset="0"/>
                <a:hlinkClick r:id="rId8"/>
              </a:rPr>
              <a:t>info@2Ring.com</a:t>
            </a:r>
            <a:r>
              <a:rPr lang="en-US" sz="1000" baseline="0" noProof="0">
                <a:solidFill>
                  <a:schemeClr val="bg2">
                    <a:lumMod val="10000"/>
                  </a:schemeClr>
                </a:solidFill>
                <a:latin typeface="Roboto" charset="0"/>
                <a:ea typeface="Roboto" charset="0"/>
                <a:cs typeface="Roboto" charset="0"/>
              </a:rPr>
              <a:t> </a:t>
            </a:r>
          </a:p>
          <a:p>
            <a:pPr>
              <a:lnSpc>
                <a:spcPct val="100000"/>
              </a:lnSpc>
            </a:pPr>
            <a:r>
              <a:rPr lang="en-US" sz="1000" baseline="0" noProof="0">
                <a:solidFill>
                  <a:schemeClr val="bg2">
                    <a:lumMod val="10000"/>
                  </a:schemeClr>
                </a:solidFill>
                <a:latin typeface="Roboto" charset="0"/>
                <a:ea typeface="Roboto" charset="0"/>
                <a:cs typeface="Roboto" charset="0"/>
                <a:hlinkClick r:id="rId9"/>
              </a:rPr>
              <a:t>www.2Ring.com</a:t>
            </a:r>
            <a:r>
              <a:rPr lang="en-US" sz="1000" baseline="0" noProof="0">
                <a:solidFill>
                  <a:schemeClr val="bg2">
                    <a:lumMod val="10000"/>
                  </a:schemeClr>
                </a:solidFill>
                <a:latin typeface="Roboto" charset="0"/>
                <a:ea typeface="Roboto" charset="0"/>
                <a:cs typeface="Roboto" charset="0"/>
              </a:rPr>
              <a:t> </a:t>
            </a:r>
          </a:p>
        </p:txBody>
      </p:sp>
      <p:sp>
        <p:nvSpPr>
          <p:cNvPr id="20" name="TextBox 25">
            <a:extLst>
              <a:ext uri="{FF2B5EF4-FFF2-40B4-BE49-F238E27FC236}">
                <a16:creationId xmlns:a16="http://schemas.microsoft.com/office/drawing/2014/main" id="{E2C18D97-7BAF-13C8-507A-246A8D4DBB20}"/>
              </a:ext>
            </a:extLst>
          </p:cNvPr>
          <p:cNvSpPr txBox="1"/>
          <p:nvPr userDrawn="1"/>
        </p:nvSpPr>
        <p:spPr>
          <a:xfrm>
            <a:off x="6249277" y="4356544"/>
            <a:ext cx="1116419" cy="861774"/>
          </a:xfrm>
          <a:prstGeom prst="rect">
            <a:avLst/>
          </a:prstGeom>
          <a:noFill/>
        </p:spPr>
        <p:txBody>
          <a:bodyPr wrap="square" rtlCol="0">
            <a:spAutoFit/>
          </a:bodyPr>
          <a:lstStyle/>
          <a:p>
            <a:r>
              <a:rPr lang="en-US" sz="1000">
                <a:solidFill>
                  <a:srgbClr val="DCEBF3"/>
                </a:solidFill>
                <a:latin typeface="Roboto" charset="0"/>
                <a:ea typeface="Roboto" charset="0"/>
                <a:cs typeface="Roboto" charset="0"/>
              </a:rPr>
              <a:t>ADDRESS</a:t>
            </a: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PHONE</a:t>
            </a:r>
          </a:p>
          <a:p>
            <a:r>
              <a:rPr lang="en-US" sz="1000">
                <a:solidFill>
                  <a:srgbClr val="DCEBF3"/>
                </a:solidFill>
                <a:latin typeface="Roboto" charset="0"/>
                <a:ea typeface="Roboto" charset="0"/>
                <a:cs typeface="Roboto" charset="0"/>
              </a:rPr>
              <a:t>EMAIL</a:t>
            </a:r>
          </a:p>
          <a:p>
            <a:r>
              <a:rPr lang="en-US" sz="1000">
                <a:solidFill>
                  <a:srgbClr val="DCEBF3"/>
                </a:solidFill>
                <a:latin typeface="Roboto" charset="0"/>
                <a:ea typeface="Roboto" charset="0"/>
                <a:cs typeface="Roboto" charset="0"/>
              </a:rPr>
              <a:t>WWW</a:t>
            </a:r>
          </a:p>
        </p:txBody>
      </p:sp>
      <p:sp>
        <p:nvSpPr>
          <p:cNvPr id="21" name="TextBox 26">
            <a:extLst>
              <a:ext uri="{FF2B5EF4-FFF2-40B4-BE49-F238E27FC236}">
                <a16:creationId xmlns:a16="http://schemas.microsoft.com/office/drawing/2014/main" id="{D207C177-9C0B-5EF0-63F0-D443F38F4CB6}"/>
              </a:ext>
            </a:extLst>
          </p:cNvPr>
          <p:cNvSpPr txBox="1"/>
          <p:nvPr userDrawn="1"/>
        </p:nvSpPr>
        <p:spPr>
          <a:xfrm>
            <a:off x="7118860" y="4356543"/>
            <a:ext cx="2261192" cy="861774"/>
          </a:xfrm>
          <a:prstGeom prst="rect">
            <a:avLst/>
          </a:prstGeom>
          <a:noFill/>
        </p:spPr>
        <p:txBody>
          <a:bodyPr wrap="square" rtlCol="0">
            <a:spAutoFit/>
          </a:bodyPr>
          <a:lstStyle/>
          <a:p>
            <a:r>
              <a:rPr lang="en-US" sz="1000" noProof="0">
                <a:solidFill>
                  <a:schemeClr val="bg1"/>
                </a:solidFill>
                <a:latin typeface="Roboto" charset="0"/>
                <a:ea typeface="Roboto" charset="0"/>
                <a:cs typeface="Roboto" charset="0"/>
              </a:rPr>
              <a:t>3626 Fair Oaks Blvd. Suite 100</a:t>
            </a:r>
          </a:p>
          <a:p>
            <a:r>
              <a:rPr lang="en-US" sz="1000" noProof="0">
                <a:solidFill>
                  <a:schemeClr val="bg1"/>
                </a:solidFill>
                <a:latin typeface="Roboto" charset="0"/>
                <a:ea typeface="Roboto" charset="0"/>
                <a:cs typeface="Roboto" charset="0"/>
              </a:rPr>
              <a:t>Sacramento, CA, 95864, USA</a:t>
            </a:r>
          </a:p>
          <a:p>
            <a:r>
              <a:rPr lang="en-US" sz="1000" noProof="0">
                <a:solidFill>
                  <a:schemeClr val="bg1"/>
                </a:solidFill>
                <a:latin typeface="Roboto" charset="0"/>
                <a:ea typeface="Roboto" charset="0"/>
                <a:cs typeface="Roboto" charset="0"/>
              </a:rPr>
              <a:t>+1 (916) 426-3790</a:t>
            </a:r>
            <a:endParaRPr lang="en-US" sz="1000" baseline="0" noProof="0">
              <a:solidFill>
                <a:schemeClr val="bg1"/>
              </a:solidFill>
              <a:latin typeface="Roboto" charset="0"/>
              <a:ea typeface="Roboto" charset="0"/>
              <a:cs typeface="Roboto" charset="0"/>
            </a:endParaRPr>
          </a:p>
          <a:p>
            <a:r>
              <a:rPr lang="en-US" sz="1000" baseline="0" noProof="0">
                <a:solidFill>
                  <a:schemeClr val="bg2">
                    <a:lumMod val="10000"/>
                  </a:schemeClr>
                </a:solidFill>
                <a:latin typeface="Roboto" charset="0"/>
                <a:ea typeface="Roboto" charset="0"/>
                <a:cs typeface="Roboto" charset="0"/>
                <a:hlinkClick r:id="rId10"/>
              </a:rPr>
              <a:t>Info-na@2Ring.com</a:t>
            </a:r>
            <a:r>
              <a:rPr lang="en-US" sz="1000" baseline="0" noProof="0">
                <a:solidFill>
                  <a:schemeClr val="bg2">
                    <a:lumMod val="10000"/>
                  </a:schemeClr>
                </a:solidFill>
                <a:latin typeface="Roboto" charset="0"/>
                <a:ea typeface="Roboto" charset="0"/>
                <a:cs typeface="Roboto" charset="0"/>
              </a:rPr>
              <a:t> </a:t>
            </a:r>
          </a:p>
          <a:p>
            <a:r>
              <a:rPr lang="en-US" sz="1000" baseline="0" noProof="0">
                <a:solidFill>
                  <a:schemeClr val="bg2">
                    <a:lumMod val="10000"/>
                  </a:schemeClr>
                </a:solidFill>
                <a:latin typeface="Roboto" charset="0"/>
                <a:ea typeface="Roboto" charset="0"/>
                <a:cs typeface="Roboto" charset="0"/>
                <a:hlinkClick r:id="rId9"/>
              </a:rPr>
              <a:t>www.2Ring.com</a:t>
            </a:r>
            <a:r>
              <a:rPr lang="en-US" sz="1000" baseline="0" noProof="0">
                <a:solidFill>
                  <a:schemeClr val="bg2">
                    <a:lumMod val="10000"/>
                  </a:schemeClr>
                </a:solidFill>
                <a:latin typeface="Roboto" charset="0"/>
                <a:ea typeface="Roboto" charset="0"/>
                <a:cs typeface="Roboto" charset="0"/>
              </a:rPr>
              <a:t> </a:t>
            </a:r>
          </a:p>
        </p:txBody>
      </p:sp>
      <p:sp>
        <p:nvSpPr>
          <p:cNvPr id="22" name="TextBox 35">
            <a:extLst>
              <a:ext uri="{FF2B5EF4-FFF2-40B4-BE49-F238E27FC236}">
                <a16:creationId xmlns:a16="http://schemas.microsoft.com/office/drawing/2014/main" id="{10C5A98A-6C9B-3949-838F-88F60E1B67CA}"/>
              </a:ext>
            </a:extLst>
          </p:cNvPr>
          <p:cNvSpPr txBox="1"/>
          <p:nvPr userDrawn="1"/>
        </p:nvSpPr>
        <p:spPr>
          <a:xfrm>
            <a:off x="7116804" y="2068825"/>
            <a:ext cx="2505788" cy="861774"/>
          </a:xfrm>
          <a:prstGeom prst="rect">
            <a:avLst/>
          </a:prstGeom>
          <a:noFill/>
        </p:spPr>
        <p:txBody>
          <a:bodyPr wrap="square" rtlCol="0">
            <a:spAutoFit/>
          </a:bodyPr>
          <a:lstStyle/>
          <a:p>
            <a:r>
              <a:rPr lang="en-US" sz="1000" b="1" noProof="0">
                <a:solidFill>
                  <a:schemeClr val="bg1"/>
                </a:solidFill>
                <a:latin typeface="Roboto" charset="0"/>
                <a:ea typeface="Roboto" charset="0"/>
                <a:cs typeface="Roboto" charset="0"/>
              </a:rPr>
              <a:t>Michal </a:t>
            </a:r>
            <a:r>
              <a:rPr lang="en-US" sz="1000" b="1" noProof="0" err="1">
                <a:solidFill>
                  <a:schemeClr val="bg1"/>
                </a:solidFill>
                <a:latin typeface="Roboto" charset="0"/>
                <a:ea typeface="Roboto" charset="0"/>
                <a:cs typeface="Roboto" charset="0"/>
              </a:rPr>
              <a:t>Grebáč</a:t>
            </a:r>
            <a:endParaRPr lang="en-US" sz="1000" b="1" noProof="0">
              <a:solidFill>
                <a:schemeClr val="bg1"/>
              </a:solidFill>
              <a:latin typeface="Roboto" charset="0"/>
              <a:ea typeface="Roboto" charset="0"/>
              <a:cs typeface="Roboto" charset="0"/>
            </a:endParaRPr>
          </a:p>
          <a:p>
            <a:r>
              <a:rPr lang="en-US" sz="1000" noProof="0">
                <a:solidFill>
                  <a:srgbClr val="DCEBF3"/>
                </a:solidFill>
                <a:latin typeface="Roboto" charset="0"/>
                <a:ea typeface="Roboto" charset="0"/>
                <a:cs typeface="Roboto" charset="0"/>
              </a:rPr>
              <a:t>Strategic</a:t>
            </a:r>
            <a:r>
              <a:rPr lang="en-US" sz="1000" baseline="0" noProof="0">
                <a:solidFill>
                  <a:srgbClr val="DCEBF3"/>
                </a:solidFill>
                <a:latin typeface="Roboto" charset="0"/>
                <a:ea typeface="Roboto" charset="0"/>
                <a:cs typeface="Roboto" charset="0"/>
              </a:rPr>
              <a:t> Sales &amp; Marketing Director</a:t>
            </a:r>
            <a:endParaRPr lang="en-US" sz="1000" noProof="0">
              <a:solidFill>
                <a:srgbClr val="DCEBF3"/>
              </a:solidFill>
              <a:latin typeface="Roboto" charset="0"/>
              <a:ea typeface="Roboto" charset="0"/>
              <a:cs typeface="Roboto" charset="0"/>
            </a:endParaRPr>
          </a:p>
          <a:p>
            <a:endParaRPr lang="en-US" sz="1000" baseline="0" noProof="0">
              <a:solidFill>
                <a:schemeClr val="bg1"/>
              </a:solidFill>
              <a:latin typeface="Roboto" charset="0"/>
              <a:ea typeface="Roboto" charset="0"/>
              <a:cs typeface="Roboto" charset="0"/>
            </a:endParaRPr>
          </a:p>
          <a:p>
            <a:r>
              <a:rPr lang="en-US" sz="1000" baseline="0" noProof="0">
                <a:solidFill>
                  <a:schemeClr val="bg1"/>
                </a:solidFill>
                <a:latin typeface="Roboto" charset="0"/>
                <a:ea typeface="Roboto" charset="0"/>
                <a:cs typeface="Roboto" charset="0"/>
              </a:rPr>
              <a:t>+1 (916) 514-3355</a:t>
            </a:r>
          </a:p>
          <a:p>
            <a:r>
              <a:rPr lang="en-US" sz="1000" baseline="0" noProof="0">
                <a:solidFill>
                  <a:schemeClr val="bg2">
                    <a:lumMod val="10000"/>
                  </a:schemeClr>
                </a:solidFill>
                <a:latin typeface="Roboto" charset="0"/>
                <a:ea typeface="Roboto" charset="0"/>
                <a:cs typeface="Roboto" charset="0"/>
                <a:hlinkClick r:id="rId11"/>
              </a:rPr>
              <a:t>mgrebac@2Ring.com</a:t>
            </a:r>
            <a:r>
              <a:rPr lang="en-US" sz="1000" baseline="0" noProof="0">
                <a:solidFill>
                  <a:schemeClr val="bg2">
                    <a:lumMod val="10000"/>
                  </a:schemeClr>
                </a:solidFill>
                <a:latin typeface="Roboto" charset="0"/>
                <a:ea typeface="Roboto" charset="0"/>
                <a:cs typeface="Roboto" charset="0"/>
              </a:rPr>
              <a:t> </a:t>
            </a:r>
          </a:p>
        </p:txBody>
      </p:sp>
      <p:sp>
        <p:nvSpPr>
          <p:cNvPr id="23" name="TextBox 36">
            <a:extLst>
              <a:ext uri="{FF2B5EF4-FFF2-40B4-BE49-F238E27FC236}">
                <a16:creationId xmlns:a16="http://schemas.microsoft.com/office/drawing/2014/main" id="{DF8D4D3E-652D-0BD1-CFFA-D2F61B2B3A4F}"/>
              </a:ext>
            </a:extLst>
          </p:cNvPr>
          <p:cNvSpPr txBox="1"/>
          <p:nvPr userDrawn="1"/>
        </p:nvSpPr>
        <p:spPr>
          <a:xfrm>
            <a:off x="9751802" y="4352127"/>
            <a:ext cx="1753932" cy="707886"/>
          </a:xfrm>
          <a:prstGeom prst="rect">
            <a:avLst/>
          </a:prstGeom>
          <a:noFill/>
        </p:spPr>
        <p:txBody>
          <a:bodyPr wrap="square" rtlCol="0">
            <a:spAutoFit/>
          </a:bodyPr>
          <a:lstStyle/>
          <a:p>
            <a:r>
              <a:rPr lang="en-US" sz="1000" b="1" noProof="0">
                <a:solidFill>
                  <a:schemeClr val="bg1"/>
                </a:solidFill>
                <a:latin typeface="Roboto" charset="0"/>
                <a:ea typeface="Roboto" charset="0"/>
                <a:cs typeface="Roboto" charset="0"/>
              </a:rPr>
              <a:t>Brian Mazur</a:t>
            </a:r>
          </a:p>
          <a:p>
            <a:r>
              <a:rPr lang="en-US" sz="1000" noProof="0">
                <a:solidFill>
                  <a:srgbClr val="DCEBF3"/>
                </a:solidFill>
                <a:latin typeface="Roboto" charset="0"/>
                <a:ea typeface="Roboto" charset="0"/>
                <a:cs typeface="Roboto" charset="0"/>
              </a:rPr>
              <a:t>Director of Channel Sales</a:t>
            </a:r>
          </a:p>
          <a:p>
            <a:r>
              <a:rPr lang="en-US" sz="1000" baseline="0">
                <a:solidFill>
                  <a:schemeClr val="bg1"/>
                </a:solidFill>
                <a:latin typeface="Roboto" charset="0"/>
                <a:ea typeface="Roboto" charset="0"/>
                <a:cs typeface="Roboto" charset="0"/>
              </a:rPr>
              <a:t>+1 (603) 305-4128</a:t>
            </a:r>
          </a:p>
          <a:p>
            <a:r>
              <a:rPr lang="en-US" sz="1000" baseline="0">
                <a:solidFill>
                  <a:schemeClr val="bg2">
                    <a:lumMod val="10000"/>
                  </a:schemeClr>
                </a:solidFill>
                <a:latin typeface="Roboto" charset="0"/>
                <a:ea typeface="Roboto" charset="0"/>
                <a:cs typeface="Roboto" charset="0"/>
                <a:hlinkClick r:id="rId12"/>
              </a:rPr>
              <a:t>bmazur@2Ring.com</a:t>
            </a:r>
            <a:r>
              <a:rPr lang="en-US" sz="1000" baseline="0" noProof="0">
                <a:solidFill>
                  <a:schemeClr val="bg2">
                    <a:lumMod val="10000"/>
                  </a:schemeClr>
                </a:solidFill>
                <a:latin typeface="Roboto" charset="0"/>
                <a:ea typeface="Roboto" charset="0"/>
                <a:cs typeface="Roboto" charset="0"/>
              </a:rPr>
              <a:t> </a:t>
            </a:r>
            <a:endParaRPr lang="en-US" sz="1000" baseline="0">
              <a:solidFill>
                <a:schemeClr val="bg2">
                  <a:lumMod val="10000"/>
                </a:schemeClr>
              </a:solidFill>
              <a:latin typeface="Roboto" charset="0"/>
              <a:ea typeface="Roboto" charset="0"/>
              <a:cs typeface="Roboto" charset="0"/>
            </a:endParaRPr>
          </a:p>
        </p:txBody>
      </p:sp>
      <p:sp>
        <p:nvSpPr>
          <p:cNvPr id="24" name="TextBox 37">
            <a:extLst>
              <a:ext uri="{FF2B5EF4-FFF2-40B4-BE49-F238E27FC236}">
                <a16:creationId xmlns:a16="http://schemas.microsoft.com/office/drawing/2014/main" id="{B2231E58-5B51-44BA-4029-88A7F397F6F7}"/>
              </a:ext>
            </a:extLst>
          </p:cNvPr>
          <p:cNvSpPr txBox="1"/>
          <p:nvPr userDrawn="1"/>
        </p:nvSpPr>
        <p:spPr>
          <a:xfrm>
            <a:off x="2219964" y="5695862"/>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25" name="TextBox 38">
            <a:extLst>
              <a:ext uri="{FF2B5EF4-FFF2-40B4-BE49-F238E27FC236}">
                <a16:creationId xmlns:a16="http://schemas.microsoft.com/office/drawing/2014/main" id="{3AF30D5D-72B0-F595-0BC4-8A4CA78BB7E6}"/>
              </a:ext>
            </a:extLst>
          </p:cNvPr>
          <p:cNvSpPr txBox="1"/>
          <p:nvPr userDrawn="1"/>
        </p:nvSpPr>
        <p:spPr>
          <a:xfrm>
            <a:off x="3354525" y="5695862"/>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Links to Remember</a:t>
            </a:r>
          </a:p>
        </p:txBody>
      </p:sp>
      <p:sp>
        <p:nvSpPr>
          <p:cNvPr id="26" name="TextBox 39">
            <a:extLst>
              <a:ext uri="{FF2B5EF4-FFF2-40B4-BE49-F238E27FC236}">
                <a16:creationId xmlns:a16="http://schemas.microsoft.com/office/drawing/2014/main" id="{EC15075C-2D9F-AE9D-3E39-69131896266C}"/>
              </a:ext>
            </a:extLst>
          </p:cNvPr>
          <p:cNvSpPr txBox="1"/>
          <p:nvPr userDrawn="1"/>
        </p:nvSpPr>
        <p:spPr>
          <a:xfrm>
            <a:off x="7113962" y="5394593"/>
            <a:ext cx="2674361" cy="707886"/>
          </a:xfrm>
          <a:prstGeom prst="rect">
            <a:avLst/>
          </a:prstGeom>
          <a:noFill/>
        </p:spPr>
        <p:txBody>
          <a:bodyPr wrap="square" rtlCol="0">
            <a:spAutoFit/>
          </a:bodyPr>
          <a:lstStyle/>
          <a:p>
            <a:r>
              <a:rPr lang="en-US" sz="1000" b="1">
                <a:solidFill>
                  <a:srgbClr val="96BFDB"/>
                </a:solidFill>
                <a:latin typeface="Roboto" charset="0"/>
                <a:ea typeface="Roboto" charset="0"/>
                <a:cs typeface="Roboto" charset="0"/>
              </a:rPr>
              <a:t>DW Product Site</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A8C9E0"/>
                </a:solidFill>
                <a:latin typeface="Roboto" charset="0"/>
                <a:ea typeface="Roboto" charset="0"/>
                <a:cs typeface="Roboto" charset="0"/>
              </a:rPr>
              <a:t>Request Instant Access to DW (Cloud)</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BAD6E8"/>
                </a:solidFill>
                <a:latin typeface="Roboto" charset="0"/>
                <a:ea typeface="Roboto" charset="0"/>
                <a:cs typeface="Roboto" charset="0"/>
              </a:rPr>
              <a:t>Request a Live Demo</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DBEBF2"/>
                </a:solidFill>
                <a:latin typeface="Roboto" charset="0"/>
                <a:ea typeface="Roboto" charset="0"/>
                <a:cs typeface="Roboto" charset="0"/>
              </a:rPr>
              <a:t>View a Sample Wallboard Layout</a:t>
            </a:r>
          </a:p>
        </p:txBody>
      </p:sp>
      <p:sp>
        <p:nvSpPr>
          <p:cNvPr id="27" name="TextBox 40">
            <a:extLst>
              <a:ext uri="{FF2B5EF4-FFF2-40B4-BE49-F238E27FC236}">
                <a16:creationId xmlns:a16="http://schemas.microsoft.com/office/drawing/2014/main" id="{BBB721DD-5597-D556-2F05-ECBF4189A767}"/>
              </a:ext>
            </a:extLst>
          </p:cNvPr>
          <p:cNvSpPr txBox="1"/>
          <p:nvPr userDrawn="1"/>
        </p:nvSpPr>
        <p:spPr>
          <a:xfrm>
            <a:off x="9749822" y="5399025"/>
            <a:ext cx="21598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000" b="0" u="sng">
                <a:solidFill>
                  <a:schemeClr val="bg1"/>
                </a:solidFill>
                <a:latin typeface="Roboto" panose="02000000000000000000" pitchFamily="2" charset="0"/>
                <a:ea typeface="Roboto" panose="02000000000000000000" pitchFamily="2" charset="0"/>
              </a:rPr>
              <a:t>2Ring.com/Five9 </a:t>
            </a:r>
            <a:r>
              <a:rPr lang="en-US" sz="1000" b="0" u="sng">
                <a:solidFill>
                  <a:schemeClr val="bg1"/>
                </a:solidFill>
                <a:latin typeface="Roboto" panose="02000000000000000000" pitchFamily="2" charset="0"/>
                <a:ea typeface="Roboto" panose="02000000000000000000" pitchFamily="2" charset="0"/>
                <a:cs typeface="Roboto" charset="0"/>
                <a:hlinkClick r:id="rId13">
                  <a:extLst>
                    <a:ext uri="{A12FA001-AC4F-418D-AE19-62706E023703}">
                      <ahyp:hlinkClr xmlns:ahyp="http://schemas.microsoft.com/office/drawing/2018/hyperlinkcolor" val="tx"/>
                    </a:ext>
                  </a:extLst>
                </a:hlinkClick>
              </a:rPr>
              <a:t>..</a:t>
            </a:r>
            <a:endParaRPr lang="en-US" sz="1000" b="0" u="sng">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u="sng">
                <a:solidFill>
                  <a:schemeClr val="bg1"/>
                </a:solidFill>
                <a:latin typeface="Roboto" panose="02000000000000000000" pitchFamily="2" charset="0"/>
                <a:ea typeface="Roboto" panose="02000000000000000000" pitchFamily="2" charset="0"/>
              </a:rPr>
              <a:t>2Ring.com/DWFive9Trial </a:t>
            </a:r>
            <a:r>
              <a:rPr lang="en-US" sz="1000" u="sng">
                <a:solidFill>
                  <a:schemeClr val="bg1"/>
                </a:solidFill>
                <a:latin typeface="Roboto" panose="02000000000000000000" pitchFamily="2" charset="0"/>
                <a:ea typeface="Roboto" panose="02000000000000000000" pitchFamily="2" charset="0"/>
                <a:cs typeface="Roboto" charset="0"/>
                <a:hlinkClick r:id="rId14">
                  <a:extLst>
                    <a:ext uri="{A12FA001-AC4F-418D-AE19-62706E023703}">
                      <ahyp:hlinkClr xmlns:ahyp="http://schemas.microsoft.com/office/drawing/2018/hyperlinkcolor" val="tx"/>
                    </a:ext>
                  </a:extLst>
                </a:hlinkClick>
              </a:rPr>
              <a:t>..</a:t>
            </a:r>
            <a:endParaRPr lang="en-US" sz="1000" u="sng">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a:solidFill>
                  <a:schemeClr val="bg1"/>
                </a:solidFill>
                <a:latin typeface="Roboto" panose="02000000000000000000" pitchFamily="2" charset="0"/>
                <a:ea typeface="Roboto" panose="02000000000000000000" pitchFamily="2" charset="0"/>
              </a:rPr>
              <a:t>2Ring.com/Five9Demo </a:t>
            </a:r>
            <a:r>
              <a:rPr lang="en-US" sz="1000">
                <a:solidFill>
                  <a:schemeClr val="bg1"/>
                </a:solidFill>
                <a:latin typeface="Roboto" panose="02000000000000000000" pitchFamily="2" charset="0"/>
                <a:ea typeface="Roboto" panose="02000000000000000000" pitchFamily="2" charset="0"/>
                <a:cs typeface="Roboto" charset="0"/>
                <a:hlinkClick r:id="rId15">
                  <a:extLst>
                    <a:ext uri="{A12FA001-AC4F-418D-AE19-62706E023703}">
                      <ahyp:hlinkClr xmlns:ahyp="http://schemas.microsoft.com/office/drawing/2018/hyperlinkcolor" val="tx"/>
                    </a:ext>
                  </a:extLst>
                </a:hlinkClick>
              </a:rPr>
              <a:t>..</a:t>
            </a:r>
            <a:endParaRPr lang="en-US" sz="1000">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a:solidFill>
                  <a:schemeClr val="bg1"/>
                </a:solidFill>
                <a:latin typeface="Roboto" panose="02000000000000000000" pitchFamily="2" charset="0"/>
                <a:ea typeface="Roboto" panose="02000000000000000000" pitchFamily="2" charset="0"/>
              </a:rPr>
              <a:t>2Ring.com/TryItFive9 </a:t>
            </a:r>
            <a:r>
              <a:rPr lang="en-US" sz="1000">
                <a:solidFill>
                  <a:schemeClr val="bg1"/>
                </a:solidFill>
                <a:latin typeface="Roboto" panose="02000000000000000000" pitchFamily="2" charset="0"/>
                <a:ea typeface="Roboto" panose="02000000000000000000" pitchFamily="2" charset="0"/>
                <a:cs typeface="Roboto" charset="0"/>
                <a:hlinkClick r:id="rId16">
                  <a:extLst>
                    <a:ext uri="{A12FA001-AC4F-418D-AE19-62706E023703}">
                      <ahyp:hlinkClr xmlns:ahyp="http://schemas.microsoft.com/office/drawing/2018/hyperlinkcolor" val="tx"/>
                    </a:ext>
                  </a:extLst>
                </a:hlinkClick>
              </a:rPr>
              <a:t>..</a:t>
            </a:r>
            <a:endParaRPr lang="en-US" sz="1000">
              <a:solidFill>
                <a:schemeClr val="bg1"/>
              </a:solidFill>
              <a:latin typeface="Roboto" panose="02000000000000000000" pitchFamily="2" charset="0"/>
              <a:ea typeface="Roboto" panose="02000000000000000000" pitchFamily="2" charset="0"/>
              <a:cs typeface="Roboto" charset="0"/>
            </a:endParaRPr>
          </a:p>
        </p:txBody>
      </p:sp>
      <p:grpSp>
        <p:nvGrpSpPr>
          <p:cNvPr id="28" name="Skupina 27">
            <a:extLst>
              <a:ext uri="{FF2B5EF4-FFF2-40B4-BE49-F238E27FC236}">
                <a16:creationId xmlns:a16="http://schemas.microsoft.com/office/drawing/2014/main" id="{A694F1F5-C04C-370F-AC75-8581017BC3EC}"/>
              </a:ext>
            </a:extLst>
          </p:cNvPr>
          <p:cNvGrpSpPr/>
          <p:nvPr userDrawn="1"/>
        </p:nvGrpSpPr>
        <p:grpSpPr>
          <a:xfrm>
            <a:off x="2294414" y="3065365"/>
            <a:ext cx="9517579" cy="3401433"/>
            <a:chOff x="379012" y="3065365"/>
            <a:chExt cx="11432982" cy="3401433"/>
          </a:xfrm>
        </p:grpSpPr>
        <p:cxnSp>
          <p:nvCxnSpPr>
            <p:cNvPr id="29" name="Rovná spojnica 28">
              <a:extLst>
                <a:ext uri="{FF2B5EF4-FFF2-40B4-BE49-F238E27FC236}">
                  <a16:creationId xmlns:a16="http://schemas.microsoft.com/office/drawing/2014/main" id="{97C8B8C5-5BA8-8B59-684D-A0E71181A3AD}"/>
                </a:ext>
              </a:extLst>
            </p:cNvPr>
            <p:cNvCxnSpPr>
              <a:cxnSpLocks/>
            </p:cNvCxnSpPr>
            <p:nvPr userDrawn="1"/>
          </p:nvCxnSpPr>
          <p:spPr>
            <a:xfrm>
              <a:off x="379012" y="4189979"/>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Rovná spojnica 29">
              <a:extLst>
                <a:ext uri="{FF2B5EF4-FFF2-40B4-BE49-F238E27FC236}">
                  <a16:creationId xmlns:a16="http://schemas.microsoft.com/office/drawing/2014/main" id="{57F7BF30-58D8-114F-10A6-755ED06F466C}"/>
                </a:ext>
              </a:extLst>
            </p:cNvPr>
            <p:cNvCxnSpPr>
              <a:cxnSpLocks/>
            </p:cNvCxnSpPr>
            <p:nvPr userDrawn="1"/>
          </p:nvCxnSpPr>
          <p:spPr>
            <a:xfrm>
              <a:off x="380006" y="3065365"/>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Rovná spojnica 30">
              <a:extLst>
                <a:ext uri="{FF2B5EF4-FFF2-40B4-BE49-F238E27FC236}">
                  <a16:creationId xmlns:a16="http://schemas.microsoft.com/office/drawing/2014/main" id="{AF81C39F-FFE9-1A2C-5671-F8A20694A206}"/>
                </a:ext>
              </a:extLst>
            </p:cNvPr>
            <p:cNvCxnSpPr>
              <a:cxnSpLocks/>
            </p:cNvCxnSpPr>
            <p:nvPr userDrawn="1"/>
          </p:nvCxnSpPr>
          <p:spPr>
            <a:xfrm>
              <a:off x="379012" y="5331608"/>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Rovná spojnica 31">
              <a:extLst>
                <a:ext uri="{FF2B5EF4-FFF2-40B4-BE49-F238E27FC236}">
                  <a16:creationId xmlns:a16="http://schemas.microsoft.com/office/drawing/2014/main" id="{936F9927-BCBD-4E5B-377C-F93A8C430D63}"/>
                </a:ext>
              </a:extLst>
            </p:cNvPr>
            <p:cNvCxnSpPr>
              <a:cxnSpLocks/>
            </p:cNvCxnSpPr>
            <p:nvPr userDrawn="1"/>
          </p:nvCxnSpPr>
          <p:spPr>
            <a:xfrm>
              <a:off x="379012" y="6466798"/>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Title 2">
            <a:extLst>
              <a:ext uri="{FF2B5EF4-FFF2-40B4-BE49-F238E27FC236}">
                <a16:creationId xmlns:a16="http://schemas.microsoft.com/office/drawing/2014/main" id="{C1578D26-9E05-17BF-7DDD-FD577ADCF95F}"/>
              </a:ext>
            </a:extLst>
          </p:cNvPr>
          <p:cNvSpPr>
            <a:spLocks noGrp="1"/>
          </p:cNvSpPr>
          <p:nvPr>
            <p:ph type="title"/>
          </p:nvPr>
        </p:nvSpPr>
        <p:spPr>
          <a:xfrm>
            <a:off x="2294248" y="381001"/>
            <a:ext cx="9516752"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Tree>
    <p:extLst>
      <p:ext uri="{BB962C8B-B14F-4D97-AF65-F5344CB8AC3E}">
        <p14:creationId xmlns:p14="http://schemas.microsoft.com/office/powerpoint/2010/main" val="17053010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31" name="Title 1"/>
          <p:cNvSpPr>
            <a:spLocks noGrp="1"/>
          </p:cNvSpPr>
          <p:nvPr userDrawn="1">
            <p:ph type="ctrTitle" hasCustomPrompt="1"/>
          </p:nvPr>
        </p:nvSpPr>
        <p:spPr>
          <a:xfrm>
            <a:off x="762000" y="1913964"/>
            <a:ext cx="5462481"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a:t>What’s new with </a:t>
            </a:r>
            <a:br>
              <a:rPr lang="en-US" kern="0"/>
            </a:br>
            <a:r>
              <a:rPr lang="en-US" kern="0"/>
              <a:t>2Ring </a:t>
            </a:r>
            <a:r>
              <a:rPr lang="en-US" kern="0" err="1"/>
              <a:t>Dashoards</a:t>
            </a:r>
            <a:r>
              <a:rPr lang="en-US" kern="0"/>
              <a:t> </a:t>
            </a:r>
            <a:br>
              <a:rPr lang="sk-SK" kern="0"/>
            </a:br>
            <a:r>
              <a:rPr lang="en-US" kern="0"/>
              <a:t>&amp; Wallboards ..</a:t>
            </a:r>
            <a:endParaRPr lang="en-US"/>
          </a:p>
        </p:txBody>
      </p:sp>
      <p:sp>
        <p:nvSpPr>
          <p:cNvPr id="32" name="Subtitle 2"/>
          <p:cNvSpPr>
            <a:spLocks noGrp="1"/>
          </p:cNvSpPr>
          <p:nvPr userDrawn="1">
            <p:ph type="subTitle" idx="1" hasCustomPrompt="1"/>
          </p:nvPr>
        </p:nvSpPr>
        <p:spPr>
          <a:xfrm>
            <a:off x="762000" y="4184646"/>
            <a:ext cx="5499385"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SubHeader</a:t>
            </a:r>
            <a:endParaRPr lang="en-US"/>
          </a:p>
        </p:txBody>
      </p:sp>
      <p:pic>
        <p:nvPicPr>
          <p:cNvPr id="3" name="Graphic 2">
            <a:extLst>
              <a:ext uri="{FF2B5EF4-FFF2-40B4-BE49-F238E27FC236}">
                <a16:creationId xmlns:a16="http://schemas.microsoft.com/office/drawing/2014/main" id="{57DA0F03-C14C-4A82-967E-275DBCF5C40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9012" y="381001"/>
            <a:ext cx="1532963" cy="1532963"/>
          </a:xfrm>
          <a:prstGeom prst="rect">
            <a:avLst/>
          </a:prstGeom>
        </p:spPr>
      </p:pic>
    </p:spTree>
    <p:extLst>
      <p:ext uri="{BB962C8B-B14F-4D97-AF65-F5344CB8AC3E}">
        <p14:creationId xmlns:p14="http://schemas.microsoft.com/office/powerpoint/2010/main" val="15045567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6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2282548" y="381001"/>
            <a:ext cx="9528451"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
        <p:nvSpPr>
          <p:cNvPr id="7" name="Text Placeholder 7"/>
          <p:cNvSpPr>
            <a:spLocks noGrp="1"/>
          </p:cNvSpPr>
          <p:nvPr>
            <p:ph type="body" sz="quarter" idx="17" hasCustomPrompt="1"/>
          </p:nvPr>
        </p:nvSpPr>
        <p:spPr>
          <a:xfrm>
            <a:off x="2282548"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a:solidFill>
                <a:srgbClr val="CCE2ED"/>
              </a:solidFill>
            </a:endParaRPr>
          </a:p>
        </p:txBody>
      </p:sp>
      <p:pic>
        <p:nvPicPr>
          <p:cNvPr id="11" name="Graphic 10">
            <a:extLst>
              <a:ext uri="{FF2B5EF4-FFF2-40B4-BE49-F238E27FC236}">
                <a16:creationId xmlns:a16="http://schemas.microsoft.com/office/drawing/2014/main" id="{4586586B-61D3-44FC-B17F-EBB5A907E35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Tree>
    <p:extLst>
      <p:ext uri="{BB962C8B-B14F-4D97-AF65-F5344CB8AC3E}">
        <p14:creationId xmlns:p14="http://schemas.microsoft.com/office/powerpoint/2010/main" val="7967590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9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2282548" y="381001"/>
            <a:ext cx="9528451"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a:solidFill>
                <a:srgbClr val="CCE2ED"/>
              </a:solidFill>
            </a:endParaRPr>
          </a:p>
        </p:txBody>
      </p:sp>
      <p:pic>
        <p:nvPicPr>
          <p:cNvPr id="11" name="Graphic 10">
            <a:extLst>
              <a:ext uri="{FF2B5EF4-FFF2-40B4-BE49-F238E27FC236}">
                <a16:creationId xmlns:a16="http://schemas.microsoft.com/office/drawing/2014/main" id="{4586586B-61D3-44FC-B17F-EBB5A907E35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
        <p:nvSpPr>
          <p:cNvPr id="2" name="Text Placeholder 7">
            <a:extLst>
              <a:ext uri="{FF2B5EF4-FFF2-40B4-BE49-F238E27FC236}">
                <a16:creationId xmlns:a16="http://schemas.microsoft.com/office/drawing/2014/main" id="{BB620AAC-F4E0-55F0-3ACD-5095AAEBCC18}"/>
              </a:ext>
            </a:extLst>
          </p:cNvPr>
          <p:cNvSpPr>
            <a:spLocks noGrp="1"/>
          </p:cNvSpPr>
          <p:nvPr>
            <p:ph type="body" sz="quarter" idx="17" hasCustomPrompt="1"/>
          </p:nvPr>
        </p:nvSpPr>
        <p:spPr>
          <a:xfrm>
            <a:off x="2288335" y="2099248"/>
            <a:ext cx="476642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
        <p:nvSpPr>
          <p:cNvPr id="3" name="Text Placeholder 7">
            <a:extLst>
              <a:ext uri="{FF2B5EF4-FFF2-40B4-BE49-F238E27FC236}">
                <a16:creationId xmlns:a16="http://schemas.microsoft.com/office/drawing/2014/main" id="{9D197630-C3F7-6682-9820-A916E73673B5}"/>
              </a:ext>
            </a:extLst>
          </p:cNvPr>
          <p:cNvSpPr>
            <a:spLocks noGrp="1"/>
          </p:cNvSpPr>
          <p:nvPr>
            <p:ph type="body" sz="quarter" idx="18" hasCustomPrompt="1"/>
          </p:nvPr>
        </p:nvSpPr>
        <p:spPr>
          <a:xfrm>
            <a:off x="7044570" y="2099248"/>
            <a:ext cx="476642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a:t>Business Value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34432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a:solidFill>
                <a:srgbClr val="C3E1E4"/>
              </a:solidFill>
            </a:endParaRPr>
          </a:p>
        </p:txBody>
      </p:sp>
      <p:pic>
        <p:nvPicPr>
          <p:cNvPr id="9" name="Graphic 8">
            <a:extLst>
              <a:ext uri="{FF2B5EF4-FFF2-40B4-BE49-F238E27FC236}">
                <a16:creationId xmlns:a16="http://schemas.microsoft.com/office/drawing/2014/main" id="{330B913A-4F35-4139-9D95-6362436D49F1}"/>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9012" y="381001"/>
            <a:ext cx="1532963" cy="1532963"/>
          </a:xfrm>
          <a:prstGeom prst="rect">
            <a:avLst/>
          </a:prstGeom>
        </p:spPr>
      </p:pic>
      <p:sp>
        <p:nvSpPr>
          <p:cNvPr id="2" name="TextBox 10">
            <a:extLst>
              <a:ext uri="{FF2B5EF4-FFF2-40B4-BE49-F238E27FC236}">
                <a16:creationId xmlns:a16="http://schemas.microsoft.com/office/drawing/2014/main" id="{8AF67652-A67B-6C13-D6B2-5651BFBE8BEA}"/>
              </a:ext>
            </a:extLst>
          </p:cNvPr>
          <p:cNvSpPr txBox="1"/>
          <p:nvPr userDrawn="1"/>
        </p:nvSpPr>
        <p:spPr>
          <a:xfrm>
            <a:off x="2221942" y="4507048"/>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3" name="TextBox 15">
            <a:extLst>
              <a:ext uri="{FF2B5EF4-FFF2-40B4-BE49-F238E27FC236}">
                <a16:creationId xmlns:a16="http://schemas.microsoft.com/office/drawing/2014/main" id="{3A7A3F1F-FB51-4A22-5CDB-66EA25BFDD5F}"/>
              </a:ext>
            </a:extLst>
          </p:cNvPr>
          <p:cNvSpPr txBox="1"/>
          <p:nvPr userDrawn="1"/>
        </p:nvSpPr>
        <p:spPr>
          <a:xfrm>
            <a:off x="2221942" y="3416917"/>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4" name="TextBox 16">
            <a:extLst>
              <a:ext uri="{FF2B5EF4-FFF2-40B4-BE49-F238E27FC236}">
                <a16:creationId xmlns:a16="http://schemas.microsoft.com/office/drawing/2014/main" id="{3B789ADF-6774-C6E3-3BBE-F4B9FB88FB29}"/>
              </a:ext>
            </a:extLst>
          </p:cNvPr>
          <p:cNvSpPr txBox="1"/>
          <p:nvPr userDrawn="1"/>
        </p:nvSpPr>
        <p:spPr>
          <a:xfrm>
            <a:off x="2221942" y="2273326"/>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7" name="TextBox 17">
            <a:extLst>
              <a:ext uri="{FF2B5EF4-FFF2-40B4-BE49-F238E27FC236}">
                <a16:creationId xmlns:a16="http://schemas.microsoft.com/office/drawing/2014/main" id="{FFF08F1C-B59F-04C6-63DC-C5036F861400}"/>
              </a:ext>
            </a:extLst>
          </p:cNvPr>
          <p:cNvSpPr txBox="1"/>
          <p:nvPr userDrawn="1"/>
        </p:nvSpPr>
        <p:spPr>
          <a:xfrm>
            <a:off x="3342651" y="2273326"/>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Questions</a:t>
            </a:r>
          </a:p>
        </p:txBody>
      </p:sp>
      <p:sp>
        <p:nvSpPr>
          <p:cNvPr id="13" name="TextBox 18">
            <a:extLst>
              <a:ext uri="{FF2B5EF4-FFF2-40B4-BE49-F238E27FC236}">
                <a16:creationId xmlns:a16="http://schemas.microsoft.com/office/drawing/2014/main" id="{F0C5DA95-C242-682C-3D2E-106335B5D414}"/>
              </a:ext>
            </a:extLst>
          </p:cNvPr>
          <p:cNvSpPr txBox="1"/>
          <p:nvPr userDrawn="1"/>
        </p:nvSpPr>
        <p:spPr>
          <a:xfrm>
            <a:off x="3354529" y="3416917"/>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EMEA</a:t>
            </a:r>
          </a:p>
        </p:txBody>
      </p:sp>
      <p:sp>
        <p:nvSpPr>
          <p:cNvPr id="14" name="TextBox 19">
            <a:extLst>
              <a:ext uri="{FF2B5EF4-FFF2-40B4-BE49-F238E27FC236}">
                <a16:creationId xmlns:a16="http://schemas.microsoft.com/office/drawing/2014/main" id="{A2FACDEA-2C59-A3A0-A2E0-031942640063}"/>
              </a:ext>
            </a:extLst>
          </p:cNvPr>
          <p:cNvSpPr txBox="1"/>
          <p:nvPr userDrawn="1"/>
        </p:nvSpPr>
        <p:spPr>
          <a:xfrm>
            <a:off x="3354525" y="4507048"/>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Americas &amp; APAC</a:t>
            </a:r>
          </a:p>
        </p:txBody>
      </p:sp>
      <p:sp>
        <p:nvSpPr>
          <p:cNvPr id="15" name="TextBox 20">
            <a:extLst>
              <a:ext uri="{FF2B5EF4-FFF2-40B4-BE49-F238E27FC236}">
                <a16:creationId xmlns:a16="http://schemas.microsoft.com/office/drawing/2014/main" id="{495642B3-9AFF-93A4-9AEA-200F262C81D9}"/>
              </a:ext>
            </a:extLst>
          </p:cNvPr>
          <p:cNvSpPr txBox="1"/>
          <p:nvPr userDrawn="1"/>
        </p:nvSpPr>
        <p:spPr>
          <a:xfrm>
            <a:off x="6249277" y="2068825"/>
            <a:ext cx="1116419" cy="861774"/>
          </a:xfrm>
          <a:prstGeom prst="rect">
            <a:avLst/>
          </a:prstGeom>
          <a:noFill/>
        </p:spPr>
        <p:txBody>
          <a:bodyPr wrap="square" rtlCol="0">
            <a:spAutoFit/>
          </a:bodyPr>
          <a:lstStyle/>
          <a:p>
            <a:endParaRPr lang="en-US" sz="1000">
              <a:solidFill>
                <a:srgbClr val="DCEBF3"/>
              </a:solidFill>
              <a:latin typeface="Roboto" charset="0"/>
              <a:ea typeface="Roboto" charset="0"/>
              <a:cs typeface="Roboto" charset="0"/>
            </a:endParaRPr>
          </a:p>
          <a:p>
            <a:endParaRPr lang="en-US" sz="1000">
              <a:solidFill>
                <a:srgbClr val="DCEBF3"/>
              </a:solidFill>
              <a:latin typeface="Roboto" charset="0"/>
              <a:ea typeface="Roboto" charset="0"/>
              <a:cs typeface="Roboto" charset="0"/>
            </a:endParaRP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MOBILE</a:t>
            </a:r>
          </a:p>
          <a:p>
            <a:r>
              <a:rPr lang="en-US" sz="1000">
                <a:solidFill>
                  <a:srgbClr val="DCEBF3"/>
                </a:solidFill>
                <a:latin typeface="Roboto" charset="0"/>
                <a:ea typeface="Roboto" charset="0"/>
                <a:cs typeface="Roboto" charset="0"/>
              </a:rPr>
              <a:t>EMAIL</a:t>
            </a:r>
          </a:p>
        </p:txBody>
      </p:sp>
      <p:sp>
        <p:nvSpPr>
          <p:cNvPr id="16" name="TextBox 21">
            <a:extLst>
              <a:ext uri="{FF2B5EF4-FFF2-40B4-BE49-F238E27FC236}">
                <a16:creationId xmlns:a16="http://schemas.microsoft.com/office/drawing/2014/main" id="{5035AF79-1495-ED54-EB7B-291EAC1255DF}"/>
              </a:ext>
            </a:extLst>
          </p:cNvPr>
          <p:cNvSpPr txBox="1"/>
          <p:nvPr userDrawn="1"/>
        </p:nvSpPr>
        <p:spPr>
          <a:xfrm>
            <a:off x="9751802" y="3202758"/>
            <a:ext cx="1681581" cy="861774"/>
          </a:xfrm>
          <a:prstGeom prst="rect">
            <a:avLst/>
          </a:prstGeom>
          <a:noFill/>
        </p:spPr>
        <p:txBody>
          <a:bodyPr wrap="square" rtlCol="0">
            <a:spAutoFit/>
          </a:bodyPr>
          <a:lstStyle/>
          <a:p>
            <a:pPr>
              <a:lnSpc>
                <a:spcPct val="100000"/>
              </a:lnSpc>
            </a:pPr>
            <a:r>
              <a:rPr lang="en-US" sz="1000" b="1" noProof="0">
                <a:solidFill>
                  <a:schemeClr val="bg1"/>
                </a:solidFill>
                <a:latin typeface="Roboto" charset="0"/>
                <a:ea typeface="Roboto" charset="0"/>
                <a:cs typeface="Roboto" charset="0"/>
              </a:rPr>
              <a:t>Peter </a:t>
            </a:r>
            <a:r>
              <a:rPr lang="en-US" sz="1000" b="1" noProof="0" err="1">
                <a:solidFill>
                  <a:schemeClr val="bg1"/>
                </a:solidFill>
                <a:latin typeface="Roboto" charset="0"/>
                <a:ea typeface="Roboto" charset="0"/>
                <a:cs typeface="Roboto" charset="0"/>
              </a:rPr>
              <a:t>Kolenič</a:t>
            </a:r>
            <a:endParaRPr lang="en-US" sz="1000" b="1" noProof="0">
              <a:solidFill>
                <a:schemeClr val="bg1"/>
              </a:solidFill>
              <a:latin typeface="Roboto" charset="0"/>
              <a:ea typeface="Roboto" charset="0"/>
              <a:cs typeface="Roboto" charset="0"/>
            </a:endParaRPr>
          </a:p>
          <a:p>
            <a:pPr>
              <a:lnSpc>
                <a:spcPct val="100000"/>
              </a:lnSpc>
            </a:pPr>
            <a:r>
              <a:rPr lang="en-US" sz="1000" noProof="0">
                <a:solidFill>
                  <a:srgbClr val="DCEBF3"/>
                </a:solidFill>
                <a:latin typeface="Roboto" charset="0"/>
                <a:ea typeface="Roboto" charset="0"/>
                <a:cs typeface="Roboto" charset="0"/>
              </a:rPr>
              <a:t>Channel Director, EMEAR</a:t>
            </a:r>
          </a:p>
          <a:p>
            <a:pPr>
              <a:lnSpc>
                <a:spcPct val="100000"/>
              </a:lnSpc>
            </a:pPr>
            <a:r>
              <a:rPr lang="en-US" sz="1000" baseline="0" noProof="0">
                <a:solidFill>
                  <a:schemeClr val="bg1"/>
                </a:solidFill>
                <a:latin typeface="Roboto" charset="0"/>
                <a:ea typeface="Roboto" charset="0"/>
                <a:cs typeface="Roboto" charset="0"/>
              </a:rPr>
              <a:t>+421 (2) 5822 4379</a:t>
            </a:r>
          </a:p>
          <a:p>
            <a:pPr>
              <a:lnSpc>
                <a:spcPct val="100000"/>
              </a:lnSpc>
            </a:pPr>
            <a:r>
              <a:rPr lang="en-US" sz="1000" baseline="0" noProof="0">
                <a:solidFill>
                  <a:schemeClr val="bg1"/>
                </a:solidFill>
                <a:latin typeface="Roboto" charset="0"/>
                <a:ea typeface="Roboto" charset="0"/>
                <a:cs typeface="Roboto" charset="0"/>
              </a:rPr>
              <a:t>+421 (903) 500 494</a:t>
            </a:r>
          </a:p>
          <a:p>
            <a:pPr>
              <a:lnSpc>
                <a:spcPct val="100000"/>
              </a:lnSpc>
            </a:pPr>
            <a:r>
              <a:rPr lang="en-US" sz="1000" baseline="0" noProof="0">
                <a:solidFill>
                  <a:schemeClr val="bg2">
                    <a:lumMod val="10000"/>
                  </a:schemeClr>
                </a:solidFill>
                <a:latin typeface="Roboto" charset="0"/>
                <a:ea typeface="Roboto" charset="0"/>
                <a:cs typeface="Roboto" charset="0"/>
                <a:hlinkClick r:id="rId5"/>
              </a:rPr>
              <a:t>pkolenic@2Ring.com</a:t>
            </a:r>
            <a:r>
              <a:rPr lang="en-US" sz="1000" baseline="0" noProof="0">
                <a:solidFill>
                  <a:schemeClr val="bg2">
                    <a:lumMod val="10000"/>
                  </a:schemeClr>
                </a:solidFill>
                <a:latin typeface="Roboto" charset="0"/>
                <a:ea typeface="Roboto" charset="0"/>
                <a:cs typeface="Roboto" charset="0"/>
              </a:rPr>
              <a:t> </a:t>
            </a:r>
          </a:p>
        </p:txBody>
      </p:sp>
      <p:sp>
        <p:nvSpPr>
          <p:cNvPr id="17" name="TextBox 22">
            <a:extLst>
              <a:ext uri="{FF2B5EF4-FFF2-40B4-BE49-F238E27FC236}">
                <a16:creationId xmlns:a16="http://schemas.microsoft.com/office/drawing/2014/main" id="{798032E2-8B3A-AF38-D296-44EA944D7F4C}"/>
              </a:ext>
            </a:extLst>
          </p:cNvPr>
          <p:cNvSpPr txBox="1"/>
          <p:nvPr userDrawn="1"/>
        </p:nvSpPr>
        <p:spPr>
          <a:xfrm>
            <a:off x="9749526" y="2054880"/>
            <a:ext cx="1926397" cy="861774"/>
          </a:xfrm>
          <a:prstGeom prst="rect">
            <a:avLst/>
          </a:prstGeom>
          <a:noFill/>
        </p:spPr>
        <p:txBody>
          <a:bodyPr wrap="square" rtlCol="0">
            <a:spAutoFit/>
          </a:bodyPr>
          <a:lstStyle/>
          <a:p>
            <a:r>
              <a:rPr lang="en-US" sz="1000" b="1" noProof="0" err="1">
                <a:solidFill>
                  <a:schemeClr val="bg1"/>
                </a:solidFill>
                <a:latin typeface="Roboto" charset="0"/>
                <a:ea typeface="Roboto" charset="0"/>
                <a:cs typeface="Roboto" charset="0"/>
              </a:rPr>
              <a:t>Ossamah</a:t>
            </a:r>
            <a:r>
              <a:rPr lang="en-US" sz="1000" b="1" noProof="0">
                <a:solidFill>
                  <a:schemeClr val="bg1"/>
                </a:solidFill>
                <a:latin typeface="Roboto" charset="0"/>
                <a:ea typeface="Roboto" charset="0"/>
                <a:cs typeface="Roboto" charset="0"/>
              </a:rPr>
              <a:t> Shabbir</a:t>
            </a:r>
          </a:p>
          <a:p>
            <a:r>
              <a:rPr lang="en-US" sz="1000" kern="1200" baseline="0" noProof="0">
                <a:solidFill>
                  <a:srgbClr val="DCEBF3"/>
                </a:solidFill>
                <a:latin typeface="Roboto" charset="0"/>
                <a:ea typeface="Roboto" charset="0"/>
                <a:cs typeface="Roboto" charset="0"/>
              </a:rPr>
              <a:t>Pre-Sales Director</a:t>
            </a:r>
          </a:p>
          <a:p>
            <a:endParaRPr lang="en-US" sz="1000" baseline="0" noProof="0">
              <a:solidFill>
                <a:schemeClr val="bg1"/>
              </a:solidFill>
              <a:latin typeface="Roboto" charset="0"/>
              <a:ea typeface="Roboto" charset="0"/>
              <a:cs typeface="Roboto" charset="0"/>
            </a:endParaRPr>
          </a:p>
          <a:p>
            <a:r>
              <a:rPr lang="en-US" sz="1000" baseline="0" noProof="0">
                <a:solidFill>
                  <a:schemeClr val="bg1"/>
                </a:solidFill>
                <a:latin typeface="Roboto" charset="0"/>
                <a:ea typeface="Roboto" charset="0"/>
                <a:cs typeface="Roboto" charset="0"/>
              </a:rPr>
              <a:t>+1 404-966-1595 </a:t>
            </a:r>
            <a:endParaRPr lang="en-US" sz="1000" baseline="0" noProof="0">
              <a:solidFill>
                <a:schemeClr val="bg2">
                  <a:lumMod val="10000"/>
                </a:schemeClr>
              </a:solidFill>
              <a:latin typeface="Roboto" charset="0"/>
              <a:ea typeface="Roboto" charset="0"/>
              <a:cs typeface="Roboto" charset="0"/>
            </a:endParaRPr>
          </a:p>
          <a:p>
            <a:r>
              <a:rPr lang="en-US" sz="1000" baseline="0" noProof="0">
                <a:solidFill>
                  <a:schemeClr val="bg2">
                    <a:lumMod val="10000"/>
                  </a:schemeClr>
                </a:solidFill>
                <a:latin typeface="Roboto" charset="0"/>
                <a:ea typeface="Roboto" charset="0"/>
                <a:cs typeface="Roboto" charset="0"/>
                <a:hlinkClick r:id="rId6"/>
              </a:rPr>
              <a:t>Ossamah.shabbir@2Ring.com</a:t>
            </a:r>
            <a:r>
              <a:rPr lang="en-US" sz="1000" baseline="0" noProof="0">
                <a:solidFill>
                  <a:schemeClr val="bg2">
                    <a:lumMod val="10000"/>
                  </a:schemeClr>
                </a:solidFill>
                <a:latin typeface="Roboto" charset="0"/>
                <a:ea typeface="Roboto" charset="0"/>
                <a:cs typeface="Roboto" charset="0"/>
              </a:rPr>
              <a:t> </a:t>
            </a:r>
            <a:r>
              <a:rPr lang="en-US" sz="1000" baseline="0" noProof="0">
                <a:solidFill>
                  <a:schemeClr val="bg2">
                    <a:lumMod val="10000"/>
                  </a:schemeClr>
                </a:solidFill>
                <a:latin typeface="Roboto" charset="0"/>
                <a:ea typeface="Roboto" charset="0"/>
                <a:cs typeface="Roboto" charset="0"/>
                <a:hlinkClick r:id="rId7"/>
              </a:rPr>
              <a:t> </a:t>
            </a:r>
            <a:endParaRPr lang="en-US" sz="1000" baseline="0" noProof="0">
              <a:solidFill>
                <a:schemeClr val="bg2">
                  <a:lumMod val="10000"/>
                </a:schemeClr>
              </a:solidFill>
              <a:latin typeface="Roboto" charset="0"/>
              <a:ea typeface="Roboto" charset="0"/>
              <a:cs typeface="Roboto" charset="0"/>
            </a:endParaRPr>
          </a:p>
        </p:txBody>
      </p:sp>
      <p:sp>
        <p:nvSpPr>
          <p:cNvPr id="18" name="TextBox 23">
            <a:extLst>
              <a:ext uri="{FF2B5EF4-FFF2-40B4-BE49-F238E27FC236}">
                <a16:creationId xmlns:a16="http://schemas.microsoft.com/office/drawing/2014/main" id="{6BD4612B-B6DA-EB13-C02B-036921D4C807}"/>
              </a:ext>
            </a:extLst>
          </p:cNvPr>
          <p:cNvSpPr txBox="1"/>
          <p:nvPr userDrawn="1"/>
        </p:nvSpPr>
        <p:spPr>
          <a:xfrm>
            <a:off x="6249277" y="3202759"/>
            <a:ext cx="1116419" cy="861774"/>
          </a:xfrm>
          <a:prstGeom prst="rect">
            <a:avLst/>
          </a:prstGeom>
          <a:noFill/>
        </p:spPr>
        <p:txBody>
          <a:bodyPr wrap="square" rtlCol="0">
            <a:spAutoFit/>
          </a:bodyPr>
          <a:lstStyle/>
          <a:p>
            <a:r>
              <a:rPr lang="en-US" sz="1000">
                <a:solidFill>
                  <a:srgbClr val="DCEBF3"/>
                </a:solidFill>
                <a:latin typeface="Roboto" charset="0"/>
                <a:ea typeface="Roboto" charset="0"/>
                <a:cs typeface="Roboto" charset="0"/>
              </a:rPr>
              <a:t>ADDRESS</a:t>
            </a: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PHONE</a:t>
            </a:r>
          </a:p>
          <a:p>
            <a:r>
              <a:rPr lang="en-US" sz="1000">
                <a:solidFill>
                  <a:srgbClr val="DCEBF3"/>
                </a:solidFill>
                <a:latin typeface="Roboto" charset="0"/>
                <a:ea typeface="Roboto" charset="0"/>
                <a:cs typeface="Roboto" charset="0"/>
              </a:rPr>
              <a:t>EMAIL</a:t>
            </a:r>
          </a:p>
          <a:p>
            <a:r>
              <a:rPr lang="en-US" sz="1000">
                <a:solidFill>
                  <a:srgbClr val="DCEBF3"/>
                </a:solidFill>
                <a:latin typeface="Roboto" charset="0"/>
                <a:ea typeface="Roboto" charset="0"/>
                <a:cs typeface="Roboto" charset="0"/>
              </a:rPr>
              <a:t>WWW</a:t>
            </a:r>
          </a:p>
        </p:txBody>
      </p:sp>
      <p:sp>
        <p:nvSpPr>
          <p:cNvPr id="19" name="TextBox 24">
            <a:extLst>
              <a:ext uri="{FF2B5EF4-FFF2-40B4-BE49-F238E27FC236}">
                <a16:creationId xmlns:a16="http://schemas.microsoft.com/office/drawing/2014/main" id="{79135E5B-C8CB-ECC3-5729-492D515A6F94}"/>
              </a:ext>
            </a:extLst>
          </p:cNvPr>
          <p:cNvSpPr txBox="1"/>
          <p:nvPr userDrawn="1"/>
        </p:nvSpPr>
        <p:spPr>
          <a:xfrm>
            <a:off x="7118860" y="3202758"/>
            <a:ext cx="2261192" cy="861774"/>
          </a:xfrm>
          <a:prstGeom prst="rect">
            <a:avLst/>
          </a:prstGeom>
          <a:noFill/>
        </p:spPr>
        <p:txBody>
          <a:bodyPr wrap="square" rtlCol="0">
            <a:spAutoFit/>
          </a:bodyPr>
          <a:lstStyle/>
          <a:p>
            <a:pPr>
              <a:lnSpc>
                <a:spcPct val="100000"/>
              </a:lnSpc>
            </a:pPr>
            <a:r>
              <a:rPr lang="en-US" sz="1000" noProof="0" err="1">
                <a:solidFill>
                  <a:schemeClr val="bg1"/>
                </a:solidFill>
                <a:latin typeface="Roboto" charset="0"/>
                <a:ea typeface="Roboto" charset="0"/>
                <a:cs typeface="Roboto" charset="0"/>
              </a:rPr>
              <a:t>Plynarenska</a:t>
            </a:r>
            <a:r>
              <a:rPr lang="en-US" sz="1000" noProof="0">
                <a:solidFill>
                  <a:schemeClr val="bg1"/>
                </a:solidFill>
                <a:latin typeface="Roboto" charset="0"/>
                <a:ea typeface="Roboto" charset="0"/>
                <a:cs typeface="Roboto" charset="0"/>
              </a:rPr>
              <a:t> 7/B</a:t>
            </a:r>
          </a:p>
          <a:p>
            <a:pPr>
              <a:lnSpc>
                <a:spcPct val="100000"/>
              </a:lnSpc>
            </a:pPr>
            <a:r>
              <a:rPr lang="en-US" sz="1000" noProof="0">
                <a:solidFill>
                  <a:srgbClr val="DCEBF3"/>
                </a:solidFill>
                <a:latin typeface="Roboto" charset="0"/>
                <a:ea typeface="Roboto" charset="0"/>
                <a:cs typeface="Roboto" charset="0"/>
              </a:rPr>
              <a:t>821</a:t>
            </a:r>
            <a:r>
              <a:rPr lang="en-US" sz="1000" baseline="0" noProof="0">
                <a:solidFill>
                  <a:srgbClr val="DCEBF3"/>
                </a:solidFill>
                <a:latin typeface="Roboto" charset="0"/>
                <a:ea typeface="Roboto" charset="0"/>
                <a:cs typeface="Roboto" charset="0"/>
              </a:rPr>
              <a:t> 09, Bratislava, Slovak Republic</a:t>
            </a:r>
            <a:endParaRPr lang="en-US" sz="1000" noProof="0">
              <a:solidFill>
                <a:srgbClr val="DCEBF3"/>
              </a:solidFill>
              <a:latin typeface="Roboto" charset="0"/>
              <a:ea typeface="Roboto" charset="0"/>
              <a:cs typeface="Roboto" charset="0"/>
            </a:endParaRPr>
          </a:p>
          <a:p>
            <a:pPr>
              <a:lnSpc>
                <a:spcPct val="100000"/>
              </a:lnSpc>
            </a:pPr>
            <a:r>
              <a:rPr lang="en-US" sz="1000" noProof="0">
                <a:solidFill>
                  <a:schemeClr val="bg1"/>
                </a:solidFill>
                <a:latin typeface="Roboto" charset="0"/>
                <a:ea typeface="Roboto" charset="0"/>
                <a:cs typeface="Roboto" charset="0"/>
              </a:rPr>
              <a:t>+421 (2) 5822-4550</a:t>
            </a:r>
            <a:endParaRPr lang="en-US" sz="1000" baseline="0" noProof="0">
              <a:solidFill>
                <a:schemeClr val="bg1"/>
              </a:solidFill>
              <a:latin typeface="Roboto" charset="0"/>
              <a:ea typeface="Roboto" charset="0"/>
              <a:cs typeface="Roboto" charset="0"/>
            </a:endParaRPr>
          </a:p>
          <a:p>
            <a:pPr>
              <a:lnSpc>
                <a:spcPct val="100000"/>
              </a:lnSpc>
            </a:pPr>
            <a:r>
              <a:rPr lang="en-US" sz="1000" baseline="0" noProof="0">
                <a:solidFill>
                  <a:schemeClr val="bg2">
                    <a:lumMod val="10000"/>
                  </a:schemeClr>
                </a:solidFill>
                <a:latin typeface="Roboto" charset="0"/>
                <a:ea typeface="Roboto" charset="0"/>
                <a:cs typeface="Roboto" charset="0"/>
                <a:hlinkClick r:id="rId8"/>
              </a:rPr>
              <a:t>info@2Ring.com</a:t>
            </a:r>
            <a:r>
              <a:rPr lang="en-US" sz="1000" baseline="0" noProof="0">
                <a:solidFill>
                  <a:schemeClr val="bg2">
                    <a:lumMod val="10000"/>
                  </a:schemeClr>
                </a:solidFill>
                <a:latin typeface="Roboto" charset="0"/>
                <a:ea typeface="Roboto" charset="0"/>
                <a:cs typeface="Roboto" charset="0"/>
              </a:rPr>
              <a:t> </a:t>
            </a:r>
          </a:p>
          <a:p>
            <a:pPr>
              <a:lnSpc>
                <a:spcPct val="100000"/>
              </a:lnSpc>
            </a:pPr>
            <a:r>
              <a:rPr lang="en-US" sz="1000" baseline="0" noProof="0">
                <a:solidFill>
                  <a:schemeClr val="bg2">
                    <a:lumMod val="10000"/>
                  </a:schemeClr>
                </a:solidFill>
                <a:latin typeface="Roboto" charset="0"/>
                <a:ea typeface="Roboto" charset="0"/>
                <a:cs typeface="Roboto" charset="0"/>
                <a:hlinkClick r:id="rId9"/>
              </a:rPr>
              <a:t>www.2Ring.com</a:t>
            </a:r>
            <a:r>
              <a:rPr lang="en-US" sz="1000" baseline="0" noProof="0">
                <a:solidFill>
                  <a:schemeClr val="bg2">
                    <a:lumMod val="10000"/>
                  </a:schemeClr>
                </a:solidFill>
                <a:latin typeface="Roboto" charset="0"/>
                <a:ea typeface="Roboto" charset="0"/>
                <a:cs typeface="Roboto" charset="0"/>
              </a:rPr>
              <a:t> </a:t>
            </a:r>
          </a:p>
        </p:txBody>
      </p:sp>
      <p:sp>
        <p:nvSpPr>
          <p:cNvPr id="20" name="TextBox 25">
            <a:extLst>
              <a:ext uri="{FF2B5EF4-FFF2-40B4-BE49-F238E27FC236}">
                <a16:creationId xmlns:a16="http://schemas.microsoft.com/office/drawing/2014/main" id="{E2C18D97-7BAF-13C8-507A-246A8D4DBB20}"/>
              </a:ext>
            </a:extLst>
          </p:cNvPr>
          <p:cNvSpPr txBox="1"/>
          <p:nvPr userDrawn="1"/>
        </p:nvSpPr>
        <p:spPr>
          <a:xfrm>
            <a:off x="6249277" y="4356544"/>
            <a:ext cx="1116419" cy="861774"/>
          </a:xfrm>
          <a:prstGeom prst="rect">
            <a:avLst/>
          </a:prstGeom>
          <a:noFill/>
        </p:spPr>
        <p:txBody>
          <a:bodyPr wrap="square" rtlCol="0">
            <a:spAutoFit/>
          </a:bodyPr>
          <a:lstStyle/>
          <a:p>
            <a:r>
              <a:rPr lang="en-US" sz="1000">
                <a:solidFill>
                  <a:srgbClr val="DCEBF3"/>
                </a:solidFill>
                <a:latin typeface="Roboto" charset="0"/>
                <a:ea typeface="Roboto" charset="0"/>
                <a:cs typeface="Roboto" charset="0"/>
              </a:rPr>
              <a:t>ADDRESS</a:t>
            </a:r>
          </a:p>
          <a:p>
            <a:endParaRPr lang="en-US" sz="1000">
              <a:solidFill>
                <a:srgbClr val="DCEBF3"/>
              </a:solidFill>
              <a:latin typeface="Roboto" charset="0"/>
              <a:ea typeface="Roboto" charset="0"/>
              <a:cs typeface="Roboto" charset="0"/>
            </a:endParaRPr>
          </a:p>
          <a:p>
            <a:r>
              <a:rPr lang="en-US" sz="1000">
                <a:solidFill>
                  <a:srgbClr val="DCEBF3"/>
                </a:solidFill>
                <a:latin typeface="Roboto" charset="0"/>
                <a:ea typeface="Roboto" charset="0"/>
                <a:cs typeface="Roboto" charset="0"/>
              </a:rPr>
              <a:t>PHONE</a:t>
            </a:r>
          </a:p>
          <a:p>
            <a:r>
              <a:rPr lang="en-US" sz="1000">
                <a:solidFill>
                  <a:srgbClr val="DCEBF3"/>
                </a:solidFill>
                <a:latin typeface="Roboto" charset="0"/>
                <a:ea typeface="Roboto" charset="0"/>
                <a:cs typeface="Roboto" charset="0"/>
              </a:rPr>
              <a:t>EMAIL</a:t>
            </a:r>
          </a:p>
          <a:p>
            <a:r>
              <a:rPr lang="en-US" sz="1000">
                <a:solidFill>
                  <a:srgbClr val="DCEBF3"/>
                </a:solidFill>
                <a:latin typeface="Roboto" charset="0"/>
                <a:ea typeface="Roboto" charset="0"/>
                <a:cs typeface="Roboto" charset="0"/>
              </a:rPr>
              <a:t>WWW</a:t>
            </a:r>
          </a:p>
        </p:txBody>
      </p:sp>
      <p:sp>
        <p:nvSpPr>
          <p:cNvPr id="21" name="TextBox 26">
            <a:extLst>
              <a:ext uri="{FF2B5EF4-FFF2-40B4-BE49-F238E27FC236}">
                <a16:creationId xmlns:a16="http://schemas.microsoft.com/office/drawing/2014/main" id="{D207C177-9C0B-5EF0-63F0-D443F38F4CB6}"/>
              </a:ext>
            </a:extLst>
          </p:cNvPr>
          <p:cNvSpPr txBox="1"/>
          <p:nvPr userDrawn="1"/>
        </p:nvSpPr>
        <p:spPr>
          <a:xfrm>
            <a:off x="7118860" y="4356543"/>
            <a:ext cx="2261192" cy="861774"/>
          </a:xfrm>
          <a:prstGeom prst="rect">
            <a:avLst/>
          </a:prstGeom>
          <a:noFill/>
        </p:spPr>
        <p:txBody>
          <a:bodyPr wrap="square" rtlCol="0">
            <a:spAutoFit/>
          </a:bodyPr>
          <a:lstStyle/>
          <a:p>
            <a:r>
              <a:rPr lang="en-US" sz="1000" noProof="0">
                <a:solidFill>
                  <a:schemeClr val="bg1"/>
                </a:solidFill>
                <a:latin typeface="Roboto" charset="0"/>
                <a:ea typeface="Roboto" charset="0"/>
                <a:cs typeface="Roboto" charset="0"/>
              </a:rPr>
              <a:t>3626 Fair Oaks Blvd. Suite 100</a:t>
            </a:r>
          </a:p>
          <a:p>
            <a:r>
              <a:rPr lang="en-US" sz="1000" noProof="0">
                <a:solidFill>
                  <a:schemeClr val="bg1"/>
                </a:solidFill>
                <a:latin typeface="Roboto" charset="0"/>
                <a:ea typeface="Roboto" charset="0"/>
                <a:cs typeface="Roboto" charset="0"/>
              </a:rPr>
              <a:t>Sacramento, CA, 95864, USA</a:t>
            </a:r>
          </a:p>
          <a:p>
            <a:r>
              <a:rPr lang="en-US" sz="1000" noProof="0">
                <a:solidFill>
                  <a:schemeClr val="bg1"/>
                </a:solidFill>
                <a:latin typeface="Roboto" charset="0"/>
                <a:ea typeface="Roboto" charset="0"/>
                <a:cs typeface="Roboto" charset="0"/>
              </a:rPr>
              <a:t>+1 (916) 426-3790</a:t>
            </a:r>
            <a:endParaRPr lang="en-US" sz="1000" baseline="0" noProof="0">
              <a:solidFill>
                <a:schemeClr val="bg1"/>
              </a:solidFill>
              <a:latin typeface="Roboto" charset="0"/>
              <a:ea typeface="Roboto" charset="0"/>
              <a:cs typeface="Roboto" charset="0"/>
            </a:endParaRPr>
          </a:p>
          <a:p>
            <a:r>
              <a:rPr lang="en-US" sz="1000" baseline="0" noProof="0">
                <a:solidFill>
                  <a:schemeClr val="bg2">
                    <a:lumMod val="10000"/>
                  </a:schemeClr>
                </a:solidFill>
                <a:latin typeface="Roboto" charset="0"/>
                <a:ea typeface="Roboto" charset="0"/>
                <a:cs typeface="Roboto" charset="0"/>
                <a:hlinkClick r:id="rId10"/>
              </a:rPr>
              <a:t>Info-na@2Ring.com</a:t>
            </a:r>
            <a:r>
              <a:rPr lang="en-US" sz="1000" baseline="0" noProof="0">
                <a:solidFill>
                  <a:schemeClr val="bg2">
                    <a:lumMod val="10000"/>
                  </a:schemeClr>
                </a:solidFill>
                <a:latin typeface="Roboto" charset="0"/>
                <a:ea typeface="Roboto" charset="0"/>
                <a:cs typeface="Roboto" charset="0"/>
              </a:rPr>
              <a:t> </a:t>
            </a:r>
          </a:p>
          <a:p>
            <a:r>
              <a:rPr lang="en-US" sz="1000" baseline="0" noProof="0">
                <a:solidFill>
                  <a:schemeClr val="bg2">
                    <a:lumMod val="10000"/>
                  </a:schemeClr>
                </a:solidFill>
                <a:latin typeface="Roboto" charset="0"/>
                <a:ea typeface="Roboto" charset="0"/>
                <a:cs typeface="Roboto" charset="0"/>
                <a:hlinkClick r:id="rId9"/>
              </a:rPr>
              <a:t>www.2Ring.com</a:t>
            </a:r>
            <a:r>
              <a:rPr lang="en-US" sz="1000" baseline="0" noProof="0">
                <a:solidFill>
                  <a:schemeClr val="bg2">
                    <a:lumMod val="10000"/>
                  </a:schemeClr>
                </a:solidFill>
                <a:latin typeface="Roboto" charset="0"/>
                <a:ea typeface="Roboto" charset="0"/>
                <a:cs typeface="Roboto" charset="0"/>
              </a:rPr>
              <a:t> </a:t>
            </a:r>
          </a:p>
        </p:txBody>
      </p:sp>
      <p:sp>
        <p:nvSpPr>
          <p:cNvPr id="22" name="TextBox 35">
            <a:extLst>
              <a:ext uri="{FF2B5EF4-FFF2-40B4-BE49-F238E27FC236}">
                <a16:creationId xmlns:a16="http://schemas.microsoft.com/office/drawing/2014/main" id="{10C5A98A-6C9B-3949-838F-88F60E1B67CA}"/>
              </a:ext>
            </a:extLst>
          </p:cNvPr>
          <p:cNvSpPr txBox="1"/>
          <p:nvPr userDrawn="1"/>
        </p:nvSpPr>
        <p:spPr>
          <a:xfrm>
            <a:off x="7116804" y="2068825"/>
            <a:ext cx="2505788" cy="861774"/>
          </a:xfrm>
          <a:prstGeom prst="rect">
            <a:avLst/>
          </a:prstGeom>
          <a:noFill/>
        </p:spPr>
        <p:txBody>
          <a:bodyPr wrap="square" rtlCol="0">
            <a:spAutoFit/>
          </a:bodyPr>
          <a:lstStyle/>
          <a:p>
            <a:r>
              <a:rPr lang="en-US" sz="1000" b="1" noProof="0">
                <a:solidFill>
                  <a:schemeClr val="bg1"/>
                </a:solidFill>
                <a:latin typeface="Roboto" charset="0"/>
                <a:ea typeface="Roboto" charset="0"/>
                <a:cs typeface="Roboto" charset="0"/>
              </a:rPr>
              <a:t>Michal </a:t>
            </a:r>
            <a:r>
              <a:rPr lang="en-US" sz="1000" b="1" noProof="0" err="1">
                <a:solidFill>
                  <a:schemeClr val="bg1"/>
                </a:solidFill>
                <a:latin typeface="Roboto" charset="0"/>
                <a:ea typeface="Roboto" charset="0"/>
                <a:cs typeface="Roboto" charset="0"/>
              </a:rPr>
              <a:t>Grebáč</a:t>
            </a:r>
            <a:endParaRPr lang="en-US" sz="1000" b="1" noProof="0">
              <a:solidFill>
                <a:schemeClr val="bg1"/>
              </a:solidFill>
              <a:latin typeface="Roboto" charset="0"/>
              <a:ea typeface="Roboto" charset="0"/>
              <a:cs typeface="Roboto" charset="0"/>
            </a:endParaRPr>
          </a:p>
          <a:p>
            <a:r>
              <a:rPr lang="en-US" sz="1000" noProof="0">
                <a:solidFill>
                  <a:srgbClr val="DCEBF3"/>
                </a:solidFill>
                <a:latin typeface="Roboto" charset="0"/>
                <a:ea typeface="Roboto" charset="0"/>
                <a:cs typeface="Roboto" charset="0"/>
              </a:rPr>
              <a:t>Strategic</a:t>
            </a:r>
            <a:r>
              <a:rPr lang="en-US" sz="1000" baseline="0" noProof="0">
                <a:solidFill>
                  <a:srgbClr val="DCEBF3"/>
                </a:solidFill>
                <a:latin typeface="Roboto" charset="0"/>
                <a:ea typeface="Roboto" charset="0"/>
                <a:cs typeface="Roboto" charset="0"/>
              </a:rPr>
              <a:t> Sales &amp; Marketing Director</a:t>
            </a:r>
            <a:endParaRPr lang="en-US" sz="1000" noProof="0">
              <a:solidFill>
                <a:srgbClr val="DCEBF3"/>
              </a:solidFill>
              <a:latin typeface="Roboto" charset="0"/>
              <a:ea typeface="Roboto" charset="0"/>
              <a:cs typeface="Roboto" charset="0"/>
            </a:endParaRPr>
          </a:p>
          <a:p>
            <a:endParaRPr lang="en-US" sz="1000" baseline="0" noProof="0">
              <a:solidFill>
                <a:schemeClr val="bg1"/>
              </a:solidFill>
              <a:latin typeface="Roboto" charset="0"/>
              <a:ea typeface="Roboto" charset="0"/>
              <a:cs typeface="Roboto" charset="0"/>
            </a:endParaRPr>
          </a:p>
          <a:p>
            <a:r>
              <a:rPr lang="en-US" sz="1000" baseline="0" noProof="0">
                <a:solidFill>
                  <a:schemeClr val="bg1"/>
                </a:solidFill>
                <a:latin typeface="Roboto" charset="0"/>
                <a:ea typeface="Roboto" charset="0"/>
                <a:cs typeface="Roboto" charset="0"/>
              </a:rPr>
              <a:t>+1 (916) 514-3355</a:t>
            </a:r>
          </a:p>
          <a:p>
            <a:r>
              <a:rPr lang="en-US" sz="1000" baseline="0" noProof="0">
                <a:solidFill>
                  <a:schemeClr val="bg2">
                    <a:lumMod val="10000"/>
                  </a:schemeClr>
                </a:solidFill>
                <a:latin typeface="Roboto" charset="0"/>
                <a:ea typeface="Roboto" charset="0"/>
                <a:cs typeface="Roboto" charset="0"/>
                <a:hlinkClick r:id="rId11"/>
              </a:rPr>
              <a:t>mgrebac@2Ring.com</a:t>
            </a:r>
            <a:r>
              <a:rPr lang="en-US" sz="1000" baseline="0" noProof="0">
                <a:solidFill>
                  <a:schemeClr val="bg2">
                    <a:lumMod val="10000"/>
                  </a:schemeClr>
                </a:solidFill>
                <a:latin typeface="Roboto" charset="0"/>
                <a:ea typeface="Roboto" charset="0"/>
                <a:cs typeface="Roboto" charset="0"/>
              </a:rPr>
              <a:t> </a:t>
            </a:r>
          </a:p>
        </p:txBody>
      </p:sp>
      <p:sp>
        <p:nvSpPr>
          <p:cNvPr id="23" name="TextBox 36">
            <a:extLst>
              <a:ext uri="{FF2B5EF4-FFF2-40B4-BE49-F238E27FC236}">
                <a16:creationId xmlns:a16="http://schemas.microsoft.com/office/drawing/2014/main" id="{DF8D4D3E-652D-0BD1-CFFA-D2F61B2B3A4F}"/>
              </a:ext>
            </a:extLst>
          </p:cNvPr>
          <p:cNvSpPr txBox="1"/>
          <p:nvPr userDrawn="1"/>
        </p:nvSpPr>
        <p:spPr>
          <a:xfrm>
            <a:off x="9751802" y="4352127"/>
            <a:ext cx="1753932" cy="707886"/>
          </a:xfrm>
          <a:prstGeom prst="rect">
            <a:avLst/>
          </a:prstGeom>
          <a:noFill/>
        </p:spPr>
        <p:txBody>
          <a:bodyPr wrap="square" rtlCol="0">
            <a:spAutoFit/>
          </a:bodyPr>
          <a:lstStyle/>
          <a:p>
            <a:r>
              <a:rPr lang="en-US" sz="1000" b="1" noProof="0">
                <a:solidFill>
                  <a:schemeClr val="bg1"/>
                </a:solidFill>
                <a:latin typeface="Roboto" charset="0"/>
                <a:ea typeface="Roboto" charset="0"/>
                <a:cs typeface="Roboto" charset="0"/>
              </a:rPr>
              <a:t>Brian Mazur</a:t>
            </a:r>
          </a:p>
          <a:p>
            <a:r>
              <a:rPr lang="en-US" sz="1000" noProof="0">
                <a:solidFill>
                  <a:srgbClr val="DCEBF3"/>
                </a:solidFill>
                <a:latin typeface="Roboto" charset="0"/>
                <a:ea typeface="Roboto" charset="0"/>
                <a:cs typeface="Roboto" charset="0"/>
              </a:rPr>
              <a:t>Director of Channel Sales</a:t>
            </a:r>
          </a:p>
          <a:p>
            <a:r>
              <a:rPr lang="en-US" sz="1000" baseline="0">
                <a:solidFill>
                  <a:schemeClr val="bg1"/>
                </a:solidFill>
                <a:latin typeface="Roboto" charset="0"/>
                <a:ea typeface="Roboto" charset="0"/>
                <a:cs typeface="Roboto" charset="0"/>
              </a:rPr>
              <a:t>+1 (603) 305-4128</a:t>
            </a:r>
          </a:p>
          <a:p>
            <a:r>
              <a:rPr lang="en-US" sz="1000" baseline="0">
                <a:solidFill>
                  <a:schemeClr val="bg2">
                    <a:lumMod val="10000"/>
                  </a:schemeClr>
                </a:solidFill>
                <a:latin typeface="Roboto" charset="0"/>
                <a:ea typeface="Roboto" charset="0"/>
                <a:cs typeface="Roboto" charset="0"/>
                <a:hlinkClick r:id="rId12"/>
              </a:rPr>
              <a:t>bmazur@2Ring.com</a:t>
            </a:r>
            <a:r>
              <a:rPr lang="en-US" sz="1000" baseline="0" noProof="0">
                <a:solidFill>
                  <a:schemeClr val="bg2">
                    <a:lumMod val="10000"/>
                  </a:schemeClr>
                </a:solidFill>
                <a:latin typeface="Roboto" charset="0"/>
                <a:ea typeface="Roboto" charset="0"/>
                <a:cs typeface="Roboto" charset="0"/>
              </a:rPr>
              <a:t> </a:t>
            </a:r>
            <a:endParaRPr lang="en-US" sz="1000" baseline="0">
              <a:solidFill>
                <a:schemeClr val="bg2">
                  <a:lumMod val="10000"/>
                </a:schemeClr>
              </a:solidFill>
              <a:latin typeface="Roboto" charset="0"/>
              <a:ea typeface="Roboto" charset="0"/>
              <a:cs typeface="Roboto" charset="0"/>
            </a:endParaRPr>
          </a:p>
        </p:txBody>
      </p:sp>
      <p:sp>
        <p:nvSpPr>
          <p:cNvPr id="24" name="TextBox 37">
            <a:extLst>
              <a:ext uri="{FF2B5EF4-FFF2-40B4-BE49-F238E27FC236}">
                <a16:creationId xmlns:a16="http://schemas.microsoft.com/office/drawing/2014/main" id="{B2231E58-5B51-44BA-4029-88A7F397F6F7}"/>
              </a:ext>
            </a:extLst>
          </p:cNvPr>
          <p:cNvSpPr txBox="1"/>
          <p:nvPr userDrawn="1"/>
        </p:nvSpPr>
        <p:spPr>
          <a:xfrm>
            <a:off x="2219964" y="5695862"/>
            <a:ext cx="1467294" cy="461665"/>
          </a:xfrm>
          <a:prstGeom prst="rect">
            <a:avLst/>
          </a:prstGeom>
          <a:noFill/>
        </p:spPr>
        <p:txBody>
          <a:bodyPr wrap="square" rtlCol="0">
            <a:spAutoFit/>
          </a:bodyPr>
          <a:lstStyle/>
          <a:p>
            <a:r>
              <a:rPr lang="en-US" sz="2300" b="1">
                <a:solidFill>
                  <a:schemeClr val="bg1"/>
                </a:solidFill>
                <a:latin typeface="Roboto" charset="0"/>
                <a:ea typeface="Roboto" charset="0"/>
                <a:cs typeface="Roboto" charset="0"/>
              </a:rPr>
              <a:t>2Ring</a:t>
            </a:r>
            <a:r>
              <a:rPr lang="en-US" sz="2300" b="1" baseline="0">
                <a:solidFill>
                  <a:schemeClr val="bg1"/>
                </a:solidFill>
                <a:latin typeface="Roboto" charset="0"/>
                <a:ea typeface="Roboto" charset="0"/>
                <a:cs typeface="Roboto" charset="0"/>
              </a:rPr>
              <a:t> .. </a:t>
            </a:r>
            <a:endParaRPr lang="en-US" sz="2300" b="1">
              <a:solidFill>
                <a:schemeClr val="bg1"/>
              </a:solidFill>
              <a:latin typeface="Roboto" charset="0"/>
              <a:ea typeface="Roboto" charset="0"/>
              <a:cs typeface="Roboto" charset="0"/>
            </a:endParaRPr>
          </a:p>
        </p:txBody>
      </p:sp>
      <p:sp>
        <p:nvSpPr>
          <p:cNvPr id="25" name="TextBox 38">
            <a:extLst>
              <a:ext uri="{FF2B5EF4-FFF2-40B4-BE49-F238E27FC236}">
                <a16:creationId xmlns:a16="http://schemas.microsoft.com/office/drawing/2014/main" id="{3AF30D5D-72B0-F595-0BC4-8A4CA78BB7E6}"/>
              </a:ext>
            </a:extLst>
          </p:cNvPr>
          <p:cNvSpPr txBox="1"/>
          <p:nvPr userDrawn="1"/>
        </p:nvSpPr>
        <p:spPr>
          <a:xfrm>
            <a:off x="3352547" y="5695862"/>
            <a:ext cx="3143691" cy="461665"/>
          </a:xfrm>
          <a:prstGeom prst="rect">
            <a:avLst/>
          </a:prstGeom>
          <a:noFill/>
        </p:spPr>
        <p:txBody>
          <a:bodyPr wrap="square" rtlCol="0">
            <a:spAutoFit/>
          </a:bodyPr>
          <a:lstStyle/>
          <a:p>
            <a:r>
              <a:rPr lang="en-US" sz="2300" b="0" i="0">
                <a:solidFill>
                  <a:srgbClr val="DCEBF3"/>
                </a:solidFill>
                <a:latin typeface="Roboto Medium" charset="0"/>
                <a:ea typeface="Roboto Medium" charset="0"/>
                <a:cs typeface="Roboto Medium" charset="0"/>
              </a:rPr>
              <a:t>Links to Remember</a:t>
            </a:r>
          </a:p>
        </p:txBody>
      </p:sp>
      <p:grpSp>
        <p:nvGrpSpPr>
          <p:cNvPr id="28" name="Skupina 27">
            <a:extLst>
              <a:ext uri="{FF2B5EF4-FFF2-40B4-BE49-F238E27FC236}">
                <a16:creationId xmlns:a16="http://schemas.microsoft.com/office/drawing/2014/main" id="{A694F1F5-C04C-370F-AC75-8581017BC3EC}"/>
              </a:ext>
            </a:extLst>
          </p:cNvPr>
          <p:cNvGrpSpPr/>
          <p:nvPr userDrawn="1"/>
        </p:nvGrpSpPr>
        <p:grpSpPr>
          <a:xfrm>
            <a:off x="2294414" y="3065365"/>
            <a:ext cx="9517579" cy="3401433"/>
            <a:chOff x="379012" y="3065365"/>
            <a:chExt cx="11432982" cy="3401433"/>
          </a:xfrm>
        </p:grpSpPr>
        <p:cxnSp>
          <p:nvCxnSpPr>
            <p:cNvPr id="29" name="Rovná spojnica 28">
              <a:extLst>
                <a:ext uri="{FF2B5EF4-FFF2-40B4-BE49-F238E27FC236}">
                  <a16:creationId xmlns:a16="http://schemas.microsoft.com/office/drawing/2014/main" id="{97C8B8C5-5BA8-8B59-684D-A0E71181A3AD}"/>
                </a:ext>
              </a:extLst>
            </p:cNvPr>
            <p:cNvCxnSpPr>
              <a:cxnSpLocks/>
            </p:cNvCxnSpPr>
            <p:nvPr userDrawn="1"/>
          </p:nvCxnSpPr>
          <p:spPr>
            <a:xfrm>
              <a:off x="379012" y="4189979"/>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Rovná spojnica 29">
              <a:extLst>
                <a:ext uri="{FF2B5EF4-FFF2-40B4-BE49-F238E27FC236}">
                  <a16:creationId xmlns:a16="http://schemas.microsoft.com/office/drawing/2014/main" id="{57F7BF30-58D8-114F-10A6-755ED06F466C}"/>
                </a:ext>
              </a:extLst>
            </p:cNvPr>
            <p:cNvCxnSpPr>
              <a:cxnSpLocks/>
            </p:cNvCxnSpPr>
            <p:nvPr userDrawn="1"/>
          </p:nvCxnSpPr>
          <p:spPr>
            <a:xfrm>
              <a:off x="380006" y="3065365"/>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Rovná spojnica 30">
              <a:extLst>
                <a:ext uri="{FF2B5EF4-FFF2-40B4-BE49-F238E27FC236}">
                  <a16:creationId xmlns:a16="http://schemas.microsoft.com/office/drawing/2014/main" id="{AF81C39F-FFE9-1A2C-5671-F8A20694A206}"/>
                </a:ext>
              </a:extLst>
            </p:cNvPr>
            <p:cNvCxnSpPr>
              <a:cxnSpLocks/>
            </p:cNvCxnSpPr>
            <p:nvPr userDrawn="1"/>
          </p:nvCxnSpPr>
          <p:spPr>
            <a:xfrm>
              <a:off x="379012" y="5331608"/>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Rovná spojnica 31">
              <a:extLst>
                <a:ext uri="{FF2B5EF4-FFF2-40B4-BE49-F238E27FC236}">
                  <a16:creationId xmlns:a16="http://schemas.microsoft.com/office/drawing/2014/main" id="{936F9927-BCBD-4E5B-377C-F93A8C430D63}"/>
                </a:ext>
              </a:extLst>
            </p:cNvPr>
            <p:cNvCxnSpPr>
              <a:cxnSpLocks/>
            </p:cNvCxnSpPr>
            <p:nvPr userDrawn="1"/>
          </p:nvCxnSpPr>
          <p:spPr>
            <a:xfrm>
              <a:off x="379012" y="6466798"/>
              <a:ext cx="11431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Title 2">
            <a:extLst>
              <a:ext uri="{FF2B5EF4-FFF2-40B4-BE49-F238E27FC236}">
                <a16:creationId xmlns:a16="http://schemas.microsoft.com/office/drawing/2014/main" id="{C1578D26-9E05-17BF-7DDD-FD577ADCF95F}"/>
              </a:ext>
            </a:extLst>
          </p:cNvPr>
          <p:cNvSpPr>
            <a:spLocks noGrp="1"/>
          </p:cNvSpPr>
          <p:nvPr>
            <p:ph type="title"/>
          </p:nvPr>
        </p:nvSpPr>
        <p:spPr>
          <a:xfrm>
            <a:off x="2294248" y="381001"/>
            <a:ext cx="9516752" cy="1532966"/>
          </a:xfrm>
          <a:prstGeom prst="rect">
            <a:avLst/>
          </a:prstGeom>
          <a:effectLst/>
        </p:spPr>
        <p:txBody>
          <a:bodyPr anchor="ctr">
            <a:normAutofit/>
          </a:bodyPr>
          <a:lstStyle>
            <a:lvl1pPr algn="l">
              <a:lnSpc>
                <a:spcPct val="150000"/>
              </a:lnSpc>
              <a:defRPr sz="3200" b="0" i="0" baseline="0">
                <a:solidFill>
                  <a:schemeClr val="bg1"/>
                </a:solidFill>
                <a:latin typeface="Roboto Medium" charset="0"/>
                <a:ea typeface="Roboto Medium" charset="0"/>
                <a:cs typeface="Roboto Medium" charset="0"/>
              </a:defRPr>
            </a:lvl1pPr>
          </a:lstStyle>
          <a:p>
            <a:endParaRPr lang="en-US"/>
          </a:p>
        </p:txBody>
      </p:sp>
      <p:sp>
        <p:nvSpPr>
          <p:cNvPr id="6" name="TextBox 39">
            <a:extLst>
              <a:ext uri="{FF2B5EF4-FFF2-40B4-BE49-F238E27FC236}">
                <a16:creationId xmlns:a16="http://schemas.microsoft.com/office/drawing/2014/main" id="{60871C8B-25D3-152E-9A34-BD0C10149EF9}"/>
              </a:ext>
            </a:extLst>
          </p:cNvPr>
          <p:cNvSpPr txBox="1"/>
          <p:nvPr userDrawn="1"/>
        </p:nvSpPr>
        <p:spPr>
          <a:xfrm>
            <a:off x="7113962" y="5394593"/>
            <a:ext cx="2674361" cy="707886"/>
          </a:xfrm>
          <a:prstGeom prst="rect">
            <a:avLst/>
          </a:prstGeom>
          <a:noFill/>
        </p:spPr>
        <p:txBody>
          <a:bodyPr wrap="square" rtlCol="0">
            <a:spAutoFit/>
          </a:bodyPr>
          <a:lstStyle/>
          <a:p>
            <a:r>
              <a:rPr lang="en-US" sz="1000" b="1">
                <a:solidFill>
                  <a:srgbClr val="96BFDB"/>
                </a:solidFill>
                <a:latin typeface="Roboto" charset="0"/>
                <a:ea typeface="Roboto" charset="0"/>
                <a:cs typeface="Roboto" charset="0"/>
              </a:rPr>
              <a:t>DW Product Site</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A8C9E0"/>
                </a:solidFill>
                <a:latin typeface="Roboto" charset="0"/>
                <a:ea typeface="Roboto" charset="0"/>
                <a:cs typeface="Roboto" charset="0"/>
              </a:rPr>
              <a:t>Request Instant Access to DW (Cloud)</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BAD6E8"/>
                </a:solidFill>
                <a:latin typeface="Roboto" charset="0"/>
                <a:ea typeface="Roboto" charset="0"/>
                <a:cs typeface="Roboto" charset="0"/>
              </a:rPr>
              <a:t>Request a Live Demo</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DBEBF2"/>
                </a:solidFill>
                <a:latin typeface="Roboto" charset="0"/>
                <a:ea typeface="Roboto" charset="0"/>
                <a:cs typeface="Roboto" charset="0"/>
              </a:rPr>
              <a:t>View a Sample Wallboard Layout</a:t>
            </a:r>
          </a:p>
        </p:txBody>
      </p:sp>
      <p:sp>
        <p:nvSpPr>
          <p:cNvPr id="10" name="TextBox 40">
            <a:extLst>
              <a:ext uri="{FF2B5EF4-FFF2-40B4-BE49-F238E27FC236}">
                <a16:creationId xmlns:a16="http://schemas.microsoft.com/office/drawing/2014/main" id="{12278069-BE9B-A634-6319-9B40D1F6C4C0}"/>
              </a:ext>
            </a:extLst>
          </p:cNvPr>
          <p:cNvSpPr txBox="1"/>
          <p:nvPr userDrawn="1"/>
        </p:nvSpPr>
        <p:spPr>
          <a:xfrm>
            <a:off x="9749822" y="5399025"/>
            <a:ext cx="21598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000" b="0" u="sng">
                <a:solidFill>
                  <a:schemeClr val="bg1"/>
                </a:solidFill>
                <a:latin typeface="Roboto" panose="02000000000000000000" pitchFamily="2" charset="0"/>
                <a:ea typeface="Roboto" panose="02000000000000000000" pitchFamily="2" charset="0"/>
              </a:rPr>
              <a:t>2Ring.com/Five9 </a:t>
            </a:r>
            <a:r>
              <a:rPr lang="en-US" sz="1000" b="0" u="sng">
                <a:solidFill>
                  <a:schemeClr val="bg1"/>
                </a:solidFill>
                <a:latin typeface="Roboto" panose="02000000000000000000" pitchFamily="2" charset="0"/>
                <a:ea typeface="Roboto" panose="02000000000000000000" pitchFamily="2" charset="0"/>
                <a:cs typeface="Roboto" charset="0"/>
                <a:hlinkClick r:id="rId13">
                  <a:extLst>
                    <a:ext uri="{A12FA001-AC4F-418D-AE19-62706E023703}">
                      <ahyp:hlinkClr xmlns:ahyp="http://schemas.microsoft.com/office/drawing/2018/hyperlinkcolor" val="tx"/>
                    </a:ext>
                  </a:extLst>
                </a:hlinkClick>
              </a:rPr>
              <a:t>..</a:t>
            </a:r>
            <a:endParaRPr lang="en-US" sz="1000" b="0" u="sng">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u="sng">
                <a:solidFill>
                  <a:schemeClr val="bg1"/>
                </a:solidFill>
                <a:latin typeface="Roboto" panose="02000000000000000000" pitchFamily="2" charset="0"/>
                <a:ea typeface="Roboto" panose="02000000000000000000" pitchFamily="2" charset="0"/>
              </a:rPr>
              <a:t>2Ring.com/DWFive9Trial </a:t>
            </a:r>
            <a:r>
              <a:rPr lang="en-US" sz="1000" u="sng">
                <a:solidFill>
                  <a:schemeClr val="bg1"/>
                </a:solidFill>
                <a:latin typeface="Roboto" panose="02000000000000000000" pitchFamily="2" charset="0"/>
                <a:ea typeface="Roboto" panose="02000000000000000000" pitchFamily="2" charset="0"/>
                <a:cs typeface="Roboto" charset="0"/>
                <a:hlinkClick r:id="rId14">
                  <a:extLst>
                    <a:ext uri="{A12FA001-AC4F-418D-AE19-62706E023703}">
                      <ahyp:hlinkClr xmlns:ahyp="http://schemas.microsoft.com/office/drawing/2018/hyperlinkcolor" val="tx"/>
                    </a:ext>
                  </a:extLst>
                </a:hlinkClick>
              </a:rPr>
              <a:t>..</a:t>
            </a:r>
            <a:endParaRPr lang="en-US" sz="1000" u="sng">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a:solidFill>
                  <a:schemeClr val="bg1"/>
                </a:solidFill>
                <a:latin typeface="Roboto" panose="02000000000000000000" pitchFamily="2" charset="0"/>
                <a:ea typeface="Roboto" panose="02000000000000000000" pitchFamily="2" charset="0"/>
              </a:rPr>
              <a:t>2Ring.com/Five9Demo </a:t>
            </a:r>
            <a:r>
              <a:rPr lang="en-US" sz="1000">
                <a:solidFill>
                  <a:schemeClr val="bg1"/>
                </a:solidFill>
                <a:latin typeface="Roboto" panose="02000000000000000000" pitchFamily="2" charset="0"/>
                <a:ea typeface="Roboto" panose="02000000000000000000" pitchFamily="2" charset="0"/>
                <a:cs typeface="Roboto" charset="0"/>
                <a:hlinkClick r:id="rId15">
                  <a:extLst>
                    <a:ext uri="{A12FA001-AC4F-418D-AE19-62706E023703}">
                      <ahyp:hlinkClr xmlns:ahyp="http://schemas.microsoft.com/office/drawing/2018/hyperlinkcolor" val="tx"/>
                    </a:ext>
                  </a:extLst>
                </a:hlinkClick>
              </a:rPr>
              <a:t>..</a:t>
            </a:r>
            <a:endParaRPr lang="en-US" sz="1000">
              <a:solidFill>
                <a:schemeClr val="bg1"/>
              </a:solidFill>
              <a:latin typeface="Roboto" panose="02000000000000000000" pitchFamily="2" charset="0"/>
              <a:ea typeface="Roboto" panose="02000000000000000000" pitchFamily="2"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000">
                <a:solidFill>
                  <a:schemeClr val="bg1"/>
                </a:solidFill>
                <a:latin typeface="Roboto" panose="02000000000000000000" pitchFamily="2" charset="0"/>
                <a:ea typeface="Roboto" panose="02000000000000000000" pitchFamily="2" charset="0"/>
              </a:rPr>
              <a:t>2Ring.com/TryItFive9 </a:t>
            </a:r>
            <a:r>
              <a:rPr lang="en-US" sz="1000">
                <a:solidFill>
                  <a:schemeClr val="bg1"/>
                </a:solidFill>
                <a:latin typeface="Roboto" panose="02000000000000000000" pitchFamily="2" charset="0"/>
                <a:ea typeface="Roboto" panose="02000000000000000000" pitchFamily="2" charset="0"/>
                <a:cs typeface="Roboto" charset="0"/>
                <a:hlinkClick r:id="rId16">
                  <a:extLst>
                    <a:ext uri="{A12FA001-AC4F-418D-AE19-62706E023703}">
                      <ahyp:hlinkClr xmlns:ahyp="http://schemas.microsoft.com/office/drawing/2018/hyperlinkcolor" val="tx"/>
                    </a:ext>
                  </a:extLst>
                </a:hlinkClick>
              </a:rPr>
              <a:t>..</a:t>
            </a:r>
            <a:endParaRPr lang="en-US" sz="1000">
              <a:solidFill>
                <a:schemeClr val="bg1"/>
              </a:solidFill>
              <a:latin typeface="Roboto" panose="02000000000000000000" pitchFamily="2" charset="0"/>
              <a:ea typeface="Roboto" panose="02000000000000000000" pitchFamily="2" charset="0"/>
              <a:cs typeface="Roboto" charset="0"/>
            </a:endParaRPr>
          </a:p>
        </p:txBody>
      </p:sp>
    </p:spTree>
    <p:extLst>
      <p:ext uri="{BB962C8B-B14F-4D97-AF65-F5344CB8AC3E}">
        <p14:creationId xmlns:p14="http://schemas.microsoft.com/office/powerpoint/2010/main" val="3882715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slideLayout" Target="../slideLayouts/slideLayout35.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slideLayout" Target="../slideLayouts/slideLayout34.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29" Type="http://schemas.openxmlformats.org/officeDocument/2006/relationships/theme" Target="../theme/theme3.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28" Type="http://schemas.openxmlformats.org/officeDocument/2006/relationships/slideLayout" Target="../slideLayouts/slideLayout37.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theme" Target="../theme/theme5.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590602"/>
      </p:ext>
    </p:extLst>
  </p:cSld>
  <p:clrMap bg1="lt1" tx1="dk1" bg2="lt2" tx2="dk2" accent1="accent1" accent2="accent2" accent3="accent3" accent4="accent4" accent5="accent5" accent6="accent6" hlink="hlink" folHlink="folHlink"/>
  <p:sldLayoutIdLst>
    <p:sldLayoutId id="2147483857" r:id="rId1"/>
    <p:sldLayoutId id="2147483889" r:id="rId2"/>
    <p:sldLayoutId id="2147483890" r:id="rId3"/>
    <p:sldLayoutId id="2147483918" r:id="rId4"/>
    <p:sldLayoutId id="2147483917" r:id="rId5"/>
    <p:sldLayoutId id="2147483919" r:id="rId6"/>
    <p:sldLayoutId id="2147483920" r:id="rId7"/>
    <p:sldLayoutId id="2147483921" r:id="rId8"/>
    <p:sldLayoutId id="214748392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2708430"/>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1500" y="1257300"/>
            <a:ext cx="10556748" cy="4919663"/>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B250F513-D9AF-8F47-A3C8-464DEF5AB60C}"/>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sp>
        <p:nvSpPr>
          <p:cNvPr id="5" name="Title Placeholder 1">
            <a:extLst>
              <a:ext uri="{FF2B5EF4-FFF2-40B4-BE49-F238E27FC236}">
                <a16:creationId xmlns:a16="http://schemas.microsoft.com/office/drawing/2014/main" id="{26517891-B6BE-AE4B-B321-7CA8C5D022DE}"/>
              </a:ext>
            </a:extLst>
          </p:cNvPr>
          <p:cNvSpPr>
            <a:spLocks noGrp="1"/>
          </p:cNvSpPr>
          <p:nvPr>
            <p:ph type="title"/>
          </p:nvPr>
        </p:nvSpPr>
        <p:spPr>
          <a:xfrm>
            <a:off x="561670" y="410236"/>
            <a:ext cx="10979165" cy="616169"/>
          </a:xfrm>
          <a:prstGeom prst="rect">
            <a:avLst/>
          </a:prstGeom>
        </p:spPr>
        <p:txBody>
          <a:bodyPr vert="horz" lIns="0" tIns="0" rIns="0" bIns="0" rtlCol="0" anchor="ctr">
            <a:noAutofit/>
          </a:bodyPr>
          <a:lstStyle/>
          <a:p>
            <a:r>
              <a:rPr lang="en-US"/>
              <a:t>Click to edit Calibri bold, 40pt</a:t>
            </a:r>
          </a:p>
        </p:txBody>
      </p:sp>
      <p:sp>
        <p:nvSpPr>
          <p:cNvPr id="6" name="Slide Number Placeholder 5">
            <a:extLst>
              <a:ext uri="{FF2B5EF4-FFF2-40B4-BE49-F238E27FC236}">
                <a16:creationId xmlns:a16="http://schemas.microsoft.com/office/drawing/2014/main" id="{D844FA41-5598-F441-8951-8801A604C42E}"/>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2" name="TextBox 1">
            <a:extLst>
              <a:ext uri="{FF2B5EF4-FFF2-40B4-BE49-F238E27FC236}">
                <a16:creationId xmlns:a16="http://schemas.microsoft.com/office/drawing/2014/main" id="{C8D60EFA-E40A-037F-6BE0-B1D4CD1E7CC3}"/>
              </a:ext>
            </a:extLst>
          </p:cNvPr>
          <p:cNvSpPr txBox="1"/>
          <p:nvPr userDrawn="1"/>
        </p:nvSpPr>
        <p:spPr>
          <a:xfrm>
            <a:off x="-284480" y="2113280"/>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7" name="Graphic 32">
            <a:extLst>
              <a:ext uri="{FF2B5EF4-FFF2-40B4-BE49-F238E27FC236}">
                <a16:creationId xmlns:a16="http://schemas.microsoft.com/office/drawing/2014/main" id="{CB47B1A7-8429-06F1-406C-8677CF400274}"/>
              </a:ext>
            </a:extLst>
          </p:cNvPr>
          <p:cNvSpPr/>
          <p:nvPr userDrawn="1"/>
        </p:nvSpPr>
        <p:spPr>
          <a:xfrm>
            <a:off x="11333511" y="6229357"/>
            <a:ext cx="671770" cy="504825"/>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rgbClr val="000000"/>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141841425"/>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 id="2147483938" r:id="rId15"/>
    <p:sldLayoutId id="2147483939" r:id="rId16"/>
    <p:sldLayoutId id="2147483940" r:id="rId17"/>
    <p:sldLayoutId id="2147483941" r:id="rId18"/>
    <p:sldLayoutId id="2147483942" r:id="rId19"/>
    <p:sldLayoutId id="2147483943" r:id="rId20"/>
    <p:sldLayoutId id="2147483944" r:id="rId21"/>
    <p:sldLayoutId id="2147483945" r:id="rId22"/>
    <p:sldLayoutId id="2147483946" r:id="rId23"/>
    <p:sldLayoutId id="2147483947" r:id="rId24"/>
    <p:sldLayoutId id="2147483948" r:id="rId25"/>
    <p:sldLayoutId id="2147483949" r:id="rId26"/>
    <p:sldLayoutId id="2147483950" r:id="rId27"/>
    <p:sldLayoutId id="2147483951" r:id="rId28"/>
  </p:sldLayoutIdLst>
  <p:hf hdr="0" dt="0"/>
  <p:txStyles>
    <p:titleStyle>
      <a:lvl1pPr algn="l" defTabSz="914400" rtl="0" eaLnBrk="1" latinLnBrk="0" hangingPunct="1">
        <a:lnSpc>
          <a:spcPct val="80000"/>
        </a:lnSpc>
        <a:spcBef>
          <a:spcPct val="0"/>
        </a:spcBef>
        <a:buNone/>
        <a:defRPr sz="40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mn-lt"/>
          <a:ea typeface="+mn-ea"/>
          <a:cs typeface="Calibri Light" panose="020F0302020204030204" pitchFamily="34"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mn-lt"/>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a:buChar char="•"/>
        <a:defRPr sz="2400" b="0" i="0" kern="1200">
          <a:solidFill>
            <a:schemeClr val="tx1"/>
          </a:solidFill>
          <a:latin typeface="+mn-lt"/>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a:buChar char="•"/>
        <a:defRPr sz="2400" b="0" i="0" kern="1200">
          <a:solidFill>
            <a:schemeClr val="tx1"/>
          </a:solidFill>
          <a:latin typeface="+mn-lt"/>
          <a:ea typeface="+mn-ea"/>
          <a:cs typeface="Calibri Light" panose="020F0302020204030204" pitchFamily="34" charset="0"/>
        </a:defRPr>
      </a:lvl4pPr>
      <a:lvl5pPr marL="2057400" indent="-228600" algn="l" defTabSz="914400" rtl="0" eaLnBrk="1" latinLnBrk="0" hangingPunct="1">
        <a:lnSpc>
          <a:spcPct val="90000"/>
        </a:lnSpc>
        <a:spcBef>
          <a:spcPts val="500"/>
        </a:spcBef>
        <a:buFont typeface="Arial"/>
        <a:buChar char="•"/>
        <a:defRPr sz="2400" b="0" i="0" kern="1200">
          <a:solidFill>
            <a:schemeClr val="tx1"/>
          </a:solidFill>
          <a:latin typeface="+mn-lt"/>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0">
          <p15:clr>
            <a:srgbClr val="F26B43"/>
          </p15:clr>
        </p15:guide>
        <p15:guide id="4" orient="horz" pos="792">
          <p15:clr>
            <a:srgbClr val="F26B43"/>
          </p15:clr>
        </p15:guide>
        <p15:guide id="6" pos="7320">
          <p15:clr>
            <a:srgbClr val="F26B43"/>
          </p15:clr>
        </p15:guide>
        <p15:guide id="7" orient="horz" pos="144">
          <p15:clr>
            <a:srgbClr val="F26B43"/>
          </p15:clr>
        </p15:guide>
        <p15:guide id="8" orient="horz" pos="52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1500" y="1257300"/>
            <a:ext cx="10556748" cy="4919663"/>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B250F513-D9AF-8F47-A3C8-464DEF5AB60C}"/>
              </a:ext>
            </a:extLst>
          </p:cNvPr>
          <p:cNvSpPr txBox="1"/>
          <p:nvPr userDrawn="1"/>
        </p:nvSpPr>
        <p:spPr>
          <a:xfrm>
            <a:off x="612648" y="6625818"/>
            <a:ext cx="3715512"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800" b="0" i="0" kern="1200">
                <a:solidFill>
                  <a:schemeClr val="bg2">
                    <a:lumMod val="90000"/>
                  </a:schemeClr>
                </a:solidFill>
                <a:effectLst/>
                <a:latin typeface="+mn-lt"/>
                <a:ea typeface="+mn-ea"/>
                <a:cs typeface="Calibri" panose="020F0502020204030204" pitchFamily="34" charset="0"/>
              </a:rPr>
              <a:t>© 2023 Five9, Inc. All rights reserved. </a:t>
            </a:r>
          </a:p>
        </p:txBody>
      </p:sp>
      <p:sp>
        <p:nvSpPr>
          <p:cNvPr id="5" name="Title Placeholder 1">
            <a:extLst>
              <a:ext uri="{FF2B5EF4-FFF2-40B4-BE49-F238E27FC236}">
                <a16:creationId xmlns:a16="http://schemas.microsoft.com/office/drawing/2014/main" id="{26517891-B6BE-AE4B-B321-7CA8C5D022DE}"/>
              </a:ext>
            </a:extLst>
          </p:cNvPr>
          <p:cNvSpPr>
            <a:spLocks noGrp="1"/>
          </p:cNvSpPr>
          <p:nvPr>
            <p:ph type="title"/>
          </p:nvPr>
        </p:nvSpPr>
        <p:spPr>
          <a:xfrm>
            <a:off x="561670" y="410236"/>
            <a:ext cx="10979165" cy="616169"/>
          </a:xfrm>
          <a:prstGeom prst="rect">
            <a:avLst/>
          </a:prstGeom>
        </p:spPr>
        <p:txBody>
          <a:bodyPr vert="horz" lIns="0" tIns="0" rIns="0" bIns="0" rtlCol="0" anchor="ctr">
            <a:noAutofit/>
          </a:bodyPr>
          <a:lstStyle/>
          <a:p>
            <a:r>
              <a:rPr lang="en-US"/>
              <a:t>Click to edit Calibri bold, 40pt</a:t>
            </a:r>
          </a:p>
        </p:txBody>
      </p:sp>
      <p:sp>
        <p:nvSpPr>
          <p:cNvPr id="6" name="Slide Number Placeholder 5">
            <a:extLst>
              <a:ext uri="{FF2B5EF4-FFF2-40B4-BE49-F238E27FC236}">
                <a16:creationId xmlns:a16="http://schemas.microsoft.com/office/drawing/2014/main" id="{D844FA41-5598-F441-8951-8801A604C42E}"/>
              </a:ext>
            </a:extLst>
          </p:cNvPr>
          <p:cNvSpPr>
            <a:spLocks noGrp="1"/>
          </p:cNvSpPr>
          <p:nvPr>
            <p:ph type="sldNum" sz="quarter" idx="4"/>
          </p:nvPr>
        </p:nvSpPr>
        <p:spPr>
          <a:xfrm>
            <a:off x="256032" y="6382512"/>
            <a:ext cx="191583" cy="365125"/>
          </a:xfrm>
          <a:prstGeom prst="rect">
            <a:avLst/>
          </a:prstGeom>
        </p:spPr>
        <p:txBody>
          <a:bodyPr lIns="0" tIns="0" rIns="0" bIns="0" anchor="b" anchorCtr="0"/>
          <a:lstStyle>
            <a:lvl1pPr algn="r">
              <a:defRPr sz="800">
                <a:solidFill>
                  <a:schemeClr val="bg2">
                    <a:lumMod val="90000"/>
                  </a:schemeClr>
                </a:solidFill>
              </a:defRPr>
            </a:lvl1pPr>
          </a:lstStyle>
          <a:p>
            <a:fld id="{8F7CD1BA-DA5F-1C49-BF18-6CB271957334}" type="slidenum">
              <a:rPr lang="en-US" smtClean="0"/>
              <a:pPr/>
              <a:t>‹#›</a:t>
            </a:fld>
            <a:endParaRPr lang="en-US"/>
          </a:p>
        </p:txBody>
      </p:sp>
      <p:sp>
        <p:nvSpPr>
          <p:cNvPr id="2" name="TextBox 1">
            <a:extLst>
              <a:ext uri="{FF2B5EF4-FFF2-40B4-BE49-F238E27FC236}">
                <a16:creationId xmlns:a16="http://schemas.microsoft.com/office/drawing/2014/main" id="{C8D60EFA-E40A-037F-6BE0-B1D4CD1E7CC3}"/>
              </a:ext>
            </a:extLst>
          </p:cNvPr>
          <p:cNvSpPr txBox="1"/>
          <p:nvPr userDrawn="1"/>
        </p:nvSpPr>
        <p:spPr>
          <a:xfrm>
            <a:off x="-284480" y="2113280"/>
            <a:ext cx="0" cy="0"/>
          </a:xfrm>
          <a:prstGeom prst="rect">
            <a:avLst/>
          </a:prstGeom>
        </p:spPr>
        <p:txBody>
          <a:bodyPr wrap="none" lIns="0" tIns="91440" rIns="0" bIns="0" rtlCol="0" anchor="ctr">
            <a:noAutofit/>
          </a:bodyPr>
          <a:lstStyle/>
          <a:p>
            <a:pPr marL="0" marR="0" indent="0" algn="l" defTabSz="914400" rtl="0" eaLnBrk="1" fontAlgn="auto" latinLnBrk="0" hangingPunct="1">
              <a:lnSpc>
                <a:spcPct val="80000"/>
              </a:lnSpc>
              <a:spcBef>
                <a:spcPts val="1000"/>
              </a:spcBef>
              <a:spcAft>
                <a:spcPts val="0"/>
              </a:spcAft>
              <a:buClrTx/>
              <a:buSzTx/>
              <a:buFont typeface="Arial"/>
              <a:buNone/>
              <a:tabLst/>
            </a:pPr>
            <a:endParaRPr kumimoji="0" lang="en-US" sz="2700" b="0" i="0" u="none" strike="noStrike" kern="1200" cap="none" spc="0" normalizeH="0" baseline="0" noProof="0">
              <a:ln>
                <a:noFill/>
              </a:ln>
              <a:solidFill>
                <a:srgbClr val="15141D"/>
              </a:solidFill>
              <a:effectLst/>
              <a:uLnTx/>
              <a:uFillTx/>
              <a:latin typeface="Calibri" panose="020F0502020204030204"/>
              <a:ea typeface="+mn-ea"/>
              <a:cs typeface="Calibri Light" panose="020F0302020204030204" pitchFamily="34" charset="0"/>
            </a:endParaRPr>
          </a:p>
        </p:txBody>
      </p:sp>
      <p:sp>
        <p:nvSpPr>
          <p:cNvPr id="38" name="Graphic 32">
            <a:extLst>
              <a:ext uri="{FF2B5EF4-FFF2-40B4-BE49-F238E27FC236}">
                <a16:creationId xmlns:a16="http://schemas.microsoft.com/office/drawing/2014/main" id="{C8B52B4A-6718-591E-E52C-20FB6E5A77FF}"/>
              </a:ext>
            </a:extLst>
          </p:cNvPr>
          <p:cNvSpPr/>
          <p:nvPr/>
        </p:nvSpPr>
        <p:spPr>
          <a:xfrm>
            <a:off x="11505943" y="6353174"/>
            <a:ext cx="555515" cy="373747"/>
          </a:xfrm>
          <a:custGeom>
            <a:avLst/>
            <a:gdLst>
              <a:gd name="connsiteX0" fmla="*/ 328312 w 5272592"/>
              <a:gd name="connsiteY0" fmla="*/ 2643303 h 3547366"/>
              <a:gd name="connsiteX1" fmla="*/ 62980 w 5272592"/>
              <a:gd name="connsiteY1" fmla="*/ 2643303 h 3547366"/>
              <a:gd name="connsiteX2" fmla="*/ 62980 w 5272592"/>
              <a:gd name="connsiteY2" fmla="*/ 1212208 h 3547366"/>
              <a:gd name="connsiteX3" fmla="*/ 1016236 w 5272592"/>
              <a:gd name="connsiteY3" fmla="*/ 1212208 h 3547366"/>
              <a:gd name="connsiteX4" fmla="*/ 949641 w 5272592"/>
              <a:gd name="connsiteY4" fmla="*/ 1459764 h 3547366"/>
              <a:gd name="connsiteX5" fmla="*/ 328312 w 5272592"/>
              <a:gd name="connsiteY5" fmla="*/ 1459764 h 3547366"/>
              <a:gd name="connsiteX6" fmla="*/ 328312 w 5272592"/>
              <a:gd name="connsiteY6" fmla="*/ 1809820 h 3547366"/>
              <a:gd name="connsiteX7" fmla="*/ 903786 w 5272592"/>
              <a:gd name="connsiteY7" fmla="*/ 1809820 h 3547366"/>
              <a:gd name="connsiteX8" fmla="*/ 903786 w 5272592"/>
              <a:gd name="connsiteY8" fmla="*/ 2057376 h 3547366"/>
              <a:gd name="connsiteX9" fmla="*/ 328312 w 5272592"/>
              <a:gd name="connsiteY9" fmla="*/ 2057376 h 3547366"/>
              <a:gd name="connsiteX10" fmla="*/ 4162268 w 5272592"/>
              <a:gd name="connsiteY10" fmla="*/ 672354 h 3547366"/>
              <a:gd name="connsiteX11" fmla="*/ 4049818 w 5272592"/>
              <a:gd name="connsiteY11" fmla="*/ 678813 h 3547366"/>
              <a:gd name="connsiteX12" fmla="*/ 2628055 w 5272592"/>
              <a:gd name="connsiteY12" fmla="*/ 80709 h 3547366"/>
              <a:gd name="connsiteX13" fmla="*/ 2025242 w 5272592"/>
              <a:gd name="connsiteY13" fmla="*/ 688313 h 3547366"/>
              <a:gd name="connsiteX14" fmla="*/ 1975391 w 5272592"/>
              <a:gd name="connsiteY14" fmla="*/ 686983 h 3547366"/>
              <a:gd name="connsiteX15" fmla="*/ 1070558 w 5272592"/>
              <a:gd name="connsiteY15" fmla="*/ 1460239 h 3547366"/>
              <a:gd name="connsiteX16" fmla="*/ 1331895 w 5272592"/>
              <a:gd name="connsiteY16" fmla="*/ 1460239 h 3547366"/>
              <a:gd name="connsiteX17" fmla="*/ 2114112 w 5272592"/>
              <a:gd name="connsiteY17" fmla="*/ 958292 h 3547366"/>
              <a:gd name="connsiteX18" fmla="*/ 2211422 w 5272592"/>
              <a:gd name="connsiteY18" fmla="*/ 987451 h 3547366"/>
              <a:gd name="connsiteX19" fmla="*/ 3141574 w 5272592"/>
              <a:gd name="connsiteY19" fmla="*/ 262758 h 3547366"/>
              <a:gd name="connsiteX20" fmla="*/ 3867539 w 5272592"/>
              <a:gd name="connsiteY20" fmla="*/ 989066 h 3547366"/>
              <a:gd name="connsiteX21" fmla="*/ 4855687 w 5272592"/>
              <a:gd name="connsiteY21" fmla="*/ 1388305 h 3547366"/>
              <a:gd name="connsiteX22" fmla="*/ 4915455 w 5272592"/>
              <a:gd name="connsiteY22" fmla="*/ 1681387 h 3547366"/>
              <a:gd name="connsiteX23" fmla="*/ 4717193 w 5272592"/>
              <a:gd name="connsiteY23" fmla="*/ 2222096 h 3547366"/>
              <a:gd name="connsiteX24" fmla="*/ 5008783 w 5272592"/>
              <a:gd name="connsiteY24" fmla="*/ 2222096 h 3547366"/>
              <a:gd name="connsiteX25" fmla="*/ 5172225 w 5272592"/>
              <a:gd name="connsiteY25" fmla="*/ 1681387 h 3547366"/>
              <a:gd name="connsiteX26" fmla="*/ 4161887 w 5272592"/>
              <a:gd name="connsiteY26" fmla="*/ 672354 h 3547366"/>
              <a:gd name="connsiteX27" fmla="*/ 1326187 w 5272592"/>
              <a:gd name="connsiteY27" fmla="*/ 1569958 h 3547366"/>
              <a:gd name="connsiteX28" fmla="*/ 1068465 w 5272592"/>
              <a:gd name="connsiteY28" fmla="*/ 1569958 h 3547366"/>
              <a:gd name="connsiteX29" fmla="*/ 1068465 w 5272592"/>
              <a:gd name="connsiteY29" fmla="*/ 2643398 h 3547366"/>
              <a:gd name="connsiteX30" fmla="*/ 1326187 w 5272592"/>
              <a:gd name="connsiteY30" fmla="*/ 2643398 h 3547366"/>
              <a:gd name="connsiteX31" fmla="*/ 2071763 w 5272592"/>
              <a:gd name="connsiteY31" fmla="*/ 2643398 h 3547366"/>
              <a:gd name="connsiteX32" fmla="*/ 2507483 w 5272592"/>
              <a:gd name="connsiteY32" fmla="*/ 1569958 h 3547366"/>
              <a:gd name="connsiteX33" fmla="*/ 2224741 w 5272592"/>
              <a:gd name="connsiteY33" fmla="*/ 1569958 h 3547366"/>
              <a:gd name="connsiteX34" fmla="*/ 1980719 w 5272592"/>
              <a:gd name="connsiteY34" fmla="*/ 2281753 h 3547366"/>
              <a:gd name="connsiteX35" fmla="*/ 1974915 w 5272592"/>
              <a:gd name="connsiteY35" fmla="*/ 2281753 h 3547366"/>
              <a:gd name="connsiteX36" fmla="*/ 1715386 w 5272592"/>
              <a:gd name="connsiteY36" fmla="*/ 1569958 h 3547366"/>
              <a:gd name="connsiteX37" fmla="*/ 1436544 w 5272592"/>
              <a:gd name="connsiteY37" fmla="*/ 1569958 h 3547366"/>
              <a:gd name="connsiteX38" fmla="*/ 1870362 w 5272592"/>
              <a:gd name="connsiteY38" fmla="*/ 2643398 h 3547366"/>
              <a:gd name="connsiteX39" fmla="*/ 4543095 w 5272592"/>
              <a:gd name="connsiteY39" fmla="*/ 2036097 h 3547366"/>
              <a:gd name="connsiteX40" fmla="*/ 4144097 w 5272592"/>
              <a:gd name="connsiteY40" fmla="*/ 2643303 h 3547366"/>
              <a:gd name="connsiteX41" fmla="*/ 3841947 w 5272592"/>
              <a:gd name="connsiteY41" fmla="*/ 2643303 h 3547366"/>
              <a:gd name="connsiteX42" fmla="*/ 4159604 w 5272592"/>
              <a:gd name="connsiteY42" fmla="*/ 2159875 h 3547366"/>
              <a:gd name="connsiteX43" fmla="*/ 4089870 w 5272592"/>
              <a:gd name="connsiteY43" fmla="*/ 2165670 h 3547366"/>
              <a:gd name="connsiteX44" fmla="*/ 3665757 w 5272592"/>
              <a:gd name="connsiteY44" fmla="*/ 1699626 h 3547366"/>
              <a:gd name="connsiteX45" fmla="*/ 4161602 w 5272592"/>
              <a:gd name="connsiteY45" fmla="*/ 1185135 h 3547366"/>
              <a:gd name="connsiteX46" fmla="*/ 4659255 w 5272592"/>
              <a:gd name="connsiteY46" fmla="*/ 1698106 h 3547366"/>
              <a:gd name="connsiteX47" fmla="*/ 4626434 w 5272592"/>
              <a:gd name="connsiteY47" fmla="*/ 1876031 h 3547366"/>
              <a:gd name="connsiteX48" fmla="*/ 4543095 w 5272592"/>
              <a:gd name="connsiteY48" fmla="*/ 2036002 h 3547366"/>
              <a:gd name="connsiteX49" fmla="*/ 4401629 w 5272592"/>
              <a:gd name="connsiteY49" fmla="*/ 1686137 h 3547366"/>
              <a:gd name="connsiteX50" fmla="*/ 4163790 w 5272592"/>
              <a:gd name="connsiteY50" fmla="*/ 1428986 h 3547366"/>
              <a:gd name="connsiteX51" fmla="*/ 3923574 w 5272592"/>
              <a:gd name="connsiteY51" fmla="*/ 1676447 h 3547366"/>
              <a:gd name="connsiteX52" fmla="*/ 4163790 w 5272592"/>
              <a:gd name="connsiteY52" fmla="*/ 1927898 h 3547366"/>
              <a:gd name="connsiteX53" fmla="*/ 4401629 w 5272592"/>
              <a:gd name="connsiteY53" fmla="*/ 1686042 h 3547366"/>
              <a:gd name="connsiteX54" fmla="*/ 3554924 w 5272592"/>
              <a:gd name="connsiteY54" fmla="*/ 2332100 h 3547366"/>
              <a:gd name="connsiteX55" fmla="*/ 3045854 w 5272592"/>
              <a:gd name="connsiteY55" fmla="*/ 2678261 h 3547366"/>
              <a:gd name="connsiteX56" fmla="*/ 2478360 w 5272592"/>
              <a:gd name="connsiteY56" fmla="*/ 2116581 h 3547366"/>
              <a:gd name="connsiteX57" fmla="*/ 2478372 w 5272592"/>
              <a:gd name="connsiteY57" fmla="*/ 2109623 h 3547366"/>
              <a:gd name="connsiteX58" fmla="*/ 3043857 w 5272592"/>
              <a:gd name="connsiteY58" fmla="*/ 1527496 h 3547366"/>
              <a:gd name="connsiteX59" fmla="*/ 3599733 w 5272592"/>
              <a:gd name="connsiteY59" fmla="*/ 2092239 h 3547366"/>
              <a:gd name="connsiteX60" fmla="*/ 3584321 w 5272592"/>
              <a:gd name="connsiteY60" fmla="*/ 2221906 h 3547366"/>
              <a:gd name="connsiteX61" fmla="*/ 2749413 w 5272592"/>
              <a:gd name="connsiteY61" fmla="*/ 2221906 h 3547366"/>
              <a:gd name="connsiteX62" fmla="*/ 3045664 w 5272592"/>
              <a:gd name="connsiteY62" fmla="*/ 2442389 h 3547366"/>
              <a:gd name="connsiteX63" fmla="*/ 3276463 w 5272592"/>
              <a:gd name="connsiteY63" fmla="*/ 2332100 h 3547366"/>
              <a:gd name="connsiteX64" fmla="*/ 2741707 w 5272592"/>
              <a:gd name="connsiteY64" fmla="*/ 2014818 h 3547366"/>
              <a:gd name="connsiteX65" fmla="*/ 3336303 w 5272592"/>
              <a:gd name="connsiteY65" fmla="*/ 2014818 h 3547366"/>
              <a:gd name="connsiteX66" fmla="*/ 3045759 w 5272592"/>
              <a:gd name="connsiteY66" fmla="*/ 1763367 h 3547366"/>
              <a:gd name="connsiteX67" fmla="*/ 2741707 w 5272592"/>
              <a:gd name="connsiteY67" fmla="*/ 2014818 h 3547366"/>
              <a:gd name="connsiteX68" fmla="*/ 4643368 w 5272592"/>
              <a:gd name="connsiteY68" fmla="*/ 2677976 h 3547366"/>
              <a:gd name="connsiteX69" fmla="*/ 4517028 w 5272592"/>
              <a:gd name="connsiteY69" fmla="*/ 2554483 h 3547366"/>
              <a:gd name="connsiteX70" fmla="*/ 4640704 w 5272592"/>
              <a:gd name="connsiteY70" fmla="*/ 2429565 h 3547366"/>
              <a:gd name="connsiteX71" fmla="*/ 4768281 w 5272592"/>
              <a:gd name="connsiteY71" fmla="*/ 2553058 h 3547366"/>
              <a:gd name="connsiteX72" fmla="*/ 4643368 w 5272592"/>
              <a:gd name="connsiteY72" fmla="*/ 2677976 h 3547366"/>
              <a:gd name="connsiteX73" fmla="*/ 4643368 w 5272592"/>
              <a:gd name="connsiteY73" fmla="*/ 2657837 h 3547366"/>
              <a:gd name="connsiteX74" fmla="*/ 4746685 w 5272592"/>
              <a:gd name="connsiteY74" fmla="*/ 2553343 h 3547366"/>
              <a:gd name="connsiteX75" fmla="*/ 4641085 w 5272592"/>
              <a:gd name="connsiteY75" fmla="*/ 2450844 h 3547366"/>
              <a:gd name="connsiteX76" fmla="*/ 4539004 w 5272592"/>
              <a:gd name="connsiteY76" fmla="*/ 2554863 h 3547366"/>
              <a:gd name="connsiteX77" fmla="*/ 4643273 w 5272592"/>
              <a:gd name="connsiteY77" fmla="*/ 2657837 h 3547366"/>
              <a:gd name="connsiteX78" fmla="*/ 4671908 w 5272592"/>
              <a:gd name="connsiteY78" fmla="*/ 2567592 h 3547366"/>
              <a:gd name="connsiteX79" fmla="*/ 4699688 w 5272592"/>
              <a:gd name="connsiteY79" fmla="*/ 2619839 h 3547366"/>
              <a:gd name="connsiteX80" fmla="*/ 4675809 w 5272592"/>
              <a:gd name="connsiteY80" fmla="*/ 2619839 h 3547366"/>
              <a:gd name="connsiteX81" fmla="*/ 4651835 w 5272592"/>
              <a:gd name="connsiteY81" fmla="*/ 2572342 h 3547366"/>
              <a:gd name="connsiteX82" fmla="*/ 4622533 w 5272592"/>
              <a:gd name="connsiteY82" fmla="*/ 2572342 h 3547366"/>
              <a:gd name="connsiteX83" fmla="*/ 4622533 w 5272592"/>
              <a:gd name="connsiteY83" fmla="*/ 2619839 h 3547366"/>
              <a:gd name="connsiteX84" fmla="*/ 4599986 w 5272592"/>
              <a:gd name="connsiteY84" fmla="*/ 2619839 h 3547366"/>
              <a:gd name="connsiteX85" fmla="*/ 4599796 w 5272592"/>
              <a:gd name="connsiteY85" fmla="*/ 2488841 h 3547366"/>
              <a:gd name="connsiteX86" fmla="*/ 4649171 w 5272592"/>
              <a:gd name="connsiteY86" fmla="*/ 2488841 h 3547366"/>
              <a:gd name="connsiteX87" fmla="*/ 4695121 w 5272592"/>
              <a:gd name="connsiteY87" fmla="*/ 2530069 h 3547366"/>
              <a:gd name="connsiteX88" fmla="*/ 4672098 w 5272592"/>
              <a:gd name="connsiteY88" fmla="*/ 2567592 h 3547366"/>
              <a:gd name="connsiteX89" fmla="*/ 4671147 w 5272592"/>
              <a:gd name="connsiteY89" fmla="*/ 2530354 h 3547366"/>
              <a:gd name="connsiteX90" fmla="*/ 4649536 w 5272592"/>
              <a:gd name="connsiteY90" fmla="*/ 2507866 h 3547366"/>
              <a:gd name="connsiteX91" fmla="*/ 4647269 w 5272592"/>
              <a:gd name="connsiteY91" fmla="*/ 2507935 h 3547366"/>
              <a:gd name="connsiteX92" fmla="*/ 4622248 w 5272592"/>
              <a:gd name="connsiteY92" fmla="*/ 2507935 h 3547366"/>
              <a:gd name="connsiteX93" fmla="*/ 4622248 w 5272592"/>
              <a:gd name="connsiteY93" fmla="*/ 2553058 h 3547366"/>
              <a:gd name="connsiteX94" fmla="*/ 4647268 w 5272592"/>
              <a:gd name="connsiteY94" fmla="*/ 2553058 h 3547366"/>
              <a:gd name="connsiteX95" fmla="*/ 4671090 w 5272592"/>
              <a:gd name="connsiteY95" fmla="*/ 2532710 h 3547366"/>
              <a:gd name="connsiteX96" fmla="*/ 4671147 w 5272592"/>
              <a:gd name="connsiteY96" fmla="*/ 2530354 h 3547366"/>
              <a:gd name="connsiteX97" fmla="*/ 260861 w 5272592"/>
              <a:gd name="connsiteY97" fmla="*/ 3262858 h 3547366"/>
              <a:gd name="connsiteX98" fmla="*/ 260861 w 5272592"/>
              <a:gd name="connsiteY98" fmla="*/ 3356427 h 3547366"/>
              <a:gd name="connsiteX99" fmla="*/ 398427 w 5272592"/>
              <a:gd name="connsiteY99" fmla="*/ 3356427 h 3547366"/>
              <a:gd name="connsiteX100" fmla="*/ 265903 w 5272592"/>
              <a:gd name="connsiteY100" fmla="*/ 3440593 h 3547366"/>
              <a:gd name="connsiteX101" fmla="*/ 118158 w 5272592"/>
              <a:gd name="connsiteY101" fmla="*/ 3285846 h 3547366"/>
              <a:gd name="connsiteX102" fmla="*/ 265903 w 5272592"/>
              <a:gd name="connsiteY102" fmla="*/ 3133855 h 3547366"/>
              <a:gd name="connsiteX103" fmla="*/ 389579 w 5272592"/>
              <a:gd name="connsiteY103" fmla="*/ 3209851 h 3547366"/>
              <a:gd name="connsiteX104" fmla="*/ 515919 w 5272592"/>
              <a:gd name="connsiteY104" fmla="*/ 3209851 h 3547366"/>
              <a:gd name="connsiteX105" fmla="*/ 265903 w 5272592"/>
              <a:gd name="connsiteY105" fmla="*/ 3024896 h 3547366"/>
              <a:gd name="connsiteX106" fmla="*/ 0 w 5272592"/>
              <a:gd name="connsiteY106" fmla="*/ 3285846 h 3547366"/>
              <a:gd name="connsiteX107" fmla="*/ 266379 w 5272592"/>
              <a:gd name="connsiteY107" fmla="*/ 3546987 h 3547366"/>
              <a:gd name="connsiteX108" fmla="*/ 525718 w 5272592"/>
              <a:gd name="connsiteY108" fmla="*/ 3262858 h 3547366"/>
              <a:gd name="connsiteX109" fmla="*/ 713420 w 5272592"/>
              <a:gd name="connsiteY109" fmla="*/ 3405350 h 3547366"/>
              <a:gd name="connsiteX110" fmla="*/ 713420 w 5272592"/>
              <a:gd name="connsiteY110" fmla="*/ 2998108 h 3547366"/>
              <a:gd name="connsiteX111" fmla="*/ 601731 w 5272592"/>
              <a:gd name="connsiteY111" fmla="*/ 2998108 h 3547366"/>
              <a:gd name="connsiteX112" fmla="*/ 601731 w 5272592"/>
              <a:gd name="connsiteY112" fmla="*/ 3418269 h 3547366"/>
              <a:gd name="connsiteX113" fmla="*/ 720555 w 5272592"/>
              <a:gd name="connsiteY113" fmla="*/ 3537677 h 3547366"/>
              <a:gd name="connsiteX114" fmla="*/ 758610 w 5272592"/>
              <a:gd name="connsiteY114" fmla="*/ 3537677 h 3547366"/>
              <a:gd name="connsiteX115" fmla="*/ 758610 w 5272592"/>
              <a:gd name="connsiteY115" fmla="*/ 3439833 h 3547366"/>
              <a:gd name="connsiteX116" fmla="*/ 745100 w 5272592"/>
              <a:gd name="connsiteY116" fmla="*/ 3439833 h 3547366"/>
              <a:gd name="connsiteX117" fmla="*/ 713515 w 5272592"/>
              <a:gd name="connsiteY117" fmla="*/ 3405255 h 3547366"/>
              <a:gd name="connsiteX118" fmla="*/ 1213452 w 5272592"/>
              <a:gd name="connsiteY118" fmla="*/ 3347878 h 3547366"/>
              <a:gd name="connsiteX119" fmla="*/ 1008054 w 5272592"/>
              <a:gd name="connsiteY119" fmla="*/ 3547367 h 3547366"/>
              <a:gd name="connsiteX120" fmla="*/ 803513 w 5272592"/>
              <a:gd name="connsiteY120" fmla="*/ 3347878 h 3547366"/>
              <a:gd name="connsiteX121" fmla="*/ 1008816 w 5272592"/>
              <a:gd name="connsiteY121" fmla="*/ 3148389 h 3547366"/>
              <a:gd name="connsiteX122" fmla="*/ 1213452 w 5272592"/>
              <a:gd name="connsiteY122" fmla="*/ 3347783 h 3547366"/>
              <a:gd name="connsiteX123" fmla="*/ 1100336 w 5272592"/>
              <a:gd name="connsiteY123" fmla="*/ 3347878 h 3547366"/>
              <a:gd name="connsiteX124" fmla="*/ 1008054 w 5272592"/>
              <a:gd name="connsiteY124" fmla="*/ 3249273 h 3547366"/>
              <a:gd name="connsiteX125" fmla="*/ 916629 w 5272592"/>
              <a:gd name="connsiteY125" fmla="*/ 3347878 h 3547366"/>
              <a:gd name="connsiteX126" fmla="*/ 1008054 w 5272592"/>
              <a:gd name="connsiteY126" fmla="*/ 3446387 h 3547366"/>
              <a:gd name="connsiteX127" fmla="*/ 1100336 w 5272592"/>
              <a:gd name="connsiteY127" fmla="*/ 3347783 h 3547366"/>
              <a:gd name="connsiteX128" fmla="*/ 1683991 w 5272592"/>
              <a:gd name="connsiteY128" fmla="*/ 3349968 h 3547366"/>
              <a:gd name="connsiteX129" fmla="*/ 1508942 w 5272592"/>
              <a:gd name="connsiteY129" fmla="*/ 3547082 h 3547366"/>
              <a:gd name="connsiteX130" fmla="*/ 1403057 w 5272592"/>
              <a:gd name="connsiteY130" fmla="*/ 3494645 h 3547366"/>
              <a:gd name="connsiteX131" fmla="*/ 1397253 w 5272592"/>
              <a:gd name="connsiteY131" fmla="*/ 3494645 h 3547366"/>
              <a:gd name="connsiteX132" fmla="*/ 1397253 w 5272592"/>
              <a:gd name="connsiteY132" fmla="*/ 3537772 h 3547366"/>
              <a:gd name="connsiteX133" fmla="*/ 1286991 w 5272592"/>
              <a:gd name="connsiteY133" fmla="*/ 3537772 h 3547366"/>
              <a:gd name="connsiteX134" fmla="*/ 1286991 w 5272592"/>
              <a:gd name="connsiteY134" fmla="*/ 2998203 h 3547366"/>
              <a:gd name="connsiteX135" fmla="*/ 1398490 w 5272592"/>
              <a:gd name="connsiteY135" fmla="*/ 2998203 h 3547366"/>
              <a:gd name="connsiteX136" fmla="*/ 1398490 w 5272592"/>
              <a:gd name="connsiteY136" fmla="*/ 3201301 h 3547366"/>
              <a:gd name="connsiteX137" fmla="*/ 1404293 w 5272592"/>
              <a:gd name="connsiteY137" fmla="*/ 3201301 h 3547366"/>
              <a:gd name="connsiteX138" fmla="*/ 1511606 w 5272592"/>
              <a:gd name="connsiteY138" fmla="*/ 3148769 h 3547366"/>
              <a:gd name="connsiteX139" fmla="*/ 1683896 w 5272592"/>
              <a:gd name="connsiteY139" fmla="*/ 3349873 h 3547366"/>
              <a:gd name="connsiteX140" fmla="*/ 1570971 w 5272592"/>
              <a:gd name="connsiteY140" fmla="*/ 3347878 h 3547366"/>
              <a:gd name="connsiteX141" fmla="*/ 1483731 w 5272592"/>
              <a:gd name="connsiteY141" fmla="*/ 3249273 h 3547366"/>
              <a:gd name="connsiteX142" fmla="*/ 1396587 w 5272592"/>
              <a:gd name="connsiteY142" fmla="*/ 3347878 h 3547366"/>
              <a:gd name="connsiteX143" fmla="*/ 1483731 w 5272592"/>
              <a:gd name="connsiteY143" fmla="*/ 3446387 h 3547366"/>
              <a:gd name="connsiteX144" fmla="*/ 1570971 w 5272592"/>
              <a:gd name="connsiteY144" fmla="*/ 3347783 h 3547366"/>
              <a:gd name="connsiteX145" fmla="*/ 2022007 w 5272592"/>
              <a:gd name="connsiteY145" fmla="*/ 3157889 h 3547366"/>
              <a:gd name="connsiteX146" fmla="*/ 2133696 w 5272592"/>
              <a:gd name="connsiteY146" fmla="*/ 3157889 h 3547366"/>
              <a:gd name="connsiteX147" fmla="*/ 2133696 w 5272592"/>
              <a:gd name="connsiteY147" fmla="*/ 3537867 h 3547366"/>
              <a:gd name="connsiteX148" fmla="*/ 2022768 w 5272592"/>
              <a:gd name="connsiteY148" fmla="*/ 3537867 h 3547366"/>
              <a:gd name="connsiteX149" fmla="*/ 2022768 w 5272592"/>
              <a:gd name="connsiteY149" fmla="*/ 3494740 h 3547366"/>
              <a:gd name="connsiteX150" fmla="*/ 2016870 w 5272592"/>
              <a:gd name="connsiteY150" fmla="*/ 3494740 h 3547366"/>
              <a:gd name="connsiteX151" fmla="*/ 1911650 w 5272592"/>
              <a:gd name="connsiteY151" fmla="*/ 3547272 h 3547366"/>
              <a:gd name="connsiteX152" fmla="*/ 1735840 w 5272592"/>
              <a:gd name="connsiteY152" fmla="*/ 3350063 h 3547366"/>
              <a:gd name="connsiteX153" fmla="*/ 1908796 w 5272592"/>
              <a:gd name="connsiteY153" fmla="*/ 3148674 h 3547366"/>
              <a:gd name="connsiteX154" fmla="*/ 2016109 w 5272592"/>
              <a:gd name="connsiteY154" fmla="*/ 3201206 h 3547366"/>
              <a:gd name="connsiteX155" fmla="*/ 2021912 w 5272592"/>
              <a:gd name="connsiteY155" fmla="*/ 3201206 h 3547366"/>
              <a:gd name="connsiteX156" fmla="*/ 2024196 w 5272592"/>
              <a:gd name="connsiteY156" fmla="*/ 3347878 h 3547366"/>
              <a:gd name="connsiteX157" fmla="*/ 1936290 w 5272592"/>
              <a:gd name="connsiteY157" fmla="*/ 3249273 h 3547366"/>
              <a:gd name="connsiteX158" fmla="*/ 1849051 w 5272592"/>
              <a:gd name="connsiteY158" fmla="*/ 3347878 h 3547366"/>
              <a:gd name="connsiteX159" fmla="*/ 1937052 w 5272592"/>
              <a:gd name="connsiteY159" fmla="*/ 3446387 h 3547366"/>
              <a:gd name="connsiteX160" fmla="*/ 2024196 w 5272592"/>
              <a:gd name="connsiteY160" fmla="*/ 3347783 h 3547366"/>
              <a:gd name="connsiteX161" fmla="*/ 2327582 w 5272592"/>
              <a:gd name="connsiteY161" fmla="*/ 3405350 h 3547366"/>
              <a:gd name="connsiteX162" fmla="*/ 2327582 w 5272592"/>
              <a:gd name="connsiteY162" fmla="*/ 2998108 h 3547366"/>
              <a:gd name="connsiteX163" fmla="*/ 2215893 w 5272592"/>
              <a:gd name="connsiteY163" fmla="*/ 2998108 h 3547366"/>
              <a:gd name="connsiteX164" fmla="*/ 2215893 w 5272592"/>
              <a:gd name="connsiteY164" fmla="*/ 3418269 h 3547366"/>
              <a:gd name="connsiteX165" fmla="*/ 2334813 w 5272592"/>
              <a:gd name="connsiteY165" fmla="*/ 3537677 h 3547366"/>
              <a:gd name="connsiteX166" fmla="*/ 2372867 w 5272592"/>
              <a:gd name="connsiteY166" fmla="*/ 3537677 h 3547366"/>
              <a:gd name="connsiteX167" fmla="*/ 2372867 w 5272592"/>
              <a:gd name="connsiteY167" fmla="*/ 3439833 h 3547366"/>
              <a:gd name="connsiteX168" fmla="*/ 2359358 w 5272592"/>
              <a:gd name="connsiteY168" fmla="*/ 3439833 h 3547366"/>
              <a:gd name="connsiteX169" fmla="*/ 2327582 w 5272592"/>
              <a:gd name="connsiteY169" fmla="*/ 3405255 h 3547366"/>
              <a:gd name="connsiteX170" fmla="*/ 3007800 w 5272592"/>
              <a:gd name="connsiteY170" fmla="*/ 3202536 h 3547366"/>
              <a:gd name="connsiteX171" fmla="*/ 2831990 w 5272592"/>
              <a:gd name="connsiteY171" fmla="*/ 3372292 h 3547366"/>
              <a:gd name="connsiteX172" fmla="*/ 2750554 w 5272592"/>
              <a:gd name="connsiteY172" fmla="*/ 3372292 h 3547366"/>
              <a:gd name="connsiteX173" fmla="*/ 2750554 w 5272592"/>
              <a:gd name="connsiteY173" fmla="*/ 3537772 h 3547366"/>
              <a:gd name="connsiteX174" fmla="*/ 2636392 w 5272592"/>
              <a:gd name="connsiteY174" fmla="*/ 3537772 h 3547366"/>
              <a:gd name="connsiteX175" fmla="*/ 2636392 w 5272592"/>
              <a:gd name="connsiteY175" fmla="*/ 3034301 h 3547366"/>
              <a:gd name="connsiteX176" fmla="*/ 2831610 w 5272592"/>
              <a:gd name="connsiteY176" fmla="*/ 3034301 h 3547366"/>
              <a:gd name="connsiteX177" fmla="*/ 3007800 w 5272592"/>
              <a:gd name="connsiteY177" fmla="*/ 3202441 h 3547366"/>
              <a:gd name="connsiteX178" fmla="*/ 2891735 w 5272592"/>
              <a:gd name="connsiteY178" fmla="*/ 3202536 h 3547366"/>
              <a:gd name="connsiteX179" fmla="*/ 2828014 w 5272592"/>
              <a:gd name="connsiteY179" fmla="*/ 3131295 h 3547366"/>
              <a:gd name="connsiteX180" fmla="*/ 2820479 w 5272592"/>
              <a:gd name="connsiteY180" fmla="*/ 3131290 h 3547366"/>
              <a:gd name="connsiteX181" fmla="*/ 2750554 w 5272592"/>
              <a:gd name="connsiteY181" fmla="*/ 3131290 h 3547366"/>
              <a:gd name="connsiteX182" fmla="*/ 2750554 w 5272592"/>
              <a:gd name="connsiteY182" fmla="*/ 3275872 h 3547366"/>
              <a:gd name="connsiteX183" fmla="*/ 2820479 w 5272592"/>
              <a:gd name="connsiteY183" fmla="*/ 3275872 h 3547366"/>
              <a:gd name="connsiteX184" fmla="*/ 2892116 w 5272592"/>
              <a:gd name="connsiteY184" fmla="*/ 3202441 h 3547366"/>
              <a:gd name="connsiteX185" fmla="*/ 3318417 w 5272592"/>
              <a:gd name="connsiteY185" fmla="*/ 3157889 h 3547366"/>
              <a:gd name="connsiteX186" fmla="*/ 3430106 w 5272592"/>
              <a:gd name="connsiteY186" fmla="*/ 3157889 h 3547366"/>
              <a:gd name="connsiteX187" fmla="*/ 3430106 w 5272592"/>
              <a:gd name="connsiteY187" fmla="*/ 3537867 h 3547366"/>
              <a:gd name="connsiteX188" fmla="*/ 3319083 w 5272592"/>
              <a:gd name="connsiteY188" fmla="*/ 3537867 h 3547366"/>
              <a:gd name="connsiteX189" fmla="*/ 3319083 w 5272592"/>
              <a:gd name="connsiteY189" fmla="*/ 3494740 h 3547366"/>
              <a:gd name="connsiteX190" fmla="*/ 3313375 w 5272592"/>
              <a:gd name="connsiteY190" fmla="*/ 3494740 h 3547366"/>
              <a:gd name="connsiteX191" fmla="*/ 3208155 w 5272592"/>
              <a:gd name="connsiteY191" fmla="*/ 3547272 h 3547366"/>
              <a:gd name="connsiteX192" fmla="*/ 3032345 w 5272592"/>
              <a:gd name="connsiteY192" fmla="*/ 3350063 h 3547366"/>
              <a:gd name="connsiteX193" fmla="*/ 3205301 w 5272592"/>
              <a:gd name="connsiteY193" fmla="*/ 3148674 h 3547366"/>
              <a:gd name="connsiteX194" fmla="*/ 3312614 w 5272592"/>
              <a:gd name="connsiteY194" fmla="*/ 3201206 h 3547366"/>
              <a:gd name="connsiteX195" fmla="*/ 3318417 w 5272592"/>
              <a:gd name="connsiteY195" fmla="*/ 3201206 h 3547366"/>
              <a:gd name="connsiteX196" fmla="*/ 3320510 w 5272592"/>
              <a:gd name="connsiteY196" fmla="*/ 3347878 h 3547366"/>
              <a:gd name="connsiteX197" fmla="*/ 3232605 w 5272592"/>
              <a:gd name="connsiteY197" fmla="*/ 3249273 h 3547366"/>
              <a:gd name="connsiteX198" fmla="*/ 3145461 w 5272592"/>
              <a:gd name="connsiteY198" fmla="*/ 3347878 h 3547366"/>
              <a:gd name="connsiteX199" fmla="*/ 3233366 w 5272592"/>
              <a:gd name="connsiteY199" fmla="*/ 3446387 h 3547366"/>
              <a:gd name="connsiteX200" fmla="*/ 3320225 w 5272592"/>
              <a:gd name="connsiteY200" fmla="*/ 3347783 h 3547366"/>
              <a:gd name="connsiteX201" fmla="*/ 3623231 w 5272592"/>
              <a:gd name="connsiteY201" fmla="*/ 3215455 h 3547366"/>
              <a:gd name="connsiteX202" fmla="*/ 3617428 w 5272592"/>
              <a:gd name="connsiteY202" fmla="*/ 3215455 h 3547366"/>
              <a:gd name="connsiteX203" fmla="*/ 3617428 w 5272592"/>
              <a:gd name="connsiteY203" fmla="*/ 3157889 h 3547366"/>
              <a:gd name="connsiteX204" fmla="*/ 3512303 w 5272592"/>
              <a:gd name="connsiteY204" fmla="*/ 3157889 h 3547366"/>
              <a:gd name="connsiteX205" fmla="*/ 3512303 w 5272592"/>
              <a:gd name="connsiteY205" fmla="*/ 3537867 h 3547366"/>
              <a:gd name="connsiteX206" fmla="*/ 3623992 w 5272592"/>
              <a:gd name="connsiteY206" fmla="*/ 3537867 h 3547366"/>
              <a:gd name="connsiteX207" fmla="*/ 3623992 w 5272592"/>
              <a:gd name="connsiteY207" fmla="*/ 3364977 h 3547366"/>
              <a:gd name="connsiteX208" fmla="*/ 3713990 w 5272592"/>
              <a:gd name="connsiteY208" fmla="*/ 3260008 h 3547366"/>
              <a:gd name="connsiteX209" fmla="*/ 3757848 w 5272592"/>
              <a:gd name="connsiteY209" fmla="*/ 3260008 h 3547366"/>
              <a:gd name="connsiteX210" fmla="*/ 3757848 w 5272592"/>
              <a:gd name="connsiteY210" fmla="*/ 3154944 h 3547366"/>
              <a:gd name="connsiteX211" fmla="*/ 3721125 w 5272592"/>
              <a:gd name="connsiteY211" fmla="*/ 3154944 h 3547366"/>
              <a:gd name="connsiteX212" fmla="*/ 3623231 w 5272592"/>
              <a:gd name="connsiteY212" fmla="*/ 3215360 h 3547366"/>
              <a:gd name="connsiteX213" fmla="*/ 3988551 w 5272592"/>
              <a:gd name="connsiteY213" fmla="*/ 3055010 h 3547366"/>
              <a:gd name="connsiteX214" fmla="*/ 3882665 w 5272592"/>
              <a:gd name="connsiteY214" fmla="*/ 3055010 h 3547366"/>
              <a:gd name="connsiteX215" fmla="*/ 3882665 w 5272592"/>
              <a:gd name="connsiteY215" fmla="*/ 3124831 h 3547366"/>
              <a:gd name="connsiteX216" fmla="*/ 3851651 w 5272592"/>
              <a:gd name="connsiteY216" fmla="*/ 3158649 h 3547366"/>
              <a:gd name="connsiteX217" fmla="*/ 3815595 w 5272592"/>
              <a:gd name="connsiteY217" fmla="*/ 3158649 h 3547366"/>
              <a:gd name="connsiteX218" fmla="*/ 3815595 w 5272592"/>
              <a:gd name="connsiteY218" fmla="*/ 3244999 h 3547366"/>
              <a:gd name="connsiteX219" fmla="*/ 3876862 w 5272592"/>
              <a:gd name="connsiteY219" fmla="*/ 3244999 h 3547366"/>
              <a:gd name="connsiteX220" fmla="*/ 3876862 w 5272592"/>
              <a:gd name="connsiteY220" fmla="*/ 3406490 h 3547366"/>
              <a:gd name="connsiteX221" fmla="*/ 4009481 w 5272592"/>
              <a:gd name="connsiteY221" fmla="*/ 3538152 h 3547366"/>
              <a:gd name="connsiteX222" fmla="*/ 4086540 w 5272592"/>
              <a:gd name="connsiteY222" fmla="*/ 3538152 h 3547366"/>
              <a:gd name="connsiteX223" fmla="*/ 4086540 w 5272592"/>
              <a:gd name="connsiteY223" fmla="*/ 3446007 h 3547366"/>
              <a:gd name="connsiteX224" fmla="*/ 4037546 w 5272592"/>
              <a:gd name="connsiteY224" fmla="*/ 3446007 h 3547366"/>
              <a:gd name="connsiteX225" fmla="*/ 3988551 w 5272592"/>
              <a:gd name="connsiteY225" fmla="*/ 3400790 h 3547366"/>
              <a:gd name="connsiteX226" fmla="*/ 3988551 w 5272592"/>
              <a:gd name="connsiteY226" fmla="*/ 3244904 h 3547366"/>
              <a:gd name="connsiteX227" fmla="*/ 4087967 w 5272592"/>
              <a:gd name="connsiteY227" fmla="*/ 3244904 h 3547366"/>
              <a:gd name="connsiteX228" fmla="*/ 4087967 w 5272592"/>
              <a:gd name="connsiteY228" fmla="*/ 3157794 h 3547366"/>
              <a:gd name="connsiteX229" fmla="*/ 3988551 w 5272592"/>
              <a:gd name="connsiteY229" fmla="*/ 3157794 h 3547366"/>
              <a:gd name="connsiteX230" fmla="*/ 4369759 w 5272592"/>
              <a:gd name="connsiteY230" fmla="*/ 3148579 h 3547366"/>
              <a:gd name="connsiteX231" fmla="*/ 4267393 w 5272592"/>
              <a:gd name="connsiteY231" fmla="*/ 3199686 h 3547366"/>
              <a:gd name="connsiteX232" fmla="*/ 4262065 w 5272592"/>
              <a:gd name="connsiteY232" fmla="*/ 3199686 h 3547366"/>
              <a:gd name="connsiteX233" fmla="*/ 4262065 w 5272592"/>
              <a:gd name="connsiteY233" fmla="*/ 3157889 h 3547366"/>
              <a:gd name="connsiteX234" fmla="*/ 4156465 w 5272592"/>
              <a:gd name="connsiteY234" fmla="*/ 3157889 h 3547366"/>
              <a:gd name="connsiteX235" fmla="*/ 4156465 w 5272592"/>
              <a:gd name="connsiteY235" fmla="*/ 3537867 h 3547366"/>
              <a:gd name="connsiteX236" fmla="*/ 4268154 w 5272592"/>
              <a:gd name="connsiteY236" fmla="*/ 3537867 h 3547366"/>
              <a:gd name="connsiteX237" fmla="*/ 4268154 w 5272592"/>
              <a:gd name="connsiteY237" fmla="*/ 3324794 h 3547366"/>
              <a:gd name="connsiteX238" fmla="*/ 4333036 w 5272592"/>
              <a:gd name="connsiteY238" fmla="*/ 3252123 h 3547366"/>
              <a:gd name="connsiteX239" fmla="*/ 4394208 w 5272592"/>
              <a:gd name="connsiteY239" fmla="*/ 3319095 h 3547366"/>
              <a:gd name="connsiteX240" fmla="*/ 4394208 w 5272592"/>
              <a:gd name="connsiteY240" fmla="*/ 3537582 h 3547366"/>
              <a:gd name="connsiteX241" fmla="*/ 4505897 w 5272592"/>
              <a:gd name="connsiteY241" fmla="*/ 3537582 h 3547366"/>
              <a:gd name="connsiteX242" fmla="*/ 4505897 w 5272592"/>
              <a:gd name="connsiteY242" fmla="*/ 3284422 h 3547366"/>
              <a:gd name="connsiteX243" fmla="*/ 4369759 w 5272592"/>
              <a:gd name="connsiteY243" fmla="*/ 3148484 h 3547366"/>
              <a:gd name="connsiteX244" fmla="*/ 4953414 w 5272592"/>
              <a:gd name="connsiteY244" fmla="*/ 3346358 h 3547366"/>
              <a:gd name="connsiteX245" fmla="*/ 4953414 w 5272592"/>
              <a:gd name="connsiteY245" fmla="*/ 3378751 h 3547366"/>
              <a:gd name="connsiteX246" fmla="*/ 4673145 w 5272592"/>
              <a:gd name="connsiteY246" fmla="*/ 3378751 h 3547366"/>
              <a:gd name="connsiteX247" fmla="*/ 4764665 w 5272592"/>
              <a:gd name="connsiteY247" fmla="*/ 3461492 h 3547366"/>
              <a:gd name="connsiteX248" fmla="*/ 4848955 w 5272592"/>
              <a:gd name="connsiteY248" fmla="*/ 3416179 h 3547366"/>
              <a:gd name="connsiteX249" fmla="*/ 4949799 w 5272592"/>
              <a:gd name="connsiteY249" fmla="*/ 3416179 h 3547366"/>
              <a:gd name="connsiteX250" fmla="*/ 4760289 w 5272592"/>
              <a:gd name="connsiteY250" fmla="*/ 3547177 h 3547366"/>
              <a:gd name="connsiteX251" fmla="*/ 4567164 w 5272592"/>
              <a:gd name="connsiteY251" fmla="*/ 3349968 h 3547366"/>
              <a:gd name="connsiteX252" fmla="*/ 4762477 w 5272592"/>
              <a:gd name="connsiteY252" fmla="*/ 3148579 h 3547366"/>
              <a:gd name="connsiteX253" fmla="*/ 4953414 w 5272592"/>
              <a:gd name="connsiteY253" fmla="*/ 3346263 h 3547366"/>
              <a:gd name="connsiteX254" fmla="*/ 4849716 w 5272592"/>
              <a:gd name="connsiteY254" fmla="*/ 3304655 h 3547366"/>
              <a:gd name="connsiteX255" fmla="*/ 4762477 w 5272592"/>
              <a:gd name="connsiteY255" fmla="*/ 3233409 h 3547366"/>
              <a:gd name="connsiteX256" fmla="*/ 4675333 w 5272592"/>
              <a:gd name="connsiteY256" fmla="*/ 3304655 h 3547366"/>
              <a:gd name="connsiteX257" fmla="*/ 5235871 w 5272592"/>
              <a:gd name="connsiteY257" fmla="*/ 3155039 h 3547366"/>
              <a:gd name="connsiteX258" fmla="*/ 5137882 w 5272592"/>
              <a:gd name="connsiteY258" fmla="*/ 3215455 h 3547366"/>
              <a:gd name="connsiteX259" fmla="*/ 5132174 w 5272592"/>
              <a:gd name="connsiteY259" fmla="*/ 3215455 h 3547366"/>
              <a:gd name="connsiteX260" fmla="*/ 5132174 w 5272592"/>
              <a:gd name="connsiteY260" fmla="*/ 3157889 h 3547366"/>
              <a:gd name="connsiteX261" fmla="*/ 5026954 w 5272592"/>
              <a:gd name="connsiteY261" fmla="*/ 3157889 h 3547366"/>
              <a:gd name="connsiteX262" fmla="*/ 5026954 w 5272592"/>
              <a:gd name="connsiteY262" fmla="*/ 3537867 h 3547366"/>
              <a:gd name="connsiteX263" fmla="*/ 5138643 w 5272592"/>
              <a:gd name="connsiteY263" fmla="*/ 3537867 h 3547366"/>
              <a:gd name="connsiteX264" fmla="*/ 5138643 w 5272592"/>
              <a:gd name="connsiteY264" fmla="*/ 3364977 h 3547366"/>
              <a:gd name="connsiteX265" fmla="*/ 5228640 w 5272592"/>
              <a:gd name="connsiteY265" fmla="*/ 3260008 h 3547366"/>
              <a:gd name="connsiteX266" fmla="*/ 5272593 w 5272592"/>
              <a:gd name="connsiteY266" fmla="*/ 3260008 h 3547366"/>
              <a:gd name="connsiteX267" fmla="*/ 5272593 w 5272592"/>
              <a:gd name="connsiteY267" fmla="*/ 3154944 h 354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5272592" h="3547366">
                <a:moveTo>
                  <a:pt x="328312" y="2643303"/>
                </a:moveTo>
                <a:lnTo>
                  <a:pt x="62980" y="2643303"/>
                </a:lnTo>
                <a:lnTo>
                  <a:pt x="62980" y="1212208"/>
                </a:lnTo>
                <a:lnTo>
                  <a:pt x="1016236" y="1212208"/>
                </a:lnTo>
                <a:cubicBezTo>
                  <a:pt x="983789" y="1291632"/>
                  <a:pt x="961417" y="1374796"/>
                  <a:pt x="949641" y="1459764"/>
                </a:cubicBezTo>
                <a:lnTo>
                  <a:pt x="328312" y="1459764"/>
                </a:lnTo>
                <a:lnTo>
                  <a:pt x="328312" y="1809820"/>
                </a:lnTo>
                <a:lnTo>
                  <a:pt x="903786" y="1809820"/>
                </a:lnTo>
                <a:lnTo>
                  <a:pt x="903786" y="2057376"/>
                </a:lnTo>
                <a:lnTo>
                  <a:pt x="328312" y="2057376"/>
                </a:lnTo>
                <a:close/>
                <a:moveTo>
                  <a:pt x="4162268" y="672354"/>
                </a:moveTo>
                <a:cubicBezTo>
                  <a:pt x="4124693" y="672395"/>
                  <a:pt x="4087150" y="674552"/>
                  <a:pt x="4049818" y="678813"/>
                </a:cubicBezTo>
                <a:cubicBezTo>
                  <a:pt x="3822616" y="121623"/>
                  <a:pt x="3186071" y="-146158"/>
                  <a:pt x="2628055" y="80709"/>
                </a:cubicBezTo>
                <a:cubicBezTo>
                  <a:pt x="2352562" y="192713"/>
                  <a:pt x="2134818" y="412187"/>
                  <a:pt x="2025242" y="688313"/>
                </a:cubicBezTo>
                <a:cubicBezTo>
                  <a:pt x="2008784" y="687458"/>
                  <a:pt x="1992230" y="686983"/>
                  <a:pt x="1975391" y="686983"/>
                </a:cubicBezTo>
                <a:cubicBezTo>
                  <a:pt x="1524413" y="687564"/>
                  <a:pt x="1140771" y="1015419"/>
                  <a:pt x="1070558" y="1460239"/>
                </a:cubicBezTo>
                <a:lnTo>
                  <a:pt x="1331895" y="1460239"/>
                </a:lnTo>
                <a:cubicBezTo>
                  <a:pt x="1409084" y="1105947"/>
                  <a:pt x="1759294" y="881217"/>
                  <a:pt x="2114112" y="958292"/>
                </a:cubicBezTo>
                <a:cubicBezTo>
                  <a:pt x="2147253" y="965491"/>
                  <a:pt x="2179787" y="975240"/>
                  <a:pt x="2211422" y="987451"/>
                </a:cubicBezTo>
                <a:cubicBezTo>
                  <a:pt x="2267861" y="530858"/>
                  <a:pt x="2684304" y="206402"/>
                  <a:pt x="3141574" y="262758"/>
                </a:cubicBezTo>
                <a:cubicBezTo>
                  <a:pt x="3521905" y="309632"/>
                  <a:pt x="3821338" y="609207"/>
                  <a:pt x="3867539" y="989066"/>
                </a:cubicBezTo>
                <a:cubicBezTo>
                  <a:pt x="4250818" y="826847"/>
                  <a:pt x="4693228" y="1005592"/>
                  <a:pt x="4855687" y="1388305"/>
                </a:cubicBezTo>
                <a:cubicBezTo>
                  <a:pt x="4895045" y="1481023"/>
                  <a:pt x="4915369" y="1580684"/>
                  <a:pt x="4915455" y="1681387"/>
                </a:cubicBezTo>
                <a:cubicBezTo>
                  <a:pt x="4915455" y="1903009"/>
                  <a:pt x="4837254" y="2067730"/>
                  <a:pt x="4717193" y="2222096"/>
                </a:cubicBezTo>
                <a:lnTo>
                  <a:pt x="5008783" y="2222096"/>
                </a:lnTo>
                <a:cubicBezTo>
                  <a:pt x="5116362" y="2062317"/>
                  <a:pt x="5173311" y="1873916"/>
                  <a:pt x="5172225" y="1681387"/>
                </a:cubicBezTo>
                <a:cubicBezTo>
                  <a:pt x="5171701" y="1124405"/>
                  <a:pt x="4719695" y="672982"/>
                  <a:pt x="4161887" y="672354"/>
                </a:cubicBezTo>
                <a:close/>
                <a:moveTo>
                  <a:pt x="1326187" y="1569958"/>
                </a:moveTo>
                <a:lnTo>
                  <a:pt x="1068465" y="1569958"/>
                </a:lnTo>
                <a:lnTo>
                  <a:pt x="1068465" y="2643398"/>
                </a:lnTo>
                <a:lnTo>
                  <a:pt x="1326187" y="2643398"/>
                </a:lnTo>
                <a:close/>
                <a:moveTo>
                  <a:pt x="2071763" y="2643398"/>
                </a:moveTo>
                <a:lnTo>
                  <a:pt x="2507483" y="1569958"/>
                </a:lnTo>
                <a:lnTo>
                  <a:pt x="2224741" y="1569958"/>
                </a:lnTo>
                <a:lnTo>
                  <a:pt x="1980719" y="2281753"/>
                </a:lnTo>
                <a:lnTo>
                  <a:pt x="1974915" y="2281753"/>
                </a:lnTo>
                <a:lnTo>
                  <a:pt x="1715386" y="1569958"/>
                </a:lnTo>
                <a:lnTo>
                  <a:pt x="1436544" y="1569958"/>
                </a:lnTo>
                <a:lnTo>
                  <a:pt x="1870362" y="2643398"/>
                </a:lnTo>
                <a:close/>
                <a:moveTo>
                  <a:pt x="4543095" y="2036097"/>
                </a:moveTo>
                <a:lnTo>
                  <a:pt x="4144097" y="2643303"/>
                </a:lnTo>
                <a:lnTo>
                  <a:pt x="3841947" y="2643303"/>
                </a:lnTo>
                <a:lnTo>
                  <a:pt x="4159604" y="2159875"/>
                </a:lnTo>
                <a:cubicBezTo>
                  <a:pt x="4136712" y="2164836"/>
                  <a:pt x="4113269" y="2166784"/>
                  <a:pt x="4089870" y="2165670"/>
                </a:cubicBezTo>
                <a:cubicBezTo>
                  <a:pt x="3886471" y="2163770"/>
                  <a:pt x="3665757" y="1985750"/>
                  <a:pt x="3665757" y="1699626"/>
                </a:cubicBezTo>
                <a:cubicBezTo>
                  <a:pt x="3665757" y="1395643"/>
                  <a:pt x="3900075" y="1185135"/>
                  <a:pt x="4161602" y="1185135"/>
                </a:cubicBezTo>
                <a:cubicBezTo>
                  <a:pt x="4419134" y="1185135"/>
                  <a:pt x="4659255" y="1384624"/>
                  <a:pt x="4659255" y="1698106"/>
                </a:cubicBezTo>
                <a:cubicBezTo>
                  <a:pt x="4658569" y="1758850"/>
                  <a:pt x="4647468" y="1819029"/>
                  <a:pt x="4626434" y="1876031"/>
                </a:cubicBezTo>
                <a:cubicBezTo>
                  <a:pt x="4604533" y="1932209"/>
                  <a:pt x="4576590" y="1985846"/>
                  <a:pt x="4543095" y="2036002"/>
                </a:cubicBezTo>
                <a:close/>
                <a:moveTo>
                  <a:pt x="4401629" y="1686137"/>
                </a:moveTo>
                <a:cubicBezTo>
                  <a:pt x="4401629" y="1544880"/>
                  <a:pt x="4299168" y="1428986"/>
                  <a:pt x="4163790" y="1428986"/>
                </a:cubicBezTo>
                <a:cubicBezTo>
                  <a:pt x="4006912" y="1428986"/>
                  <a:pt x="3923574" y="1564259"/>
                  <a:pt x="3923574" y="1676447"/>
                </a:cubicBezTo>
                <a:cubicBezTo>
                  <a:pt x="3923574" y="1821504"/>
                  <a:pt x="4022419" y="1927898"/>
                  <a:pt x="4163790" y="1927898"/>
                </a:cubicBezTo>
                <a:cubicBezTo>
                  <a:pt x="4318480" y="1927803"/>
                  <a:pt x="4401629" y="1792341"/>
                  <a:pt x="4401629" y="1686042"/>
                </a:cubicBezTo>
                <a:close/>
                <a:moveTo>
                  <a:pt x="3554924" y="2332100"/>
                </a:moveTo>
                <a:cubicBezTo>
                  <a:pt x="3483287" y="2514775"/>
                  <a:pt x="3285786" y="2678261"/>
                  <a:pt x="3045854" y="2678261"/>
                </a:cubicBezTo>
                <a:cubicBezTo>
                  <a:pt x="2733812" y="2679635"/>
                  <a:pt x="2479736" y="2428162"/>
                  <a:pt x="2478360" y="2116581"/>
                </a:cubicBezTo>
                <a:cubicBezTo>
                  <a:pt x="2478350" y="2114261"/>
                  <a:pt x="2478354" y="2111942"/>
                  <a:pt x="2478372" y="2109623"/>
                </a:cubicBezTo>
                <a:cubicBezTo>
                  <a:pt x="2478372" y="1805640"/>
                  <a:pt x="2712785" y="1527496"/>
                  <a:pt x="3043857" y="1527496"/>
                </a:cubicBezTo>
                <a:cubicBezTo>
                  <a:pt x="3384822" y="1527496"/>
                  <a:pt x="3599733" y="1821979"/>
                  <a:pt x="3599733" y="2092239"/>
                </a:cubicBezTo>
                <a:cubicBezTo>
                  <a:pt x="3599385" y="2135896"/>
                  <a:pt x="3594217" y="2179381"/>
                  <a:pt x="3584321" y="2221906"/>
                </a:cubicBezTo>
                <a:lnTo>
                  <a:pt x="2749413" y="2221906"/>
                </a:lnTo>
                <a:cubicBezTo>
                  <a:pt x="2761019" y="2291443"/>
                  <a:pt x="2861767" y="2442389"/>
                  <a:pt x="3045664" y="2442389"/>
                </a:cubicBezTo>
                <a:cubicBezTo>
                  <a:pt x="3147649" y="2442389"/>
                  <a:pt x="3226422" y="2403536"/>
                  <a:pt x="3276463" y="2332100"/>
                </a:cubicBezTo>
                <a:close/>
                <a:moveTo>
                  <a:pt x="2741707" y="2014818"/>
                </a:moveTo>
                <a:lnTo>
                  <a:pt x="3336303" y="2014818"/>
                </a:lnTo>
                <a:cubicBezTo>
                  <a:pt x="3307287" y="1842593"/>
                  <a:pt x="3173621" y="1763367"/>
                  <a:pt x="3045759" y="1763367"/>
                </a:cubicBezTo>
                <a:cubicBezTo>
                  <a:pt x="2950909" y="1763367"/>
                  <a:pt x="2790131" y="1815519"/>
                  <a:pt x="2741707" y="2014818"/>
                </a:cubicBezTo>
                <a:close/>
                <a:moveTo>
                  <a:pt x="4643368" y="2677976"/>
                </a:moveTo>
                <a:cubicBezTo>
                  <a:pt x="4567259" y="2677976"/>
                  <a:pt x="4517409" y="2623734"/>
                  <a:pt x="4517028" y="2554483"/>
                </a:cubicBezTo>
                <a:cubicBezTo>
                  <a:pt x="4516648" y="2485232"/>
                  <a:pt x="4565928" y="2429945"/>
                  <a:pt x="4640704" y="2429565"/>
                </a:cubicBezTo>
                <a:cubicBezTo>
                  <a:pt x="4718905" y="2429565"/>
                  <a:pt x="4767995" y="2483807"/>
                  <a:pt x="4768281" y="2553058"/>
                </a:cubicBezTo>
                <a:cubicBezTo>
                  <a:pt x="4768566" y="2622309"/>
                  <a:pt x="4720903" y="2677596"/>
                  <a:pt x="4643368" y="2677976"/>
                </a:cubicBezTo>
                <a:close/>
                <a:moveTo>
                  <a:pt x="4643368" y="2657837"/>
                </a:moveTo>
                <a:cubicBezTo>
                  <a:pt x="4708726" y="2657837"/>
                  <a:pt x="4746875" y="2612239"/>
                  <a:pt x="4746685" y="2553343"/>
                </a:cubicBezTo>
                <a:cubicBezTo>
                  <a:pt x="4746495" y="2494446"/>
                  <a:pt x="4706918" y="2450844"/>
                  <a:pt x="4641085" y="2450844"/>
                </a:cubicBezTo>
                <a:cubicBezTo>
                  <a:pt x="4577629" y="2450844"/>
                  <a:pt x="4538719" y="2496346"/>
                  <a:pt x="4539004" y="2554863"/>
                </a:cubicBezTo>
                <a:cubicBezTo>
                  <a:pt x="4539290" y="2613379"/>
                  <a:pt x="4578581" y="2658122"/>
                  <a:pt x="4643273" y="2657837"/>
                </a:cubicBezTo>
                <a:close/>
                <a:moveTo>
                  <a:pt x="4671908" y="2567592"/>
                </a:moveTo>
                <a:lnTo>
                  <a:pt x="4699688" y="2619839"/>
                </a:lnTo>
                <a:lnTo>
                  <a:pt x="4675809" y="2619839"/>
                </a:lnTo>
                <a:lnTo>
                  <a:pt x="4651835" y="2572342"/>
                </a:lnTo>
                <a:lnTo>
                  <a:pt x="4622533" y="2572342"/>
                </a:lnTo>
                <a:lnTo>
                  <a:pt x="4622533" y="2619839"/>
                </a:lnTo>
                <a:lnTo>
                  <a:pt x="4599986" y="2619839"/>
                </a:lnTo>
                <a:lnTo>
                  <a:pt x="4599796" y="2488841"/>
                </a:lnTo>
                <a:lnTo>
                  <a:pt x="4649171" y="2488841"/>
                </a:lnTo>
                <a:cubicBezTo>
                  <a:pt x="4677712" y="2488841"/>
                  <a:pt x="4695026" y="2507840"/>
                  <a:pt x="4695121" y="2530069"/>
                </a:cubicBezTo>
                <a:cubicBezTo>
                  <a:pt x="4695856" y="2546101"/>
                  <a:pt x="4686737" y="2560964"/>
                  <a:pt x="4672098" y="2567592"/>
                </a:cubicBezTo>
                <a:close/>
                <a:moveTo>
                  <a:pt x="4671147" y="2530354"/>
                </a:moveTo>
                <a:cubicBezTo>
                  <a:pt x="4671399" y="2518185"/>
                  <a:pt x="4661723" y="2508117"/>
                  <a:pt x="4649536" y="2507866"/>
                </a:cubicBezTo>
                <a:cubicBezTo>
                  <a:pt x="4648779" y="2507850"/>
                  <a:pt x="4648023" y="2507873"/>
                  <a:pt x="4647269" y="2507935"/>
                </a:cubicBezTo>
                <a:lnTo>
                  <a:pt x="4622248" y="2507935"/>
                </a:lnTo>
                <a:lnTo>
                  <a:pt x="4622248" y="2553058"/>
                </a:lnTo>
                <a:lnTo>
                  <a:pt x="4647268" y="2553058"/>
                </a:lnTo>
                <a:cubicBezTo>
                  <a:pt x="4659473" y="2554007"/>
                  <a:pt x="4670139" y="2544897"/>
                  <a:pt x="4671090" y="2532710"/>
                </a:cubicBezTo>
                <a:cubicBezTo>
                  <a:pt x="4671151" y="2531926"/>
                  <a:pt x="4671170" y="2531140"/>
                  <a:pt x="4671147" y="2530354"/>
                </a:cubicBezTo>
                <a:close/>
                <a:moveTo>
                  <a:pt x="260861" y="3262858"/>
                </a:moveTo>
                <a:lnTo>
                  <a:pt x="260861" y="3356427"/>
                </a:lnTo>
                <a:lnTo>
                  <a:pt x="398427" y="3356427"/>
                </a:lnTo>
                <a:cubicBezTo>
                  <a:pt x="388913" y="3402405"/>
                  <a:pt x="337160" y="3440593"/>
                  <a:pt x="265903" y="3440593"/>
                </a:cubicBezTo>
                <a:cubicBezTo>
                  <a:pt x="176476" y="3440593"/>
                  <a:pt x="118158" y="3374096"/>
                  <a:pt x="118158" y="3285846"/>
                </a:cubicBezTo>
                <a:cubicBezTo>
                  <a:pt x="118158" y="3199591"/>
                  <a:pt x="176476" y="3133855"/>
                  <a:pt x="265903" y="3133855"/>
                </a:cubicBezTo>
                <a:cubicBezTo>
                  <a:pt x="328502" y="3133855"/>
                  <a:pt x="373216" y="3166248"/>
                  <a:pt x="389579" y="3209851"/>
                </a:cubicBezTo>
                <a:lnTo>
                  <a:pt x="515919" y="3209851"/>
                </a:lnTo>
                <a:cubicBezTo>
                  <a:pt x="491374" y="3105357"/>
                  <a:pt x="398427" y="3024896"/>
                  <a:pt x="265903" y="3024896"/>
                </a:cubicBezTo>
                <a:cubicBezTo>
                  <a:pt x="108835" y="3024706"/>
                  <a:pt x="0" y="3137655"/>
                  <a:pt x="0" y="3285846"/>
                </a:cubicBezTo>
                <a:cubicBezTo>
                  <a:pt x="0" y="3434038"/>
                  <a:pt x="108074" y="3546987"/>
                  <a:pt x="266379" y="3546987"/>
                </a:cubicBezTo>
                <a:cubicBezTo>
                  <a:pt x="424684" y="3546987"/>
                  <a:pt x="532187" y="3439833"/>
                  <a:pt x="525718" y="3262858"/>
                </a:cubicBezTo>
                <a:close/>
                <a:moveTo>
                  <a:pt x="713420" y="3405350"/>
                </a:moveTo>
                <a:lnTo>
                  <a:pt x="713420" y="2998108"/>
                </a:lnTo>
                <a:lnTo>
                  <a:pt x="601731" y="2998108"/>
                </a:lnTo>
                <a:lnTo>
                  <a:pt x="601731" y="3418269"/>
                </a:lnTo>
                <a:cubicBezTo>
                  <a:pt x="601731" y="3492365"/>
                  <a:pt x="644257" y="3537677"/>
                  <a:pt x="720555" y="3537677"/>
                </a:cubicBezTo>
                <a:lnTo>
                  <a:pt x="758610" y="3537677"/>
                </a:lnTo>
                <a:lnTo>
                  <a:pt x="758610" y="3439833"/>
                </a:lnTo>
                <a:lnTo>
                  <a:pt x="745100" y="3439833"/>
                </a:lnTo>
                <a:cubicBezTo>
                  <a:pt x="724932" y="3439833"/>
                  <a:pt x="713515" y="3428338"/>
                  <a:pt x="713515" y="3405255"/>
                </a:cubicBezTo>
                <a:close/>
                <a:moveTo>
                  <a:pt x="1213452" y="3347878"/>
                </a:moveTo>
                <a:cubicBezTo>
                  <a:pt x="1213452" y="3460067"/>
                  <a:pt x="1130589" y="3547367"/>
                  <a:pt x="1008054" y="3547367"/>
                </a:cubicBezTo>
                <a:cubicBezTo>
                  <a:pt x="885520" y="3547367"/>
                  <a:pt x="803513" y="3460351"/>
                  <a:pt x="803513" y="3347878"/>
                </a:cubicBezTo>
                <a:cubicBezTo>
                  <a:pt x="803513" y="3235404"/>
                  <a:pt x="885615" y="3148389"/>
                  <a:pt x="1008816" y="3148389"/>
                </a:cubicBezTo>
                <a:cubicBezTo>
                  <a:pt x="1130589" y="3148484"/>
                  <a:pt x="1213452" y="3235499"/>
                  <a:pt x="1213452" y="3347783"/>
                </a:cubicBezTo>
                <a:close/>
                <a:moveTo>
                  <a:pt x="1100336" y="3347878"/>
                </a:moveTo>
                <a:cubicBezTo>
                  <a:pt x="1100336" y="3290311"/>
                  <a:pt x="1061425" y="3249273"/>
                  <a:pt x="1008054" y="3249273"/>
                </a:cubicBezTo>
                <a:cubicBezTo>
                  <a:pt x="954684" y="3249273"/>
                  <a:pt x="916629" y="3290311"/>
                  <a:pt x="916629" y="3347878"/>
                </a:cubicBezTo>
                <a:cubicBezTo>
                  <a:pt x="916629" y="3405445"/>
                  <a:pt x="955540" y="3446387"/>
                  <a:pt x="1008054" y="3446387"/>
                </a:cubicBezTo>
                <a:cubicBezTo>
                  <a:pt x="1060569" y="3446387"/>
                  <a:pt x="1100336" y="3405255"/>
                  <a:pt x="1100336" y="3347783"/>
                </a:cubicBezTo>
                <a:close/>
                <a:moveTo>
                  <a:pt x="1683991" y="3349968"/>
                </a:moveTo>
                <a:cubicBezTo>
                  <a:pt x="1683991" y="3469471"/>
                  <a:pt x="1612640" y="3547082"/>
                  <a:pt x="1508942" y="3547082"/>
                </a:cubicBezTo>
                <a:cubicBezTo>
                  <a:pt x="1445582" y="3547082"/>
                  <a:pt x="1413807" y="3511934"/>
                  <a:pt x="1403057" y="3494645"/>
                </a:cubicBezTo>
                <a:lnTo>
                  <a:pt x="1397253" y="3494645"/>
                </a:lnTo>
                <a:lnTo>
                  <a:pt x="1397253" y="3537772"/>
                </a:lnTo>
                <a:lnTo>
                  <a:pt x="1286991" y="3537772"/>
                </a:lnTo>
                <a:lnTo>
                  <a:pt x="1286991" y="2998203"/>
                </a:lnTo>
                <a:lnTo>
                  <a:pt x="1398490" y="2998203"/>
                </a:lnTo>
                <a:lnTo>
                  <a:pt x="1398490" y="3201301"/>
                </a:lnTo>
                <a:lnTo>
                  <a:pt x="1404293" y="3201301"/>
                </a:lnTo>
                <a:cubicBezTo>
                  <a:pt x="1417232" y="3181162"/>
                  <a:pt x="1451100" y="3148769"/>
                  <a:pt x="1511606" y="3148769"/>
                </a:cubicBezTo>
                <a:cubicBezTo>
                  <a:pt x="1614162" y="3148484"/>
                  <a:pt x="1683896" y="3230465"/>
                  <a:pt x="1683896" y="3349873"/>
                </a:cubicBezTo>
                <a:close/>
                <a:moveTo>
                  <a:pt x="1570971" y="3347878"/>
                </a:moveTo>
                <a:cubicBezTo>
                  <a:pt x="1570971" y="3289551"/>
                  <a:pt x="1535580" y="3249273"/>
                  <a:pt x="1483731" y="3249273"/>
                </a:cubicBezTo>
                <a:cubicBezTo>
                  <a:pt x="1431883" y="3249273"/>
                  <a:pt x="1396587" y="3287271"/>
                  <a:pt x="1396587" y="3347878"/>
                </a:cubicBezTo>
                <a:cubicBezTo>
                  <a:pt x="1396587" y="3403925"/>
                  <a:pt x="1430456" y="3446387"/>
                  <a:pt x="1483731" y="3446387"/>
                </a:cubicBezTo>
                <a:cubicBezTo>
                  <a:pt x="1535580" y="3446292"/>
                  <a:pt x="1570971" y="3406775"/>
                  <a:pt x="1570971" y="3347783"/>
                </a:cubicBezTo>
                <a:close/>
                <a:moveTo>
                  <a:pt x="2022007" y="3157889"/>
                </a:moveTo>
                <a:lnTo>
                  <a:pt x="2133696" y="3157889"/>
                </a:lnTo>
                <a:lnTo>
                  <a:pt x="2133696" y="3537867"/>
                </a:lnTo>
                <a:lnTo>
                  <a:pt x="2022768" y="3537867"/>
                </a:lnTo>
                <a:lnTo>
                  <a:pt x="2022768" y="3494740"/>
                </a:lnTo>
                <a:lnTo>
                  <a:pt x="2016870" y="3494740"/>
                </a:lnTo>
                <a:cubicBezTo>
                  <a:pt x="2006025" y="3511934"/>
                  <a:pt x="1974345" y="3547272"/>
                  <a:pt x="1911650" y="3547272"/>
                </a:cubicBezTo>
                <a:cubicBezTo>
                  <a:pt x="1807001" y="3547272"/>
                  <a:pt x="1735840" y="3469471"/>
                  <a:pt x="1735840" y="3350063"/>
                </a:cubicBezTo>
                <a:cubicBezTo>
                  <a:pt x="1735840" y="3230655"/>
                  <a:pt x="1806526" y="3148674"/>
                  <a:pt x="1908796" y="3148674"/>
                </a:cubicBezTo>
                <a:cubicBezTo>
                  <a:pt x="1968636" y="3148674"/>
                  <a:pt x="2003171" y="3180972"/>
                  <a:pt x="2016109" y="3201206"/>
                </a:cubicBezTo>
                <a:lnTo>
                  <a:pt x="2021912" y="3201206"/>
                </a:lnTo>
                <a:close/>
                <a:moveTo>
                  <a:pt x="2024196" y="3347878"/>
                </a:moveTo>
                <a:cubicBezTo>
                  <a:pt x="2024196" y="3287461"/>
                  <a:pt x="1987378" y="3249273"/>
                  <a:pt x="1936290" y="3249273"/>
                </a:cubicBezTo>
                <a:cubicBezTo>
                  <a:pt x="1885203" y="3249273"/>
                  <a:pt x="1849051" y="3289551"/>
                  <a:pt x="1849051" y="3347878"/>
                </a:cubicBezTo>
                <a:cubicBezTo>
                  <a:pt x="1849051" y="3406205"/>
                  <a:pt x="1884442" y="3446387"/>
                  <a:pt x="1937052" y="3446387"/>
                </a:cubicBezTo>
                <a:cubicBezTo>
                  <a:pt x="1989661" y="3446387"/>
                  <a:pt x="2024196" y="3403830"/>
                  <a:pt x="2024196" y="3347783"/>
                </a:cubicBezTo>
                <a:close/>
                <a:moveTo>
                  <a:pt x="2327582" y="3405350"/>
                </a:moveTo>
                <a:lnTo>
                  <a:pt x="2327582" y="2998108"/>
                </a:lnTo>
                <a:lnTo>
                  <a:pt x="2215893" y="2998108"/>
                </a:lnTo>
                <a:lnTo>
                  <a:pt x="2215893" y="3418269"/>
                </a:lnTo>
                <a:cubicBezTo>
                  <a:pt x="2215893" y="3492365"/>
                  <a:pt x="2258419" y="3537677"/>
                  <a:pt x="2334813" y="3537677"/>
                </a:cubicBezTo>
                <a:lnTo>
                  <a:pt x="2372867" y="3537677"/>
                </a:lnTo>
                <a:lnTo>
                  <a:pt x="2372867" y="3439833"/>
                </a:lnTo>
                <a:lnTo>
                  <a:pt x="2359358" y="3439833"/>
                </a:lnTo>
                <a:cubicBezTo>
                  <a:pt x="2339094" y="3439833"/>
                  <a:pt x="2327582" y="3428338"/>
                  <a:pt x="2327582" y="3405255"/>
                </a:cubicBezTo>
                <a:close/>
                <a:moveTo>
                  <a:pt x="3007800" y="3202536"/>
                </a:moveTo>
                <a:cubicBezTo>
                  <a:pt x="3007800" y="3301046"/>
                  <a:pt x="2929314" y="3372292"/>
                  <a:pt x="2831990" y="3372292"/>
                </a:cubicBezTo>
                <a:lnTo>
                  <a:pt x="2750554" y="3372292"/>
                </a:lnTo>
                <a:lnTo>
                  <a:pt x="2750554" y="3537772"/>
                </a:lnTo>
                <a:lnTo>
                  <a:pt x="2636392" y="3537772"/>
                </a:lnTo>
                <a:lnTo>
                  <a:pt x="2636392" y="3034301"/>
                </a:lnTo>
                <a:lnTo>
                  <a:pt x="2831610" y="3034301"/>
                </a:lnTo>
                <a:cubicBezTo>
                  <a:pt x="2932168" y="3034111"/>
                  <a:pt x="3007800" y="3103077"/>
                  <a:pt x="3007800" y="3202441"/>
                </a:cubicBezTo>
                <a:close/>
                <a:moveTo>
                  <a:pt x="2891735" y="3202536"/>
                </a:moveTo>
                <a:cubicBezTo>
                  <a:pt x="2893841" y="3165294"/>
                  <a:pt x="2865312" y="3133398"/>
                  <a:pt x="2828014" y="3131295"/>
                </a:cubicBezTo>
                <a:cubicBezTo>
                  <a:pt x="2825504" y="3131154"/>
                  <a:pt x="2822989" y="3131152"/>
                  <a:pt x="2820479" y="3131290"/>
                </a:cubicBezTo>
                <a:lnTo>
                  <a:pt x="2750554" y="3131290"/>
                </a:lnTo>
                <a:lnTo>
                  <a:pt x="2750554" y="3275872"/>
                </a:lnTo>
                <a:lnTo>
                  <a:pt x="2820479" y="3275872"/>
                </a:lnTo>
                <a:cubicBezTo>
                  <a:pt x="2861482" y="3275777"/>
                  <a:pt x="2892116" y="3246329"/>
                  <a:pt x="2892116" y="3202441"/>
                </a:cubicBezTo>
                <a:close/>
                <a:moveTo>
                  <a:pt x="3318417" y="3157889"/>
                </a:moveTo>
                <a:lnTo>
                  <a:pt x="3430106" y="3157889"/>
                </a:lnTo>
                <a:lnTo>
                  <a:pt x="3430106" y="3537867"/>
                </a:lnTo>
                <a:lnTo>
                  <a:pt x="3319083" y="3537867"/>
                </a:lnTo>
                <a:lnTo>
                  <a:pt x="3319083" y="3494740"/>
                </a:lnTo>
                <a:lnTo>
                  <a:pt x="3313375" y="3494740"/>
                </a:lnTo>
                <a:cubicBezTo>
                  <a:pt x="3302530" y="3511934"/>
                  <a:pt x="3270850" y="3547272"/>
                  <a:pt x="3208155" y="3547272"/>
                </a:cubicBezTo>
                <a:cubicBezTo>
                  <a:pt x="3103506" y="3547272"/>
                  <a:pt x="3032345" y="3469471"/>
                  <a:pt x="3032345" y="3350063"/>
                </a:cubicBezTo>
                <a:cubicBezTo>
                  <a:pt x="3032345" y="3230655"/>
                  <a:pt x="3102936" y="3148674"/>
                  <a:pt x="3205301" y="3148674"/>
                </a:cubicBezTo>
                <a:cubicBezTo>
                  <a:pt x="3265046" y="3148674"/>
                  <a:pt x="3299676" y="3180972"/>
                  <a:pt x="3312614" y="3201206"/>
                </a:cubicBezTo>
                <a:lnTo>
                  <a:pt x="3318417" y="3201206"/>
                </a:lnTo>
                <a:close/>
                <a:moveTo>
                  <a:pt x="3320510" y="3347878"/>
                </a:moveTo>
                <a:cubicBezTo>
                  <a:pt x="3320510" y="3287461"/>
                  <a:pt x="3283788" y="3249273"/>
                  <a:pt x="3232605" y="3249273"/>
                </a:cubicBezTo>
                <a:cubicBezTo>
                  <a:pt x="3181422" y="3249273"/>
                  <a:pt x="3145461" y="3289551"/>
                  <a:pt x="3145461" y="3347878"/>
                </a:cubicBezTo>
                <a:cubicBezTo>
                  <a:pt x="3145461" y="3406205"/>
                  <a:pt x="3180756" y="3446387"/>
                  <a:pt x="3233366" y="3446387"/>
                </a:cubicBezTo>
                <a:cubicBezTo>
                  <a:pt x="3285976" y="3446387"/>
                  <a:pt x="3320225" y="3403830"/>
                  <a:pt x="3320225" y="3347783"/>
                </a:cubicBezTo>
                <a:close/>
                <a:moveTo>
                  <a:pt x="3623231" y="3215455"/>
                </a:moveTo>
                <a:lnTo>
                  <a:pt x="3617428" y="3215455"/>
                </a:lnTo>
                <a:lnTo>
                  <a:pt x="3617428" y="3157889"/>
                </a:lnTo>
                <a:lnTo>
                  <a:pt x="3512303" y="3157889"/>
                </a:lnTo>
                <a:lnTo>
                  <a:pt x="3512303" y="3537867"/>
                </a:lnTo>
                <a:lnTo>
                  <a:pt x="3623992" y="3537867"/>
                </a:lnTo>
                <a:lnTo>
                  <a:pt x="3623992" y="3364977"/>
                </a:lnTo>
                <a:cubicBezTo>
                  <a:pt x="3623992" y="3299526"/>
                  <a:pt x="3659287" y="3260008"/>
                  <a:pt x="3713990" y="3260008"/>
                </a:cubicBezTo>
                <a:lnTo>
                  <a:pt x="3757848" y="3260008"/>
                </a:lnTo>
                <a:lnTo>
                  <a:pt x="3757848" y="3154944"/>
                </a:lnTo>
                <a:lnTo>
                  <a:pt x="3721125" y="3154944"/>
                </a:lnTo>
                <a:cubicBezTo>
                  <a:pt x="3679557" y="3154548"/>
                  <a:pt x="3641465" y="3178057"/>
                  <a:pt x="3623231" y="3215360"/>
                </a:cubicBezTo>
                <a:close/>
                <a:moveTo>
                  <a:pt x="3988551" y="3055010"/>
                </a:moveTo>
                <a:lnTo>
                  <a:pt x="3882665" y="3055010"/>
                </a:lnTo>
                <a:lnTo>
                  <a:pt x="3882665" y="3124831"/>
                </a:lnTo>
                <a:cubicBezTo>
                  <a:pt x="3882665" y="3144969"/>
                  <a:pt x="3871820" y="3158649"/>
                  <a:pt x="3851651" y="3158649"/>
                </a:cubicBezTo>
                <a:lnTo>
                  <a:pt x="3815595" y="3158649"/>
                </a:lnTo>
                <a:lnTo>
                  <a:pt x="3815595" y="3244999"/>
                </a:lnTo>
                <a:lnTo>
                  <a:pt x="3876862" y="3244999"/>
                </a:lnTo>
                <a:lnTo>
                  <a:pt x="3876862" y="3406490"/>
                </a:lnTo>
                <a:cubicBezTo>
                  <a:pt x="3876862" y="3489990"/>
                  <a:pt x="3926618" y="3538152"/>
                  <a:pt x="4009481" y="3538152"/>
                </a:cubicBezTo>
                <a:lnTo>
                  <a:pt x="4086540" y="3538152"/>
                </a:lnTo>
                <a:lnTo>
                  <a:pt x="4086540" y="3446007"/>
                </a:lnTo>
                <a:lnTo>
                  <a:pt x="4037546" y="3446007"/>
                </a:lnTo>
                <a:cubicBezTo>
                  <a:pt x="4004439" y="3446007"/>
                  <a:pt x="3988551" y="3428813"/>
                  <a:pt x="3988551" y="3400790"/>
                </a:cubicBezTo>
                <a:lnTo>
                  <a:pt x="3988551" y="3244904"/>
                </a:lnTo>
                <a:lnTo>
                  <a:pt x="4087967" y="3244904"/>
                </a:lnTo>
                <a:lnTo>
                  <a:pt x="4087967" y="3157794"/>
                </a:lnTo>
                <a:lnTo>
                  <a:pt x="3988551" y="3157794"/>
                </a:lnTo>
                <a:close/>
                <a:moveTo>
                  <a:pt x="4369759" y="3148579"/>
                </a:moveTo>
                <a:cubicBezTo>
                  <a:pt x="4318576" y="3148579"/>
                  <a:pt x="4282615" y="3173753"/>
                  <a:pt x="4267393" y="3199686"/>
                </a:cubicBezTo>
                <a:lnTo>
                  <a:pt x="4262065" y="3199686"/>
                </a:lnTo>
                <a:lnTo>
                  <a:pt x="4262065" y="3157889"/>
                </a:lnTo>
                <a:lnTo>
                  <a:pt x="4156465" y="3157889"/>
                </a:lnTo>
                <a:lnTo>
                  <a:pt x="4156465" y="3537867"/>
                </a:lnTo>
                <a:lnTo>
                  <a:pt x="4268154" y="3537867"/>
                </a:lnTo>
                <a:lnTo>
                  <a:pt x="4268154" y="3324794"/>
                </a:lnTo>
                <a:cubicBezTo>
                  <a:pt x="4268154" y="3284517"/>
                  <a:pt x="4294126" y="3252123"/>
                  <a:pt x="4333036" y="3252123"/>
                </a:cubicBezTo>
                <a:cubicBezTo>
                  <a:pt x="4371946" y="3252123"/>
                  <a:pt x="4394208" y="3280622"/>
                  <a:pt x="4394208" y="3319095"/>
                </a:cubicBezTo>
                <a:lnTo>
                  <a:pt x="4394208" y="3537582"/>
                </a:lnTo>
                <a:lnTo>
                  <a:pt x="4505897" y="3537582"/>
                </a:lnTo>
                <a:lnTo>
                  <a:pt x="4505897" y="3284422"/>
                </a:lnTo>
                <a:cubicBezTo>
                  <a:pt x="4505897" y="3205291"/>
                  <a:pt x="4454048" y="3148484"/>
                  <a:pt x="4369759" y="3148484"/>
                </a:cubicBezTo>
                <a:close/>
                <a:moveTo>
                  <a:pt x="4953414" y="3346358"/>
                </a:moveTo>
                <a:lnTo>
                  <a:pt x="4953414" y="3378751"/>
                </a:lnTo>
                <a:lnTo>
                  <a:pt x="4673145" y="3378751"/>
                </a:lnTo>
                <a:cubicBezTo>
                  <a:pt x="4676760" y="3427009"/>
                  <a:pt x="4712055" y="3461492"/>
                  <a:pt x="4764665" y="3461492"/>
                </a:cubicBezTo>
                <a:cubicBezTo>
                  <a:pt x="4808618" y="3461492"/>
                  <a:pt x="4838110" y="3439928"/>
                  <a:pt x="4848955" y="3416179"/>
                </a:cubicBezTo>
                <a:lnTo>
                  <a:pt x="4949799" y="3416179"/>
                </a:lnTo>
                <a:cubicBezTo>
                  <a:pt x="4932484" y="3496070"/>
                  <a:pt x="4863321" y="3547177"/>
                  <a:pt x="4760289" y="3547177"/>
                </a:cubicBezTo>
                <a:cubicBezTo>
                  <a:pt x="4650027" y="3547177"/>
                  <a:pt x="4567164" y="3464341"/>
                  <a:pt x="4567164" y="3349968"/>
                </a:cubicBezTo>
                <a:cubicBezTo>
                  <a:pt x="4567164" y="3231320"/>
                  <a:pt x="4646507" y="3148579"/>
                  <a:pt x="4762477" y="3148579"/>
                </a:cubicBezTo>
                <a:cubicBezTo>
                  <a:pt x="4887866" y="3148484"/>
                  <a:pt x="4953414" y="3240534"/>
                  <a:pt x="4953414" y="3346263"/>
                </a:cubicBezTo>
                <a:close/>
                <a:moveTo>
                  <a:pt x="4849716" y="3304655"/>
                </a:moveTo>
                <a:cubicBezTo>
                  <a:pt x="4845340" y="3264378"/>
                  <a:pt x="4812233" y="3233409"/>
                  <a:pt x="4762477" y="3233409"/>
                </a:cubicBezTo>
                <a:cubicBezTo>
                  <a:pt x="4719673" y="3232055"/>
                  <a:pt x="4682450" y="3262487"/>
                  <a:pt x="4675333" y="3304655"/>
                </a:cubicBezTo>
                <a:close/>
                <a:moveTo>
                  <a:pt x="5235871" y="3155039"/>
                </a:moveTo>
                <a:cubicBezTo>
                  <a:pt x="5194274" y="3154630"/>
                  <a:pt x="5156147" y="3178137"/>
                  <a:pt x="5137882" y="3215455"/>
                </a:cubicBezTo>
                <a:lnTo>
                  <a:pt x="5132174" y="3215455"/>
                </a:lnTo>
                <a:lnTo>
                  <a:pt x="5132174" y="3157889"/>
                </a:lnTo>
                <a:lnTo>
                  <a:pt x="5026954" y="3157889"/>
                </a:lnTo>
                <a:lnTo>
                  <a:pt x="5026954" y="3537867"/>
                </a:lnTo>
                <a:lnTo>
                  <a:pt x="5138643" y="3537867"/>
                </a:lnTo>
                <a:lnTo>
                  <a:pt x="5138643" y="3364977"/>
                </a:lnTo>
                <a:cubicBezTo>
                  <a:pt x="5138643" y="3299526"/>
                  <a:pt x="5173938" y="3260008"/>
                  <a:pt x="5228640" y="3260008"/>
                </a:cubicBezTo>
                <a:lnTo>
                  <a:pt x="5272593" y="3260008"/>
                </a:lnTo>
                <a:lnTo>
                  <a:pt x="5272593" y="3154944"/>
                </a:lnTo>
                <a:close/>
              </a:path>
            </a:pathLst>
          </a:custGeom>
          <a:solidFill>
            <a:srgbClr val="000000"/>
          </a:solidFill>
          <a:ln w="9508" cap="flat">
            <a:noFill/>
            <a:prstDash val="solid"/>
            <a:miter/>
          </a:ln>
        </p:spPr>
        <p:txBody>
          <a:bodyPr rtlCol="0" anchor="ctr"/>
          <a:lstStyle/>
          <a:p>
            <a:endParaRPr lang="en-US"/>
          </a:p>
        </p:txBody>
      </p:sp>
    </p:spTree>
    <p:extLst>
      <p:ext uri="{BB962C8B-B14F-4D97-AF65-F5344CB8AC3E}">
        <p14:creationId xmlns:p14="http://schemas.microsoft.com/office/powerpoint/2010/main" val="3168077018"/>
      </p:ext>
    </p:extLst>
  </p:cSld>
  <p:clrMap bg1="lt1" tx1="dk1" bg2="lt2" tx2="dk2" accent1="accent1" accent2="accent2" accent3="accent3" accent4="accent4" accent5="accent5" accent6="accent6" hlink="hlink" folHlink="folHlink"/>
  <p:sldLayoutIdLst>
    <p:sldLayoutId id="2147483953" r:id="rId1"/>
    <p:sldLayoutId id="2147483954" r:id="rId2"/>
  </p:sldLayoutIdLst>
  <p:hf hdr="0" dt="0"/>
  <p:txStyles>
    <p:titleStyle>
      <a:lvl1pPr algn="l" defTabSz="914400" rtl="0" eaLnBrk="1" latinLnBrk="0" hangingPunct="1">
        <a:lnSpc>
          <a:spcPct val="80000"/>
        </a:lnSpc>
        <a:spcBef>
          <a:spcPct val="0"/>
        </a:spcBef>
        <a:buNone/>
        <a:defRPr sz="40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mn-lt"/>
          <a:ea typeface="+mn-ea"/>
          <a:cs typeface="Calibri Light" panose="020F0302020204030204" pitchFamily="34"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mn-lt"/>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a:buChar char="•"/>
        <a:defRPr sz="2400" b="0" i="0" kern="1200">
          <a:solidFill>
            <a:schemeClr val="tx1"/>
          </a:solidFill>
          <a:latin typeface="+mn-lt"/>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a:buChar char="•"/>
        <a:defRPr sz="2400" b="0" i="0" kern="1200">
          <a:solidFill>
            <a:schemeClr val="tx1"/>
          </a:solidFill>
          <a:latin typeface="+mn-lt"/>
          <a:ea typeface="+mn-ea"/>
          <a:cs typeface="Calibri Light" panose="020F0302020204030204" pitchFamily="34" charset="0"/>
        </a:defRPr>
      </a:lvl4pPr>
      <a:lvl5pPr marL="2057400" indent="-228600" algn="l" defTabSz="914400" rtl="0" eaLnBrk="1" latinLnBrk="0" hangingPunct="1">
        <a:lnSpc>
          <a:spcPct val="90000"/>
        </a:lnSpc>
        <a:spcBef>
          <a:spcPts val="500"/>
        </a:spcBef>
        <a:buFont typeface="Arial"/>
        <a:buChar char="•"/>
        <a:defRPr sz="2400" b="0" i="0" kern="1200">
          <a:solidFill>
            <a:schemeClr val="tx1"/>
          </a:solidFill>
          <a:latin typeface="+mn-lt"/>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0">
          <p15:clr>
            <a:srgbClr val="F26B43"/>
          </p15:clr>
        </p15:guide>
        <p15:guide id="4" orient="horz" pos="792">
          <p15:clr>
            <a:srgbClr val="F26B43"/>
          </p15:clr>
        </p15:guide>
        <p15:guide id="6" pos="7320">
          <p15:clr>
            <a:srgbClr val="F26B43"/>
          </p15:clr>
        </p15:guide>
        <p15:guide id="7" orient="horz" pos="144">
          <p15:clr>
            <a:srgbClr val="F26B43"/>
          </p15:clr>
        </p15:guide>
        <p15:guide id="8" orient="horz" pos="52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8471471"/>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www.2ring.com/Five9" TargetMode="Externa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2ring.com/DWFive9Trial" TargetMode="External"/><Relationship Id="rId2" Type="http://schemas.openxmlformats.org/officeDocument/2006/relationships/hyperlink" Target="http://www.2ring.com/LegalCloud" TargetMode="External"/><Relationship Id="rId1" Type="http://schemas.openxmlformats.org/officeDocument/2006/relationships/slideLayout" Target="../slideLayouts/slideLayout3.xml"/><Relationship Id="rId4" Type="http://schemas.openxmlformats.org/officeDocument/2006/relationships/hyperlink" Target="http://www.2ring.com/TryItFive9"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2ring.com/DWFive9Trial"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hyperlink" Target="https://www.2ring.com/LegalCloud" TargetMode="External"/><Relationship Id="rId4" Type="http://schemas.openxmlformats.org/officeDocument/2006/relationships/hyperlink" Target="https://www.2ring.com/TryItFive9"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www.2ring.com/TryItServiceNow" TargetMode="Externa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7.jpeg"/><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9.png"/><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27.jpeg"/><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7.jpeg"/><Relationship Id="rId1" Type="http://schemas.openxmlformats.org/officeDocument/2006/relationships/slideLayout" Target="../slideLayouts/slideLayout43.xml"/><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60.png"/><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63.png"/><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65.svg"/><Relationship Id="rId7" Type="http://schemas.openxmlformats.org/officeDocument/2006/relationships/image" Target="../media/image69.svg"/><Relationship Id="rId2" Type="http://schemas.openxmlformats.org/officeDocument/2006/relationships/image" Target="../media/image64.png"/><Relationship Id="rId1" Type="http://schemas.openxmlformats.org/officeDocument/2006/relationships/slideLayout" Target="../slideLayouts/slideLayout3.xml"/><Relationship Id="rId6" Type="http://schemas.openxmlformats.org/officeDocument/2006/relationships/image" Target="../media/image68.png"/><Relationship Id="rId5" Type="http://schemas.openxmlformats.org/officeDocument/2006/relationships/image" Target="../media/image67.svg"/><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7.jpeg"/><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dpis 5">
            <a:extLst>
              <a:ext uri="{FF2B5EF4-FFF2-40B4-BE49-F238E27FC236}">
                <a16:creationId xmlns:a16="http://schemas.microsoft.com/office/drawing/2014/main" id="{35285721-6802-6302-A2F7-BC95C0D48A21}"/>
              </a:ext>
            </a:extLst>
          </p:cNvPr>
          <p:cNvSpPr>
            <a:spLocks noGrp="1"/>
          </p:cNvSpPr>
          <p:nvPr>
            <p:ph type="ctrTitle"/>
          </p:nvPr>
        </p:nvSpPr>
        <p:spPr>
          <a:xfrm>
            <a:off x="762000" y="1913964"/>
            <a:ext cx="5532188" cy="1762555"/>
          </a:xfrm>
        </p:spPr>
        <p:txBody>
          <a:bodyPr/>
          <a:lstStyle/>
          <a:p>
            <a:r>
              <a:rPr lang="en-US" sz="4400">
                <a:latin typeface="Roboto" panose="02000000000000000000" pitchFamily="2" charset="0"/>
                <a:ea typeface="Roboto" panose="02000000000000000000" pitchFamily="2" charset="0"/>
              </a:rPr>
              <a:t>2Ring Dashboards </a:t>
            </a:r>
            <a:br>
              <a:rPr lang="en-US" sz="4400">
                <a:latin typeface="Roboto" panose="02000000000000000000" pitchFamily="2" charset="0"/>
                <a:ea typeface="Roboto" panose="02000000000000000000" pitchFamily="2" charset="0"/>
              </a:rPr>
            </a:br>
            <a:r>
              <a:rPr lang="en-US" sz="4400">
                <a:latin typeface="Roboto" panose="02000000000000000000" pitchFamily="2" charset="0"/>
                <a:ea typeface="Roboto" panose="02000000000000000000" pitchFamily="2" charset="0"/>
              </a:rPr>
              <a:t>&amp; Wallboards ..</a:t>
            </a:r>
            <a:endParaRPr lang="sk-SK" sz="4400">
              <a:latin typeface="Roboto" panose="02000000000000000000" pitchFamily="2" charset="0"/>
              <a:ea typeface="Roboto" panose="02000000000000000000" pitchFamily="2" charset="0"/>
            </a:endParaRPr>
          </a:p>
        </p:txBody>
      </p:sp>
      <p:sp>
        <p:nvSpPr>
          <p:cNvPr id="7" name="Podnadpis 6">
            <a:extLst>
              <a:ext uri="{FF2B5EF4-FFF2-40B4-BE49-F238E27FC236}">
                <a16:creationId xmlns:a16="http://schemas.microsoft.com/office/drawing/2014/main" id="{58B1CF4B-C077-1ECE-91CE-0E3755641A10}"/>
              </a:ext>
            </a:extLst>
          </p:cNvPr>
          <p:cNvSpPr>
            <a:spLocks noGrp="1"/>
          </p:cNvSpPr>
          <p:nvPr>
            <p:ph type="subTitle" idx="1"/>
          </p:nvPr>
        </p:nvSpPr>
        <p:spPr>
          <a:xfrm>
            <a:off x="762000" y="3676520"/>
            <a:ext cx="5499385" cy="2799520"/>
          </a:xfrm>
        </p:spPr>
        <p:txBody>
          <a:bodyPr/>
          <a:lstStyle/>
          <a:p>
            <a:r>
              <a:rPr lang="en-US" sz="2800" kern="100">
                <a:effectLst/>
                <a:latin typeface="Roboto" panose="02000000000000000000" pitchFamily="2" charset="0"/>
                <a:ea typeface="Roboto" panose="02000000000000000000" pitchFamily="2" charset="0"/>
                <a:cs typeface="Times New Roman" panose="02020603050405020304" pitchFamily="18" charset="0"/>
              </a:rPr>
              <a:t>Real-Time Reporting &amp; Alerting</a:t>
            </a:r>
            <a:r>
              <a:rPr lang="en-US" sz="2800" kern="100">
                <a:latin typeface="Roboto" panose="02000000000000000000" pitchFamily="2" charset="0"/>
                <a:ea typeface="Roboto" panose="02000000000000000000" pitchFamily="2" charset="0"/>
                <a:cs typeface="Times New Roman" panose="02020603050405020304" pitchFamily="18" charset="0"/>
              </a:rPr>
              <a:t> </a:t>
            </a:r>
            <a:r>
              <a:rPr lang="en-US" sz="2800" kern="100">
                <a:effectLst/>
                <a:latin typeface="Roboto" panose="02000000000000000000" pitchFamily="2" charset="0"/>
                <a:ea typeface="Roboto" panose="02000000000000000000" pitchFamily="2" charset="0"/>
                <a:cs typeface="Times New Roman" panose="02020603050405020304" pitchFamily="18" charset="0"/>
              </a:rPr>
              <a:t>for Five9</a:t>
            </a:r>
            <a:br>
              <a:rPr lang="en-US" sz="2400" kern="100">
                <a:effectLst/>
                <a:latin typeface="Roboto" panose="02000000000000000000" pitchFamily="2" charset="0"/>
                <a:ea typeface="Roboto" panose="02000000000000000000" pitchFamily="2" charset="0"/>
                <a:cs typeface="Times New Roman" panose="02020603050405020304" pitchFamily="18" charset="0"/>
              </a:rPr>
            </a:br>
            <a:endParaRPr lang="en-US" sz="2400" kern="100">
              <a:effectLst/>
              <a:latin typeface="Roboto" panose="02000000000000000000" pitchFamily="2" charset="0"/>
              <a:ea typeface="Roboto" panose="02000000000000000000" pitchFamily="2" charset="0"/>
              <a:cs typeface="Times New Roman" panose="02020603050405020304" pitchFamily="18" charset="0"/>
            </a:endParaRPr>
          </a:p>
          <a:p>
            <a:r>
              <a:rPr lang="en-US" sz="2000" kern="100">
                <a:latin typeface="Roboto" panose="02000000000000000000" pitchFamily="2" charset="0"/>
                <a:ea typeface="Roboto" panose="02000000000000000000" pitchFamily="2" charset="0"/>
                <a:cs typeface="Times New Roman" panose="02020603050405020304" pitchFamily="18" charset="0"/>
              </a:rPr>
              <a:t>Follow Us on X: @2RingCX</a:t>
            </a:r>
          </a:p>
          <a:p>
            <a:r>
              <a:rPr lang="en-US" sz="2000" kern="100">
                <a:latin typeface="Roboto" panose="02000000000000000000" pitchFamily="2" charset="0"/>
                <a:ea typeface="Roboto" panose="02000000000000000000" pitchFamily="2" charset="0"/>
                <a:cs typeface="Times New Roman" panose="02020603050405020304" pitchFamily="18" charset="0"/>
              </a:rPr>
              <a:t>Learn More: </a:t>
            </a:r>
            <a:r>
              <a:rPr lang="en-US" sz="2000" kern="100">
                <a:latin typeface="Roboto" panose="02000000000000000000" pitchFamily="2" charset="0"/>
                <a:ea typeface="Roboto" panose="02000000000000000000" pitchFamily="2" charset="0"/>
                <a:cs typeface="Times New Roman" panose="02020603050405020304" pitchFamily="18" charset="0"/>
                <a:hlinkClick r:id="rId2"/>
              </a:rPr>
              <a:t>2Ring.com/Five9 </a:t>
            </a:r>
            <a:endParaRPr lang="sk-SK" sz="2000">
              <a:latin typeface="Roboto" panose="02000000000000000000" pitchFamily="2" charset="0"/>
              <a:ea typeface="Roboto" panose="02000000000000000000" pitchFamily="2" charset="0"/>
            </a:endParaRPr>
          </a:p>
        </p:txBody>
      </p:sp>
      <p:pic>
        <p:nvPicPr>
          <p:cNvPr id="5" name="Obrázok 4">
            <a:extLst>
              <a:ext uri="{FF2B5EF4-FFF2-40B4-BE49-F238E27FC236}">
                <a16:creationId xmlns:a16="http://schemas.microsoft.com/office/drawing/2014/main" id="{ABE8AFC0-C294-9124-F700-20EBEA1996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854" y="381960"/>
            <a:ext cx="1532004" cy="1532004"/>
          </a:xfrm>
          <a:prstGeom prst="rect">
            <a:avLst/>
          </a:prstGeom>
        </p:spPr>
      </p:pic>
    </p:spTree>
    <p:extLst>
      <p:ext uri="{BB962C8B-B14F-4D97-AF65-F5344CB8AC3E}">
        <p14:creationId xmlns:p14="http://schemas.microsoft.com/office/powerpoint/2010/main" val="3229553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sk-SK"/>
              <a:t>About 2Ring ..</a:t>
            </a:r>
            <a:endParaRPr lang="sk-SK" sz="2400">
              <a:latin typeface="Roboto Medium" panose="02000000000000000000" pitchFamily="2" charset="0"/>
              <a:ea typeface="Roboto Medium" panose="02000000000000000000" pitchFamily="2" charset="0"/>
            </a:endParaRPr>
          </a:p>
        </p:txBody>
      </p:sp>
      <p:sp>
        <p:nvSpPr>
          <p:cNvPr id="2" name="Content Placeholder 23">
            <a:extLst>
              <a:ext uri="{FF2B5EF4-FFF2-40B4-BE49-F238E27FC236}">
                <a16:creationId xmlns:a16="http://schemas.microsoft.com/office/drawing/2014/main" id="{F57B2571-A1CF-B7A5-A0E1-616E85A77DC6}"/>
              </a:ext>
            </a:extLst>
          </p:cNvPr>
          <p:cNvSpPr txBox="1">
            <a:spLocks/>
          </p:cNvSpPr>
          <p:nvPr/>
        </p:nvSpPr>
        <p:spPr>
          <a:xfrm>
            <a:off x="476198" y="2251316"/>
            <a:ext cx="3757576" cy="3971377"/>
          </a:xfrm>
          <a:prstGeom prst="rect">
            <a:avLst/>
          </a:prstGeom>
        </p:spPr>
        <p:txBody>
          <a:bodyPr vert="horz" lIns="0" tIns="0" rIns="0" bIns="0" rtlCol="0">
            <a:noAutofit/>
          </a:bodyPr>
          <a:lstStyle>
            <a:lvl1pPr marL="0" indent="0" algn="l" defTabSz="882171" rtl="0" eaLnBrk="1" latinLnBrk="0" hangingPunct="1">
              <a:lnSpc>
                <a:spcPct val="100000"/>
              </a:lnSpc>
              <a:spcBef>
                <a:spcPts val="0"/>
              </a:spcBef>
              <a:spcAft>
                <a:spcPts val="1000"/>
              </a:spcAft>
              <a:buFont typeface="Arial" panose="020B0604020202020204" pitchFamily="34" charset="0"/>
              <a:buNone/>
              <a:defRPr sz="1600" b="0" i="0" kern="0" spc="0" baseline="0">
                <a:solidFill>
                  <a:schemeClr val="bg1"/>
                </a:solidFill>
                <a:latin typeface="+mn-lt"/>
                <a:ea typeface="+mn-ea"/>
                <a:cs typeface="+mn-cs"/>
              </a:defRPr>
            </a:lvl1pPr>
            <a:lvl2pPr marL="171450" indent="-171450" algn="l" defTabSz="882171" rtl="0" eaLnBrk="1" latinLnBrk="0" hangingPunct="1">
              <a:lnSpc>
                <a:spcPct val="100000"/>
              </a:lnSpc>
              <a:spcBef>
                <a:spcPts val="0"/>
              </a:spcBef>
              <a:spcAft>
                <a:spcPts val="1000"/>
              </a:spcAft>
              <a:buFont typeface="Arial" panose="020B0604020202020204" pitchFamily="34" charset="0"/>
              <a:buChar char="•"/>
              <a:defRPr sz="1400" b="0" i="0" kern="0" spc="0" baseline="0">
                <a:solidFill>
                  <a:schemeClr val="bg1"/>
                </a:solidFill>
                <a:latin typeface="+mn-lt"/>
                <a:ea typeface="+mn-ea"/>
                <a:cs typeface="CiscoSansTT" panose="020B0503020201020303" pitchFamily="34" charset="0"/>
              </a:defRPr>
            </a:lvl2pPr>
            <a:lvl3pPr marL="342900" indent="-171450" algn="l" defTabSz="882171" rtl="0" eaLnBrk="1" latinLnBrk="0" hangingPunct="1">
              <a:lnSpc>
                <a:spcPct val="100000"/>
              </a:lnSpc>
              <a:spcBef>
                <a:spcPts val="0"/>
              </a:spcBef>
              <a:spcAft>
                <a:spcPts val="1000"/>
              </a:spcAft>
              <a:buFont typeface="Arial" panose="020B0604020202020204" pitchFamily="34" charset="0"/>
              <a:buChar char="•"/>
              <a:defRPr sz="1200" b="0" i="0" kern="0" spc="0" baseline="0">
                <a:solidFill>
                  <a:schemeClr val="bg1"/>
                </a:solidFill>
                <a:latin typeface="+mn-lt"/>
                <a:ea typeface="+mn-ea"/>
                <a:cs typeface="CiscoSansTT" panose="020B0503020201020303" pitchFamily="34" charset="0"/>
              </a:defRPr>
            </a:lvl3pPr>
            <a:lvl4pPr marL="519113" indent="-176213" algn="l" defTabSz="882171" rtl="0" eaLnBrk="1" latinLnBrk="0" hangingPunct="1">
              <a:lnSpc>
                <a:spcPct val="100000"/>
              </a:lnSpc>
              <a:spcBef>
                <a:spcPts val="0"/>
              </a:spcBef>
              <a:spcAft>
                <a:spcPts val="1000"/>
              </a:spcAft>
              <a:buFont typeface="Arial" panose="020B0604020202020204" pitchFamily="34" charset="0"/>
              <a:buChar char="•"/>
              <a:defRPr sz="1000" b="0" i="0" kern="0" spc="0" baseline="0">
                <a:solidFill>
                  <a:schemeClr val="bg1"/>
                </a:solidFill>
                <a:latin typeface="+mn-lt"/>
                <a:ea typeface="+mn-ea"/>
                <a:cs typeface="CiscoSansTT" panose="020B0503020201020303" pitchFamily="34" charset="0"/>
              </a:defRPr>
            </a:lvl4pPr>
            <a:lvl5pPr marL="457200" marR="0" indent="0" algn="l" defTabSz="882171" rtl="0" eaLnBrk="1" fontAlgn="auto" latinLnBrk="0" hangingPunct="1">
              <a:lnSpc>
                <a:spcPct val="100000"/>
              </a:lnSpc>
              <a:spcBef>
                <a:spcPts val="0"/>
              </a:spcBef>
              <a:spcAft>
                <a:spcPts val="1000"/>
              </a:spcAft>
              <a:buClrTx/>
              <a:buSzTx/>
              <a:buFont typeface="Arial" panose="020B0604020202020204" pitchFamily="34" charset="0"/>
              <a:buNone/>
              <a:tabLst/>
              <a:defRPr sz="600" b="0" i="0" kern="1200" spc="0" baseline="0">
                <a:solidFill>
                  <a:schemeClr val="bg1"/>
                </a:solidFill>
                <a:latin typeface="+mn-lt"/>
                <a:ea typeface="+mn-ea"/>
                <a:cs typeface="+mn-cs"/>
              </a:defRPr>
            </a:lvl5pPr>
            <a:lvl6pPr marL="242597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6pPr>
            <a:lvl7pPr marL="2867060"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7pPr>
            <a:lvl8pPr marL="3308145"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8pPr>
            <a:lvl9pPr marL="374923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9pPr>
          </a:lstStyle>
          <a:p>
            <a:r>
              <a:rPr lang="sk-SK" kern="100" dirty="0">
                <a:latin typeface="Roboto" panose="02000000000000000000" pitchFamily="2" charset="0"/>
                <a:ea typeface="Roboto" panose="02000000000000000000" pitchFamily="2" charset="0"/>
                <a:cs typeface="Times New Roman" panose="02020603050405020304" pitchFamily="18" charset="0"/>
              </a:rPr>
              <a:t>Founded </a:t>
            </a:r>
            <a:r>
              <a:rPr lang="en-US" kern="100" dirty="0">
                <a:latin typeface="Roboto" panose="02000000000000000000" pitchFamily="2" charset="0"/>
                <a:ea typeface="Roboto" panose="02000000000000000000" pitchFamily="2" charset="0"/>
                <a:cs typeface="Times New Roman" panose="02020603050405020304" pitchFamily="18" charset="0"/>
              </a:rPr>
              <a:t>in </a:t>
            </a:r>
            <a:r>
              <a:rPr lang="sk-SK" b="1" dirty="0">
                <a:latin typeface="Roboto" panose="02000000000000000000" pitchFamily="2" charset="0"/>
                <a:ea typeface="Roboto" panose="02000000000000000000" pitchFamily="2" charset="0"/>
              </a:rPr>
              <a:t>20</a:t>
            </a:r>
            <a:r>
              <a:rPr lang="en-US" b="1" dirty="0">
                <a:latin typeface="Roboto" panose="02000000000000000000" pitchFamily="2" charset="0"/>
                <a:ea typeface="Roboto" panose="02000000000000000000" pitchFamily="2" charset="0"/>
              </a:rPr>
              <a:t>0</a:t>
            </a:r>
            <a:r>
              <a:rPr lang="sk-SK" b="1" dirty="0">
                <a:latin typeface="Roboto" panose="02000000000000000000" pitchFamily="2" charset="0"/>
                <a:ea typeface="Roboto" panose="02000000000000000000" pitchFamily="2" charset="0"/>
              </a:rPr>
              <a:t>1</a:t>
            </a:r>
          </a:p>
          <a:p>
            <a:pPr>
              <a:spcAft>
                <a:spcPts val="800"/>
              </a:spcAft>
            </a:pPr>
            <a:endParaRPr lang="en-US" b="1" kern="100" dirty="0">
              <a:latin typeface="Roboto" panose="02000000000000000000" pitchFamily="2" charset="0"/>
              <a:ea typeface="Roboto" panose="02000000000000000000" pitchFamily="2" charset="0"/>
              <a:cs typeface="Times New Roman" panose="02020603050405020304" pitchFamily="18" charset="0"/>
            </a:endParaRPr>
          </a:p>
          <a:p>
            <a:pPr>
              <a:spcAft>
                <a:spcPts val="800"/>
              </a:spcAft>
            </a:pPr>
            <a:r>
              <a:rPr lang="en-US" b="1" kern="100" dirty="0">
                <a:latin typeface="Roboto" panose="02000000000000000000" pitchFamily="2" charset="0"/>
                <a:ea typeface="Roboto" panose="02000000000000000000" pitchFamily="2" charset="0"/>
                <a:cs typeface="Times New Roman" panose="02020603050405020304" pitchFamily="18" charset="0"/>
              </a:rPr>
              <a:t>Global </a:t>
            </a:r>
            <a:r>
              <a:rPr lang="en-US" kern="100" dirty="0">
                <a:latin typeface="Roboto" panose="02000000000000000000" pitchFamily="2" charset="0"/>
                <a:ea typeface="Roboto" panose="02000000000000000000" pitchFamily="2" charset="0"/>
                <a:cs typeface="Times New Roman" panose="02020603050405020304" pitchFamily="18" charset="0"/>
              </a:rPr>
              <a:t>Presence / Customer Base</a:t>
            </a:r>
            <a:endParaRPr lang="sk-SK" kern="100" dirty="0">
              <a:latin typeface="Roboto" panose="02000000000000000000" pitchFamily="2" charset="0"/>
              <a:ea typeface="Roboto" panose="02000000000000000000" pitchFamily="2" charset="0"/>
              <a:cs typeface="Times New Roman" panose="02020603050405020304" pitchFamily="18" charset="0"/>
            </a:endParaRPr>
          </a:p>
          <a:p>
            <a:pPr marL="285750" indent="-285750">
              <a:spcAft>
                <a:spcPts val="800"/>
              </a:spcAft>
              <a:buFont typeface="Arial" panose="020B0604020202020204" pitchFamily="34" charset="0"/>
              <a:buChar char="•"/>
            </a:pPr>
            <a:r>
              <a:rPr lang="sk-SK" b="1" dirty="0">
                <a:latin typeface="Roboto" panose="02000000000000000000" pitchFamily="2" charset="0"/>
                <a:ea typeface="Roboto" panose="02000000000000000000" pitchFamily="2" charset="0"/>
              </a:rPr>
              <a:t>European HQ </a:t>
            </a:r>
            <a:r>
              <a:rPr lang="en-US" kern="100" dirty="0">
                <a:latin typeface="Roboto" panose="02000000000000000000" pitchFamily="2" charset="0"/>
                <a:ea typeface="Roboto" panose="02000000000000000000" pitchFamily="2" charset="0"/>
                <a:cs typeface="Times New Roman" panose="02020603050405020304" pitchFamily="18" charset="0"/>
              </a:rPr>
              <a:t>in Slovakia</a:t>
            </a:r>
            <a:r>
              <a:rPr lang="en-US" kern="1200" dirty="0">
                <a:latin typeface="Roboto" panose="02000000000000000000" pitchFamily="2" charset="0"/>
                <a:ea typeface="Roboto" panose="02000000000000000000" pitchFamily="2" charset="0"/>
                <a:cs typeface="CiscoSansTT Medium" panose="020B0503020201020303" pitchFamily="34" charset="0"/>
              </a:rPr>
              <a:t> </a:t>
            </a:r>
            <a:endParaRPr lang="sk-SK" kern="100" dirty="0">
              <a:latin typeface="Roboto" panose="02000000000000000000" pitchFamily="2" charset="0"/>
              <a:ea typeface="Roboto" panose="02000000000000000000" pitchFamily="2" charset="0"/>
              <a:cs typeface="Times New Roman" panose="02020603050405020304" pitchFamily="18" charset="0"/>
            </a:endParaRPr>
          </a:p>
          <a:p>
            <a:pPr marL="285750" indent="-285750">
              <a:spcAft>
                <a:spcPts val="800"/>
              </a:spcAft>
              <a:buFont typeface="Arial" panose="020B0604020202020204" pitchFamily="34" charset="0"/>
              <a:buChar char="•"/>
            </a:pPr>
            <a:r>
              <a:rPr lang="sk-SK" b="1" dirty="0">
                <a:latin typeface="Roboto" panose="02000000000000000000" pitchFamily="2" charset="0"/>
                <a:ea typeface="Roboto" panose="02000000000000000000" pitchFamily="2" charset="0"/>
              </a:rPr>
              <a:t>North America HQ</a:t>
            </a:r>
            <a:r>
              <a:rPr lang="en-US" b="1" dirty="0">
                <a:latin typeface="Roboto" panose="02000000000000000000" pitchFamily="2" charset="0"/>
                <a:ea typeface="Roboto" panose="02000000000000000000" pitchFamily="2" charset="0"/>
              </a:rPr>
              <a:t> </a:t>
            </a:r>
            <a:r>
              <a:rPr lang="en-US" kern="100" dirty="0">
                <a:latin typeface="Roboto" panose="02000000000000000000" pitchFamily="2" charset="0"/>
                <a:ea typeface="Roboto" panose="02000000000000000000" pitchFamily="2" charset="0"/>
                <a:cs typeface="Times New Roman" panose="02020603050405020304" pitchFamily="18" charset="0"/>
              </a:rPr>
              <a:t>in Sacramento, CA</a:t>
            </a:r>
            <a:endParaRPr lang="sk-SK" kern="100" dirty="0">
              <a:latin typeface="Roboto" panose="02000000000000000000" pitchFamily="2" charset="0"/>
              <a:ea typeface="Roboto" panose="02000000000000000000" pitchFamily="2" charset="0"/>
              <a:cs typeface="Times New Roman" panose="02020603050405020304" pitchFamily="18" charset="0"/>
            </a:endParaRPr>
          </a:p>
          <a:p>
            <a:endParaRPr lang="en-US" kern="100" dirty="0">
              <a:latin typeface="Roboto" panose="02000000000000000000" pitchFamily="2" charset="0"/>
              <a:ea typeface="Roboto" panose="02000000000000000000" pitchFamily="2" charset="0"/>
              <a:cs typeface="Times New Roman" panose="02020603050405020304" pitchFamily="18" charset="0"/>
            </a:endParaRPr>
          </a:p>
          <a:p>
            <a:pPr>
              <a:spcAft>
                <a:spcPts val="800"/>
              </a:spcAft>
            </a:pPr>
            <a:r>
              <a:rPr lang="en-US" kern="100" dirty="0">
                <a:latin typeface="Roboto" panose="02000000000000000000" pitchFamily="2" charset="0"/>
                <a:ea typeface="Roboto" panose="02000000000000000000" pitchFamily="2" charset="0"/>
                <a:cs typeface="Times New Roman" panose="02020603050405020304" pitchFamily="18" charset="0"/>
              </a:rPr>
              <a:t>ISV Partner with</a:t>
            </a:r>
            <a:r>
              <a:rPr lang="en-US" kern="1200" dirty="0">
                <a:latin typeface="Roboto" panose="02000000000000000000" pitchFamily="2" charset="0"/>
                <a:ea typeface="Roboto" panose="02000000000000000000" pitchFamily="2" charset="0"/>
                <a:cs typeface="CiscoSansTT Medium" panose="020B0503020201020303" pitchFamily="34" charset="0"/>
              </a:rPr>
              <a:t> </a:t>
            </a:r>
            <a:r>
              <a:rPr lang="en-US" b="1" dirty="0">
                <a:latin typeface="Roboto" panose="02000000000000000000" pitchFamily="2" charset="0"/>
                <a:ea typeface="Roboto" panose="02000000000000000000" pitchFamily="2" charset="0"/>
              </a:rPr>
              <a:t>Five9</a:t>
            </a:r>
            <a:r>
              <a:rPr lang="en-US" b="1" baseline="30000" dirty="0">
                <a:latin typeface="Roboto" panose="02000000000000000000" pitchFamily="2" charset="0"/>
                <a:ea typeface="Roboto" panose="02000000000000000000" pitchFamily="2" charset="0"/>
              </a:rPr>
              <a:t>®</a:t>
            </a:r>
            <a:r>
              <a:rPr lang="en-US" b="0" i="0" dirty="0">
                <a:solidFill>
                  <a:srgbClr val="202124"/>
                </a:solidFill>
                <a:effectLst/>
                <a:latin typeface="Roboto" panose="02000000000000000000" pitchFamily="2" charset="0"/>
                <a:ea typeface="Roboto" panose="02000000000000000000" pitchFamily="2" charset="0"/>
              </a:rPr>
              <a:t> </a:t>
            </a:r>
            <a:r>
              <a:rPr lang="sk-SK" b="1" dirty="0">
                <a:latin typeface="Roboto" panose="02000000000000000000" pitchFamily="2" charset="0"/>
                <a:ea typeface="Roboto" panose="02000000000000000000" pitchFamily="2" charset="0"/>
              </a:rPr>
              <a:t>, Amazon, Calabrio</a:t>
            </a:r>
            <a:r>
              <a:rPr lang="en-US" b="1" baseline="30000" dirty="0">
                <a:latin typeface="Roboto" panose="02000000000000000000" pitchFamily="2" charset="0"/>
                <a:ea typeface="Roboto" panose="02000000000000000000" pitchFamily="2" charset="0"/>
              </a:rPr>
              <a:t>®</a:t>
            </a:r>
            <a:r>
              <a:rPr lang="sk-SK" b="1" dirty="0">
                <a:latin typeface="Roboto" panose="02000000000000000000" pitchFamily="2" charset="0"/>
                <a:ea typeface="Roboto" panose="02000000000000000000" pitchFamily="2" charset="0"/>
              </a:rPr>
              <a:t>, </a:t>
            </a:r>
            <a:r>
              <a:rPr lang="en-US" b="1" dirty="0" err="1">
                <a:latin typeface="Roboto" panose="02000000000000000000" pitchFamily="2" charset="0"/>
                <a:ea typeface="Roboto" panose="02000000000000000000" pitchFamily="2" charset="0"/>
              </a:rPr>
              <a:t>CXone</a:t>
            </a:r>
            <a:r>
              <a:rPr lang="en-US" b="1" baseline="30000" dirty="0">
                <a:latin typeface="Roboto" panose="02000000000000000000" pitchFamily="2" charset="0"/>
                <a:ea typeface="Roboto" panose="02000000000000000000" pitchFamily="2" charset="0"/>
              </a:rPr>
              <a:t>®</a:t>
            </a:r>
            <a:r>
              <a:rPr lang="en-US" b="1" dirty="0">
                <a:latin typeface="Roboto" panose="02000000000000000000" pitchFamily="2" charset="0"/>
                <a:ea typeface="Roboto" panose="02000000000000000000" pitchFamily="2" charset="0"/>
              </a:rPr>
              <a:t>, Cisco</a:t>
            </a:r>
            <a:r>
              <a:rPr lang="en-US" b="1" baseline="30000" dirty="0">
                <a:latin typeface="Roboto" panose="02000000000000000000" pitchFamily="2" charset="0"/>
                <a:ea typeface="Roboto" panose="02000000000000000000" pitchFamily="2" charset="0"/>
              </a:rPr>
              <a:t>®</a:t>
            </a:r>
            <a:r>
              <a:rPr lang="sk-SK" b="1" dirty="0">
                <a:latin typeface="Roboto" panose="02000000000000000000" pitchFamily="2" charset="0"/>
                <a:ea typeface="Roboto" panose="02000000000000000000" pitchFamily="2" charset="0"/>
              </a:rPr>
              <a:t>, Genesys™ , Microsoft, ServiceNow™</a:t>
            </a:r>
            <a:r>
              <a:rPr lang="en-US" kern="100" dirty="0">
                <a:latin typeface="Roboto" panose="02000000000000000000" pitchFamily="2" charset="0"/>
                <a:ea typeface="Roboto" panose="02000000000000000000" pitchFamily="2" charset="0"/>
                <a:cs typeface="Times New Roman" panose="02020603050405020304" pitchFamily="18" charset="0"/>
              </a:rPr>
              <a:t>, ..</a:t>
            </a:r>
          </a:p>
          <a:p>
            <a:pPr>
              <a:spcAft>
                <a:spcPts val="800"/>
              </a:spcAft>
            </a:pPr>
            <a:endParaRPr lang="sk-SK" kern="100" dirty="0">
              <a:latin typeface="Roboto" panose="02000000000000000000" pitchFamily="2" charset="0"/>
              <a:ea typeface="Roboto" panose="02000000000000000000" pitchFamily="2" charset="0"/>
              <a:cs typeface="Times New Roman" panose="02020603050405020304" pitchFamily="18" charset="0"/>
            </a:endParaRPr>
          </a:p>
          <a:p>
            <a:pPr defTabSz="926372"/>
            <a:endParaRPr lang="en-US" kern="1200" dirty="0"/>
          </a:p>
        </p:txBody>
      </p:sp>
      <p:grpSp>
        <p:nvGrpSpPr>
          <p:cNvPr id="3" name="Group 678">
            <a:extLst>
              <a:ext uri="{FF2B5EF4-FFF2-40B4-BE49-F238E27FC236}">
                <a16:creationId xmlns:a16="http://schemas.microsoft.com/office/drawing/2014/main" id="{FAEDC219-1EF9-3B29-370F-966CB0001A35}"/>
              </a:ext>
            </a:extLst>
          </p:cNvPr>
          <p:cNvGrpSpPr>
            <a:grpSpLocks noChangeAspect="1"/>
          </p:cNvGrpSpPr>
          <p:nvPr/>
        </p:nvGrpSpPr>
        <p:grpSpPr bwMode="auto">
          <a:xfrm>
            <a:off x="4165606" y="2403980"/>
            <a:ext cx="7958697" cy="3827666"/>
            <a:chOff x="540" y="729"/>
            <a:chExt cx="4670" cy="2246"/>
          </a:xfrm>
          <a:solidFill>
            <a:schemeClr val="tx2">
              <a:lumMod val="90000"/>
            </a:schemeClr>
          </a:solidFill>
        </p:grpSpPr>
        <p:grpSp>
          <p:nvGrpSpPr>
            <p:cNvPr id="5" name="Group 879">
              <a:extLst>
                <a:ext uri="{FF2B5EF4-FFF2-40B4-BE49-F238E27FC236}">
                  <a16:creationId xmlns:a16="http://schemas.microsoft.com/office/drawing/2014/main" id="{7CCAAE02-0748-57DF-117F-E6FB70AE212F}"/>
                </a:ext>
              </a:extLst>
            </p:cNvPr>
            <p:cNvGrpSpPr>
              <a:grpSpLocks/>
            </p:cNvGrpSpPr>
            <p:nvPr/>
          </p:nvGrpSpPr>
          <p:grpSpPr bwMode="auto">
            <a:xfrm>
              <a:off x="563" y="729"/>
              <a:ext cx="4647" cy="2170"/>
              <a:chOff x="563" y="729"/>
              <a:chExt cx="4647" cy="2170"/>
            </a:xfrm>
            <a:grpFill/>
          </p:grpSpPr>
          <p:sp>
            <p:nvSpPr>
              <p:cNvPr id="355" name="Freeform 679">
                <a:extLst>
                  <a:ext uri="{FF2B5EF4-FFF2-40B4-BE49-F238E27FC236}">
                    <a16:creationId xmlns:a16="http://schemas.microsoft.com/office/drawing/2014/main" id="{77F32A7A-8003-C344-AC1C-AE5357A187C0}"/>
                  </a:ext>
                </a:extLst>
              </p:cNvPr>
              <p:cNvSpPr>
                <a:spLocks/>
              </p:cNvSpPr>
              <p:nvPr/>
            </p:nvSpPr>
            <p:spPr bwMode="auto">
              <a:xfrm>
                <a:off x="4529" y="2728"/>
                <a:ext cx="63" cy="52"/>
              </a:xfrm>
              <a:custGeom>
                <a:avLst/>
                <a:gdLst>
                  <a:gd name="T0" fmla="*/ 21 w 105"/>
                  <a:gd name="T1" fmla="*/ 6 h 86"/>
                  <a:gd name="T2" fmla="*/ 16 w 105"/>
                  <a:gd name="T3" fmla="*/ 19 h 86"/>
                  <a:gd name="T4" fmla="*/ 13 w 105"/>
                  <a:gd name="T5" fmla="*/ 36 h 86"/>
                  <a:gd name="T6" fmla="*/ 15 w 105"/>
                  <a:gd name="T7" fmla="*/ 53 h 86"/>
                  <a:gd name="T8" fmla="*/ 7 w 105"/>
                  <a:gd name="T9" fmla="*/ 48 h 86"/>
                  <a:gd name="T10" fmla="*/ 5 w 105"/>
                  <a:gd name="T11" fmla="*/ 65 h 86"/>
                  <a:gd name="T12" fmla="*/ 12 w 105"/>
                  <a:gd name="T13" fmla="*/ 78 h 86"/>
                  <a:gd name="T14" fmla="*/ 6 w 105"/>
                  <a:gd name="T15" fmla="*/ 84 h 86"/>
                  <a:gd name="T16" fmla="*/ 19 w 105"/>
                  <a:gd name="T17" fmla="*/ 84 h 86"/>
                  <a:gd name="T18" fmla="*/ 30 w 105"/>
                  <a:gd name="T19" fmla="*/ 82 h 86"/>
                  <a:gd name="T20" fmla="*/ 38 w 105"/>
                  <a:gd name="T21" fmla="*/ 70 h 86"/>
                  <a:gd name="T22" fmla="*/ 44 w 105"/>
                  <a:gd name="T23" fmla="*/ 72 h 86"/>
                  <a:gd name="T24" fmla="*/ 48 w 105"/>
                  <a:gd name="T25" fmla="*/ 63 h 86"/>
                  <a:gd name="T26" fmla="*/ 55 w 105"/>
                  <a:gd name="T27" fmla="*/ 65 h 86"/>
                  <a:gd name="T28" fmla="*/ 52 w 105"/>
                  <a:gd name="T29" fmla="*/ 74 h 86"/>
                  <a:gd name="T30" fmla="*/ 62 w 105"/>
                  <a:gd name="T31" fmla="*/ 68 h 86"/>
                  <a:gd name="T32" fmla="*/ 67 w 105"/>
                  <a:gd name="T33" fmla="*/ 57 h 86"/>
                  <a:gd name="T34" fmla="*/ 73 w 105"/>
                  <a:gd name="T35" fmla="*/ 46 h 86"/>
                  <a:gd name="T36" fmla="*/ 86 w 105"/>
                  <a:gd name="T37" fmla="*/ 44 h 86"/>
                  <a:gd name="T38" fmla="*/ 88 w 105"/>
                  <a:gd name="T39" fmla="*/ 33 h 86"/>
                  <a:gd name="T40" fmla="*/ 93 w 105"/>
                  <a:gd name="T41" fmla="*/ 24 h 86"/>
                  <a:gd name="T42" fmla="*/ 99 w 105"/>
                  <a:gd name="T43" fmla="*/ 15 h 86"/>
                  <a:gd name="T44" fmla="*/ 102 w 105"/>
                  <a:gd name="T45" fmla="*/ 3 h 86"/>
                  <a:gd name="T46" fmla="*/ 95 w 105"/>
                  <a:gd name="T47" fmla="*/ 6 h 86"/>
                  <a:gd name="T48" fmla="*/ 87 w 105"/>
                  <a:gd name="T49" fmla="*/ 9 h 86"/>
                  <a:gd name="T50" fmla="*/ 76 w 105"/>
                  <a:gd name="T51" fmla="*/ 12 h 86"/>
                  <a:gd name="T52" fmla="*/ 59 w 105"/>
                  <a:gd name="T53" fmla="*/ 14 h 86"/>
                  <a:gd name="T54" fmla="*/ 48 w 105"/>
                  <a:gd name="T55" fmla="*/ 14 h 86"/>
                  <a:gd name="T56" fmla="*/ 37 w 105"/>
                  <a:gd name="T57" fmla="*/ 8 h 86"/>
                  <a:gd name="T58" fmla="*/ 29 w 105"/>
                  <a:gd name="T59" fmla="*/ 3 h 86"/>
                  <a:gd name="T60" fmla="*/ 21 w 105"/>
                  <a:gd name="T61"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86">
                    <a:moveTo>
                      <a:pt x="21" y="6"/>
                    </a:moveTo>
                    <a:cubicBezTo>
                      <a:pt x="21" y="14"/>
                      <a:pt x="17" y="9"/>
                      <a:pt x="16" y="19"/>
                    </a:cubicBezTo>
                    <a:cubicBezTo>
                      <a:pt x="14" y="29"/>
                      <a:pt x="12" y="30"/>
                      <a:pt x="13" y="36"/>
                    </a:cubicBezTo>
                    <a:cubicBezTo>
                      <a:pt x="15" y="42"/>
                      <a:pt x="19" y="53"/>
                      <a:pt x="15" y="53"/>
                    </a:cubicBezTo>
                    <a:cubicBezTo>
                      <a:pt x="10" y="53"/>
                      <a:pt x="10" y="42"/>
                      <a:pt x="7" y="48"/>
                    </a:cubicBezTo>
                    <a:cubicBezTo>
                      <a:pt x="5" y="55"/>
                      <a:pt x="2" y="60"/>
                      <a:pt x="5" y="65"/>
                    </a:cubicBezTo>
                    <a:cubicBezTo>
                      <a:pt x="7" y="71"/>
                      <a:pt x="17" y="76"/>
                      <a:pt x="12" y="78"/>
                    </a:cubicBezTo>
                    <a:cubicBezTo>
                      <a:pt x="7" y="80"/>
                      <a:pt x="0" y="83"/>
                      <a:pt x="6" y="84"/>
                    </a:cubicBezTo>
                    <a:cubicBezTo>
                      <a:pt x="12" y="85"/>
                      <a:pt x="16" y="83"/>
                      <a:pt x="19" y="84"/>
                    </a:cubicBezTo>
                    <a:cubicBezTo>
                      <a:pt x="22" y="85"/>
                      <a:pt x="26" y="86"/>
                      <a:pt x="30" y="82"/>
                    </a:cubicBezTo>
                    <a:cubicBezTo>
                      <a:pt x="34" y="77"/>
                      <a:pt x="36" y="67"/>
                      <a:pt x="38" y="70"/>
                    </a:cubicBezTo>
                    <a:cubicBezTo>
                      <a:pt x="39" y="74"/>
                      <a:pt x="42" y="77"/>
                      <a:pt x="44" y="72"/>
                    </a:cubicBezTo>
                    <a:cubicBezTo>
                      <a:pt x="47" y="67"/>
                      <a:pt x="46" y="57"/>
                      <a:pt x="48" y="63"/>
                    </a:cubicBezTo>
                    <a:cubicBezTo>
                      <a:pt x="50" y="70"/>
                      <a:pt x="57" y="61"/>
                      <a:pt x="55" y="65"/>
                    </a:cubicBezTo>
                    <a:cubicBezTo>
                      <a:pt x="53" y="68"/>
                      <a:pt x="46" y="74"/>
                      <a:pt x="52" y="74"/>
                    </a:cubicBezTo>
                    <a:cubicBezTo>
                      <a:pt x="58" y="74"/>
                      <a:pt x="63" y="72"/>
                      <a:pt x="62" y="68"/>
                    </a:cubicBezTo>
                    <a:cubicBezTo>
                      <a:pt x="61" y="64"/>
                      <a:pt x="64" y="60"/>
                      <a:pt x="67" y="57"/>
                    </a:cubicBezTo>
                    <a:cubicBezTo>
                      <a:pt x="69" y="53"/>
                      <a:pt x="67" y="47"/>
                      <a:pt x="73" y="46"/>
                    </a:cubicBezTo>
                    <a:cubicBezTo>
                      <a:pt x="79" y="44"/>
                      <a:pt x="86" y="48"/>
                      <a:pt x="86" y="44"/>
                    </a:cubicBezTo>
                    <a:cubicBezTo>
                      <a:pt x="87" y="40"/>
                      <a:pt x="85" y="35"/>
                      <a:pt x="88" y="33"/>
                    </a:cubicBezTo>
                    <a:cubicBezTo>
                      <a:pt x="90" y="31"/>
                      <a:pt x="89" y="28"/>
                      <a:pt x="93" y="24"/>
                    </a:cubicBezTo>
                    <a:cubicBezTo>
                      <a:pt x="97" y="21"/>
                      <a:pt x="98" y="18"/>
                      <a:pt x="99" y="15"/>
                    </a:cubicBezTo>
                    <a:cubicBezTo>
                      <a:pt x="101" y="13"/>
                      <a:pt x="105" y="4"/>
                      <a:pt x="102" y="3"/>
                    </a:cubicBezTo>
                    <a:cubicBezTo>
                      <a:pt x="98" y="2"/>
                      <a:pt x="97" y="2"/>
                      <a:pt x="95" y="6"/>
                    </a:cubicBezTo>
                    <a:cubicBezTo>
                      <a:pt x="94" y="9"/>
                      <a:pt x="94" y="9"/>
                      <a:pt x="87" y="9"/>
                    </a:cubicBezTo>
                    <a:cubicBezTo>
                      <a:pt x="80" y="9"/>
                      <a:pt x="83" y="10"/>
                      <a:pt x="76" y="12"/>
                    </a:cubicBezTo>
                    <a:cubicBezTo>
                      <a:pt x="69" y="14"/>
                      <a:pt x="62" y="13"/>
                      <a:pt x="59" y="14"/>
                    </a:cubicBezTo>
                    <a:cubicBezTo>
                      <a:pt x="56" y="16"/>
                      <a:pt x="57" y="19"/>
                      <a:pt x="48" y="14"/>
                    </a:cubicBezTo>
                    <a:cubicBezTo>
                      <a:pt x="39" y="9"/>
                      <a:pt x="44" y="14"/>
                      <a:pt x="37" y="8"/>
                    </a:cubicBezTo>
                    <a:cubicBezTo>
                      <a:pt x="31" y="3"/>
                      <a:pt x="33" y="4"/>
                      <a:pt x="29" y="3"/>
                    </a:cubicBezTo>
                    <a:cubicBezTo>
                      <a:pt x="26" y="1"/>
                      <a:pt x="20" y="0"/>
                      <a:pt x="21" y="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6" name="Freeform 680">
                <a:extLst>
                  <a:ext uri="{FF2B5EF4-FFF2-40B4-BE49-F238E27FC236}">
                    <a16:creationId xmlns:a16="http://schemas.microsoft.com/office/drawing/2014/main" id="{A7DBF9FE-1CF8-1985-5008-24EC2288B392}"/>
                  </a:ext>
                </a:extLst>
              </p:cNvPr>
              <p:cNvSpPr>
                <a:spLocks/>
              </p:cNvSpPr>
              <p:nvPr/>
            </p:nvSpPr>
            <p:spPr bwMode="auto">
              <a:xfrm>
                <a:off x="4177" y="2224"/>
                <a:ext cx="597" cy="482"/>
              </a:xfrm>
              <a:custGeom>
                <a:avLst/>
                <a:gdLst>
                  <a:gd name="T0" fmla="*/ 24 w 996"/>
                  <a:gd name="T1" fmla="*/ 682 h 802"/>
                  <a:gd name="T2" fmla="*/ 94 w 996"/>
                  <a:gd name="T3" fmla="*/ 670 h 802"/>
                  <a:gd name="T4" fmla="*/ 157 w 996"/>
                  <a:gd name="T5" fmla="*/ 649 h 802"/>
                  <a:gd name="T6" fmla="*/ 218 w 996"/>
                  <a:gd name="T7" fmla="*/ 645 h 802"/>
                  <a:gd name="T8" fmla="*/ 280 w 996"/>
                  <a:gd name="T9" fmla="*/ 609 h 802"/>
                  <a:gd name="T10" fmla="*/ 373 w 996"/>
                  <a:gd name="T11" fmla="*/ 589 h 802"/>
                  <a:gd name="T12" fmla="*/ 446 w 996"/>
                  <a:gd name="T13" fmla="*/ 598 h 802"/>
                  <a:gd name="T14" fmla="*/ 469 w 996"/>
                  <a:gd name="T15" fmla="*/ 630 h 802"/>
                  <a:gd name="T16" fmla="*/ 484 w 996"/>
                  <a:gd name="T17" fmla="*/ 683 h 802"/>
                  <a:gd name="T18" fmla="*/ 539 w 996"/>
                  <a:gd name="T19" fmla="*/ 641 h 802"/>
                  <a:gd name="T20" fmla="*/ 534 w 996"/>
                  <a:gd name="T21" fmla="*/ 656 h 802"/>
                  <a:gd name="T22" fmla="*/ 520 w 996"/>
                  <a:gd name="T23" fmla="*/ 687 h 802"/>
                  <a:gd name="T24" fmla="*/ 539 w 996"/>
                  <a:gd name="T25" fmla="*/ 693 h 802"/>
                  <a:gd name="T26" fmla="*/ 558 w 996"/>
                  <a:gd name="T27" fmla="*/ 723 h 802"/>
                  <a:gd name="T28" fmla="*/ 608 w 996"/>
                  <a:gd name="T29" fmla="*/ 790 h 802"/>
                  <a:gd name="T30" fmla="*/ 657 w 996"/>
                  <a:gd name="T31" fmla="*/ 771 h 802"/>
                  <a:gd name="T32" fmla="*/ 677 w 996"/>
                  <a:gd name="T33" fmla="*/ 799 h 802"/>
                  <a:gd name="T34" fmla="*/ 775 w 996"/>
                  <a:gd name="T35" fmla="*/ 756 h 802"/>
                  <a:gd name="T36" fmla="*/ 838 w 996"/>
                  <a:gd name="T37" fmla="*/ 681 h 802"/>
                  <a:gd name="T38" fmla="*/ 922 w 996"/>
                  <a:gd name="T39" fmla="*/ 597 h 802"/>
                  <a:gd name="T40" fmla="*/ 982 w 996"/>
                  <a:gd name="T41" fmla="*/ 472 h 802"/>
                  <a:gd name="T42" fmla="*/ 991 w 996"/>
                  <a:gd name="T43" fmla="*/ 419 h 802"/>
                  <a:gd name="T44" fmla="*/ 963 w 996"/>
                  <a:gd name="T45" fmla="*/ 370 h 802"/>
                  <a:gd name="T46" fmla="*/ 953 w 996"/>
                  <a:gd name="T47" fmla="*/ 331 h 802"/>
                  <a:gd name="T48" fmla="*/ 933 w 996"/>
                  <a:gd name="T49" fmla="*/ 309 h 802"/>
                  <a:gd name="T50" fmla="*/ 928 w 996"/>
                  <a:gd name="T51" fmla="*/ 278 h 802"/>
                  <a:gd name="T52" fmla="*/ 898 w 996"/>
                  <a:gd name="T53" fmla="*/ 248 h 802"/>
                  <a:gd name="T54" fmla="*/ 871 w 996"/>
                  <a:gd name="T55" fmla="*/ 208 h 802"/>
                  <a:gd name="T56" fmla="*/ 866 w 996"/>
                  <a:gd name="T57" fmla="*/ 157 h 802"/>
                  <a:gd name="T58" fmla="*/ 859 w 996"/>
                  <a:gd name="T59" fmla="*/ 111 h 802"/>
                  <a:gd name="T60" fmla="*/ 832 w 996"/>
                  <a:gd name="T61" fmla="*/ 73 h 802"/>
                  <a:gd name="T62" fmla="*/ 819 w 996"/>
                  <a:gd name="T63" fmla="*/ 17 h 802"/>
                  <a:gd name="T64" fmla="*/ 797 w 996"/>
                  <a:gd name="T65" fmla="*/ 31 h 802"/>
                  <a:gd name="T66" fmla="*/ 779 w 996"/>
                  <a:gd name="T67" fmla="*/ 86 h 802"/>
                  <a:gd name="T68" fmla="*/ 759 w 996"/>
                  <a:gd name="T69" fmla="*/ 171 h 802"/>
                  <a:gd name="T70" fmla="*/ 698 w 996"/>
                  <a:gd name="T71" fmla="*/ 174 h 802"/>
                  <a:gd name="T72" fmla="*/ 629 w 996"/>
                  <a:gd name="T73" fmla="*/ 125 h 802"/>
                  <a:gd name="T74" fmla="*/ 649 w 996"/>
                  <a:gd name="T75" fmla="*/ 73 h 802"/>
                  <a:gd name="T76" fmla="*/ 661 w 996"/>
                  <a:gd name="T77" fmla="*/ 40 h 802"/>
                  <a:gd name="T78" fmla="*/ 634 w 996"/>
                  <a:gd name="T79" fmla="*/ 41 h 802"/>
                  <a:gd name="T80" fmla="*/ 599 w 996"/>
                  <a:gd name="T81" fmla="*/ 36 h 802"/>
                  <a:gd name="T82" fmla="*/ 565 w 996"/>
                  <a:gd name="T83" fmla="*/ 19 h 802"/>
                  <a:gd name="T84" fmla="*/ 557 w 996"/>
                  <a:gd name="T85" fmla="*/ 44 h 802"/>
                  <a:gd name="T86" fmla="*/ 500 w 996"/>
                  <a:gd name="T87" fmla="*/ 66 h 802"/>
                  <a:gd name="T88" fmla="*/ 476 w 996"/>
                  <a:gd name="T89" fmla="*/ 108 h 802"/>
                  <a:gd name="T90" fmla="*/ 458 w 996"/>
                  <a:gd name="T91" fmla="*/ 117 h 802"/>
                  <a:gd name="T92" fmla="*/ 414 w 996"/>
                  <a:gd name="T93" fmla="*/ 89 h 802"/>
                  <a:gd name="T94" fmla="*/ 383 w 996"/>
                  <a:gd name="T95" fmla="*/ 110 h 802"/>
                  <a:gd name="T96" fmla="*/ 353 w 996"/>
                  <a:gd name="T97" fmla="*/ 134 h 802"/>
                  <a:gd name="T98" fmla="*/ 322 w 996"/>
                  <a:gd name="T99" fmla="*/ 157 h 802"/>
                  <a:gd name="T100" fmla="*/ 310 w 996"/>
                  <a:gd name="T101" fmla="*/ 173 h 802"/>
                  <a:gd name="T102" fmla="*/ 286 w 996"/>
                  <a:gd name="T103" fmla="*/ 211 h 802"/>
                  <a:gd name="T104" fmla="*/ 211 w 996"/>
                  <a:gd name="T105" fmla="*/ 262 h 802"/>
                  <a:gd name="T106" fmla="*/ 132 w 996"/>
                  <a:gd name="T107" fmla="*/ 282 h 802"/>
                  <a:gd name="T108" fmla="*/ 66 w 996"/>
                  <a:gd name="T109" fmla="*/ 330 h 802"/>
                  <a:gd name="T110" fmla="*/ 41 w 996"/>
                  <a:gd name="T111" fmla="*/ 369 h 802"/>
                  <a:gd name="T112" fmla="*/ 37 w 996"/>
                  <a:gd name="T113" fmla="*/ 433 h 802"/>
                  <a:gd name="T114" fmla="*/ 21 w 996"/>
                  <a:gd name="T115" fmla="*/ 440 h 802"/>
                  <a:gd name="T116" fmla="*/ 37 w 996"/>
                  <a:gd name="T117" fmla="*/ 548 h 802"/>
                  <a:gd name="T118" fmla="*/ 24 w 996"/>
                  <a:gd name="T119" fmla="*/ 639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6" h="802">
                    <a:moveTo>
                      <a:pt x="1" y="653"/>
                    </a:moveTo>
                    <a:cubicBezTo>
                      <a:pt x="1" y="653"/>
                      <a:pt x="0" y="665"/>
                      <a:pt x="1" y="665"/>
                    </a:cubicBezTo>
                    <a:cubicBezTo>
                      <a:pt x="2" y="666"/>
                      <a:pt x="7" y="664"/>
                      <a:pt x="10" y="667"/>
                    </a:cubicBezTo>
                    <a:cubicBezTo>
                      <a:pt x="13" y="670"/>
                      <a:pt x="12" y="669"/>
                      <a:pt x="16" y="674"/>
                    </a:cubicBezTo>
                    <a:cubicBezTo>
                      <a:pt x="19" y="679"/>
                      <a:pt x="18" y="680"/>
                      <a:pt x="24" y="682"/>
                    </a:cubicBezTo>
                    <a:cubicBezTo>
                      <a:pt x="29" y="685"/>
                      <a:pt x="35" y="685"/>
                      <a:pt x="38" y="685"/>
                    </a:cubicBezTo>
                    <a:cubicBezTo>
                      <a:pt x="40" y="685"/>
                      <a:pt x="46" y="686"/>
                      <a:pt x="55" y="686"/>
                    </a:cubicBezTo>
                    <a:cubicBezTo>
                      <a:pt x="64" y="686"/>
                      <a:pt x="67" y="685"/>
                      <a:pt x="71" y="682"/>
                    </a:cubicBezTo>
                    <a:cubicBezTo>
                      <a:pt x="75" y="680"/>
                      <a:pt x="81" y="675"/>
                      <a:pt x="86" y="672"/>
                    </a:cubicBezTo>
                    <a:cubicBezTo>
                      <a:pt x="90" y="670"/>
                      <a:pt x="90" y="667"/>
                      <a:pt x="94" y="670"/>
                    </a:cubicBezTo>
                    <a:cubicBezTo>
                      <a:pt x="97" y="672"/>
                      <a:pt x="98" y="671"/>
                      <a:pt x="102" y="669"/>
                    </a:cubicBezTo>
                    <a:cubicBezTo>
                      <a:pt x="107" y="666"/>
                      <a:pt x="104" y="663"/>
                      <a:pt x="110" y="660"/>
                    </a:cubicBezTo>
                    <a:cubicBezTo>
                      <a:pt x="117" y="657"/>
                      <a:pt x="112" y="653"/>
                      <a:pt x="124" y="653"/>
                    </a:cubicBezTo>
                    <a:cubicBezTo>
                      <a:pt x="135" y="654"/>
                      <a:pt x="141" y="653"/>
                      <a:pt x="145" y="651"/>
                    </a:cubicBezTo>
                    <a:cubicBezTo>
                      <a:pt x="149" y="650"/>
                      <a:pt x="155" y="647"/>
                      <a:pt x="157" y="649"/>
                    </a:cubicBezTo>
                    <a:cubicBezTo>
                      <a:pt x="159" y="651"/>
                      <a:pt x="175" y="650"/>
                      <a:pt x="175" y="650"/>
                    </a:cubicBezTo>
                    <a:cubicBezTo>
                      <a:pt x="175" y="650"/>
                      <a:pt x="170" y="655"/>
                      <a:pt x="176" y="655"/>
                    </a:cubicBezTo>
                    <a:cubicBezTo>
                      <a:pt x="182" y="654"/>
                      <a:pt x="183" y="650"/>
                      <a:pt x="189" y="652"/>
                    </a:cubicBezTo>
                    <a:cubicBezTo>
                      <a:pt x="194" y="654"/>
                      <a:pt x="198" y="656"/>
                      <a:pt x="203" y="655"/>
                    </a:cubicBezTo>
                    <a:cubicBezTo>
                      <a:pt x="207" y="653"/>
                      <a:pt x="215" y="648"/>
                      <a:pt x="218" y="645"/>
                    </a:cubicBezTo>
                    <a:cubicBezTo>
                      <a:pt x="220" y="642"/>
                      <a:pt x="224" y="637"/>
                      <a:pt x="226" y="635"/>
                    </a:cubicBezTo>
                    <a:cubicBezTo>
                      <a:pt x="228" y="633"/>
                      <a:pt x="230" y="629"/>
                      <a:pt x="235" y="628"/>
                    </a:cubicBezTo>
                    <a:cubicBezTo>
                      <a:pt x="240" y="628"/>
                      <a:pt x="244" y="627"/>
                      <a:pt x="251" y="624"/>
                    </a:cubicBezTo>
                    <a:cubicBezTo>
                      <a:pt x="258" y="620"/>
                      <a:pt x="262" y="616"/>
                      <a:pt x="267" y="614"/>
                    </a:cubicBezTo>
                    <a:cubicBezTo>
                      <a:pt x="271" y="612"/>
                      <a:pt x="273" y="611"/>
                      <a:pt x="280" y="609"/>
                    </a:cubicBezTo>
                    <a:cubicBezTo>
                      <a:pt x="287" y="608"/>
                      <a:pt x="290" y="605"/>
                      <a:pt x="292" y="606"/>
                    </a:cubicBezTo>
                    <a:cubicBezTo>
                      <a:pt x="295" y="608"/>
                      <a:pt x="299" y="610"/>
                      <a:pt x="303" y="610"/>
                    </a:cubicBezTo>
                    <a:cubicBezTo>
                      <a:pt x="307" y="609"/>
                      <a:pt x="307" y="612"/>
                      <a:pt x="322" y="606"/>
                    </a:cubicBezTo>
                    <a:cubicBezTo>
                      <a:pt x="337" y="601"/>
                      <a:pt x="339" y="598"/>
                      <a:pt x="349" y="595"/>
                    </a:cubicBezTo>
                    <a:cubicBezTo>
                      <a:pt x="358" y="592"/>
                      <a:pt x="365" y="589"/>
                      <a:pt x="373" y="589"/>
                    </a:cubicBezTo>
                    <a:cubicBezTo>
                      <a:pt x="381" y="589"/>
                      <a:pt x="388" y="586"/>
                      <a:pt x="391" y="586"/>
                    </a:cubicBezTo>
                    <a:cubicBezTo>
                      <a:pt x="393" y="586"/>
                      <a:pt x="399" y="588"/>
                      <a:pt x="403" y="589"/>
                    </a:cubicBezTo>
                    <a:cubicBezTo>
                      <a:pt x="408" y="589"/>
                      <a:pt x="413" y="582"/>
                      <a:pt x="417" y="586"/>
                    </a:cubicBezTo>
                    <a:cubicBezTo>
                      <a:pt x="421" y="590"/>
                      <a:pt x="427" y="599"/>
                      <a:pt x="434" y="601"/>
                    </a:cubicBezTo>
                    <a:cubicBezTo>
                      <a:pt x="442" y="602"/>
                      <a:pt x="444" y="596"/>
                      <a:pt x="446" y="598"/>
                    </a:cubicBezTo>
                    <a:cubicBezTo>
                      <a:pt x="448" y="599"/>
                      <a:pt x="461" y="605"/>
                      <a:pt x="463" y="605"/>
                    </a:cubicBezTo>
                    <a:cubicBezTo>
                      <a:pt x="465" y="605"/>
                      <a:pt x="469" y="606"/>
                      <a:pt x="467" y="609"/>
                    </a:cubicBezTo>
                    <a:cubicBezTo>
                      <a:pt x="465" y="613"/>
                      <a:pt x="473" y="616"/>
                      <a:pt x="474" y="616"/>
                    </a:cubicBezTo>
                    <a:cubicBezTo>
                      <a:pt x="474" y="616"/>
                      <a:pt x="477" y="618"/>
                      <a:pt x="471" y="620"/>
                    </a:cubicBezTo>
                    <a:cubicBezTo>
                      <a:pt x="466" y="622"/>
                      <a:pt x="467" y="627"/>
                      <a:pt x="469" y="630"/>
                    </a:cubicBezTo>
                    <a:cubicBezTo>
                      <a:pt x="471" y="633"/>
                      <a:pt x="478" y="632"/>
                      <a:pt x="478" y="636"/>
                    </a:cubicBezTo>
                    <a:cubicBezTo>
                      <a:pt x="478" y="640"/>
                      <a:pt x="473" y="644"/>
                      <a:pt x="478" y="650"/>
                    </a:cubicBezTo>
                    <a:cubicBezTo>
                      <a:pt x="483" y="655"/>
                      <a:pt x="485" y="661"/>
                      <a:pt x="481" y="665"/>
                    </a:cubicBezTo>
                    <a:cubicBezTo>
                      <a:pt x="477" y="668"/>
                      <a:pt x="470" y="666"/>
                      <a:pt x="472" y="670"/>
                    </a:cubicBezTo>
                    <a:cubicBezTo>
                      <a:pt x="474" y="675"/>
                      <a:pt x="482" y="682"/>
                      <a:pt x="484" y="683"/>
                    </a:cubicBezTo>
                    <a:cubicBezTo>
                      <a:pt x="487" y="684"/>
                      <a:pt x="490" y="682"/>
                      <a:pt x="491" y="680"/>
                    </a:cubicBezTo>
                    <a:cubicBezTo>
                      <a:pt x="491" y="678"/>
                      <a:pt x="487" y="677"/>
                      <a:pt x="493" y="672"/>
                    </a:cubicBezTo>
                    <a:cubicBezTo>
                      <a:pt x="499" y="667"/>
                      <a:pt x="499" y="665"/>
                      <a:pt x="508" y="660"/>
                    </a:cubicBezTo>
                    <a:cubicBezTo>
                      <a:pt x="517" y="654"/>
                      <a:pt x="521" y="648"/>
                      <a:pt x="525" y="648"/>
                    </a:cubicBezTo>
                    <a:cubicBezTo>
                      <a:pt x="529" y="648"/>
                      <a:pt x="533" y="649"/>
                      <a:pt x="539" y="641"/>
                    </a:cubicBezTo>
                    <a:cubicBezTo>
                      <a:pt x="544" y="634"/>
                      <a:pt x="553" y="628"/>
                      <a:pt x="554" y="626"/>
                    </a:cubicBezTo>
                    <a:cubicBezTo>
                      <a:pt x="556" y="624"/>
                      <a:pt x="560" y="615"/>
                      <a:pt x="559" y="621"/>
                    </a:cubicBezTo>
                    <a:cubicBezTo>
                      <a:pt x="558" y="627"/>
                      <a:pt x="556" y="632"/>
                      <a:pt x="553" y="636"/>
                    </a:cubicBezTo>
                    <a:cubicBezTo>
                      <a:pt x="549" y="639"/>
                      <a:pt x="549" y="643"/>
                      <a:pt x="545" y="647"/>
                    </a:cubicBezTo>
                    <a:cubicBezTo>
                      <a:pt x="542" y="651"/>
                      <a:pt x="538" y="649"/>
                      <a:pt x="534" y="656"/>
                    </a:cubicBezTo>
                    <a:cubicBezTo>
                      <a:pt x="530" y="663"/>
                      <a:pt x="531" y="668"/>
                      <a:pt x="528" y="673"/>
                    </a:cubicBezTo>
                    <a:cubicBezTo>
                      <a:pt x="526" y="677"/>
                      <a:pt x="527" y="680"/>
                      <a:pt x="522" y="682"/>
                    </a:cubicBezTo>
                    <a:cubicBezTo>
                      <a:pt x="517" y="683"/>
                      <a:pt x="508" y="684"/>
                      <a:pt x="507" y="686"/>
                    </a:cubicBezTo>
                    <a:cubicBezTo>
                      <a:pt x="507" y="689"/>
                      <a:pt x="504" y="692"/>
                      <a:pt x="506" y="692"/>
                    </a:cubicBezTo>
                    <a:cubicBezTo>
                      <a:pt x="509" y="692"/>
                      <a:pt x="517" y="688"/>
                      <a:pt x="520" y="687"/>
                    </a:cubicBezTo>
                    <a:cubicBezTo>
                      <a:pt x="523" y="687"/>
                      <a:pt x="530" y="687"/>
                      <a:pt x="534" y="680"/>
                    </a:cubicBezTo>
                    <a:cubicBezTo>
                      <a:pt x="538" y="674"/>
                      <a:pt x="545" y="663"/>
                      <a:pt x="545" y="662"/>
                    </a:cubicBezTo>
                    <a:cubicBezTo>
                      <a:pt x="546" y="661"/>
                      <a:pt x="548" y="660"/>
                      <a:pt x="548" y="663"/>
                    </a:cubicBezTo>
                    <a:cubicBezTo>
                      <a:pt x="548" y="666"/>
                      <a:pt x="548" y="682"/>
                      <a:pt x="548" y="682"/>
                    </a:cubicBezTo>
                    <a:cubicBezTo>
                      <a:pt x="548" y="682"/>
                      <a:pt x="542" y="689"/>
                      <a:pt x="539" y="693"/>
                    </a:cubicBezTo>
                    <a:cubicBezTo>
                      <a:pt x="536" y="698"/>
                      <a:pt x="522" y="702"/>
                      <a:pt x="529" y="703"/>
                    </a:cubicBezTo>
                    <a:cubicBezTo>
                      <a:pt x="536" y="703"/>
                      <a:pt x="548" y="700"/>
                      <a:pt x="551" y="698"/>
                    </a:cubicBezTo>
                    <a:cubicBezTo>
                      <a:pt x="554" y="696"/>
                      <a:pt x="563" y="688"/>
                      <a:pt x="562" y="694"/>
                    </a:cubicBezTo>
                    <a:cubicBezTo>
                      <a:pt x="560" y="699"/>
                      <a:pt x="551" y="698"/>
                      <a:pt x="554" y="705"/>
                    </a:cubicBezTo>
                    <a:cubicBezTo>
                      <a:pt x="558" y="712"/>
                      <a:pt x="558" y="718"/>
                      <a:pt x="558" y="723"/>
                    </a:cubicBezTo>
                    <a:cubicBezTo>
                      <a:pt x="557" y="727"/>
                      <a:pt x="558" y="732"/>
                      <a:pt x="554" y="737"/>
                    </a:cubicBezTo>
                    <a:cubicBezTo>
                      <a:pt x="550" y="742"/>
                      <a:pt x="547" y="751"/>
                      <a:pt x="551" y="757"/>
                    </a:cubicBezTo>
                    <a:cubicBezTo>
                      <a:pt x="555" y="764"/>
                      <a:pt x="567" y="774"/>
                      <a:pt x="569" y="776"/>
                    </a:cubicBezTo>
                    <a:cubicBezTo>
                      <a:pt x="571" y="778"/>
                      <a:pt x="582" y="776"/>
                      <a:pt x="590" y="777"/>
                    </a:cubicBezTo>
                    <a:cubicBezTo>
                      <a:pt x="598" y="778"/>
                      <a:pt x="606" y="790"/>
                      <a:pt x="608" y="790"/>
                    </a:cubicBezTo>
                    <a:cubicBezTo>
                      <a:pt x="610" y="790"/>
                      <a:pt x="621" y="789"/>
                      <a:pt x="625" y="785"/>
                    </a:cubicBezTo>
                    <a:cubicBezTo>
                      <a:pt x="629" y="781"/>
                      <a:pt x="639" y="779"/>
                      <a:pt x="644" y="777"/>
                    </a:cubicBezTo>
                    <a:cubicBezTo>
                      <a:pt x="648" y="775"/>
                      <a:pt x="648" y="778"/>
                      <a:pt x="648" y="773"/>
                    </a:cubicBezTo>
                    <a:cubicBezTo>
                      <a:pt x="648" y="767"/>
                      <a:pt x="645" y="768"/>
                      <a:pt x="652" y="766"/>
                    </a:cubicBezTo>
                    <a:cubicBezTo>
                      <a:pt x="659" y="764"/>
                      <a:pt x="662" y="766"/>
                      <a:pt x="657" y="771"/>
                    </a:cubicBezTo>
                    <a:cubicBezTo>
                      <a:pt x="652" y="777"/>
                      <a:pt x="648" y="784"/>
                      <a:pt x="653" y="782"/>
                    </a:cubicBezTo>
                    <a:cubicBezTo>
                      <a:pt x="658" y="779"/>
                      <a:pt x="667" y="770"/>
                      <a:pt x="666" y="774"/>
                    </a:cubicBezTo>
                    <a:cubicBezTo>
                      <a:pt x="665" y="779"/>
                      <a:pt x="661" y="784"/>
                      <a:pt x="665" y="786"/>
                    </a:cubicBezTo>
                    <a:cubicBezTo>
                      <a:pt x="668" y="788"/>
                      <a:pt x="669" y="794"/>
                      <a:pt x="671" y="794"/>
                    </a:cubicBezTo>
                    <a:cubicBezTo>
                      <a:pt x="674" y="794"/>
                      <a:pt x="675" y="802"/>
                      <a:pt x="677" y="799"/>
                    </a:cubicBezTo>
                    <a:cubicBezTo>
                      <a:pt x="680" y="795"/>
                      <a:pt x="669" y="792"/>
                      <a:pt x="681" y="788"/>
                    </a:cubicBezTo>
                    <a:cubicBezTo>
                      <a:pt x="694" y="785"/>
                      <a:pt x="699" y="782"/>
                      <a:pt x="706" y="778"/>
                    </a:cubicBezTo>
                    <a:cubicBezTo>
                      <a:pt x="713" y="774"/>
                      <a:pt x="722" y="765"/>
                      <a:pt x="731" y="765"/>
                    </a:cubicBezTo>
                    <a:cubicBezTo>
                      <a:pt x="740" y="765"/>
                      <a:pt x="751" y="765"/>
                      <a:pt x="759" y="762"/>
                    </a:cubicBezTo>
                    <a:cubicBezTo>
                      <a:pt x="768" y="760"/>
                      <a:pt x="767" y="760"/>
                      <a:pt x="775" y="756"/>
                    </a:cubicBezTo>
                    <a:cubicBezTo>
                      <a:pt x="784" y="751"/>
                      <a:pt x="786" y="752"/>
                      <a:pt x="788" y="744"/>
                    </a:cubicBezTo>
                    <a:cubicBezTo>
                      <a:pt x="790" y="736"/>
                      <a:pt x="792" y="735"/>
                      <a:pt x="800" y="725"/>
                    </a:cubicBezTo>
                    <a:cubicBezTo>
                      <a:pt x="808" y="714"/>
                      <a:pt x="807" y="713"/>
                      <a:pt x="815" y="706"/>
                    </a:cubicBezTo>
                    <a:cubicBezTo>
                      <a:pt x="823" y="698"/>
                      <a:pt x="821" y="694"/>
                      <a:pt x="828" y="691"/>
                    </a:cubicBezTo>
                    <a:cubicBezTo>
                      <a:pt x="835" y="687"/>
                      <a:pt x="828" y="692"/>
                      <a:pt x="838" y="681"/>
                    </a:cubicBezTo>
                    <a:cubicBezTo>
                      <a:pt x="848" y="671"/>
                      <a:pt x="843" y="670"/>
                      <a:pt x="852" y="663"/>
                    </a:cubicBezTo>
                    <a:cubicBezTo>
                      <a:pt x="862" y="656"/>
                      <a:pt x="861" y="649"/>
                      <a:pt x="870" y="642"/>
                    </a:cubicBezTo>
                    <a:cubicBezTo>
                      <a:pt x="880" y="635"/>
                      <a:pt x="887" y="626"/>
                      <a:pt x="894" y="623"/>
                    </a:cubicBezTo>
                    <a:cubicBezTo>
                      <a:pt x="901" y="620"/>
                      <a:pt x="902" y="619"/>
                      <a:pt x="909" y="615"/>
                    </a:cubicBezTo>
                    <a:cubicBezTo>
                      <a:pt x="917" y="610"/>
                      <a:pt x="919" y="599"/>
                      <a:pt x="922" y="597"/>
                    </a:cubicBezTo>
                    <a:cubicBezTo>
                      <a:pt x="924" y="595"/>
                      <a:pt x="935" y="581"/>
                      <a:pt x="942" y="573"/>
                    </a:cubicBezTo>
                    <a:cubicBezTo>
                      <a:pt x="948" y="566"/>
                      <a:pt x="950" y="554"/>
                      <a:pt x="953" y="547"/>
                    </a:cubicBezTo>
                    <a:cubicBezTo>
                      <a:pt x="957" y="540"/>
                      <a:pt x="962" y="534"/>
                      <a:pt x="965" y="527"/>
                    </a:cubicBezTo>
                    <a:cubicBezTo>
                      <a:pt x="969" y="521"/>
                      <a:pt x="980" y="509"/>
                      <a:pt x="980" y="503"/>
                    </a:cubicBezTo>
                    <a:cubicBezTo>
                      <a:pt x="980" y="496"/>
                      <a:pt x="984" y="473"/>
                      <a:pt x="982" y="472"/>
                    </a:cubicBezTo>
                    <a:cubicBezTo>
                      <a:pt x="981" y="470"/>
                      <a:pt x="980" y="464"/>
                      <a:pt x="982" y="463"/>
                    </a:cubicBezTo>
                    <a:cubicBezTo>
                      <a:pt x="984" y="461"/>
                      <a:pt x="984" y="457"/>
                      <a:pt x="986" y="450"/>
                    </a:cubicBezTo>
                    <a:cubicBezTo>
                      <a:pt x="987" y="443"/>
                      <a:pt x="984" y="443"/>
                      <a:pt x="987" y="439"/>
                    </a:cubicBezTo>
                    <a:cubicBezTo>
                      <a:pt x="991" y="436"/>
                      <a:pt x="996" y="431"/>
                      <a:pt x="993" y="428"/>
                    </a:cubicBezTo>
                    <a:cubicBezTo>
                      <a:pt x="990" y="425"/>
                      <a:pt x="989" y="425"/>
                      <a:pt x="991" y="419"/>
                    </a:cubicBezTo>
                    <a:cubicBezTo>
                      <a:pt x="993" y="414"/>
                      <a:pt x="996" y="412"/>
                      <a:pt x="991" y="409"/>
                    </a:cubicBezTo>
                    <a:cubicBezTo>
                      <a:pt x="987" y="407"/>
                      <a:pt x="985" y="411"/>
                      <a:pt x="985" y="403"/>
                    </a:cubicBezTo>
                    <a:cubicBezTo>
                      <a:pt x="985" y="396"/>
                      <a:pt x="978" y="392"/>
                      <a:pt x="977" y="386"/>
                    </a:cubicBezTo>
                    <a:cubicBezTo>
                      <a:pt x="975" y="380"/>
                      <a:pt x="979" y="375"/>
                      <a:pt x="972" y="375"/>
                    </a:cubicBezTo>
                    <a:cubicBezTo>
                      <a:pt x="966" y="375"/>
                      <a:pt x="962" y="375"/>
                      <a:pt x="963" y="370"/>
                    </a:cubicBezTo>
                    <a:cubicBezTo>
                      <a:pt x="963" y="365"/>
                      <a:pt x="965" y="358"/>
                      <a:pt x="961" y="360"/>
                    </a:cubicBezTo>
                    <a:cubicBezTo>
                      <a:pt x="957" y="361"/>
                      <a:pt x="954" y="362"/>
                      <a:pt x="955" y="358"/>
                    </a:cubicBezTo>
                    <a:cubicBezTo>
                      <a:pt x="956" y="354"/>
                      <a:pt x="956" y="350"/>
                      <a:pt x="958" y="345"/>
                    </a:cubicBezTo>
                    <a:cubicBezTo>
                      <a:pt x="960" y="341"/>
                      <a:pt x="963" y="330"/>
                      <a:pt x="960" y="329"/>
                    </a:cubicBezTo>
                    <a:cubicBezTo>
                      <a:pt x="956" y="328"/>
                      <a:pt x="954" y="329"/>
                      <a:pt x="953" y="331"/>
                    </a:cubicBezTo>
                    <a:cubicBezTo>
                      <a:pt x="952" y="333"/>
                      <a:pt x="952" y="337"/>
                      <a:pt x="950" y="332"/>
                    </a:cubicBezTo>
                    <a:cubicBezTo>
                      <a:pt x="947" y="327"/>
                      <a:pt x="943" y="319"/>
                      <a:pt x="942" y="324"/>
                    </a:cubicBezTo>
                    <a:cubicBezTo>
                      <a:pt x="941" y="329"/>
                      <a:pt x="944" y="339"/>
                      <a:pt x="938" y="334"/>
                    </a:cubicBezTo>
                    <a:cubicBezTo>
                      <a:pt x="933" y="329"/>
                      <a:pt x="932" y="330"/>
                      <a:pt x="932" y="322"/>
                    </a:cubicBezTo>
                    <a:cubicBezTo>
                      <a:pt x="933" y="315"/>
                      <a:pt x="932" y="310"/>
                      <a:pt x="933" y="309"/>
                    </a:cubicBezTo>
                    <a:cubicBezTo>
                      <a:pt x="935" y="307"/>
                      <a:pt x="938" y="308"/>
                      <a:pt x="935" y="306"/>
                    </a:cubicBezTo>
                    <a:cubicBezTo>
                      <a:pt x="932" y="304"/>
                      <a:pt x="930" y="306"/>
                      <a:pt x="930" y="299"/>
                    </a:cubicBezTo>
                    <a:cubicBezTo>
                      <a:pt x="930" y="291"/>
                      <a:pt x="934" y="291"/>
                      <a:pt x="928" y="288"/>
                    </a:cubicBezTo>
                    <a:cubicBezTo>
                      <a:pt x="922" y="286"/>
                      <a:pt x="919" y="286"/>
                      <a:pt x="920" y="282"/>
                    </a:cubicBezTo>
                    <a:cubicBezTo>
                      <a:pt x="922" y="277"/>
                      <a:pt x="931" y="282"/>
                      <a:pt x="928" y="278"/>
                    </a:cubicBezTo>
                    <a:cubicBezTo>
                      <a:pt x="926" y="274"/>
                      <a:pt x="929" y="274"/>
                      <a:pt x="925" y="270"/>
                    </a:cubicBezTo>
                    <a:cubicBezTo>
                      <a:pt x="920" y="266"/>
                      <a:pt x="921" y="263"/>
                      <a:pt x="918" y="265"/>
                    </a:cubicBezTo>
                    <a:cubicBezTo>
                      <a:pt x="915" y="267"/>
                      <a:pt x="914" y="265"/>
                      <a:pt x="910" y="261"/>
                    </a:cubicBezTo>
                    <a:cubicBezTo>
                      <a:pt x="907" y="257"/>
                      <a:pt x="907" y="259"/>
                      <a:pt x="903" y="256"/>
                    </a:cubicBezTo>
                    <a:cubicBezTo>
                      <a:pt x="898" y="253"/>
                      <a:pt x="899" y="250"/>
                      <a:pt x="898" y="248"/>
                    </a:cubicBezTo>
                    <a:cubicBezTo>
                      <a:pt x="897" y="246"/>
                      <a:pt x="903" y="245"/>
                      <a:pt x="894" y="244"/>
                    </a:cubicBezTo>
                    <a:cubicBezTo>
                      <a:pt x="885" y="244"/>
                      <a:pt x="887" y="245"/>
                      <a:pt x="881" y="240"/>
                    </a:cubicBezTo>
                    <a:cubicBezTo>
                      <a:pt x="875" y="236"/>
                      <a:pt x="872" y="238"/>
                      <a:pt x="874" y="230"/>
                    </a:cubicBezTo>
                    <a:cubicBezTo>
                      <a:pt x="876" y="223"/>
                      <a:pt x="877" y="222"/>
                      <a:pt x="873" y="217"/>
                    </a:cubicBezTo>
                    <a:cubicBezTo>
                      <a:pt x="869" y="211"/>
                      <a:pt x="867" y="215"/>
                      <a:pt x="871" y="208"/>
                    </a:cubicBezTo>
                    <a:cubicBezTo>
                      <a:pt x="875" y="201"/>
                      <a:pt x="875" y="198"/>
                      <a:pt x="875" y="193"/>
                    </a:cubicBezTo>
                    <a:cubicBezTo>
                      <a:pt x="876" y="189"/>
                      <a:pt x="870" y="187"/>
                      <a:pt x="873" y="182"/>
                    </a:cubicBezTo>
                    <a:cubicBezTo>
                      <a:pt x="876" y="178"/>
                      <a:pt x="880" y="176"/>
                      <a:pt x="875" y="175"/>
                    </a:cubicBezTo>
                    <a:cubicBezTo>
                      <a:pt x="870" y="174"/>
                      <a:pt x="868" y="177"/>
                      <a:pt x="867" y="170"/>
                    </a:cubicBezTo>
                    <a:cubicBezTo>
                      <a:pt x="866" y="163"/>
                      <a:pt x="863" y="163"/>
                      <a:pt x="866" y="157"/>
                    </a:cubicBezTo>
                    <a:cubicBezTo>
                      <a:pt x="868" y="151"/>
                      <a:pt x="869" y="155"/>
                      <a:pt x="868" y="147"/>
                    </a:cubicBezTo>
                    <a:cubicBezTo>
                      <a:pt x="866" y="139"/>
                      <a:pt x="862" y="141"/>
                      <a:pt x="866" y="134"/>
                    </a:cubicBezTo>
                    <a:cubicBezTo>
                      <a:pt x="871" y="127"/>
                      <a:pt x="865" y="130"/>
                      <a:pt x="867" y="125"/>
                    </a:cubicBezTo>
                    <a:cubicBezTo>
                      <a:pt x="869" y="120"/>
                      <a:pt x="874" y="123"/>
                      <a:pt x="867" y="118"/>
                    </a:cubicBezTo>
                    <a:cubicBezTo>
                      <a:pt x="861" y="114"/>
                      <a:pt x="862" y="115"/>
                      <a:pt x="859" y="111"/>
                    </a:cubicBezTo>
                    <a:cubicBezTo>
                      <a:pt x="855" y="106"/>
                      <a:pt x="855" y="107"/>
                      <a:pt x="853" y="104"/>
                    </a:cubicBezTo>
                    <a:cubicBezTo>
                      <a:pt x="851" y="100"/>
                      <a:pt x="843" y="102"/>
                      <a:pt x="841" y="105"/>
                    </a:cubicBezTo>
                    <a:cubicBezTo>
                      <a:pt x="839" y="108"/>
                      <a:pt x="836" y="111"/>
                      <a:pt x="833" y="106"/>
                    </a:cubicBezTo>
                    <a:cubicBezTo>
                      <a:pt x="831" y="100"/>
                      <a:pt x="829" y="99"/>
                      <a:pt x="831" y="92"/>
                    </a:cubicBezTo>
                    <a:cubicBezTo>
                      <a:pt x="832" y="85"/>
                      <a:pt x="832" y="81"/>
                      <a:pt x="832" y="73"/>
                    </a:cubicBezTo>
                    <a:cubicBezTo>
                      <a:pt x="832" y="66"/>
                      <a:pt x="828" y="66"/>
                      <a:pt x="829" y="59"/>
                    </a:cubicBezTo>
                    <a:cubicBezTo>
                      <a:pt x="830" y="51"/>
                      <a:pt x="824" y="49"/>
                      <a:pt x="825" y="46"/>
                    </a:cubicBezTo>
                    <a:cubicBezTo>
                      <a:pt x="827" y="43"/>
                      <a:pt x="829" y="40"/>
                      <a:pt x="824" y="37"/>
                    </a:cubicBezTo>
                    <a:cubicBezTo>
                      <a:pt x="820" y="34"/>
                      <a:pt x="820" y="34"/>
                      <a:pt x="821" y="28"/>
                    </a:cubicBezTo>
                    <a:cubicBezTo>
                      <a:pt x="822" y="23"/>
                      <a:pt x="819" y="21"/>
                      <a:pt x="819" y="17"/>
                    </a:cubicBezTo>
                    <a:cubicBezTo>
                      <a:pt x="820" y="12"/>
                      <a:pt x="820" y="17"/>
                      <a:pt x="819" y="10"/>
                    </a:cubicBezTo>
                    <a:cubicBezTo>
                      <a:pt x="818" y="4"/>
                      <a:pt x="815" y="0"/>
                      <a:pt x="813" y="3"/>
                    </a:cubicBezTo>
                    <a:cubicBezTo>
                      <a:pt x="811" y="6"/>
                      <a:pt x="805" y="6"/>
                      <a:pt x="805" y="9"/>
                    </a:cubicBezTo>
                    <a:cubicBezTo>
                      <a:pt x="805" y="13"/>
                      <a:pt x="801" y="15"/>
                      <a:pt x="801" y="19"/>
                    </a:cubicBezTo>
                    <a:cubicBezTo>
                      <a:pt x="801" y="24"/>
                      <a:pt x="797" y="24"/>
                      <a:pt x="797" y="31"/>
                    </a:cubicBezTo>
                    <a:cubicBezTo>
                      <a:pt x="796" y="38"/>
                      <a:pt x="799" y="38"/>
                      <a:pt x="794" y="40"/>
                    </a:cubicBezTo>
                    <a:cubicBezTo>
                      <a:pt x="789" y="42"/>
                      <a:pt x="787" y="49"/>
                      <a:pt x="787" y="51"/>
                    </a:cubicBezTo>
                    <a:cubicBezTo>
                      <a:pt x="788" y="53"/>
                      <a:pt x="794" y="58"/>
                      <a:pt x="794" y="60"/>
                    </a:cubicBezTo>
                    <a:cubicBezTo>
                      <a:pt x="794" y="63"/>
                      <a:pt x="788" y="59"/>
                      <a:pt x="786" y="65"/>
                    </a:cubicBezTo>
                    <a:cubicBezTo>
                      <a:pt x="783" y="71"/>
                      <a:pt x="782" y="78"/>
                      <a:pt x="779" y="86"/>
                    </a:cubicBezTo>
                    <a:cubicBezTo>
                      <a:pt x="776" y="93"/>
                      <a:pt x="776" y="102"/>
                      <a:pt x="776" y="107"/>
                    </a:cubicBezTo>
                    <a:cubicBezTo>
                      <a:pt x="776" y="112"/>
                      <a:pt x="776" y="116"/>
                      <a:pt x="775" y="124"/>
                    </a:cubicBezTo>
                    <a:cubicBezTo>
                      <a:pt x="774" y="132"/>
                      <a:pt x="771" y="135"/>
                      <a:pt x="769" y="140"/>
                    </a:cubicBezTo>
                    <a:cubicBezTo>
                      <a:pt x="768" y="146"/>
                      <a:pt x="767" y="148"/>
                      <a:pt x="765" y="155"/>
                    </a:cubicBezTo>
                    <a:cubicBezTo>
                      <a:pt x="762" y="162"/>
                      <a:pt x="763" y="163"/>
                      <a:pt x="759" y="171"/>
                    </a:cubicBezTo>
                    <a:cubicBezTo>
                      <a:pt x="755" y="179"/>
                      <a:pt x="754" y="183"/>
                      <a:pt x="750" y="186"/>
                    </a:cubicBezTo>
                    <a:cubicBezTo>
                      <a:pt x="746" y="188"/>
                      <a:pt x="743" y="199"/>
                      <a:pt x="734" y="199"/>
                    </a:cubicBezTo>
                    <a:cubicBezTo>
                      <a:pt x="725" y="199"/>
                      <a:pt x="731" y="202"/>
                      <a:pt x="722" y="198"/>
                    </a:cubicBezTo>
                    <a:cubicBezTo>
                      <a:pt x="713" y="193"/>
                      <a:pt x="706" y="192"/>
                      <a:pt x="706" y="185"/>
                    </a:cubicBezTo>
                    <a:cubicBezTo>
                      <a:pt x="706" y="178"/>
                      <a:pt x="703" y="176"/>
                      <a:pt x="698" y="174"/>
                    </a:cubicBezTo>
                    <a:cubicBezTo>
                      <a:pt x="693" y="173"/>
                      <a:pt x="692" y="179"/>
                      <a:pt x="686" y="169"/>
                    </a:cubicBezTo>
                    <a:cubicBezTo>
                      <a:pt x="680" y="160"/>
                      <a:pt x="680" y="160"/>
                      <a:pt x="674" y="157"/>
                    </a:cubicBezTo>
                    <a:cubicBezTo>
                      <a:pt x="668" y="153"/>
                      <a:pt x="666" y="153"/>
                      <a:pt x="660" y="152"/>
                    </a:cubicBezTo>
                    <a:cubicBezTo>
                      <a:pt x="655" y="151"/>
                      <a:pt x="648" y="146"/>
                      <a:pt x="645" y="142"/>
                    </a:cubicBezTo>
                    <a:cubicBezTo>
                      <a:pt x="642" y="138"/>
                      <a:pt x="633" y="128"/>
                      <a:pt x="629" y="125"/>
                    </a:cubicBezTo>
                    <a:cubicBezTo>
                      <a:pt x="625" y="121"/>
                      <a:pt x="623" y="119"/>
                      <a:pt x="628" y="115"/>
                    </a:cubicBezTo>
                    <a:cubicBezTo>
                      <a:pt x="632" y="110"/>
                      <a:pt x="636" y="103"/>
                      <a:pt x="640" y="97"/>
                    </a:cubicBezTo>
                    <a:cubicBezTo>
                      <a:pt x="644" y="91"/>
                      <a:pt x="641" y="91"/>
                      <a:pt x="638" y="86"/>
                    </a:cubicBezTo>
                    <a:cubicBezTo>
                      <a:pt x="636" y="81"/>
                      <a:pt x="645" y="77"/>
                      <a:pt x="646" y="76"/>
                    </a:cubicBezTo>
                    <a:cubicBezTo>
                      <a:pt x="647" y="75"/>
                      <a:pt x="643" y="71"/>
                      <a:pt x="649" y="73"/>
                    </a:cubicBezTo>
                    <a:cubicBezTo>
                      <a:pt x="655" y="76"/>
                      <a:pt x="657" y="74"/>
                      <a:pt x="660" y="71"/>
                    </a:cubicBezTo>
                    <a:cubicBezTo>
                      <a:pt x="664" y="68"/>
                      <a:pt x="653" y="64"/>
                      <a:pt x="659" y="61"/>
                    </a:cubicBezTo>
                    <a:cubicBezTo>
                      <a:pt x="666" y="59"/>
                      <a:pt x="666" y="57"/>
                      <a:pt x="668" y="54"/>
                    </a:cubicBezTo>
                    <a:cubicBezTo>
                      <a:pt x="670" y="50"/>
                      <a:pt x="675" y="47"/>
                      <a:pt x="670" y="44"/>
                    </a:cubicBezTo>
                    <a:cubicBezTo>
                      <a:pt x="666" y="41"/>
                      <a:pt x="661" y="44"/>
                      <a:pt x="661" y="40"/>
                    </a:cubicBezTo>
                    <a:cubicBezTo>
                      <a:pt x="661" y="36"/>
                      <a:pt x="660" y="30"/>
                      <a:pt x="657" y="36"/>
                    </a:cubicBezTo>
                    <a:cubicBezTo>
                      <a:pt x="654" y="41"/>
                      <a:pt x="658" y="55"/>
                      <a:pt x="652" y="50"/>
                    </a:cubicBezTo>
                    <a:cubicBezTo>
                      <a:pt x="646" y="45"/>
                      <a:pt x="645" y="47"/>
                      <a:pt x="645" y="42"/>
                    </a:cubicBezTo>
                    <a:cubicBezTo>
                      <a:pt x="645" y="37"/>
                      <a:pt x="649" y="34"/>
                      <a:pt x="645" y="35"/>
                    </a:cubicBezTo>
                    <a:cubicBezTo>
                      <a:pt x="641" y="36"/>
                      <a:pt x="637" y="39"/>
                      <a:pt x="634" y="41"/>
                    </a:cubicBezTo>
                    <a:cubicBezTo>
                      <a:pt x="631" y="44"/>
                      <a:pt x="631" y="46"/>
                      <a:pt x="625" y="44"/>
                    </a:cubicBezTo>
                    <a:cubicBezTo>
                      <a:pt x="619" y="42"/>
                      <a:pt x="620" y="41"/>
                      <a:pt x="619" y="39"/>
                    </a:cubicBezTo>
                    <a:cubicBezTo>
                      <a:pt x="618" y="37"/>
                      <a:pt x="618" y="37"/>
                      <a:pt x="614" y="39"/>
                    </a:cubicBezTo>
                    <a:cubicBezTo>
                      <a:pt x="610" y="40"/>
                      <a:pt x="613" y="42"/>
                      <a:pt x="607" y="40"/>
                    </a:cubicBezTo>
                    <a:cubicBezTo>
                      <a:pt x="601" y="37"/>
                      <a:pt x="600" y="40"/>
                      <a:pt x="599" y="36"/>
                    </a:cubicBezTo>
                    <a:cubicBezTo>
                      <a:pt x="597" y="31"/>
                      <a:pt x="598" y="26"/>
                      <a:pt x="594" y="29"/>
                    </a:cubicBezTo>
                    <a:cubicBezTo>
                      <a:pt x="589" y="32"/>
                      <a:pt x="590" y="34"/>
                      <a:pt x="586" y="31"/>
                    </a:cubicBezTo>
                    <a:cubicBezTo>
                      <a:pt x="582" y="28"/>
                      <a:pt x="578" y="29"/>
                      <a:pt x="577" y="25"/>
                    </a:cubicBezTo>
                    <a:cubicBezTo>
                      <a:pt x="575" y="21"/>
                      <a:pt x="571" y="19"/>
                      <a:pt x="570" y="21"/>
                    </a:cubicBezTo>
                    <a:cubicBezTo>
                      <a:pt x="568" y="23"/>
                      <a:pt x="565" y="22"/>
                      <a:pt x="565" y="19"/>
                    </a:cubicBezTo>
                    <a:cubicBezTo>
                      <a:pt x="565" y="17"/>
                      <a:pt x="566" y="14"/>
                      <a:pt x="562" y="16"/>
                    </a:cubicBezTo>
                    <a:cubicBezTo>
                      <a:pt x="558" y="17"/>
                      <a:pt x="551" y="12"/>
                      <a:pt x="550" y="16"/>
                    </a:cubicBezTo>
                    <a:cubicBezTo>
                      <a:pt x="548" y="20"/>
                      <a:pt x="542" y="23"/>
                      <a:pt x="550" y="25"/>
                    </a:cubicBezTo>
                    <a:cubicBezTo>
                      <a:pt x="558" y="27"/>
                      <a:pt x="564" y="30"/>
                      <a:pt x="564" y="33"/>
                    </a:cubicBezTo>
                    <a:cubicBezTo>
                      <a:pt x="564" y="36"/>
                      <a:pt x="564" y="44"/>
                      <a:pt x="557" y="44"/>
                    </a:cubicBezTo>
                    <a:cubicBezTo>
                      <a:pt x="551" y="45"/>
                      <a:pt x="544" y="47"/>
                      <a:pt x="539" y="47"/>
                    </a:cubicBezTo>
                    <a:cubicBezTo>
                      <a:pt x="535" y="47"/>
                      <a:pt x="532" y="41"/>
                      <a:pt x="524" y="44"/>
                    </a:cubicBezTo>
                    <a:cubicBezTo>
                      <a:pt x="517" y="47"/>
                      <a:pt x="522" y="53"/>
                      <a:pt x="521" y="53"/>
                    </a:cubicBezTo>
                    <a:cubicBezTo>
                      <a:pt x="519" y="54"/>
                      <a:pt x="510" y="51"/>
                      <a:pt x="507" y="55"/>
                    </a:cubicBezTo>
                    <a:cubicBezTo>
                      <a:pt x="505" y="60"/>
                      <a:pt x="500" y="63"/>
                      <a:pt x="500" y="66"/>
                    </a:cubicBezTo>
                    <a:cubicBezTo>
                      <a:pt x="500" y="70"/>
                      <a:pt x="499" y="70"/>
                      <a:pt x="500" y="72"/>
                    </a:cubicBezTo>
                    <a:cubicBezTo>
                      <a:pt x="501" y="74"/>
                      <a:pt x="503" y="78"/>
                      <a:pt x="497" y="79"/>
                    </a:cubicBezTo>
                    <a:cubicBezTo>
                      <a:pt x="491" y="79"/>
                      <a:pt x="489" y="81"/>
                      <a:pt x="489" y="85"/>
                    </a:cubicBezTo>
                    <a:cubicBezTo>
                      <a:pt x="488" y="88"/>
                      <a:pt x="488" y="91"/>
                      <a:pt x="483" y="95"/>
                    </a:cubicBezTo>
                    <a:cubicBezTo>
                      <a:pt x="478" y="99"/>
                      <a:pt x="470" y="103"/>
                      <a:pt x="476" y="108"/>
                    </a:cubicBezTo>
                    <a:cubicBezTo>
                      <a:pt x="482" y="113"/>
                      <a:pt x="479" y="115"/>
                      <a:pt x="479" y="120"/>
                    </a:cubicBezTo>
                    <a:cubicBezTo>
                      <a:pt x="479" y="125"/>
                      <a:pt x="476" y="130"/>
                      <a:pt x="475" y="124"/>
                    </a:cubicBezTo>
                    <a:cubicBezTo>
                      <a:pt x="474" y="119"/>
                      <a:pt x="470" y="118"/>
                      <a:pt x="470" y="121"/>
                    </a:cubicBezTo>
                    <a:cubicBezTo>
                      <a:pt x="470" y="125"/>
                      <a:pt x="466" y="132"/>
                      <a:pt x="466" y="125"/>
                    </a:cubicBezTo>
                    <a:cubicBezTo>
                      <a:pt x="466" y="118"/>
                      <a:pt x="464" y="117"/>
                      <a:pt x="458" y="117"/>
                    </a:cubicBezTo>
                    <a:cubicBezTo>
                      <a:pt x="451" y="117"/>
                      <a:pt x="453" y="121"/>
                      <a:pt x="448" y="122"/>
                    </a:cubicBezTo>
                    <a:cubicBezTo>
                      <a:pt x="444" y="124"/>
                      <a:pt x="442" y="132"/>
                      <a:pt x="442" y="122"/>
                    </a:cubicBezTo>
                    <a:cubicBezTo>
                      <a:pt x="442" y="111"/>
                      <a:pt x="442" y="111"/>
                      <a:pt x="437" y="107"/>
                    </a:cubicBezTo>
                    <a:cubicBezTo>
                      <a:pt x="433" y="102"/>
                      <a:pt x="431" y="94"/>
                      <a:pt x="426" y="92"/>
                    </a:cubicBezTo>
                    <a:cubicBezTo>
                      <a:pt x="422" y="90"/>
                      <a:pt x="415" y="83"/>
                      <a:pt x="414" y="89"/>
                    </a:cubicBezTo>
                    <a:cubicBezTo>
                      <a:pt x="413" y="95"/>
                      <a:pt x="415" y="100"/>
                      <a:pt x="409" y="99"/>
                    </a:cubicBezTo>
                    <a:cubicBezTo>
                      <a:pt x="403" y="98"/>
                      <a:pt x="402" y="93"/>
                      <a:pt x="401" y="96"/>
                    </a:cubicBezTo>
                    <a:cubicBezTo>
                      <a:pt x="400" y="99"/>
                      <a:pt x="390" y="93"/>
                      <a:pt x="392" y="97"/>
                    </a:cubicBezTo>
                    <a:cubicBezTo>
                      <a:pt x="394" y="101"/>
                      <a:pt x="390" y="105"/>
                      <a:pt x="389" y="108"/>
                    </a:cubicBezTo>
                    <a:cubicBezTo>
                      <a:pt x="388" y="111"/>
                      <a:pt x="385" y="113"/>
                      <a:pt x="383" y="110"/>
                    </a:cubicBezTo>
                    <a:cubicBezTo>
                      <a:pt x="381" y="106"/>
                      <a:pt x="376" y="108"/>
                      <a:pt x="374" y="111"/>
                    </a:cubicBezTo>
                    <a:cubicBezTo>
                      <a:pt x="371" y="113"/>
                      <a:pt x="369" y="111"/>
                      <a:pt x="370" y="116"/>
                    </a:cubicBezTo>
                    <a:cubicBezTo>
                      <a:pt x="371" y="121"/>
                      <a:pt x="376" y="127"/>
                      <a:pt x="372" y="126"/>
                    </a:cubicBezTo>
                    <a:cubicBezTo>
                      <a:pt x="369" y="125"/>
                      <a:pt x="366" y="123"/>
                      <a:pt x="362" y="127"/>
                    </a:cubicBezTo>
                    <a:cubicBezTo>
                      <a:pt x="358" y="131"/>
                      <a:pt x="357" y="132"/>
                      <a:pt x="353" y="134"/>
                    </a:cubicBezTo>
                    <a:cubicBezTo>
                      <a:pt x="348" y="136"/>
                      <a:pt x="343" y="133"/>
                      <a:pt x="345" y="139"/>
                    </a:cubicBezTo>
                    <a:cubicBezTo>
                      <a:pt x="346" y="145"/>
                      <a:pt x="351" y="147"/>
                      <a:pt x="350" y="150"/>
                    </a:cubicBezTo>
                    <a:cubicBezTo>
                      <a:pt x="348" y="153"/>
                      <a:pt x="348" y="164"/>
                      <a:pt x="344" y="162"/>
                    </a:cubicBezTo>
                    <a:cubicBezTo>
                      <a:pt x="339" y="159"/>
                      <a:pt x="340" y="163"/>
                      <a:pt x="334" y="160"/>
                    </a:cubicBezTo>
                    <a:cubicBezTo>
                      <a:pt x="329" y="157"/>
                      <a:pt x="321" y="153"/>
                      <a:pt x="322" y="157"/>
                    </a:cubicBezTo>
                    <a:cubicBezTo>
                      <a:pt x="323" y="161"/>
                      <a:pt x="318" y="166"/>
                      <a:pt x="319" y="168"/>
                    </a:cubicBezTo>
                    <a:cubicBezTo>
                      <a:pt x="321" y="170"/>
                      <a:pt x="333" y="180"/>
                      <a:pt x="328" y="180"/>
                    </a:cubicBezTo>
                    <a:cubicBezTo>
                      <a:pt x="324" y="179"/>
                      <a:pt x="321" y="175"/>
                      <a:pt x="321" y="180"/>
                    </a:cubicBezTo>
                    <a:cubicBezTo>
                      <a:pt x="321" y="185"/>
                      <a:pt x="315" y="196"/>
                      <a:pt x="315" y="189"/>
                    </a:cubicBezTo>
                    <a:cubicBezTo>
                      <a:pt x="314" y="183"/>
                      <a:pt x="309" y="178"/>
                      <a:pt x="310" y="173"/>
                    </a:cubicBezTo>
                    <a:cubicBezTo>
                      <a:pt x="311" y="167"/>
                      <a:pt x="314" y="158"/>
                      <a:pt x="309" y="161"/>
                    </a:cubicBezTo>
                    <a:cubicBezTo>
                      <a:pt x="304" y="163"/>
                      <a:pt x="308" y="162"/>
                      <a:pt x="301" y="168"/>
                    </a:cubicBezTo>
                    <a:cubicBezTo>
                      <a:pt x="295" y="175"/>
                      <a:pt x="289" y="175"/>
                      <a:pt x="284" y="180"/>
                    </a:cubicBezTo>
                    <a:cubicBezTo>
                      <a:pt x="280" y="185"/>
                      <a:pt x="281" y="198"/>
                      <a:pt x="282" y="202"/>
                    </a:cubicBezTo>
                    <a:cubicBezTo>
                      <a:pt x="283" y="206"/>
                      <a:pt x="290" y="209"/>
                      <a:pt x="286" y="211"/>
                    </a:cubicBezTo>
                    <a:cubicBezTo>
                      <a:pt x="283" y="214"/>
                      <a:pt x="276" y="218"/>
                      <a:pt x="273" y="221"/>
                    </a:cubicBezTo>
                    <a:cubicBezTo>
                      <a:pt x="269" y="223"/>
                      <a:pt x="264" y="231"/>
                      <a:pt x="264" y="233"/>
                    </a:cubicBezTo>
                    <a:cubicBezTo>
                      <a:pt x="264" y="234"/>
                      <a:pt x="261" y="245"/>
                      <a:pt x="251" y="249"/>
                    </a:cubicBezTo>
                    <a:cubicBezTo>
                      <a:pt x="241" y="252"/>
                      <a:pt x="247" y="254"/>
                      <a:pt x="232" y="258"/>
                    </a:cubicBezTo>
                    <a:cubicBezTo>
                      <a:pt x="218" y="261"/>
                      <a:pt x="222" y="261"/>
                      <a:pt x="211" y="262"/>
                    </a:cubicBezTo>
                    <a:cubicBezTo>
                      <a:pt x="199" y="264"/>
                      <a:pt x="196" y="265"/>
                      <a:pt x="191" y="269"/>
                    </a:cubicBezTo>
                    <a:cubicBezTo>
                      <a:pt x="186" y="273"/>
                      <a:pt x="181" y="271"/>
                      <a:pt x="177" y="272"/>
                    </a:cubicBezTo>
                    <a:cubicBezTo>
                      <a:pt x="173" y="273"/>
                      <a:pt x="174" y="273"/>
                      <a:pt x="165" y="277"/>
                    </a:cubicBezTo>
                    <a:cubicBezTo>
                      <a:pt x="155" y="281"/>
                      <a:pt x="161" y="282"/>
                      <a:pt x="151" y="281"/>
                    </a:cubicBezTo>
                    <a:cubicBezTo>
                      <a:pt x="141" y="280"/>
                      <a:pt x="137" y="279"/>
                      <a:pt x="132" y="282"/>
                    </a:cubicBezTo>
                    <a:cubicBezTo>
                      <a:pt x="127" y="284"/>
                      <a:pt x="122" y="283"/>
                      <a:pt x="120" y="287"/>
                    </a:cubicBezTo>
                    <a:cubicBezTo>
                      <a:pt x="117" y="292"/>
                      <a:pt x="114" y="290"/>
                      <a:pt x="108" y="297"/>
                    </a:cubicBezTo>
                    <a:cubicBezTo>
                      <a:pt x="102" y="303"/>
                      <a:pt x="95" y="306"/>
                      <a:pt x="89" y="309"/>
                    </a:cubicBezTo>
                    <a:cubicBezTo>
                      <a:pt x="83" y="313"/>
                      <a:pt x="78" y="310"/>
                      <a:pt x="74" y="319"/>
                    </a:cubicBezTo>
                    <a:cubicBezTo>
                      <a:pt x="70" y="327"/>
                      <a:pt x="67" y="338"/>
                      <a:pt x="66" y="330"/>
                    </a:cubicBezTo>
                    <a:cubicBezTo>
                      <a:pt x="64" y="322"/>
                      <a:pt x="70" y="312"/>
                      <a:pt x="65" y="315"/>
                    </a:cubicBezTo>
                    <a:cubicBezTo>
                      <a:pt x="60" y="317"/>
                      <a:pt x="60" y="321"/>
                      <a:pt x="56" y="327"/>
                    </a:cubicBezTo>
                    <a:cubicBezTo>
                      <a:pt x="53" y="333"/>
                      <a:pt x="47" y="337"/>
                      <a:pt x="49" y="341"/>
                    </a:cubicBezTo>
                    <a:cubicBezTo>
                      <a:pt x="51" y="346"/>
                      <a:pt x="55" y="350"/>
                      <a:pt x="51" y="355"/>
                    </a:cubicBezTo>
                    <a:cubicBezTo>
                      <a:pt x="48" y="360"/>
                      <a:pt x="42" y="363"/>
                      <a:pt x="41" y="369"/>
                    </a:cubicBezTo>
                    <a:cubicBezTo>
                      <a:pt x="39" y="375"/>
                      <a:pt x="33" y="379"/>
                      <a:pt x="35" y="388"/>
                    </a:cubicBezTo>
                    <a:cubicBezTo>
                      <a:pt x="37" y="396"/>
                      <a:pt x="37" y="402"/>
                      <a:pt x="40" y="410"/>
                    </a:cubicBezTo>
                    <a:cubicBezTo>
                      <a:pt x="44" y="418"/>
                      <a:pt x="48" y="425"/>
                      <a:pt x="47" y="432"/>
                    </a:cubicBezTo>
                    <a:cubicBezTo>
                      <a:pt x="45" y="439"/>
                      <a:pt x="43" y="442"/>
                      <a:pt x="41" y="440"/>
                    </a:cubicBezTo>
                    <a:cubicBezTo>
                      <a:pt x="38" y="437"/>
                      <a:pt x="40" y="443"/>
                      <a:pt x="37" y="433"/>
                    </a:cubicBezTo>
                    <a:cubicBezTo>
                      <a:pt x="35" y="423"/>
                      <a:pt x="29" y="413"/>
                      <a:pt x="28" y="420"/>
                    </a:cubicBezTo>
                    <a:cubicBezTo>
                      <a:pt x="28" y="427"/>
                      <a:pt x="29" y="431"/>
                      <a:pt x="31" y="434"/>
                    </a:cubicBezTo>
                    <a:cubicBezTo>
                      <a:pt x="33" y="438"/>
                      <a:pt x="38" y="451"/>
                      <a:pt x="34" y="448"/>
                    </a:cubicBezTo>
                    <a:cubicBezTo>
                      <a:pt x="29" y="444"/>
                      <a:pt x="28" y="440"/>
                      <a:pt x="28" y="437"/>
                    </a:cubicBezTo>
                    <a:cubicBezTo>
                      <a:pt x="27" y="435"/>
                      <a:pt x="21" y="434"/>
                      <a:pt x="21" y="440"/>
                    </a:cubicBezTo>
                    <a:cubicBezTo>
                      <a:pt x="22" y="447"/>
                      <a:pt x="33" y="458"/>
                      <a:pt x="33" y="466"/>
                    </a:cubicBezTo>
                    <a:cubicBezTo>
                      <a:pt x="33" y="474"/>
                      <a:pt x="32" y="477"/>
                      <a:pt x="33" y="485"/>
                    </a:cubicBezTo>
                    <a:cubicBezTo>
                      <a:pt x="33" y="494"/>
                      <a:pt x="38" y="498"/>
                      <a:pt x="39" y="508"/>
                    </a:cubicBezTo>
                    <a:cubicBezTo>
                      <a:pt x="40" y="517"/>
                      <a:pt x="39" y="526"/>
                      <a:pt x="39" y="530"/>
                    </a:cubicBezTo>
                    <a:cubicBezTo>
                      <a:pt x="38" y="533"/>
                      <a:pt x="38" y="540"/>
                      <a:pt x="37" y="548"/>
                    </a:cubicBezTo>
                    <a:cubicBezTo>
                      <a:pt x="36" y="557"/>
                      <a:pt x="32" y="557"/>
                      <a:pt x="36" y="570"/>
                    </a:cubicBezTo>
                    <a:cubicBezTo>
                      <a:pt x="39" y="584"/>
                      <a:pt x="43" y="590"/>
                      <a:pt x="40" y="596"/>
                    </a:cubicBezTo>
                    <a:cubicBezTo>
                      <a:pt x="37" y="602"/>
                      <a:pt x="33" y="609"/>
                      <a:pt x="33" y="613"/>
                    </a:cubicBezTo>
                    <a:cubicBezTo>
                      <a:pt x="33" y="618"/>
                      <a:pt x="28" y="620"/>
                      <a:pt x="28" y="627"/>
                    </a:cubicBezTo>
                    <a:cubicBezTo>
                      <a:pt x="27" y="634"/>
                      <a:pt x="30" y="635"/>
                      <a:pt x="24" y="639"/>
                    </a:cubicBezTo>
                    <a:cubicBezTo>
                      <a:pt x="18" y="643"/>
                      <a:pt x="16" y="645"/>
                      <a:pt x="12" y="645"/>
                    </a:cubicBezTo>
                    <a:cubicBezTo>
                      <a:pt x="8" y="646"/>
                      <a:pt x="3" y="646"/>
                      <a:pt x="3" y="648"/>
                    </a:cubicBezTo>
                    <a:cubicBezTo>
                      <a:pt x="3" y="650"/>
                      <a:pt x="1" y="652"/>
                      <a:pt x="1" y="65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7" name="Freeform 681">
                <a:extLst>
                  <a:ext uri="{FF2B5EF4-FFF2-40B4-BE49-F238E27FC236}">
                    <a16:creationId xmlns:a16="http://schemas.microsoft.com/office/drawing/2014/main" id="{FE12AECD-9FC0-AD24-D062-CF203E2C84EA}"/>
                  </a:ext>
                </a:extLst>
              </p:cNvPr>
              <p:cNvSpPr>
                <a:spLocks/>
              </p:cNvSpPr>
              <p:nvPr/>
            </p:nvSpPr>
            <p:spPr bwMode="auto">
              <a:xfrm>
                <a:off x="4537" y="2710"/>
                <a:ext cx="8" cy="11"/>
              </a:xfrm>
              <a:custGeom>
                <a:avLst/>
                <a:gdLst>
                  <a:gd name="T0" fmla="*/ 7 w 13"/>
                  <a:gd name="T1" fmla="*/ 3 h 19"/>
                  <a:gd name="T2" fmla="*/ 2 w 13"/>
                  <a:gd name="T3" fmla="*/ 8 h 19"/>
                  <a:gd name="T4" fmla="*/ 1 w 13"/>
                  <a:gd name="T5" fmla="*/ 15 h 19"/>
                  <a:gd name="T6" fmla="*/ 5 w 13"/>
                  <a:gd name="T7" fmla="*/ 16 h 19"/>
                  <a:gd name="T8" fmla="*/ 11 w 13"/>
                  <a:gd name="T9" fmla="*/ 10 h 19"/>
                  <a:gd name="T10" fmla="*/ 11 w 13"/>
                  <a:gd name="T11" fmla="*/ 3 h 19"/>
                  <a:gd name="T12" fmla="*/ 7 w 13"/>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7" y="3"/>
                    </a:moveTo>
                    <a:cubicBezTo>
                      <a:pt x="6" y="4"/>
                      <a:pt x="2" y="5"/>
                      <a:pt x="2" y="8"/>
                    </a:cubicBezTo>
                    <a:cubicBezTo>
                      <a:pt x="2" y="11"/>
                      <a:pt x="0" y="13"/>
                      <a:pt x="1" y="15"/>
                    </a:cubicBezTo>
                    <a:cubicBezTo>
                      <a:pt x="2" y="17"/>
                      <a:pt x="1" y="19"/>
                      <a:pt x="5" y="16"/>
                    </a:cubicBezTo>
                    <a:cubicBezTo>
                      <a:pt x="8" y="14"/>
                      <a:pt x="9" y="13"/>
                      <a:pt x="11" y="10"/>
                    </a:cubicBezTo>
                    <a:cubicBezTo>
                      <a:pt x="13" y="8"/>
                      <a:pt x="11" y="6"/>
                      <a:pt x="11" y="3"/>
                    </a:cubicBezTo>
                    <a:cubicBezTo>
                      <a:pt x="11" y="0"/>
                      <a:pt x="7" y="1"/>
                      <a:pt x="7"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8" name="Freeform 682">
                <a:extLst>
                  <a:ext uri="{FF2B5EF4-FFF2-40B4-BE49-F238E27FC236}">
                    <a16:creationId xmlns:a16="http://schemas.microsoft.com/office/drawing/2014/main" id="{69A3DE77-B414-29B0-6E24-4B2D99116F68}"/>
                  </a:ext>
                </a:extLst>
              </p:cNvPr>
              <p:cNvSpPr>
                <a:spLocks/>
              </p:cNvSpPr>
              <p:nvPr/>
            </p:nvSpPr>
            <p:spPr bwMode="auto">
              <a:xfrm>
                <a:off x="4592" y="2711"/>
                <a:ext cx="9" cy="17"/>
              </a:xfrm>
              <a:custGeom>
                <a:avLst/>
                <a:gdLst>
                  <a:gd name="T0" fmla="*/ 5 w 15"/>
                  <a:gd name="T1" fmla="*/ 9 h 28"/>
                  <a:gd name="T2" fmla="*/ 5 w 15"/>
                  <a:gd name="T3" fmla="*/ 18 h 28"/>
                  <a:gd name="T4" fmla="*/ 1 w 15"/>
                  <a:gd name="T5" fmla="*/ 23 h 28"/>
                  <a:gd name="T6" fmla="*/ 4 w 15"/>
                  <a:gd name="T7" fmla="*/ 27 h 28"/>
                  <a:gd name="T8" fmla="*/ 10 w 15"/>
                  <a:gd name="T9" fmla="*/ 22 h 28"/>
                  <a:gd name="T10" fmla="*/ 13 w 15"/>
                  <a:gd name="T11" fmla="*/ 14 h 28"/>
                  <a:gd name="T12" fmla="*/ 12 w 15"/>
                  <a:gd name="T13" fmla="*/ 5 h 28"/>
                  <a:gd name="T14" fmla="*/ 4 w 15"/>
                  <a:gd name="T15" fmla="*/ 3 h 28"/>
                  <a:gd name="T16" fmla="*/ 5 w 15"/>
                  <a:gd name="T17" fmla="*/ 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8">
                    <a:moveTo>
                      <a:pt x="5" y="9"/>
                    </a:moveTo>
                    <a:cubicBezTo>
                      <a:pt x="5" y="13"/>
                      <a:pt x="6" y="15"/>
                      <a:pt x="5" y="18"/>
                    </a:cubicBezTo>
                    <a:cubicBezTo>
                      <a:pt x="3" y="20"/>
                      <a:pt x="0" y="19"/>
                      <a:pt x="1" y="23"/>
                    </a:cubicBezTo>
                    <a:cubicBezTo>
                      <a:pt x="2" y="26"/>
                      <a:pt x="0" y="28"/>
                      <a:pt x="4" y="27"/>
                    </a:cubicBezTo>
                    <a:cubicBezTo>
                      <a:pt x="8" y="26"/>
                      <a:pt x="10" y="26"/>
                      <a:pt x="10" y="22"/>
                    </a:cubicBezTo>
                    <a:cubicBezTo>
                      <a:pt x="10" y="18"/>
                      <a:pt x="11" y="17"/>
                      <a:pt x="13" y="14"/>
                    </a:cubicBezTo>
                    <a:cubicBezTo>
                      <a:pt x="15" y="10"/>
                      <a:pt x="13" y="7"/>
                      <a:pt x="12" y="5"/>
                    </a:cubicBezTo>
                    <a:cubicBezTo>
                      <a:pt x="10" y="4"/>
                      <a:pt x="4" y="0"/>
                      <a:pt x="4" y="3"/>
                    </a:cubicBezTo>
                    <a:cubicBezTo>
                      <a:pt x="4" y="6"/>
                      <a:pt x="2" y="8"/>
                      <a:pt x="5"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9" name="Freeform 683">
                <a:extLst>
                  <a:ext uri="{FF2B5EF4-FFF2-40B4-BE49-F238E27FC236}">
                    <a16:creationId xmlns:a16="http://schemas.microsoft.com/office/drawing/2014/main" id="{FE97ACE4-F991-0959-6B97-7FF634C3EF65}"/>
                  </a:ext>
                </a:extLst>
              </p:cNvPr>
              <p:cNvSpPr>
                <a:spLocks/>
              </p:cNvSpPr>
              <p:nvPr/>
            </p:nvSpPr>
            <p:spPr bwMode="auto">
              <a:xfrm>
                <a:off x="4470" y="2645"/>
                <a:ext cx="23" cy="8"/>
              </a:xfrm>
              <a:custGeom>
                <a:avLst/>
                <a:gdLst>
                  <a:gd name="T0" fmla="*/ 11 w 39"/>
                  <a:gd name="T1" fmla="*/ 2 h 13"/>
                  <a:gd name="T2" fmla="*/ 2 w 39"/>
                  <a:gd name="T3" fmla="*/ 6 h 13"/>
                  <a:gd name="T4" fmla="*/ 5 w 39"/>
                  <a:gd name="T5" fmla="*/ 13 h 13"/>
                  <a:gd name="T6" fmla="*/ 15 w 39"/>
                  <a:gd name="T7" fmla="*/ 11 h 13"/>
                  <a:gd name="T8" fmla="*/ 18 w 39"/>
                  <a:gd name="T9" fmla="*/ 9 h 13"/>
                  <a:gd name="T10" fmla="*/ 25 w 39"/>
                  <a:gd name="T11" fmla="*/ 12 h 13"/>
                  <a:gd name="T12" fmla="*/ 29 w 39"/>
                  <a:gd name="T13" fmla="*/ 7 h 13"/>
                  <a:gd name="T14" fmla="*/ 37 w 39"/>
                  <a:gd name="T15" fmla="*/ 7 h 13"/>
                  <a:gd name="T16" fmla="*/ 35 w 39"/>
                  <a:gd name="T17" fmla="*/ 3 h 13"/>
                  <a:gd name="T18" fmla="*/ 29 w 39"/>
                  <a:gd name="T19" fmla="*/ 2 h 13"/>
                  <a:gd name="T20" fmla="*/ 21 w 39"/>
                  <a:gd name="T21" fmla="*/ 0 h 13"/>
                  <a:gd name="T22" fmla="*/ 11 w 39"/>
                  <a:gd name="T2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3">
                    <a:moveTo>
                      <a:pt x="11" y="2"/>
                    </a:moveTo>
                    <a:cubicBezTo>
                      <a:pt x="5" y="4"/>
                      <a:pt x="2" y="3"/>
                      <a:pt x="2" y="6"/>
                    </a:cubicBezTo>
                    <a:cubicBezTo>
                      <a:pt x="2" y="8"/>
                      <a:pt x="0" y="13"/>
                      <a:pt x="5" y="13"/>
                    </a:cubicBezTo>
                    <a:cubicBezTo>
                      <a:pt x="10" y="13"/>
                      <a:pt x="12" y="13"/>
                      <a:pt x="15" y="11"/>
                    </a:cubicBezTo>
                    <a:cubicBezTo>
                      <a:pt x="17" y="8"/>
                      <a:pt x="17" y="7"/>
                      <a:pt x="18" y="9"/>
                    </a:cubicBezTo>
                    <a:cubicBezTo>
                      <a:pt x="20" y="12"/>
                      <a:pt x="24" y="13"/>
                      <a:pt x="25" y="12"/>
                    </a:cubicBezTo>
                    <a:cubicBezTo>
                      <a:pt x="27" y="10"/>
                      <a:pt x="23" y="7"/>
                      <a:pt x="29" y="7"/>
                    </a:cubicBezTo>
                    <a:cubicBezTo>
                      <a:pt x="34" y="8"/>
                      <a:pt x="37" y="9"/>
                      <a:pt x="37" y="7"/>
                    </a:cubicBezTo>
                    <a:cubicBezTo>
                      <a:pt x="38" y="5"/>
                      <a:pt x="39" y="3"/>
                      <a:pt x="35" y="3"/>
                    </a:cubicBezTo>
                    <a:cubicBezTo>
                      <a:pt x="32" y="3"/>
                      <a:pt x="30" y="4"/>
                      <a:pt x="29" y="2"/>
                    </a:cubicBezTo>
                    <a:cubicBezTo>
                      <a:pt x="29" y="1"/>
                      <a:pt x="26" y="0"/>
                      <a:pt x="21" y="0"/>
                    </a:cubicBezTo>
                    <a:cubicBezTo>
                      <a:pt x="17" y="0"/>
                      <a:pt x="11" y="0"/>
                      <a:pt x="11"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0" name="Freeform 684">
                <a:extLst>
                  <a:ext uri="{FF2B5EF4-FFF2-40B4-BE49-F238E27FC236}">
                    <a16:creationId xmlns:a16="http://schemas.microsoft.com/office/drawing/2014/main" id="{05834F20-6C2C-FDC0-BF30-0F1E8EE8B2F2}"/>
                  </a:ext>
                </a:extLst>
              </p:cNvPr>
              <p:cNvSpPr>
                <a:spLocks/>
              </p:cNvSpPr>
              <p:nvPr/>
            </p:nvSpPr>
            <p:spPr bwMode="auto">
              <a:xfrm>
                <a:off x="4476" y="2233"/>
                <a:ext cx="24" cy="15"/>
              </a:xfrm>
              <a:custGeom>
                <a:avLst/>
                <a:gdLst>
                  <a:gd name="T0" fmla="*/ 12 w 40"/>
                  <a:gd name="T1" fmla="*/ 3 h 24"/>
                  <a:gd name="T2" fmla="*/ 4 w 40"/>
                  <a:gd name="T3" fmla="*/ 10 h 24"/>
                  <a:gd name="T4" fmla="*/ 2 w 40"/>
                  <a:gd name="T5" fmla="*/ 18 h 24"/>
                  <a:gd name="T6" fmla="*/ 11 w 40"/>
                  <a:gd name="T7" fmla="*/ 21 h 24"/>
                  <a:gd name="T8" fmla="*/ 20 w 40"/>
                  <a:gd name="T9" fmla="*/ 20 h 24"/>
                  <a:gd name="T10" fmla="*/ 29 w 40"/>
                  <a:gd name="T11" fmla="*/ 21 h 24"/>
                  <a:gd name="T12" fmla="*/ 35 w 40"/>
                  <a:gd name="T13" fmla="*/ 14 h 24"/>
                  <a:gd name="T14" fmla="*/ 39 w 40"/>
                  <a:gd name="T15" fmla="*/ 8 h 24"/>
                  <a:gd name="T16" fmla="*/ 35 w 40"/>
                  <a:gd name="T17" fmla="*/ 2 h 24"/>
                  <a:gd name="T18" fmla="*/ 29 w 40"/>
                  <a:gd name="T19" fmla="*/ 4 h 24"/>
                  <a:gd name="T20" fmla="*/ 21 w 40"/>
                  <a:gd name="T21" fmla="*/ 6 h 24"/>
                  <a:gd name="T22" fmla="*/ 16 w 40"/>
                  <a:gd name="T23" fmla="*/ 4 h 24"/>
                  <a:gd name="T24" fmla="*/ 12 w 40"/>
                  <a:gd name="T25"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24">
                    <a:moveTo>
                      <a:pt x="12" y="3"/>
                    </a:moveTo>
                    <a:cubicBezTo>
                      <a:pt x="8" y="7"/>
                      <a:pt x="4" y="7"/>
                      <a:pt x="4" y="10"/>
                    </a:cubicBezTo>
                    <a:cubicBezTo>
                      <a:pt x="3" y="13"/>
                      <a:pt x="0" y="15"/>
                      <a:pt x="2" y="18"/>
                    </a:cubicBezTo>
                    <a:cubicBezTo>
                      <a:pt x="4" y="21"/>
                      <a:pt x="8" y="21"/>
                      <a:pt x="11" y="21"/>
                    </a:cubicBezTo>
                    <a:cubicBezTo>
                      <a:pt x="14" y="20"/>
                      <a:pt x="17" y="19"/>
                      <a:pt x="20" y="20"/>
                    </a:cubicBezTo>
                    <a:cubicBezTo>
                      <a:pt x="22" y="21"/>
                      <a:pt x="24" y="24"/>
                      <a:pt x="29" y="21"/>
                    </a:cubicBezTo>
                    <a:cubicBezTo>
                      <a:pt x="34" y="18"/>
                      <a:pt x="32" y="19"/>
                      <a:pt x="35" y="14"/>
                    </a:cubicBezTo>
                    <a:cubicBezTo>
                      <a:pt x="37" y="10"/>
                      <a:pt x="40" y="12"/>
                      <a:pt x="39" y="8"/>
                    </a:cubicBezTo>
                    <a:cubicBezTo>
                      <a:pt x="38" y="4"/>
                      <a:pt x="39" y="0"/>
                      <a:pt x="35" y="2"/>
                    </a:cubicBezTo>
                    <a:cubicBezTo>
                      <a:pt x="31" y="3"/>
                      <a:pt x="32" y="3"/>
                      <a:pt x="29" y="4"/>
                    </a:cubicBezTo>
                    <a:cubicBezTo>
                      <a:pt x="26" y="6"/>
                      <a:pt x="25" y="6"/>
                      <a:pt x="21" y="6"/>
                    </a:cubicBezTo>
                    <a:cubicBezTo>
                      <a:pt x="17" y="6"/>
                      <a:pt x="19" y="6"/>
                      <a:pt x="16" y="4"/>
                    </a:cubicBezTo>
                    <a:cubicBezTo>
                      <a:pt x="14" y="2"/>
                      <a:pt x="13" y="1"/>
                      <a:pt x="1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1" name="Freeform 685">
                <a:extLst>
                  <a:ext uri="{FF2B5EF4-FFF2-40B4-BE49-F238E27FC236}">
                    <a16:creationId xmlns:a16="http://schemas.microsoft.com/office/drawing/2014/main" id="{41D9E3B7-738E-DAA9-84E8-A5C4807F1954}"/>
                  </a:ext>
                </a:extLst>
              </p:cNvPr>
              <p:cNvSpPr>
                <a:spLocks/>
              </p:cNvSpPr>
              <p:nvPr/>
            </p:nvSpPr>
            <p:spPr bwMode="auto">
              <a:xfrm>
                <a:off x="4778" y="2725"/>
                <a:ext cx="170" cy="105"/>
              </a:xfrm>
              <a:custGeom>
                <a:avLst/>
                <a:gdLst>
                  <a:gd name="T0" fmla="*/ 4 w 284"/>
                  <a:gd name="T1" fmla="*/ 150 h 175"/>
                  <a:gd name="T2" fmla="*/ 15 w 284"/>
                  <a:gd name="T3" fmla="*/ 145 h 175"/>
                  <a:gd name="T4" fmla="*/ 25 w 284"/>
                  <a:gd name="T5" fmla="*/ 137 h 175"/>
                  <a:gd name="T6" fmla="*/ 34 w 284"/>
                  <a:gd name="T7" fmla="*/ 128 h 175"/>
                  <a:gd name="T8" fmla="*/ 52 w 284"/>
                  <a:gd name="T9" fmla="*/ 121 h 175"/>
                  <a:gd name="T10" fmla="*/ 66 w 284"/>
                  <a:gd name="T11" fmla="*/ 115 h 175"/>
                  <a:gd name="T12" fmla="*/ 84 w 284"/>
                  <a:gd name="T13" fmla="*/ 105 h 175"/>
                  <a:gd name="T14" fmla="*/ 105 w 284"/>
                  <a:gd name="T15" fmla="*/ 96 h 175"/>
                  <a:gd name="T16" fmla="*/ 118 w 284"/>
                  <a:gd name="T17" fmla="*/ 89 h 175"/>
                  <a:gd name="T18" fmla="*/ 135 w 284"/>
                  <a:gd name="T19" fmla="*/ 79 h 175"/>
                  <a:gd name="T20" fmla="*/ 154 w 284"/>
                  <a:gd name="T21" fmla="*/ 72 h 175"/>
                  <a:gd name="T22" fmla="*/ 171 w 284"/>
                  <a:gd name="T23" fmla="*/ 66 h 175"/>
                  <a:gd name="T24" fmla="*/ 189 w 284"/>
                  <a:gd name="T25" fmla="*/ 49 h 175"/>
                  <a:gd name="T26" fmla="*/ 214 w 284"/>
                  <a:gd name="T27" fmla="*/ 33 h 175"/>
                  <a:gd name="T28" fmla="*/ 232 w 284"/>
                  <a:gd name="T29" fmla="*/ 19 h 175"/>
                  <a:gd name="T30" fmla="*/ 250 w 284"/>
                  <a:gd name="T31" fmla="*/ 3 h 175"/>
                  <a:gd name="T32" fmla="*/ 259 w 284"/>
                  <a:gd name="T33" fmla="*/ 5 h 175"/>
                  <a:gd name="T34" fmla="*/ 255 w 284"/>
                  <a:gd name="T35" fmla="*/ 10 h 175"/>
                  <a:gd name="T36" fmla="*/ 257 w 284"/>
                  <a:gd name="T37" fmla="*/ 15 h 175"/>
                  <a:gd name="T38" fmla="*/ 252 w 284"/>
                  <a:gd name="T39" fmla="*/ 24 h 175"/>
                  <a:gd name="T40" fmla="*/ 263 w 284"/>
                  <a:gd name="T41" fmla="*/ 20 h 175"/>
                  <a:gd name="T42" fmla="*/ 271 w 284"/>
                  <a:gd name="T43" fmla="*/ 13 h 175"/>
                  <a:gd name="T44" fmla="*/ 276 w 284"/>
                  <a:gd name="T45" fmla="*/ 18 h 175"/>
                  <a:gd name="T46" fmla="*/ 282 w 284"/>
                  <a:gd name="T47" fmla="*/ 18 h 175"/>
                  <a:gd name="T48" fmla="*/ 276 w 284"/>
                  <a:gd name="T49" fmla="*/ 25 h 175"/>
                  <a:gd name="T50" fmla="*/ 269 w 284"/>
                  <a:gd name="T51" fmla="*/ 27 h 175"/>
                  <a:gd name="T52" fmla="*/ 266 w 284"/>
                  <a:gd name="T53" fmla="*/ 37 h 175"/>
                  <a:gd name="T54" fmla="*/ 253 w 284"/>
                  <a:gd name="T55" fmla="*/ 49 h 175"/>
                  <a:gd name="T56" fmla="*/ 238 w 284"/>
                  <a:gd name="T57" fmla="*/ 57 h 175"/>
                  <a:gd name="T58" fmla="*/ 224 w 284"/>
                  <a:gd name="T59" fmla="*/ 68 h 175"/>
                  <a:gd name="T60" fmla="*/ 211 w 284"/>
                  <a:gd name="T61" fmla="*/ 75 h 175"/>
                  <a:gd name="T62" fmla="*/ 198 w 284"/>
                  <a:gd name="T63" fmla="*/ 82 h 175"/>
                  <a:gd name="T64" fmla="*/ 195 w 284"/>
                  <a:gd name="T65" fmla="*/ 90 h 175"/>
                  <a:gd name="T66" fmla="*/ 198 w 284"/>
                  <a:gd name="T67" fmla="*/ 96 h 175"/>
                  <a:gd name="T68" fmla="*/ 190 w 284"/>
                  <a:gd name="T69" fmla="*/ 97 h 175"/>
                  <a:gd name="T70" fmla="*/ 181 w 284"/>
                  <a:gd name="T71" fmla="*/ 95 h 175"/>
                  <a:gd name="T72" fmla="*/ 174 w 284"/>
                  <a:gd name="T73" fmla="*/ 98 h 175"/>
                  <a:gd name="T74" fmla="*/ 158 w 284"/>
                  <a:gd name="T75" fmla="*/ 105 h 175"/>
                  <a:gd name="T76" fmla="*/ 140 w 284"/>
                  <a:gd name="T77" fmla="*/ 112 h 175"/>
                  <a:gd name="T78" fmla="*/ 128 w 284"/>
                  <a:gd name="T79" fmla="*/ 123 h 175"/>
                  <a:gd name="T80" fmla="*/ 117 w 284"/>
                  <a:gd name="T81" fmla="*/ 133 h 175"/>
                  <a:gd name="T82" fmla="*/ 106 w 284"/>
                  <a:gd name="T83" fmla="*/ 146 h 175"/>
                  <a:gd name="T84" fmla="*/ 91 w 284"/>
                  <a:gd name="T85" fmla="*/ 153 h 175"/>
                  <a:gd name="T86" fmla="*/ 80 w 284"/>
                  <a:gd name="T87" fmla="*/ 161 h 175"/>
                  <a:gd name="T88" fmla="*/ 62 w 284"/>
                  <a:gd name="T89" fmla="*/ 167 h 175"/>
                  <a:gd name="T90" fmla="*/ 48 w 284"/>
                  <a:gd name="T91" fmla="*/ 172 h 175"/>
                  <a:gd name="T92" fmla="*/ 35 w 284"/>
                  <a:gd name="T93" fmla="*/ 172 h 175"/>
                  <a:gd name="T94" fmla="*/ 30 w 284"/>
                  <a:gd name="T95" fmla="*/ 169 h 175"/>
                  <a:gd name="T96" fmla="*/ 28 w 284"/>
                  <a:gd name="T97" fmla="*/ 165 h 175"/>
                  <a:gd name="T98" fmla="*/ 22 w 284"/>
                  <a:gd name="T99" fmla="*/ 163 h 175"/>
                  <a:gd name="T100" fmla="*/ 19 w 284"/>
                  <a:gd name="T101" fmla="*/ 160 h 175"/>
                  <a:gd name="T102" fmla="*/ 13 w 284"/>
                  <a:gd name="T103" fmla="*/ 162 h 175"/>
                  <a:gd name="T104" fmla="*/ 9 w 284"/>
                  <a:gd name="T105" fmla="*/ 163 h 175"/>
                  <a:gd name="T106" fmla="*/ 5 w 284"/>
                  <a:gd name="T107" fmla="*/ 161 h 175"/>
                  <a:gd name="T108" fmla="*/ 1 w 284"/>
                  <a:gd name="T109" fmla="*/ 160 h 175"/>
                  <a:gd name="T110" fmla="*/ 3 w 284"/>
                  <a:gd name="T111" fmla="*/ 156 h 175"/>
                  <a:gd name="T112" fmla="*/ 1 w 284"/>
                  <a:gd name="T113" fmla="*/ 152 h 175"/>
                  <a:gd name="T114" fmla="*/ 4 w 284"/>
                  <a:gd name="T115" fmla="*/ 15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4" h="175">
                    <a:moveTo>
                      <a:pt x="4" y="150"/>
                    </a:moveTo>
                    <a:cubicBezTo>
                      <a:pt x="11" y="147"/>
                      <a:pt x="9" y="148"/>
                      <a:pt x="15" y="145"/>
                    </a:cubicBezTo>
                    <a:cubicBezTo>
                      <a:pt x="21" y="142"/>
                      <a:pt x="19" y="138"/>
                      <a:pt x="25" y="137"/>
                    </a:cubicBezTo>
                    <a:cubicBezTo>
                      <a:pt x="31" y="136"/>
                      <a:pt x="24" y="131"/>
                      <a:pt x="34" y="128"/>
                    </a:cubicBezTo>
                    <a:cubicBezTo>
                      <a:pt x="45" y="126"/>
                      <a:pt x="44" y="121"/>
                      <a:pt x="52" y="121"/>
                    </a:cubicBezTo>
                    <a:cubicBezTo>
                      <a:pt x="59" y="120"/>
                      <a:pt x="61" y="119"/>
                      <a:pt x="66" y="115"/>
                    </a:cubicBezTo>
                    <a:cubicBezTo>
                      <a:pt x="70" y="112"/>
                      <a:pt x="72" y="106"/>
                      <a:pt x="84" y="105"/>
                    </a:cubicBezTo>
                    <a:cubicBezTo>
                      <a:pt x="97" y="103"/>
                      <a:pt x="96" y="101"/>
                      <a:pt x="105" y="96"/>
                    </a:cubicBezTo>
                    <a:cubicBezTo>
                      <a:pt x="114" y="92"/>
                      <a:pt x="106" y="92"/>
                      <a:pt x="118" y="89"/>
                    </a:cubicBezTo>
                    <a:cubicBezTo>
                      <a:pt x="129" y="85"/>
                      <a:pt x="123" y="82"/>
                      <a:pt x="135" y="79"/>
                    </a:cubicBezTo>
                    <a:cubicBezTo>
                      <a:pt x="147" y="75"/>
                      <a:pt x="146" y="74"/>
                      <a:pt x="154" y="72"/>
                    </a:cubicBezTo>
                    <a:cubicBezTo>
                      <a:pt x="161" y="70"/>
                      <a:pt x="161" y="72"/>
                      <a:pt x="171" y="66"/>
                    </a:cubicBezTo>
                    <a:cubicBezTo>
                      <a:pt x="181" y="60"/>
                      <a:pt x="176" y="55"/>
                      <a:pt x="189" y="49"/>
                    </a:cubicBezTo>
                    <a:cubicBezTo>
                      <a:pt x="202" y="43"/>
                      <a:pt x="201" y="40"/>
                      <a:pt x="214" y="33"/>
                    </a:cubicBezTo>
                    <a:cubicBezTo>
                      <a:pt x="226" y="25"/>
                      <a:pt x="228" y="25"/>
                      <a:pt x="232" y="19"/>
                    </a:cubicBezTo>
                    <a:cubicBezTo>
                      <a:pt x="235" y="12"/>
                      <a:pt x="240" y="6"/>
                      <a:pt x="250" y="3"/>
                    </a:cubicBezTo>
                    <a:cubicBezTo>
                      <a:pt x="259" y="0"/>
                      <a:pt x="261" y="3"/>
                      <a:pt x="259" y="5"/>
                    </a:cubicBezTo>
                    <a:cubicBezTo>
                      <a:pt x="256" y="6"/>
                      <a:pt x="253" y="9"/>
                      <a:pt x="255" y="10"/>
                    </a:cubicBezTo>
                    <a:cubicBezTo>
                      <a:pt x="257" y="12"/>
                      <a:pt x="260" y="12"/>
                      <a:pt x="257" y="15"/>
                    </a:cubicBezTo>
                    <a:cubicBezTo>
                      <a:pt x="254" y="19"/>
                      <a:pt x="248" y="24"/>
                      <a:pt x="252" y="24"/>
                    </a:cubicBezTo>
                    <a:cubicBezTo>
                      <a:pt x="257" y="25"/>
                      <a:pt x="259" y="23"/>
                      <a:pt x="263" y="20"/>
                    </a:cubicBezTo>
                    <a:cubicBezTo>
                      <a:pt x="267" y="17"/>
                      <a:pt x="269" y="15"/>
                      <a:pt x="271" y="13"/>
                    </a:cubicBezTo>
                    <a:cubicBezTo>
                      <a:pt x="273" y="12"/>
                      <a:pt x="274" y="22"/>
                      <a:pt x="276" y="18"/>
                    </a:cubicBezTo>
                    <a:cubicBezTo>
                      <a:pt x="277" y="14"/>
                      <a:pt x="284" y="14"/>
                      <a:pt x="282" y="18"/>
                    </a:cubicBezTo>
                    <a:cubicBezTo>
                      <a:pt x="280" y="21"/>
                      <a:pt x="278" y="25"/>
                      <a:pt x="276" y="25"/>
                    </a:cubicBezTo>
                    <a:cubicBezTo>
                      <a:pt x="273" y="25"/>
                      <a:pt x="267" y="24"/>
                      <a:pt x="269" y="27"/>
                    </a:cubicBezTo>
                    <a:cubicBezTo>
                      <a:pt x="271" y="31"/>
                      <a:pt x="271" y="32"/>
                      <a:pt x="266" y="37"/>
                    </a:cubicBezTo>
                    <a:cubicBezTo>
                      <a:pt x="261" y="43"/>
                      <a:pt x="258" y="43"/>
                      <a:pt x="253" y="49"/>
                    </a:cubicBezTo>
                    <a:cubicBezTo>
                      <a:pt x="248" y="54"/>
                      <a:pt x="244" y="52"/>
                      <a:pt x="238" y="57"/>
                    </a:cubicBezTo>
                    <a:cubicBezTo>
                      <a:pt x="232" y="63"/>
                      <a:pt x="227" y="64"/>
                      <a:pt x="224" y="68"/>
                    </a:cubicBezTo>
                    <a:cubicBezTo>
                      <a:pt x="220" y="72"/>
                      <a:pt x="217" y="70"/>
                      <a:pt x="211" y="75"/>
                    </a:cubicBezTo>
                    <a:cubicBezTo>
                      <a:pt x="205" y="80"/>
                      <a:pt x="199" y="77"/>
                      <a:pt x="198" y="82"/>
                    </a:cubicBezTo>
                    <a:cubicBezTo>
                      <a:pt x="197" y="87"/>
                      <a:pt x="193" y="89"/>
                      <a:pt x="195" y="90"/>
                    </a:cubicBezTo>
                    <a:cubicBezTo>
                      <a:pt x="196" y="92"/>
                      <a:pt x="201" y="94"/>
                      <a:pt x="198" y="96"/>
                    </a:cubicBezTo>
                    <a:cubicBezTo>
                      <a:pt x="195" y="97"/>
                      <a:pt x="196" y="97"/>
                      <a:pt x="190" y="97"/>
                    </a:cubicBezTo>
                    <a:cubicBezTo>
                      <a:pt x="184" y="96"/>
                      <a:pt x="184" y="92"/>
                      <a:pt x="181" y="95"/>
                    </a:cubicBezTo>
                    <a:cubicBezTo>
                      <a:pt x="179" y="99"/>
                      <a:pt x="179" y="94"/>
                      <a:pt x="174" y="98"/>
                    </a:cubicBezTo>
                    <a:cubicBezTo>
                      <a:pt x="169" y="102"/>
                      <a:pt x="164" y="101"/>
                      <a:pt x="158" y="105"/>
                    </a:cubicBezTo>
                    <a:cubicBezTo>
                      <a:pt x="152" y="109"/>
                      <a:pt x="143" y="108"/>
                      <a:pt x="140" y="112"/>
                    </a:cubicBezTo>
                    <a:cubicBezTo>
                      <a:pt x="137" y="116"/>
                      <a:pt x="130" y="120"/>
                      <a:pt x="128" y="123"/>
                    </a:cubicBezTo>
                    <a:cubicBezTo>
                      <a:pt x="127" y="126"/>
                      <a:pt x="119" y="129"/>
                      <a:pt x="117" y="133"/>
                    </a:cubicBezTo>
                    <a:cubicBezTo>
                      <a:pt x="116" y="137"/>
                      <a:pt x="111" y="139"/>
                      <a:pt x="106" y="146"/>
                    </a:cubicBezTo>
                    <a:cubicBezTo>
                      <a:pt x="101" y="152"/>
                      <a:pt x="97" y="150"/>
                      <a:pt x="91" y="153"/>
                    </a:cubicBezTo>
                    <a:cubicBezTo>
                      <a:pt x="85" y="156"/>
                      <a:pt x="85" y="158"/>
                      <a:pt x="80" y="161"/>
                    </a:cubicBezTo>
                    <a:cubicBezTo>
                      <a:pt x="74" y="165"/>
                      <a:pt x="66" y="164"/>
                      <a:pt x="62" y="167"/>
                    </a:cubicBezTo>
                    <a:cubicBezTo>
                      <a:pt x="59" y="170"/>
                      <a:pt x="53" y="170"/>
                      <a:pt x="48" y="172"/>
                    </a:cubicBezTo>
                    <a:cubicBezTo>
                      <a:pt x="43" y="175"/>
                      <a:pt x="41" y="173"/>
                      <a:pt x="35" y="172"/>
                    </a:cubicBezTo>
                    <a:cubicBezTo>
                      <a:pt x="30" y="171"/>
                      <a:pt x="29" y="171"/>
                      <a:pt x="30" y="169"/>
                    </a:cubicBezTo>
                    <a:cubicBezTo>
                      <a:pt x="31" y="167"/>
                      <a:pt x="31" y="165"/>
                      <a:pt x="28" y="165"/>
                    </a:cubicBezTo>
                    <a:cubicBezTo>
                      <a:pt x="25" y="165"/>
                      <a:pt x="22" y="165"/>
                      <a:pt x="22" y="163"/>
                    </a:cubicBezTo>
                    <a:cubicBezTo>
                      <a:pt x="22" y="161"/>
                      <a:pt x="20" y="158"/>
                      <a:pt x="19" y="160"/>
                    </a:cubicBezTo>
                    <a:cubicBezTo>
                      <a:pt x="17" y="162"/>
                      <a:pt x="15" y="161"/>
                      <a:pt x="13" y="162"/>
                    </a:cubicBezTo>
                    <a:cubicBezTo>
                      <a:pt x="11" y="164"/>
                      <a:pt x="11" y="164"/>
                      <a:pt x="9" y="163"/>
                    </a:cubicBezTo>
                    <a:cubicBezTo>
                      <a:pt x="7" y="162"/>
                      <a:pt x="8" y="161"/>
                      <a:pt x="5" y="161"/>
                    </a:cubicBezTo>
                    <a:cubicBezTo>
                      <a:pt x="2" y="161"/>
                      <a:pt x="0" y="162"/>
                      <a:pt x="1" y="160"/>
                    </a:cubicBezTo>
                    <a:cubicBezTo>
                      <a:pt x="2" y="158"/>
                      <a:pt x="5" y="158"/>
                      <a:pt x="3" y="156"/>
                    </a:cubicBezTo>
                    <a:cubicBezTo>
                      <a:pt x="2" y="153"/>
                      <a:pt x="0" y="153"/>
                      <a:pt x="1" y="152"/>
                    </a:cubicBezTo>
                    <a:cubicBezTo>
                      <a:pt x="2" y="151"/>
                      <a:pt x="3" y="151"/>
                      <a:pt x="4" y="150"/>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2" name="Freeform 686">
                <a:extLst>
                  <a:ext uri="{FF2B5EF4-FFF2-40B4-BE49-F238E27FC236}">
                    <a16:creationId xmlns:a16="http://schemas.microsoft.com/office/drawing/2014/main" id="{5183D466-AF0A-62EF-DEB5-98E41BA1FAF8}"/>
                  </a:ext>
                </a:extLst>
              </p:cNvPr>
              <p:cNvSpPr>
                <a:spLocks/>
              </p:cNvSpPr>
              <p:nvPr/>
            </p:nvSpPr>
            <p:spPr bwMode="auto">
              <a:xfrm>
                <a:off x="4948" y="2624"/>
                <a:ext cx="99" cy="124"/>
              </a:xfrm>
              <a:custGeom>
                <a:avLst/>
                <a:gdLst>
                  <a:gd name="T0" fmla="*/ 9 w 165"/>
                  <a:gd name="T1" fmla="*/ 187 h 207"/>
                  <a:gd name="T2" fmla="*/ 30 w 165"/>
                  <a:gd name="T3" fmla="*/ 170 h 207"/>
                  <a:gd name="T4" fmla="*/ 30 w 165"/>
                  <a:gd name="T5" fmla="*/ 152 h 207"/>
                  <a:gd name="T6" fmla="*/ 30 w 165"/>
                  <a:gd name="T7" fmla="*/ 130 h 207"/>
                  <a:gd name="T8" fmla="*/ 53 w 165"/>
                  <a:gd name="T9" fmla="*/ 115 h 207"/>
                  <a:gd name="T10" fmla="*/ 67 w 165"/>
                  <a:gd name="T11" fmla="*/ 103 h 207"/>
                  <a:gd name="T12" fmla="*/ 74 w 165"/>
                  <a:gd name="T13" fmla="*/ 88 h 207"/>
                  <a:gd name="T14" fmla="*/ 83 w 165"/>
                  <a:gd name="T15" fmla="*/ 75 h 207"/>
                  <a:gd name="T16" fmla="*/ 76 w 165"/>
                  <a:gd name="T17" fmla="*/ 67 h 207"/>
                  <a:gd name="T18" fmla="*/ 86 w 165"/>
                  <a:gd name="T19" fmla="*/ 54 h 207"/>
                  <a:gd name="T20" fmla="*/ 79 w 165"/>
                  <a:gd name="T21" fmla="*/ 54 h 207"/>
                  <a:gd name="T22" fmla="*/ 76 w 165"/>
                  <a:gd name="T23" fmla="*/ 36 h 207"/>
                  <a:gd name="T24" fmla="*/ 75 w 165"/>
                  <a:gd name="T25" fmla="*/ 20 h 207"/>
                  <a:gd name="T26" fmla="*/ 76 w 165"/>
                  <a:gd name="T27" fmla="*/ 3 h 207"/>
                  <a:gd name="T28" fmla="*/ 85 w 165"/>
                  <a:gd name="T29" fmla="*/ 12 h 207"/>
                  <a:gd name="T30" fmla="*/ 101 w 165"/>
                  <a:gd name="T31" fmla="*/ 23 h 207"/>
                  <a:gd name="T32" fmla="*/ 99 w 165"/>
                  <a:gd name="T33" fmla="*/ 40 h 207"/>
                  <a:gd name="T34" fmla="*/ 94 w 165"/>
                  <a:gd name="T35" fmla="*/ 57 h 207"/>
                  <a:gd name="T36" fmla="*/ 93 w 165"/>
                  <a:gd name="T37" fmla="*/ 71 h 207"/>
                  <a:gd name="T38" fmla="*/ 97 w 165"/>
                  <a:gd name="T39" fmla="*/ 77 h 207"/>
                  <a:gd name="T40" fmla="*/ 107 w 165"/>
                  <a:gd name="T41" fmla="*/ 60 h 207"/>
                  <a:gd name="T42" fmla="*/ 107 w 165"/>
                  <a:gd name="T43" fmla="*/ 82 h 207"/>
                  <a:gd name="T44" fmla="*/ 117 w 165"/>
                  <a:gd name="T45" fmla="*/ 98 h 207"/>
                  <a:gd name="T46" fmla="*/ 143 w 165"/>
                  <a:gd name="T47" fmla="*/ 93 h 207"/>
                  <a:gd name="T48" fmla="*/ 160 w 165"/>
                  <a:gd name="T49" fmla="*/ 94 h 207"/>
                  <a:gd name="T50" fmla="*/ 146 w 165"/>
                  <a:gd name="T51" fmla="*/ 110 h 207"/>
                  <a:gd name="T52" fmla="*/ 133 w 165"/>
                  <a:gd name="T53" fmla="*/ 120 h 207"/>
                  <a:gd name="T54" fmla="*/ 120 w 165"/>
                  <a:gd name="T55" fmla="*/ 135 h 207"/>
                  <a:gd name="T56" fmla="*/ 108 w 165"/>
                  <a:gd name="T57" fmla="*/ 132 h 207"/>
                  <a:gd name="T58" fmla="*/ 90 w 165"/>
                  <a:gd name="T59" fmla="*/ 143 h 207"/>
                  <a:gd name="T60" fmla="*/ 80 w 165"/>
                  <a:gd name="T61" fmla="*/ 159 h 207"/>
                  <a:gd name="T62" fmla="*/ 65 w 165"/>
                  <a:gd name="T63" fmla="*/ 166 h 207"/>
                  <a:gd name="T64" fmla="*/ 51 w 165"/>
                  <a:gd name="T65" fmla="*/ 179 h 207"/>
                  <a:gd name="T66" fmla="*/ 36 w 165"/>
                  <a:gd name="T67" fmla="*/ 188 h 207"/>
                  <a:gd name="T68" fmla="*/ 22 w 165"/>
                  <a:gd name="T69" fmla="*/ 200 h 207"/>
                  <a:gd name="T70" fmla="*/ 9 w 165"/>
                  <a:gd name="T71" fmla="*/ 202 h 207"/>
                  <a:gd name="T72" fmla="*/ 1 w 165"/>
                  <a:gd name="T73" fmla="*/ 19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207">
                    <a:moveTo>
                      <a:pt x="1" y="192"/>
                    </a:moveTo>
                    <a:cubicBezTo>
                      <a:pt x="2" y="189"/>
                      <a:pt x="4" y="190"/>
                      <a:pt x="9" y="187"/>
                    </a:cubicBezTo>
                    <a:cubicBezTo>
                      <a:pt x="15" y="183"/>
                      <a:pt x="13" y="183"/>
                      <a:pt x="20" y="178"/>
                    </a:cubicBezTo>
                    <a:cubicBezTo>
                      <a:pt x="27" y="173"/>
                      <a:pt x="26" y="174"/>
                      <a:pt x="30" y="170"/>
                    </a:cubicBezTo>
                    <a:cubicBezTo>
                      <a:pt x="35" y="166"/>
                      <a:pt x="40" y="166"/>
                      <a:pt x="37" y="161"/>
                    </a:cubicBezTo>
                    <a:cubicBezTo>
                      <a:pt x="33" y="156"/>
                      <a:pt x="34" y="154"/>
                      <a:pt x="30" y="152"/>
                    </a:cubicBezTo>
                    <a:cubicBezTo>
                      <a:pt x="26" y="150"/>
                      <a:pt x="18" y="146"/>
                      <a:pt x="20" y="139"/>
                    </a:cubicBezTo>
                    <a:cubicBezTo>
                      <a:pt x="21" y="132"/>
                      <a:pt x="23" y="130"/>
                      <a:pt x="30" y="130"/>
                    </a:cubicBezTo>
                    <a:cubicBezTo>
                      <a:pt x="36" y="130"/>
                      <a:pt x="39" y="130"/>
                      <a:pt x="44" y="126"/>
                    </a:cubicBezTo>
                    <a:cubicBezTo>
                      <a:pt x="49" y="122"/>
                      <a:pt x="50" y="118"/>
                      <a:pt x="53" y="115"/>
                    </a:cubicBezTo>
                    <a:cubicBezTo>
                      <a:pt x="57" y="112"/>
                      <a:pt x="58" y="108"/>
                      <a:pt x="61" y="107"/>
                    </a:cubicBezTo>
                    <a:cubicBezTo>
                      <a:pt x="64" y="105"/>
                      <a:pt x="67" y="108"/>
                      <a:pt x="67" y="103"/>
                    </a:cubicBezTo>
                    <a:cubicBezTo>
                      <a:pt x="67" y="97"/>
                      <a:pt x="68" y="97"/>
                      <a:pt x="70" y="95"/>
                    </a:cubicBezTo>
                    <a:cubicBezTo>
                      <a:pt x="72" y="94"/>
                      <a:pt x="74" y="89"/>
                      <a:pt x="74" y="88"/>
                    </a:cubicBezTo>
                    <a:cubicBezTo>
                      <a:pt x="74" y="86"/>
                      <a:pt x="73" y="84"/>
                      <a:pt x="76" y="80"/>
                    </a:cubicBezTo>
                    <a:cubicBezTo>
                      <a:pt x="80" y="76"/>
                      <a:pt x="79" y="77"/>
                      <a:pt x="83" y="75"/>
                    </a:cubicBezTo>
                    <a:cubicBezTo>
                      <a:pt x="87" y="73"/>
                      <a:pt x="87" y="71"/>
                      <a:pt x="84" y="71"/>
                    </a:cubicBezTo>
                    <a:cubicBezTo>
                      <a:pt x="81" y="71"/>
                      <a:pt x="76" y="69"/>
                      <a:pt x="76" y="67"/>
                    </a:cubicBezTo>
                    <a:cubicBezTo>
                      <a:pt x="77" y="64"/>
                      <a:pt x="78" y="61"/>
                      <a:pt x="82" y="61"/>
                    </a:cubicBezTo>
                    <a:cubicBezTo>
                      <a:pt x="86" y="60"/>
                      <a:pt x="84" y="57"/>
                      <a:pt x="86" y="54"/>
                    </a:cubicBezTo>
                    <a:cubicBezTo>
                      <a:pt x="88" y="51"/>
                      <a:pt x="90" y="47"/>
                      <a:pt x="86" y="50"/>
                    </a:cubicBezTo>
                    <a:cubicBezTo>
                      <a:pt x="82" y="53"/>
                      <a:pt x="82" y="58"/>
                      <a:pt x="79" y="54"/>
                    </a:cubicBezTo>
                    <a:cubicBezTo>
                      <a:pt x="75" y="50"/>
                      <a:pt x="75" y="50"/>
                      <a:pt x="76" y="46"/>
                    </a:cubicBezTo>
                    <a:cubicBezTo>
                      <a:pt x="76" y="43"/>
                      <a:pt x="75" y="40"/>
                      <a:pt x="76" y="36"/>
                    </a:cubicBezTo>
                    <a:cubicBezTo>
                      <a:pt x="76" y="32"/>
                      <a:pt x="76" y="30"/>
                      <a:pt x="75" y="27"/>
                    </a:cubicBezTo>
                    <a:cubicBezTo>
                      <a:pt x="74" y="23"/>
                      <a:pt x="72" y="22"/>
                      <a:pt x="75" y="20"/>
                    </a:cubicBezTo>
                    <a:cubicBezTo>
                      <a:pt x="78" y="19"/>
                      <a:pt x="80" y="18"/>
                      <a:pt x="79" y="13"/>
                    </a:cubicBezTo>
                    <a:cubicBezTo>
                      <a:pt x="78" y="9"/>
                      <a:pt x="72" y="6"/>
                      <a:pt x="76" y="3"/>
                    </a:cubicBezTo>
                    <a:cubicBezTo>
                      <a:pt x="81" y="0"/>
                      <a:pt x="84" y="1"/>
                      <a:pt x="84" y="4"/>
                    </a:cubicBezTo>
                    <a:cubicBezTo>
                      <a:pt x="84" y="7"/>
                      <a:pt x="82" y="9"/>
                      <a:pt x="85" y="12"/>
                    </a:cubicBezTo>
                    <a:cubicBezTo>
                      <a:pt x="88" y="14"/>
                      <a:pt x="89" y="15"/>
                      <a:pt x="95" y="17"/>
                    </a:cubicBezTo>
                    <a:cubicBezTo>
                      <a:pt x="101" y="19"/>
                      <a:pt x="98" y="22"/>
                      <a:pt x="101" y="23"/>
                    </a:cubicBezTo>
                    <a:cubicBezTo>
                      <a:pt x="103" y="24"/>
                      <a:pt x="107" y="24"/>
                      <a:pt x="104" y="30"/>
                    </a:cubicBezTo>
                    <a:cubicBezTo>
                      <a:pt x="101" y="36"/>
                      <a:pt x="105" y="39"/>
                      <a:pt x="99" y="40"/>
                    </a:cubicBezTo>
                    <a:cubicBezTo>
                      <a:pt x="94" y="42"/>
                      <a:pt x="95" y="49"/>
                      <a:pt x="97" y="51"/>
                    </a:cubicBezTo>
                    <a:cubicBezTo>
                      <a:pt x="99" y="54"/>
                      <a:pt x="96" y="53"/>
                      <a:pt x="94" y="57"/>
                    </a:cubicBezTo>
                    <a:cubicBezTo>
                      <a:pt x="92" y="61"/>
                      <a:pt x="88" y="63"/>
                      <a:pt x="90" y="66"/>
                    </a:cubicBezTo>
                    <a:cubicBezTo>
                      <a:pt x="92" y="69"/>
                      <a:pt x="91" y="73"/>
                      <a:pt x="93" y="71"/>
                    </a:cubicBezTo>
                    <a:cubicBezTo>
                      <a:pt x="95" y="68"/>
                      <a:pt x="97" y="65"/>
                      <a:pt x="98" y="68"/>
                    </a:cubicBezTo>
                    <a:cubicBezTo>
                      <a:pt x="98" y="70"/>
                      <a:pt x="93" y="77"/>
                      <a:pt x="97" y="77"/>
                    </a:cubicBezTo>
                    <a:cubicBezTo>
                      <a:pt x="100" y="76"/>
                      <a:pt x="101" y="74"/>
                      <a:pt x="104" y="70"/>
                    </a:cubicBezTo>
                    <a:cubicBezTo>
                      <a:pt x="107" y="65"/>
                      <a:pt x="105" y="57"/>
                      <a:pt x="107" y="60"/>
                    </a:cubicBezTo>
                    <a:cubicBezTo>
                      <a:pt x="109" y="63"/>
                      <a:pt x="113" y="65"/>
                      <a:pt x="111" y="69"/>
                    </a:cubicBezTo>
                    <a:cubicBezTo>
                      <a:pt x="110" y="74"/>
                      <a:pt x="108" y="77"/>
                      <a:pt x="107" y="82"/>
                    </a:cubicBezTo>
                    <a:cubicBezTo>
                      <a:pt x="106" y="87"/>
                      <a:pt x="100" y="87"/>
                      <a:pt x="105" y="91"/>
                    </a:cubicBezTo>
                    <a:cubicBezTo>
                      <a:pt x="110" y="94"/>
                      <a:pt x="111" y="96"/>
                      <a:pt x="117" y="98"/>
                    </a:cubicBezTo>
                    <a:cubicBezTo>
                      <a:pt x="123" y="99"/>
                      <a:pt x="131" y="101"/>
                      <a:pt x="134" y="99"/>
                    </a:cubicBezTo>
                    <a:cubicBezTo>
                      <a:pt x="137" y="96"/>
                      <a:pt x="139" y="95"/>
                      <a:pt x="143" y="93"/>
                    </a:cubicBezTo>
                    <a:cubicBezTo>
                      <a:pt x="147" y="92"/>
                      <a:pt x="149" y="89"/>
                      <a:pt x="153" y="89"/>
                    </a:cubicBezTo>
                    <a:cubicBezTo>
                      <a:pt x="157" y="89"/>
                      <a:pt x="165" y="90"/>
                      <a:pt x="160" y="94"/>
                    </a:cubicBezTo>
                    <a:cubicBezTo>
                      <a:pt x="155" y="98"/>
                      <a:pt x="153" y="96"/>
                      <a:pt x="151" y="101"/>
                    </a:cubicBezTo>
                    <a:cubicBezTo>
                      <a:pt x="150" y="106"/>
                      <a:pt x="148" y="107"/>
                      <a:pt x="146" y="110"/>
                    </a:cubicBezTo>
                    <a:cubicBezTo>
                      <a:pt x="145" y="113"/>
                      <a:pt x="142" y="113"/>
                      <a:pt x="140" y="116"/>
                    </a:cubicBezTo>
                    <a:cubicBezTo>
                      <a:pt x="138" y="118"/>
                      <a:pt x="136" y="118"/>
                      <a:pt x="133" y="120"/>
                    </a:cubicBezTo>
                    <a:cubicBezTo>
                      <a:pt x="130" y="122"/>
                      <a:pt x="127" y="121"/>
                      <a:pt x="125" y="124"/>
                    </a:cubicBezTo>
                    <a:cubicBezTo>
                      <a:pt x="124" y="128"/>
                      <a:pt x="120" y="131"/>
                      <a:pt x="120" y="135"/>
                    </a:cubicBezTo>
                    <a:cubicBezTo>
                      <a:pt x="120" y="139"/>
                      <a:pt x="120" y="140"/>
                      <a:pt x="116" y="135"/>
                    </a:cubicBezTo>
                    <a:cubicBezTo>
                      <a:pt x="113" y="130"/>
                      <a:pt x="114" y="130"/>
                      <a:pt x="108" y="132"/>
                    </a:cubicBezTo>
                    <a:cubicBezTo>
                      <a:pt x="103" y="134"/>
                      <a:pt x="103" y="133"/>
                      <a:pt x="99" y="136"/>
                    </a:cubicBezTo>
                    <a:cubicBezTo>
                      <a:pt x="95" y="139"/>
                      <a:pt x="90" y="140"/>
                      <a:pt x="90" y="143"/>
                    </a:cubicBezTo>
                    <a:cubicBezTo>
                      <a:pt x="89" y="147"/>
                      <a:pt x="90" y="146"/>
                      <a:pt x="87" y="151"/>
                    </a:cubicBezTo>
                    <a:cubicBezTo>
                      <a:pt x="84" y="156"/>
                      <a:pt x="83" y="156"/>
                      <a:pt x="80" y="159"/>
                    </a:cubicBezTo>
                    <a:cubicBezTo>
                      <a:pt x="77" y="161"/>
                      <a:pt x="75" y="164"/>
                      <a:pt x="72" y="164"/>
                    </a:cubicBezTo>
                    <a:cubicBezTo>
                      <a:pt x="68" y="165"/>
                      <a:pt x="66" y="163"/>
                      <a:pt x="65" y="166"/>
                    </a:cubicBezTo>
                    <a:cubicBezTo>
                      <a:pt x="63" y="168"/>
                      <a:pt x="60" y="171"/>
                      <a:pt x="57" y="173"/>
                    </a:cubicBezTo>
                    <a:cubicBezTo>
                      <a:pt x="54" y="176"/>
                      <a:pt x="53" y="177"/>
                      <a:pt x="51" y="179"/>
                    </a:cubicBezTo>
                    <a:cubicBezTo>
                      <a:pt x="48" y="181"/>
                      <a:pt x="46" y="183"/>
                      <a:pt x="44" y="184"/>
                    </a:cubicBezTo>
                    <a:cubicBezTo>
                      <a:pt x="42" y="185"/>
                      <a:pt x="42" y="186"/>
                      <a:pt x="36" y="188"/>
                    </a:cubicBezTo>
                    <a:cubicBezTo>
                      <a:pt x="30" y="191"/>
                      <a:pt x="30" y="192"/>
                      <a:pt x="28" y="195"/>
                    </a:cubicBezTo>
                    <a:cubicBezTo>
                      <a:pt x="26" y="198"/>
                      <a:pt x="26" y="198"/>
                      <a:pt x="22" y="200"/>
                    </a:cubicBezTo>
                    <a:cubicBezTo>
                      <a:pt x="18" y="202"/>
                      <a:pt x="19" y="203"/>
                      <a:pt x="14" y="204"/>
                    </a:cubicBezTo>
                    <a:cubicBezTo>
                      <a:pt x="10" y="204"/>
                      <a:pt x="9" y="207"/>
                      <a:pt x="9" y="202"/>
                    </a:cubicBezTo>
                    <a:cubicBezTo>
                      <a:pt x="9" y="197"/>
                      <a:pt x="10" y="196"/>
                      <a:pt x="7" y="196"/>
                    </a:cubicBezTo>
                    <a:cubicBezTo>
                      <a:pt x="4" y="196"/>
                      <a:pt x="0" y="197"/>
                      <a:pt x="1" y="192"/>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3" name="Freeform 687">
                <a:extLst>
                  <a:ext uri="{FF2B5EF4-FFF2-40B4-BE49-F238E27FC236}">
                    <a16:creationId xmlns:a16="http://schemas.microsoft.com/office/drawing/2014/main" id="{226C6F39-8411-0C42-22B9-F4F36BA0613F}"/>
                  </a:ext>
                </a:extLst>
              </p:cNvPr>
              <p:cNvSpPr>
                <a:spLocks/>
              </p:cNvSpPr>
              <p:nvPr/>
            </p:nvSpPr>
            <p:spPr bwMode="auto">
              <a:xfrm>
                <a:off x="5030" y="2780"/>
                <a:ext cx="12" cy="8"/>
              </a:xfrm>
              <a:custGeom>
                <a:avLst/>
                <a:gdLst>
                  <a:gd name="T0" fmla="*/ 6 w 20"/>
                  <a:gd name="T1" fmla="*/ 3 h 14"/>
                  <a:gd name="T2" fmla="*/ 6 w 20"/>
                  <a:gd name="T3" fmla="*/ 8 h 14"/>
                  <a:gd name="T4" fmla="*/ 4 w 20"/>
                  <a:gd name="T5" fmla="*/ 13 h 14"/>
                  <a:gd name="T6" fmla="*/ 11 w 20"/>
                  <a:gd name="T7" fmla="*/ 10 h 14"/>
                  <a:gd name="T8" fmla="*/ 14 w 20"/>
                  <a:gd name="T9" fmla="*/ 6 h 14"/>
                  <a:gd name="T10" fmla="*/ 18 w 20"/>
                  <a:gd name="T11" fmla="*/ 1 h 14"/>
                  <a:gd name="T12" fmla="*/ 13 w 20"/>
                  <a:gd name="T13" fmla="*/ 1 h 14"/>
                  <a:gd name="T14" fmla="*/ 6 w 20"/>
                  <a:gd name="T15" fmla="*/ 1 h 14"/>
                  <a:gd name="T16" fmla="*/ 6 w 20"/>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4">
                    <a:moveTo>
                      <a:pt x="6" y="3"/>
                    </a:moveTo>
                    <a:cubicBezTo>
                      <a:pt x="7" y="7"/>
                      <a:pt x="7" y="7"/>
                      <a:pt x="6" y="8"/>
                    </a:cubicBezTo>
                    <a:cubicBezTo>
                      <a:pt x="5" y="9"/>
                      <a:pt x="0" y="13"/>
                      <a:pt x="4" y="13"/>
                    </a:cubicBezTo>
                    <a:cubicBezTo>
                      <a:pt x="8" y="14"/>
                      <a:pt x="8" y="12"/>
                      <a:pt x="11" y="10"/>
                    </a:cubicBezTo>
                    <a:cubicBezTo>
                      <a:pt x="14" y="9"/>
                      <a:pt x="12" y="8"/>
                      <a:pt x="14" y="6"/>
                    </a:cubicBezTo>
                    <a:cubicBezTo>
                      <a:pt x="17" y="4"/>
                      <a:pt x="20" y="3"/>
                      <a:pt x="18" y="1"/>
                    </a:cubicBezTo>
                    <a:cubicBezTo>
                      <a:pt x="16" y="0"/>
                      <a:pt x="15" y="0"/>
                      <a:pt x="13" y="1"/>
                    </a:cubicBezTo>
                    <a:cubicBezTo>
                      <a:pt x="10" y="2"/>
                      <a:pt x="6" y="1"/>
                      <a:pt x="6" y="1"/>
                    </a:cubicBezTo>
                    <a:cubicBezTo>
                      <a:pt x="5" y="1"/>
                      <a:pt x="5" y="2"/>
                      <a:pt x="6" y="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4" name="Freeform 688">
                <a:extLst>
                  <a:ext uri="{FF2B5EF4-FFF2-40B4-BE49-F238E27FC236}">
                    <a16:creationId xmlns:a16="http://schemas.microsoft.com/office/drawing/2014/main" id="{9BF519CE-1717-B2FC-80E9-914537AA162D}"/>
                  </a:ext>
                </a:extLst>
              </p:cNvPr>
              <p:cNvSpPr>
                <a:spLocks/>
              </p:cNvSpPr>
              <p:nvPr/>
            </p:nvSpPr>
            <p:spPr bwMode="auto">
              <a:xfrm>
                <a:off x="4777" y="2829"/>
                <a:ext cx="13" cy="11"/>
              </a:xfrm>
              <a:custGeom>
                <a:avLst/>
                <a:gdLst>
                  <a:gd name="T0" fmla="*/ 14 w 22"/>
                  <a:gd name="T1" fmla="*/ 2 h 18"/>
                  <a:gd name="T2" fmla="*/ 13 w 22"/>
                  <a:gd name="T3" fmla="*/ 5 h 18"/>
                  <a:gd name="T4" fmla="*/ 10 w 22"/>
                  <a:gd name="T5" fmla="*/ 8 h 18"/>
                  <a:gd name="T6" fmla="*/ 8 w 22"/>
                  <a:gd name="T7" fmla="*/ 10 h 18"/>
                  <a:gd name="T8" fmla="*/ 4 w 22"/>
                  <a:gd name="T9" fmla="*/ 12 h 18"/>
                  <a:gd name="T10" fmla="*/ 0 w 22"/>
                  <a:gd name="T11" fmla="*/ 15 h 18"/>
                  <a:gd name="T12" fmla="*/ 5 w 22"/>
                  <a:gd name="T13" fmla="*/ 17 h 18"/>
                  <a:gd name="T14" fmla="*/ 11 w 22"/>
                  <a:gd name="T15" fmla="*/ 14 h 18"/>
                  <a:gd name="T16" fmla="*/ 18 w 22"/>
                  <a:gd name="T17" fmla="*/ 12 h 18"/>
                  <a:gd name="T18" fmla="*/ 20 w 22"/>
                  <a:gd name="T19" fmla="*/ 10 h 18"/>
                  <a:gd name="T20" fmla="*/ 17 w 22"/>
                  <a:gd name="T21" fmla="*/ 7 h 18"/>
                  <a:gd name="T22" fmla="*/ 21 w 22"/>
                  <a:gd name="T23" fmla="*/ 4 h 18"/>
                  <a:gd name="T24" fmla="*/ 19 w 22"/>
                  <a:gd name="T25" fmla="*/ 0 h 18"/>
                  <a:gd name="T26" fmla="*/ 14 w 22"/>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8">
                    <a:moveTo>
                      <a:pt x="14" y="2"/>
                    </a:moveTo>
                    <a:cubicBezTo>
                      <a:pt x="14" y="4"/>
                      <a:pt x="15" y="4"/>
                      <a:pt x="13" y="5"/>
                    </a:cubicBezTo>
                    <a:cubicBezTo>
                      <a:pt x="12" y="6"/>
                      <a:pt x="10" y="7"/>
                      <a:pt x="10" y="8"/>
                    </a:cubicBezTo>
                    <a:cubicBezTo>
                      <a:pt x="9" y="8"/>
                      <a:pt x="9" y="9"/>
                      <a:pt x="8" y="10"/>
                    </a:cubicBezTo>
                    <a:cubicBezTo>
                      <a:pt x="7" y="11"/>
                      <a:pt x="5" y="10"/>
                      <a:pt x="4" y="12"/>
                    </a:cubicBezTo>
                    <a:cubicBezTo>
                      <a:pt x="3" y="13"/>
                      <a:pt x="0" y="14"/>
                      <a:pt x="0" y="15"/>
                    </a:cubicBezTo>
                    <a:cubicBezTo>
                      <a:pt x="0" y="16"/>
                      <a:pt x="2" y="18"/>
                      <a:pt x="5" y="17"/>
                    </a:cubicBezTo>
                    <a:cubicBezTo>
                      <a:pt x="7" y="16"/>
                      <a:pt x="8" y="14"/>
                      <a:pt x="11" y="14"/>
                    </a:cubicBezTo>
                    <a:cubicBezTo>
                      <a:pt x="14" y="14"/>
                      <a:pt x="17" y="13"/>
                      <a:pt x="18" y="12"/>
                    </a:cubicBezTo>
                    <a:cubicBezTo>
                      <a:pt x="19" y="11"/>
                      <a:pt x="22" y="11"/>
                      <a:pt x="20" y="10"/>
                    </a:cubicBezTo>
                    <a:cubicBezTo>
                      <a:pt x="19" y="8"/>
                      <a:pt x="14" y="8"/>
                      <a:pt x="17" y="7"/>
                    </a:cubicBezTo>
                    <a:cubicBezTo>
                      <a:pt x="20" y="6"/>
                      <a:pt x="21" y="6"/>
                      <a:pt x="21" y="4"/>
                    </a:cubicBezTo>
                    <a:cubicBezTo>
                      <a:pt x="21" y="1"/>
                      <a:pt x="21" y="1"/>
                      <a:pt x="19" y="0"/>
                    </a:cubicBezTo>
                    <a:cubicBezTo>
                      <a:pt x="17" y="0"/>
                      <a:pt x="14" y="0"/>
                      <a:pt x="14" y="2"/>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5" name="Freeform 689">
                <a:extLst>
                  <a:ext uri="{FF2B5EF4-FFF2-40B4-BE49-F238E27FC236}">
                    <a16:creationId xmlns:a16="http://schemas.microsoft.com/office/drawing/2014/main" id="{AA685A6E-FA1E-5A35-2404-FE420E5B4C4F}"/>
                  </a:ext>
                </a:extLst>
              </p:cNvPr>
              <p:cNvSpPr>
                <a:spLocks/>
              </p:cNvSpPr>
              <p:nvPr/>
            </p:nvSpPr>
            <p:spPr bwMode="auto">
              <a:xfrm>
                <a:off x="4704" y="2891"/>
                <a:ext cx="11" cy="8"/>
              </a:xfrm>
              <a:custGeom>
                <a:avLst/>
                <a:gdLst>
                  <a:gd name="T0" fmla="*/ 5 w 19"/>
                  <a:gd name="T1" fmla="*/ 7 h 14"/>
                  <a:gd name="T2" fmla="*/ 3 w 19"/>
                  <a:gd name="T3" fmla="*/ 13 h 14"/>
                  <a:gd name="T4" fmla="*/ 9 w 19"/>
                  <a:gd name="T5" fmla="*/ 11 h 14"/>
                  <a:gd name="T6" fmla="*/ 14 w 19"/>
                  <a:gd name="T7" fmla="*/ 7 h 14"/>
                  <a:gd name="T8" fmla="*/ 18 w 19"/>
                  <a:gd name="T9" fmla="*/ 3 h 14"/>
                  <a:gd name="T10" fmla="*/ 14 w 19"/>
                  <a:gd name="T11" fmla="*/ 2 h 14"/>
                  <a:gd name="T12" fmla="*/ 8 w 19"/>
                  <a:gd name="T13" fmla="*/ 4 h 14"/>
                  <a:gd name="T14" fmla="*/ 5 w 19"/>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4">
                    <a:moveTo>
                      <a:pt x="5" y="7"/>
                    </a:moveTo>
                    <a:cubicBezTo>
                      <a:pt x="5" y="10"/>
                      <a:pt x="0" y="11"/>
                      <a:pt x="3" y="13"/>
                    </a:cubicBezTo>
                    <a:cubicBezTo>
                      <a:pt x="7" y="14"/>
                      <a:pt x="7" y="13"/>
                      <a:pt x="9" y="11"/>
                    </a:cubicBezTo>
                    <a:cubicBezTo>
                      <a:pt x="11" y="9"/>
                      <a:pt x="12" y="9"/>
                      <a:pt x="14" y="7"/>
                    </a:cubicBezTo>
                    <a:cubicBezTo>
                      <a:pt x="16" y="5"/>
                      <a:pt x="19" y="5"/>
                      <a:pt x="18" y="3"/>
                    </a:cubicBezTo>
                    <a:cubicBezTo>
                      <a:pt x="16" y="1"/>
                      <a:pt x="16" y="0"/>
                      <a:pt x="14" y="2"/>
                    </a:cubicBezTo>
                    <a:cubicBezTo>
                      <a:pt x="12" y="4"/>
                      <a:pt x="9" y="1"/>
                      <a:pt x="8" y="4"/>
                    </a:cubicBezTo>
                    <a:cubicBezTo>
                      <a:pt x="6" y="6"/>
                      <a:pt x="4" y="6"/>
                      <a:pt x="5" y="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6" name="Freeform 690">
                <a:extLst>
                  <a:ext uri="{FF2B5EF4-FFF2-40B4-BE49-F238E27FC236}">
                    <a16:creationId xmlns:a16="http://schemas.microsoft.com/office/drawing/2014/main" id="{8B700721-B53F-3518-251B-0BE97FE6D1BC}"/>
                  </a:ext>
                </a:extLst>
              </p:cNvPr>
              <p:cNvSpPr>
                <a:spLocks/>
              </p:cNvSpPr>
              <p:nvPr/>
            </p:nvSpPr>
            <p:spPr bwMode="auto">
              <a:xfrm>
                <a:off x="5182" y="2315"/>
                <a:ext cx="28" cy="17"/>
              </a:xfrm>
              <a:custGeom>
                <a:avLst/>
                <a:gdLst>
                  <a:gd name="T0" fmla="*/ 2 w 46"/>
                  <a:gd name="T1" fmla="*/ 19 h 28"/>
                  <a:gd name="T2" fmla="*/ 13 w 46"/>
                  <a:gd name="T3" fmla="*/ 14 h 28"/>
                  <a:gd name="T4" fmla="*/ 24 w 46"/>
                  <a:gd name="T5" fmla="*/ 11 h 28"/>
                  <a:gd name="T6" fmla="*/ 35 w 46"/>
                  <a:gd name="T7" fmla="*/ 5 h 28"/>
                  <a:gd name="T8" fmla="*/ 44 w 46"/>
                  <a:gd name="T9" fmla="*/ 5 h 28"/>
                  <a:gd name="T10" fmla="*/ 38 w 46"/>
                  <a:gd name="T11" fmla="*/ 15 h 28"/>
                  <a:gd name="T12" fmla="*/ 30 w 46"/>
                  <a:gd name="T13" fmla="*/ 19 h 28"/>
                  <a:gd name="T14" fmla="*/ 23 w 46"/>
                  <a:gd name="T15" fmla="*/ 25 h 28"/>
                  <a:gd name="T16" fmla="*/ 19 w 46"/>
                  <a:gd name="T17" fmla="*/ 23 h 28"/>
                  <a:gd name="T18" fmla="*/ 13 w 46"/>
                  <a:gd name="T19" fmla="*/ 26 h 28"/>
                  <a:gd name="T20" fmla="*/ 7 w 46"/>
                  <a:gd name="T21" fmla="*/ 26 h 28"/>
                  <a:gd name="T22" fmla="*/ 2 w 46"/>
                  <a:gd name="T23" fmla="*/ 25 h 28"/>
                  <a:gd name="T24" fmla="*/ 2 w 46"/>
                  <a:gd name="T25"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28">
                    <a:moveTo>
                      <a:pt x="2" y="19"/>
                    </a:moveTo>
                    <a:cubicBezTo>
                      <a:pt x="8" y="16"/>
                      <a:pt x="7" y="16"/>
                      <a:pt x="13" y="14"/>
                    </a:cubicBezTo>
                    <a:cubicBezTo>
                      <a:pt x="19" y="13"/>
                      <a:pt x="16" y="15"/>
                      <a:pt x="24" y="11"/>
                    </a:cubicBezTo>
                    <a:cubicBezTo>
                      <a:pt x="31" y="7"/>
                      <a:pt x="29" y="7"/>
                      <a:pt x="35" y="5"/>
                    </a:cubicBezTo>
                    <a:cubicBezTo>
                      <a:pt x="41" y="4"/>
                      <a:pt x="46" y="0"/>
                      <a:pt x="44" y="5"/>
                    </a:cubicBezTo>
                    <a:cubicBezTo>
                      <a:pt x="41" y="10"/>
                      <a:pt x="38" y="15"/>
                      <a:pt x="38" y="15"/>
                    </a:cubicBezTo>
                    <a:cubicBezTo>
                      <a:pt x="38" y="15"/>
                      <a:pt x="30" y="15"/>
                      <a:pt x="30" y="19"/>
                    </a:cubicBezTo>
                    <a:cubicBezTo>
                      <a:pt x="30" y="24"/>
                      <a:pt x="24" y="27"/>
                      <a:pt x="23" y="25"/>
                    </a:cubicBezTo>
                    <a:cubicBezTo>
                      <a:pt x="23" y="22"/>
                      <a:pt x="21" y="20"/>
                      <a:pt x="19" y="23"/>
                    </a:cubicBezTo>
                    <a:cubicBezTo>
                      <a:pt x="17" y="25"/>
                      <a:pt x="17" y="25"/>
                      <a:pt x="13" y="26"/>
                    </a:cubicBezTo>
                    <a:cubicBezTo>
                      <a:pt x="10" y="28"/>
                      <a:pt x="11" y="27"/>
                      <a:pt x="7" y="26"/>
                    </a:cubicBezTo>
                    <a:cubicBezTo>
                      <a:pt x="3" y="25"/>
                      <a:pt x="2" y="27"/>
                      <a:pt x="2" y="25"/>
                    </a:cubicBezTo>
                    <a:cubicBezTo>
                      <a:pt x="2" y="22"/>
                      <a:pt x="0" y="19"/>
                      <a:pt x="2" y="1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7" name="Freeform 691">
                <a:extLst>
                  <a:ext uri="{FF2B5EF4-FFF2-40B4-BE49-F238E27FC236}">
                    <a16:creationId xmlns:a16="http://schemas.microsoft.com/office/drawing/2014/main" id="{496507B7-7361-42DB-3729-789BFB519AAC}"/>
                  </a:ext>
                </a:extLst>
              </p:cNvPr>
              <p:cNvSpPr>
                <a:spLocks/>
              </p:cNvSpPr>
              <p:nvPr/>
            </p:nvSpPr>
            <p:spPr bwMode="auto">
              <a:xfrm>
                <a:off x="5161" y="2337"/>
                <a:ext cx="21" cy="16"/>
              </a:xfrm>
              <a:custGeom>
                <a:avLst/>
                <a:gdLst>
                  <a:gd name="T0" fmla="*/ 16 w 36"/>
                  <a:gd name="T1" fmla="*/ 3 h 27"/>
                  <a:gd name="T2" fmla="*/ 10 w 36"/>
                  <a:gd name="T3" fmla="*/ 6 h 27"/>
                  <a:gd name="T4" fmla="*/ 5 w 36"/>
                  <a:gd name="T5" fmla="*/ 9 h 27"/>
                  <a:gd name="T6" fmla="*/ 3 w 36"/>
                  <a:gd name="T7" fmla="*/ 13 h 27"/>
                  <a:gd name="T8" fmla="*/ 1 w 36"/>
                  <a:gd name="T9" fmla="*/ 18 h 27"/>
                  <a:gd name="T10" fmla="*/ 3 w 36"/>
                  <a:gd name="T11" fmla="*/ 24 h 27"/>
                  <a:gd name="T12" fmla="*/ 9 w 36"/>
                  <a:gd name="T13" fmla="*/ 25 h 27"/>
                  <a:gd name="T14" fmla="*/ 18 w 36"/>
                  <a:gd name="T15" fmla="*/ 26 h 27"/>
                  <a:gd name="T16" fmla="*/ 26 w 36"/>
                  <a:gd name="T17" fmla="*/ 25 h 27"/>
                  <a:gd name="T18" fmla="*/ 31 w 36"/>
                  <a:gd name="T19" fmla="*/ 23 h 27"/>
                  <a:gd name="T20" fmla="*/ 35 w 36"/>
                  <a:gd name="T21" fmla="*/ 21 h 27"/>
                  <a:gd name="T22" fmla="*/ 34 w 36"/>
                  <a:gd name="T23" fmla="*/ 16 h 27"/>
                  <a:gd name="T24" fmla="*/ 33 w 36"/>
                  <a:gd name="T25" fmla="*/ 9 h 27"/>
                  <a:gd name="T26" fmla="*/ 33 w 36"/>
                  <a:gd name="T27" fmla="*/ 4 h 27"/>
                  <a:gd name="T28" fmla="*/ 29 w 36"/>
                  <a:gd name="T29" fmla="*/ 2 h 27"/>
                  <a:gd name="T30" fmla="*/ 22 w 36"/>
                  <a:gd name="T31" fmla="*/ 2 h 27"/>
                  <a:gd name="T32" fmla="*/ 18 w 36"/>
                  <a:gd name="T33" fmla="*/ 3 h 27"/>
                  <a:gd name="T34" fmla="*/ 16 w 36"/>
                  <a:gd name="T35"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7">
                    <a:moveTo>
                      <a:pt x="16" y="3"/>
                    </a:moveTo>
                    <a:cubicBezTo>
                      <a:pt x="12" y="5"/>
                      <a:pt x="13" y="5"/>
                      <a:pt x="10" y="6"/>
                    </a:cubicBezTo>
                    <a:cubicBezTo>
                      <a:pt x="6" y="7"/>
                      <a:pt x="6" y="7"/>
                      <a:pt x="5" y="9"/>
                    </a:cubicBezTo>
                    <a:cubicBezTo>
                      <a:pt x="5" y="11"/>
                      <a:pt x="3" y="11"/>
                      <a:pt x="3" y="13"/>
                    </a:cubicBezTo>
                    <a:cubicBezTo>
                      <a:pt x="2" y="15"/>
                      <a:pt x="1" y="15"/>
                      <a:pt x="1" y="18"/>
                    </a:cubicBezTo>
                    <a:cubicBezTo>
                      <a:pt x="1" y="21"/>
                      <a:pt x="0" y="23"/>
                      <a:pt x="3" y="24"/>
                    </a:cubicBezTo>
                    <a:cubicBezTo>
                      <a:pt x="7" y="24"/>
                      <a:pt x="6" y="24"/>
                      <a:pt x="9" y="25"/>
                    </a:cubicBezTo>
                    <a:cubicBezTo>
                      <a:pt x="12" y="26"/>
                      <a:pt x="15" y="27"/>
                      <a:pt x="18" y="26"/>
                    </a:cubicBezTo>
                    <a:cubicBezTo>
                      <a:pt x="20" y="26"/>
                      <a:pt x="23" y="26"/>
                      <a:pt x="26" y="25"/>
                    </a:cubicBezTo>
                    <a:cubicBezTo>
                      <a:pt x="29" y="24"/>
                      <a:pt x="28" y="25"/>
                      <a:pt x="31" y="23"/>
                    </a:cubicBezTo>
                    <a:cubicBezTo>
                      <a:pt x="34" y="22"/>
                      <a:pt x="34" y="22"/>
                      <a:pt x="35" y="21"/>
                    </a:cubicBezTo>
                    <a:cubicBezTo>
                      <a:pt x="35" y="19"/>
                      <a:pt x="34" y="20"/>
                      <a:pt x="34" y="16"/>
                    </a:cubicBezTo>
                    <a:cubicBezTo>
                      <a:pt x="33" y="11"/>
                      <a:pt x="33" y="12"/>
                      <a:pt x="33" y="9"/>
                    </a:cubicBezTo>
                    <a:cubicBezTo>
                      <a:pt x="33" y="6"/>
                      <a:pt x="36" y="6"/>
                      <a:pt x="33" y="4"/>
                    </a:cubicBezTo>
                    <a:cubicBezTo>
                      <a:pt x="29" y="2"/>
                      <a:pt x="31" y="3"/>
                      <a:pt x="29" y="2"/>
                    </a:cubicBezTo>
                    <a:cubicBezTo>
                      <a:pt x="26" y="0"/>
                      <a:pt x="25" y="0"/>
                      <a:pt x="22" y="2"/>
                    </a:cubicBezTo>
                    <a:cubicBezTo>
                      <a:pt x="19" y="3"/>
                      <a:pt x="19" y="4"/>
                      <a:pt x="18" y="3"/>
                    </a:cubicBezTo>
                    <a:cubicBezTo>
                      <a:pt x="17" y="2"/>
                      <a:pt x="17" y="1"/>
                      <a:pt x="16"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8" name="Freeform 692">
                <a:extLst>
                  <a:ext uri="{FF2B5EF4-FFF2-40B4-BE49-F238E27FC236}">
                    <a16:creationId xmlns:a16="http://schemas.microsoft.com/office/drawing/2014/main" id="{ECFBA830-5E50-0519-4540-F4B630C8A059}"/>
                  </a:ext>
                </a:extLst>
              </p:cNvPr>
              <p:cNvSpPr>
                <a:spLocks/>
              </p:cNvSpPr>
              <p:nvPr/>
            </p:nvSpPr>
            <p:spPr bwMode="auto">
              <a:xfrm>
                <a:off x="4957" y="2382"/>
                <a:ext cx="37" cy="42"/>
              </a:xfrm>
              <a:custGeom>
                <a:avLst/>
                <a:gdLst>
                  <a:gd name="T0" fmla="*/ 0 w 62"/>
                  <a:gd name="T1" fmla="*/ 6 h 70"/>
                  <a:gd name="T2" fmla="*/ 3 w 62"/>
                  <a:gd name="T3" fmla="*/ 21 h 70"/>
                  <a:gd name="T4" fmla="*/ 13 w 62"/>
                  <a:gd name="T5" fmla="*/ 33 h 70"/>
                  <a:gd name="T6" fmla="*/ 20 w 62"/>
                  <a:gd name="T7" fmla="*/ 43 h 70"/>
                  <a:gd name="T8" fmla="*/ 31 w 62"/>
                  <a:gd name="T9" fmla="*/ 54 h 70"/>
                  <a:gd name="T10" fmla="*/ 40 w 62"/>
                  <a:gd name="T11" fmla="*/ 60 h 70"/>
                  <a:gd name="T12" fmla="*/ 48 w 62"/>
                  <a:gd name="T13" fmla="*/ 66 h 70"/>
                  <a:gd name="T14" fmla="*/ 57 w 62"/>
                  <a:gd name="T15" fmla="*/ 66 h 70"/>
                  <a:gd name="T16" fmla="*/ 57 w 62"/>
                  <a:gd name="T17" fmla="*/ 58 h 70"/>
                  <a:gd name="T18" fmla="*/ 51 w 62"/>
                  <a:gd name="T19" fmla="*/ 52 h 70"/>
                  <a:gd name="T20" fmla="*/ 42 w 62"/>
                  <a:gd name="T21" fmla="*/ 41 h 70"/>
                  <a:gd name="T22" fmla="*/ 32 w 62"/>
                  <a:gd name="T23" fmla="*/ 31 h 70"/>
                  <a:gd name="T24" fmla="*/ 24 w 62"/>
                  <a:gd name="T25" fmla="*/ 23 h 70"/>
                  <a:gd name="T26" fmla="*/ 20 w 62"/>
                  <a:gd name="T27" fmla="*/ 19 h 70"/>
                  <a:gd name="T28" fmla="*/ 12 w 62"/>
                  <a:gd name="T29" fmla="*/ 10 h 70"/>
                  <a:gd name="T30" fmla="*/ 0 w 62"/>
                  <a:gd name="T31" fmla="*/ 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70">
                    <a:moveTo>
                      <a:pt x="0" y="6"/>
                    </a:moveTo>
                    <a:cubicBezTo>
                      <a:pt x="1" y="13"/>
                      <a:pt x="0" y="14"/>
                      <a:pt x="3" y="21"/>
                    </a:cubicBezTo>
                    <a:cubicBezTo>
                      <a:pt x="7" y="27"/>
                      <a:pt x="8" y="27"/>
                      <a:pt x="13" y="33"/>
                    </a:cubicBezTo>
                    <a:cubicBezTo>
                      <a:pt x="17" y="38"/>
                      <a:pt x="16" y="36"/>
                      <a:pt x="20" y="43"/>
                    </a:cubicBezTo>
                    <a:cubicBezTo>
                      <a:pt x="25" y="50"/>
                      <a:pt x="27" y="52"/>
                      <a:pt x="31" y="54"/>
                    </a:cubicBezTo>
                    <a:cubicBezTo>
                      <a:pt x="35" y="56"/>
                      <a:pt x="37" y="56"/>
                      <a:pt x="40" y="60"/>
                    </a:cubicBezTo>
                    <a:cubicBezTo>
                      <a:pt x="42" y="64"/>
                      <a:pt x="44" y="64"/>
                      <a:pt x="48" y="66"/>
                    </a:cubicBezTo>
                    <a:cubicBezTo>
                      <a:pt x="52" y="67"/>
                      <a:pt x="55" y="70"/>
                      <a:pt x="57" y="66"/>
                    </a:cubicBezTo>
                    <a:cubicBezTo>
                      <a:pt x="59" y="61"/>
                      <a:pt x="62" y="63"/>
                      <a:pt x="57" y="58"/>
                    </a:cubicBezTo>
                    <a:cubicBezTo>
                      <a:pt x="52" y="54"/>
                      <a:pt x="56" y="58"/>
                      <a:pt x="51" y="52"/>
                    </a:cubicBezTo>
                    <a:cubicBezTo>
                      <a:pt x="45" y="46"/>
                      <a:pt x="46" y="49"/>
                      <a:pt x="42" y="41"/>
                    </a:cubicBezTo>
                    <a:cubicBezTo>
                      <a:pt x="38" y="34"/>
                      <a:pt x="39" y="37"/>
                      <a:pt x="32" y="31"/>
                    </a:cubicBezTo>
                    <a:cubicBezTo>
                      <a:pt x="25" y="26"/>
                      <a:pt x="25" y="25"/>
                      <a:pt x="24" y="23"/>
                    </a:cubicBezTo>
                    <a:cubicBezTo>
                      <a:pt x="23" y="22"/>
                      <a:pt x="26" y="25"/>
                      <a:pt x="20" y="19"/>
                    </a:cubicBezTo>
                    <a:cubicBezTo>
                      <a:pt x="14" y="13"/>
                      <a:pt x="15" y="14"/>
                      <a:pt x="12" y="10"/>
                    </a:cubicBezTo>
                    <a:cubicBezTo>
                      <a:pt x="9" y="7"/>
                      <a:pt x="0" y="0"/>
                      <a:pt x="0"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9" name="Freeform 693">
                <a:extLst>
                  <a:ext uri="{FF2B5EF4-FFF2-40B4-BE49-F238E27FC236}">
                    <a16:creationId xmlns:a16="http://schemas.microsoft.com/office/drawing/2014/main" id="{AF5DE448-423A-734B-C440-B41145B33DD0}"/>
                  </a:ext>
                </a:extLst>
              </p:cNvPr>
              <p:cNvSpPr>
                <a:spLocks/>
              </p:cNvSpPr>
              <p:nvPr/>
            </p:nvSpPr>
            <p:spPr bwMode="auto">
              <a:xfrm>
                <a:off x="4997" y="2391"/>
                <a:ext cx="7" cy="12"/>
              </a:xfrm>
              <a:custGeom>
                <a:avLst/>
                <a:gdLst>
                  <a:gd name="T0" fmla="*/ 2 w 11"/>
                  <a:gd name="T1" fmla="*/ 3 h 19"/>
                  <a:gd name="T2" fmla="*/ 2 w 11"/>
                  <a:gd name="T3" fmla="*/ 12 h 19"/>
                  <a:gd name="T4" fmla="*/ 3 w 11"/>
                  <a:gd name="T5" fmla="*/ 18 h 19"/>
                  <a:gd name="T6" fmla="*/ 9 w 11"/>
                  <a:gd name="T7" fmla="*/ 18 h 19"/>
                  <a:gd name="T8" fmla="*/ 9 w 11"/>
                  <a:gd name="T9" fmla="*/ 11 h 19"/>
                  <a:gd name="T10" fmla="*/ 7 w 11"/>
                  <a:gd name="T11" fmla="*/ 5 h 19"/>
                  <a:gd name="T12" fmla="*/ 2 w 11"/>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2" y="3"/>
                    </a:moveTo>
                    <a:cubicBezTo>
                      <a:pt x="3" y="9"/>
                      <a:pt x="4" y="9"/>
                      <a:pt x="2" y="12"/>
                    </a:cubicBezTo>
                    <a:cubicBezTo>
                      <a:pt x="0" y="15"/>
                      <a:pt x="1" y="17"/>
                      <a:pt x="3" y="18"/>
                    </a:cubicBezTo>
                    <a:cubicBezTo>
                      <a:pt x="5" y="19"/>
                      <a:pt x="8" y="19"/>
                      <a:pt x="9" y="18"/>
                    </a:cubicBezTo>
                    <a:cubicBezTo>
                      <a:pt x="11" y="17"/>
                      <a:pt x="8" y="14"/>
                      <a:pt x="9" y="11"/>
                    </a:cubicBezTo>
                    <a:cubicBezTo>
                      <a:pt x="10" y="8"/>
                      <a:pt x="8" y="6"/>
                      <a:pt x="7" y="5"/>
                    </a:cubicBezTo>
                    <a:cubicBezTo>
                      <a:pt x="6" y="3"/>
                      <a:pt x="2" y="0"/>
                      <a:pt x="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0" name="Freeform 694">
                <a:extLst>
                  <a:ext uri="{FF2B5EF4-FFF2-40B4-BE49-F238E27FC236}">
                    <a16:creationId xmlns:a16="http://schemas.microsoft.com/office/drawing/2014/main" id="{D465F1AC-4ADA-E2B6-9C35-DD0B6D903A73}"/>
                  </a:ext>
                </a:extLst>
              </p:cNvPr>
              <p:cNvSpPr>
                <a:spLocks/>
              </p:cNvSpPr>
              <p:nvPr/>
            </p:nvSpPr>
            <p:spPr bwMode="auto">
              <a:xfrm>
                <a:off x="5007" y="2403"/>
                <a:ext cx="7" cy="7"/>
              </a:xfrm>
              <a:custGeom>
                <a:avLst/>
                <a:gdLst>
                  <a:gd name="T0" fmla="*/ 0 w 11"/>
                  <a:gd name="T1" fmla="*/ 6 h 12"/>
                  <a:gd name="T2" fmla="*/ 2 w 11"/>
                  <a:gd name="T3" fmla="*/ 10 h 12"/>
                  <a:gd name="T4" fmla="*/ 4 w 11"/>
                  <a:gd name="T5" fmla="*/ 12 h 12"/>
                  <a:gd name="T6" fmla="*/ 8 w 11"/>
                  <a:gd name="T7" fmla="*/ 9 h 12"/>
                  <a:gd name="T8" fmla="*/ 7 w 11"/>
                  <a:gd name="T9" fmla="*/ 3 h 12"/>
                  <a:gd name="T10" fmla="*/ 3 w 11"/>
                  <a:gd name="T11" fmla="*/ 2 h 12"/>
                  <a:gd name="T12" fmla="*/ 0 w 11"/>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1" h="12">
                    <a:moveTo>
                      <a:pt x="0" y="6"/>
                    </a:moveTo>
                    <a:cubicBezTo>
                      <a:pt x="1" y="8"/>
                      <a:pt x="0" y="7"/>
                      <a:pt x="2" y="10"/>
                    </a:cubicBezTo>
                    <a:cubicBezTo>
                      <a:pt x="4" y="12"/>
                      <a:pt x="0" y="11"/>
                      <a:pt x="4" y="12"/>
                    </a:cubicBezTo>
                    <a:cubicBezTo>
                      <a:pt x="7" y="12"/>
                      <a:pt x="8" y="11"/>
                      <a:pt x="8" y="9"/>
                    </a:cubicBezTo>
                    <a:cubicBezTo>
                      <a:pt x="8" y="7"/>
                      <a:pt x="11" y="5"/>
                      <a:pt x="7" y="3"/>
                    </a:cubicBezTo>
                    <a:cubicBezTo>
                      <a:pt x="3" y="2"/>
                      <a:pt x="3" y="2"/>
                      <a:pt x="3" y="2"/>
                    </a:cubicBezTo>
                    <a:cubicBezTo>
                      <a:pt x="3" y="2"/>
                      <a:pt x="0" y="0"/>
                      <a:pt x="0"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1" name="Freeform 695">
                <a:extLst>
                  <a:ext uri="{FF2B5EF4-FFF2-40B4-BE49-F238E27FC236}">
                    <a16:creationId xmlns:a16="http://schemas.microsoft.com/office/drawing/2014/main" id="{0FED778D-1AE1-DBC4-32B2-B97347C7BE0A}"/>
                  </a:ext>
                </a:extLst>
              </p:cNvPr>
              <p:cNvSpPr>
                <a:spLocks/>
              </p:cNvSpPr>
              <p:nvPr/>
            </p:nvSpPr>
            <p:spPr bwMode="auto">
              <a:xfrm>
                <a:off x="5032" y="2359"/>
                <a:ext cx="9" cy="8"/>
              </a:xfrm>
              <a:custGeom>
                <a:avLst/>
                <a:gdLst>
                  <a:gd name="T0" fmla="*/ 5 w 14"/>
                  <a:gd name="T1" fmla="*/ 3 h 13"/>
                  <a:gd name="T2" fmla="*/ 3 w 14"/>
                  <a:gd name="T3" fmla="*/ 8 h 13"/>
                  <a:gd name="T4" fmla="*/ 9 w 14"/>
                  <a:gd name="T5" fmla="*/ 11 h 13"/>
                  <a:gd name="T6" fmla="*/ 13 w 14"/>
                  <a:gd name="T7" fmla="*/ 9 h 13"/>
                  <a:gd name="T8" fmla="*/ 11 w 14"/>
                  <a:gd name="T9" fmla="*/ 2 h 13"/>
                  <a:gd name="T10" fmla="*/ 7 w 14"/>
                  <a:gd name="T11" fmla="*/ 0 h 13"/>
                  <a:gd name="T12" fmla="*/ 5 w 14"/>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5" y="3"/>
                    </a:moveTo>
                    <a:cubicBezTo>
                      <a:pt x="3" y="6"/>
                      <a:pt x="0" y="6"/>
                      <a:pt x="3" y="8"/>
                    </a:cubicBezTo>
                    <a:cubicBezTo>
                      <a:pt x="6" y="10"/>
                      <a:pt x="5" y="11"/>
                      <a:pt x="9" y="11"/>
                    </a:cubicBezTo>
                    <a:cubicBezTo>
                      <a:pt x="13" y="12"/>
                      <a:pt x="14" y="13"/>
                      <a:pt x="13" y="9"/>
                    </a:cubicBezTo>
                    <a:cubicBezTo>
                      <a:pt x="12" y="5"/>
                      <a:pt x="12" y="3"/>
                      <a:pt x="11" y="2"/>
                    </a:cubicBezTo>
                    <a:cubicBezTo>
                      <a:pt x="11" y="1"/>
                      <a:pt x="9" y="0"/>
                      <a:pt x="7" y="0"/>
                    </a:cubicBezTo>
                    <a:cubicBezTo>
                      <a:pt x="6" y="0"/>
                      <a:pt x="4" y="1"/>
                      <a:pt x="5"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2" name="Freeform 696">
                <a:extLst>
                  <a:ext uri="{FF2B5EF4-FFF2-40B4-BE49-F238E27FC236}">
                    <a16:creationId xmlns:a16="http://schemas.microsoft.com/office/drawing/2014/main" id="{1EB125BD-492E-E246-CB36-582C7EE8C0ED}"/>
                  </a:ext>
                </a:extLst>
              </p:cNvPr>
              <p:cNvSpPr>
                <a:spLocks/>
              </p:cNvSpPr>
              <p:nvPr/>
            </p:nvSpPr>
            <p:spPr bwMode="auto">
              <a:xfrm>
                <a:off x="5035" y="2371"/>
                <a:ext cx="4" cy="7"/>
              </a:xfrm>
              <a:custGeom>
                <a:avLst/>
                <a:gdLst>
                  <a:gd name="T0" fmla="*/ 5 w 6"/>
                  <a:gd name="T1" fmla="*/ 2 h 12"/>
                  <a:gd name="T2" fmla="*/ 6 w 6"/>
                  <a:gd name="T3" fmla="*/ 8 h 12"/>
                  <a:gd name="T4" fmla="*/ 3 w 6"/>
                  <a:gd name="T5" fmla="*/ 10 h 12"/>
                  <a:gd name="T6" fmla="*/ 1 w 6"/>
                  <a:gd name="T7" fmla="*/ 5 h 12"/>
                  <a:gd name="T8" fmla="*/ 1 w 6"/>
                  <a:gd name="T9" fmla="*/ 0 h 12"/>
                  <a:gd name="T10" fmla="*/ 5 w 6"/>
                  <a:gd name="T11" fmla="*/ 2 h 12"/>
                </a:gdLst>
                <a:ahLst/>
                <a:cxnLst>
                  <a:cxn ang="0">
                    <a:pos x="T0" y="T1"/>
                  </a:cxn>
                  <a:cxn ang="0">
                    <a:pos x="T2" y="T3"/>
                  </a:cxn>
                  <a:cxn ang="0">
                    <a:pos x="T4" y="T5"/>
                  </a:cxn>
                  <a:cxn ang="0">
                    <a:pos x="T6" y="T7"/>
                  </a:cxn>
                  <a:cxn ang="0">
                    <a:pos x="T8" y="T9"/>
                  </a:cxn>
                  <a:cxn ang="0">
                    <a:pos x="T10" y="T11"/>
                  </a:cxn>
                </a:cxnLst>
                <a:rect l="0" t="0" r="r" b="b"/>
                <a:pathLst>
                  <a:path w="6" h="12">
                    <a:moveTo>
                      <a:pt x="5" y="2"/>
                    </a:moveTo>
                    <a:cubicBezTo>
                      <a:pt x="6" y="4"/>
                      <a:pt x="6" y="5"/>
                      <a:pt x="6" y="8"/>
                    </a:cubicBezTo>
                    <a:cubicBezTo>
                      <a:pt x="6" y="10"/>
                      <a:pt x="5" y="12"/>
                      <a:pt x="3" y="10"/>
                    </a:cubicBezTo>
                    <a:cubicBezTo>
                      <a:pt x="1" y="7"/>
                      <a:pt x="1" y="7"/>
                      <a:pt x="1" y="5"/>
                    </a:cubicBezTo>
                    <a:cubicBezTo>
                      <a:pt x="0" y="3"/>
                      <a:pt x="0" y="1"/>
                      <a:pt x="1" y="0"/>
                    </a:cubicBezTo>
                    <a:cubicBezTo>
                      <a:pt x="2" y="0"/>
                      <a:pt x="5" y="0"/>
                      <a:pt x="5"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3" name="Freeform 697">
                <a:extLst>
                  <a:ext uri="{FF2B5EF4-FFF2-40B4-BE49-F238E27FC236}">
                    <a16:creationId xmlns:a16="http://schemas.microsoft.com/office/drawing/2014/main" id="{8940BDE9-4820-28DD-7327-96F0B8483BB8}"/>
                  </a:ext>
                </a:extLst>
              </p:cNvPr>
              <p:cNvSpPr>
                <a:spLocks/>
              </p:cNvSpPr>
              <p:nvPr/>
            </p:nvSpPr>
            <p:spPr bwMode="auto">
              <a:xfrm>
                <a:off x="5009" y="2289"/>
                <a:ext cx="20" cy="39"/>
              </a:xfrm>
              <a:custGeom>
                <a:avLst/>
                <a:gdLst>
                  <a:gd name="T0" fmla="*/ 6 w 32"/>
                  <a:gd name="T1" fmla="*/ 20 h 66"/>
                  <a:gd name="T2" fmla="*/ 10 w 32"/>
                  <a:gd name="T3" fmla="*/ 5 h 66"/>
                  <a:gd name="T4" fmla="*/ 15 w 32"/>
                  <a:gd name="T5" fmla="*/ 20 h 66"/>
                  <a:gd name="T6" fmla="*/ 20 w 32"/>
                  <a:gd name="T7" fmla="*/ 25 h 66"/>
                  <a:gd name="T8" fmla="*/ 16 w 32"/>
                  <a:gd name="T9" fmla="*/ 33 h 66"/>
                  <a:gd name="T10" fmla="*/ 20 w 32"/>
                  <a:gd name="T11" fmla="*/ 42 h 66"/>
                  <a:gd name="T12" fmla="*/ 31 w 32"/>
                  <a:gd name="T13" fmla="*/ 52 h 66"/>
                  <a:gd name="T14" fmla="*/ 23 w 32"/>
                  <a:gd name="T15" fmla="*/ 60 h 66"/>
                  <a:gd name="T16" fmla="*/ 18 w 32"/>
                  <a:gd name="T17" fmla="*/ 51 h 66"/>
                  <a:gd name="T18" fmla="*/ 5 w 32"/>
                  <a:gd name="T19" fmla="*/ 36 h 66"/>
                  <a:gd name="T20" fmla="*/ 5 w 32"/>
                  <a:gd name="T21" fmla="*/ 25 h 66"/>
                  <a:gd name="T22" fmla="*/ 6 w 32"/>
                  <a:gd name="T23" fmla="*/ 2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66">
                    <a:moveTo>
                      <a:pt x="6" y="20"/>
                    </a:moveTo>
                    <a:cubicBezTo>
                      <a:pt x="5" y="9"/>
                      <a:pt x="5" y="0"/>
                      <a:pt x="10" y="5"/>
                    </a:cubicBezTo>
                    <a:cubicBezTo>
                      <a:pt x="14" y="10"/>
                      <a:pt x="12" y="20"/>
                      <a:pt x="15" y="20"/>
                    </a:cubicBezTo>
                    <a:cubicBezTo>
                      <a:pt x="18" y="19"/>
                      <a:pt x="20" y="22"/>
                      <a:pt x="20" y="25"/>
                    </a:cubicBezTo>
                    <a:cubicBezTo>
                      <a:pt x="20" y="28"/>
                      <a:pt x="15" y="29"/>
                      <a:pt x="16" y="33"/>
                    </a:cubicBezTo>
                    <a:cubicBezTo>
                      <a:pt x="16" y="37"/>
                      <a:pt x="15" y="38"/>
                      <a:pt x="20" y="42"/>
                    </a:cubicBezTo>
                    <a:cubicBezTo>
                      <a:pt x="26" y="47"/>
                      <a:pt x="30" y="46"/>
                      <a:pt x="31" y="52"/>
                    </a:cubicBezTo>
                    <a:cubicBezTo>
                      <a:pt x="32" y="59"/>
                      <a:pt x="29" y="66"/>
                      <a:pt x="23" y="60"/>
                    </a:cubicBezTo>
                    <a:cubicBezTo>
                      <a:pt x="17" y="53"/>
                      <a:pt x="22" y="57"/>
                      <a:pt x="18" y="51"/>
                    </a:cubicBezTo>
                    <a:cubicBezTo>
                      <a:pt x="14" y="45"/>
                      <a:pt x="11" y="42"/>
                      <a:pt x="5" y="36"/>
                    </a:cubicBezTo>
                    <a:cubicBezTo>
                      <a:pt x="0" y="29"/>
                      <a:pt x="5" y="31"/>
                      <a:pt x="5" y="25"/>
                    </a:cubicBezTo>
                    <a:cubicBezTo>
                      <a:pt x="6" y="20"/>
                      <a:pt x="0" y="18"/>
                      <a:pt x="6" y="2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4" name="Freeform 698">
                <a:extLst>
                  <a:ext uri="{FF2B5EF4-FFF2-40B4-BE49-F238E27FC236}">
                    <a16:creationId xmlns:a16="http://schemas.microsoft.com/office/drawing/2014/main" id="{C4422946-A4C2-3154-994C-6879D00AD689}"/>
                  </a:ext>
                </a:extLst>
              </p:cNvPr>
              <p:cNvSpPr>
                <a:spLocks/>
              </p:cNvSpPr>
              <p:nvPr/>
            </p:nvSpPr>
            <p:spPr bwMode="auto">
              <a:xfrm>
                <a:off x="4944" y="2217"/>
                <a:ext cx="20" cy="12"/>
              </a:xfrm>
              <a:custGeom>
                <a:avLst/>
                <a:gdLst>
                  <a:gd name="T0" fmla="*/ 28 w 34"/>
                  <a:gd name="T1" fmla="*/ 19 h 21"/>
                  <a:gd name="T2" fmla="*/ 26 w 34"/>
                  <a:gd name="T3" fmla="*/ 11 h 21"/>
                  <a:gd name="T4" fmla="*/ 12 w 34"/>
                  <a:gd name="T5" fmla="*/ 4 h 21"/>
                  <a:gd name="T6" fmla="*/ 2 w 34"/>
                  <a:gd name="T7" fmla="*/ 3 h 21"/>
                  <a:gd name="T8" fmla="*/ 8 w 34"/>
                  <a:gd name="T9" fmla="*/ 11 h 21"/>
                  <a:gd name="T10" fmla="*/ 13 w 34"/>
                  <a:gd name="T11" fmla="*/ 15 h 21"/>
                  <a:gd name="T12" fmla="*/ 22 w 34"/>
                  <a:gd name="T13" fmla="*/ 18 h 21"/>
                  <a:gd name="T14" fmla="*/ 28 w 34"/>
                  <a:gd name="T15" fmla="*/ 19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1">
                    <a:moveTo>
                      <a:pt x="28" y="19"/>
                    </a:moveTo>
                    <a:cubicBezTo>
                      <a:pt x="26" y="11"/>
                      <a:pt x="34" y="14"/>
                      <a:pt x="26" y="11"/>
                    </a:cubicBezTo>
                    <a:cubicBezTo>
                      <a:pt x="18" y="9"/>
                      <a:pt x="19" y="6"/>
                      <a:pt x="12" y="4"/>
                    </a:cubicBezTo>
                    <a:cubicBezTo>
                      <a:pt x="6" y="3"/>
                      <a:pt x="0" y="0"/>
                      <a:pt x="2" y="3"/>
                    </a:cubicBezTo>
                    <a:cubicBezTo>
                      <a:pt x="4" y="5"/>
                      <a:pt x="5" y="8"/>
                      <a:pt x="8" y="11"/>
                    </a:cubicBezTo>
                    <a:cubicBezTo>
                      <a:pt x="10" y="13"/>
                      <a:pt x="8" y="13"/>
                      <a:pt x="13" y="15"/>
                    </a:cubicBezTo>
                    <a:cubicBezTo>
                      <a:pt x="19" y="18"/>
                      <a:pt x="21" y="18"/>
                      <a:pt x="22" y="18"/>
                    </a:cubicBezTo>
                    <a:cubicBezTo>
                      <a:pt x="24" y="18"/>
                      <a:pt x="23" y="21"/>
                      <a:pt x="28" y="1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5" name="Freeform 699">
                <a:extLst>
                  <a:ext uri="{FF2B5EF4-FFF2-40B4-BE49-F238E27FC236}">
                    <a16:creationId xmlns:a16="http://schemas.microsoft.com/office/drawing/2014/main" id="{FA34D5C6-F79C-56D3-02A0-E1DE7E592D12}"/>
                  </a:ext>
                </a:extLst>
              </p:cNvPr>
              <p:cNvSpPr>
                <a:spLocks/>
              </p:cNvSpPr>
              <p:nvPr/>
            </p:nvSpPr>
            <p:spPr bwMode="auto">
              <a:xfrm>
                <a:off x="4939" y="2183"/>
                <a:ext cx="13" cy="29"/>
              </a:xfrm>
              <a:custGeom>
                <a:avLst/>
                <a:gdLst>
                  <a:gd name="T0" fmla="*/ 2 w 23"/>
                  <a:gd name="T1" fmla="*/ 6 h 48"/>
                  <a:gd name="T2" fmla="*/ 2 w 23"/>
                  <a:gd name="T3" fmla="*/ 16 h 48"/>
                  <a:gd name="T4" fmla="*/ 2 w 23"/>
                  <a:gd name="T5" fmla="*/ 23 h 48"/>
                  <a:gd name="T6" fmla="*/ 4 w 23"/>
                  <a:gd name="T7" fmla="*/ 28 h 48"/>
                  <a:gd name="T8" fmla="*/ 13 w 23"/>
                  <a:gd name="T9" fmla="*/ 35 h 48"/>
                  <a:gd name="T10" fmla="*/ 19 w 23"/>
                  <a:gd name="T11" fmla="*/ 43 h 48"/>
                  <a:gd name="T12" fmla="*/ 22 w 23"/>
                  <a:gd name="T13" fmla="*/ 43 h 48"/>
                  <a:gd name="T14" fmla="*/ 20 w 23"/>
                  <a:gd name="T15" fmla="*/ 35 h 48"/>
                  <a:gd name="T16" fmla="*/ 17 w 23"/>
                  <a:gd name="T17" fmla="*/ 27 h 48"/>
                  <a:gd name="T18" fmla="*/ 12 w 23"/>
                  <a:gd name="T19" fmla="*/ 19 h 48"/>
                  <a:gd name="T20" fmla="*/ 10 w 23"/>
                  <a:gd name="T21" fmla="*/ 10 h 48"/>
                  <a:gd name="T22" fmla="*/ 4 w 23"/>
                  <a:gd name="T23" fmla="*/ 5 h 48"/>
                  <a:gd name="T24" fmla="*/ 2 w 23"/>
                  <a:gd name="T25"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48">
                    <a:moveTo>
                      <a:pt x="2" y="6"/>
                    </a:moveTo>
                    <a:cubicBezTo>
                      <a:pt x="2" y="12"/>
                      <a:pt x="1" y="12"/>
                      <a:pt x="2" y="16"/>
                    </a:cubicBezTo>
                    <a:cubicBezTo>
                      <a:pt x="3" y="20"/>
                      <a:pt x="1" y="20"/>
                      <a:pt x="2" y="23"/>
                    </a:cubicBezTo>
                    <a:cubicBezTo>
                      <a:pt x="3" y="26"/>
                      <a:pt x="0" y="23"/>
                      <a:pt x="4" y="28"/>
                    </a:cubicBezTo>
                    <a:cubicBezTo>
                      <a:pt x="9" y="33"/>
                      <a:pt x="12" y="33"/>
                      <a:pt x="13" y="35"/>
                    </a:cubicBezTo>
                    <a:cubicBezTo>
                      <a:pt x="15" y="38"/>
                      <a:pt x="17" y="41"/>
                      <a:pt x="19" y="43"/>
                    </a:cubicBezTo>
                    <a:cubicBezTo>
                      <a:pt x="21" y="45"/>
                      <a:pt x="23" y="48"/>
                      <a:pt x="22" y="43"/>
                    </a:cubicBezTo>
                    <a:cubicBezTo>
                      <a:pt x="22" y="39"/>
                      <a:pt x="22" y="38"/>
                      <a:pt x="20" y="35"/>
                    </a:cubicBezTo>
                    <a:cubicBezTo>
                      <a:pt x="18" y="31"/>
                      <a:pt x="19" y="33"/>
                      <a:pt x="17" y="27"/>
                    </a:cubicBezTo>
                    <a:cubicBezTo>
                      <a:pt x="14" y="22"/>
                      <a:pt x="13" y="24"/>
                      <a:pt x="12" y="19"/>
                    </a:cubicBezTo>
                    <a:cubicBezTo>
                      <a:pt x="11" y="13"/>
                      <a:pt x="10" y="13"/>
                      <a:pt x="10" y="10"/>
                    </a:cubicBezTo>
                    <a:cubicBezTo>
                      <a:pt x="11" y="7"/>
                      <a:pt x="6" y="5"/>
                      <a:pt x="4" y="5"/>
                    </a:cubicBezTo>
                    <a:cubicBezTo>
                      <a:pt x="2" y="4"/>
                      <a:pt x="1" y="0"/>
                      <a:pt x="2"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6" name="Freeform 700">
                <a:extLst>
                  <a:ext uri="{FF2B5EF4-FFF2-40B4-BE49-F238E27FC236}">
                    <a16:creationId xmlns:a16="http://schemas.microsoft.com/office/drawing/2014/main" id="{60E52E8F-3F1C-DD9F-AFA2-0CCC82487687}"/>
                  </a:ext>
                </a:extLst>
              </p:cNvPr>
              <p:cNvSpPr>
                <a:spLocks/>
              </p:cNvSpPr>
              <p:nvPr/>
            </p:nvSpPr>
            <p:spPr bwMode="auto">
              <a:xfrm>
                <a:off x="4919" y="2199"/>
                <a:ext cx="21" cy="14"/>
              </a:xfrm>
              <a:custGeom>
                <a:avLst/>
                <a:gdLst>
                  <a:gd name="T0" fmla="*/ 9 w 35"/>
                  <a:gd name="T1" fmla="*/ 4 h 23"/>
                  <a:gd name="T2" fmla="*/ 16 w 35"/>
                  <a:gd name="T3" fmla="*/ 8 h 23"/>
                  <a:gd name="T4" fmla="*/ 27 w 35"/>
                  <a:gd name="T5" fmla="*/ 11 h 23"/>
                  <a:gd name="T6" fmla="*/ 33 w 35"/>
                  <a:gd name="T7" fmla="*/ 14 h 23"/>
                  <a:gd name="T8" fmla="*/ 34 w 35"/>
                  <a:gd name="T9" fmla="*/ 20 h 23"/>
                  <a:gd name="T10" fmla="*/ 31 w 35"/>
                  <a:gd name="T11" fmla="*/ 22 h 23"/>
                  <a:gd name="T12" fmla="*/ 27 w 35"/>
                  <a:gd name="T13" fmla="*/ 22 h 23"/>
                  <a:gd name="T14" fmla="*/ 19 w 35"/>
                  <a:gd name="T15" fmla="*/ 21 h 23"/>
                  <a:gd name="T16" fmla="*/ 11 w 35"/>
                  <a:gd name="T17" fmla="*/ 21 h 23"/>
                  <a:gd name="T18" fmla="*/ 6 w 35"/>
                  <a:gd name="T19" fmla="*/ 19 h 23"/>
                  <a:gd name="T20" fmla="*/ 4 w 35"/>
                  <a:gd name="T21" fmla="*/ 12 h 23"/>
                  <a:gd name="T22" fmla="*/ 6 w 35"/>
                  <a:gd name="T23" fmla="*/ 4 h 23"/>
                  <a:gd name="T24" fmla="*/ 9 w 35"/>
                  <a:gd name="T25"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23">
                    <a:moveTo>
                      <a:pt x="9" y="4"/>
                    </a:moveTo>
                    <a:cubicBezTo>
                      <a:pt x="13" y="7"/>
                      <a:pt x="9" y="7"/>
                      <a:pt x="16" y="8"/>
                    </a:cubicBezTo>
                    <a:cubicBezTo>
                      <a:pt x="23" y="10"/>
                      <a:pt x="25" y="10"/>
                      <a:pt x="27" y="11"/>
                    </a:cubicBezTo>
                    <a:cubicBezTo>
                      <a:pt x="29" y="11"/>
                      <a:pt x="33" y="12"/>
                      <a:pt x="33" y="14"/>
                    </a:cubicBezTo>
                    <a:cubicBezTo>
                      <a:pt x="33" y="17"/>
                      <a:pt x="35" y="18"/>
                      <a:pt x="34" y="20"/>
                    </a:cubicBezTo>
                    <a:cubicBezTo>
                      <a:pt x="33" y="21"/>
                      <a:pt x="34" y="22"/>
                      <a:pt x="31" y="22"/>
                    </a:cubicBezTo>
                    <a:cubicBezTo>
                      <a:pt x="29" y="22"/>
                      <a:pt x="30" y="23"/>
                      <a:pt x="27" y="22"/>
                    </a:cubicBezTo>
                    <a:cubicBezTo>
                      <a:pt x="23" y="21"/>
                      <a:pt x="21" y="21"/>
                      <a:pt x="19" y="21"/>
                    </a:cubicBezTo>
                    <a:cubicBezTo>
                      <a:pt x="17" y="21"/>
                      <a:pt x="13" y="21"/>
                      <a:pt x="11" y="21"/>
                    </a:cubicBezTo>
                    <a:cubicBezTo>
                      <a:pt x="10" y="21"/>
                      <a:pt x="6" y="23"/>
                      <a:pt x="6" y="19"/>
                    </a:cubicBezTo>
                    <a:cubicBezTo>
                      <a:pt x="6" y="14"/>
                      <a:pt x="9" y="16"/>
                      <a:pt x="4" y="12"/>
                    </a:cubicBezTo>
                    <a:cubicBezTo>
                      <a:pt x="0" y="8"/>
                      <a:pt x="6" y="4"/>
                      <a:pt x="6" y="4"/>
                    </a:cubicBezTo>
                    <a:cubicBezTo>
                      <a:pt x="6" y="4"/>
                      <a:pt x="7" y="0"/>
                      <a:pt x="9"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7" name="Freeform 701">
                <a:extLst>
                  <a:ext uri="{FF2B5EF4-FFF2-40B4-BE49-F238E27FC236}">
                    <a16:creationId xmlns:a16="http://schemas.microsoft.com/office/drawing/2014/main" id="{11245E8C-0EF4-2452-0AA1-27B851E3166B}"/>
                  </a:ext>
                </a:extLst>
              </p:cNvPr>
              <p:cNvSpPr>
                <a:spLocks/>
              </p:cNvSpPr>
              <p:nvPr/>
            </p:nvSpPr>
            <p:spPr bwMode="auto">
              <a:xfrm>
                <a:off x="4907" y="2173"/>
                <a:ext cx="21" cy="17"/>
              </a:xfrm>
              <a:custGeom>
                <a:avLst/>
                <a:gdLst>
                  <a:gd name="T0" fmla="*/ 5 w 36"/>
                  <a:gd name="T1" fmla="*/ 1 h 28"/>
                  <a:gd name="T2" fmla="*/ 14 w 36"/>
                  <a:gd name="T3" fmla="*/ 6 h 28"/>
                  <a:gd name="T4" fmla="*/ 23 w 36"/>
                  <a:gd name="T5" fmla="*/ 11 h 28"/>
                  <a:gd name="T6" fmla="*/ 30 w 36"/>
                  <a:gd name="T7" fmla="*/ 15 h 28"/>
                  <a:gd name="T8" fmla="*/ 35 w 36"/>
                  <a:gd name="T9" fmla="*/ 21 h 28"/>
                  <a:gd name="T10" fmla="*/ 35 w 36"/>
                  <a:gd name="T11" fmla="*/ 27 h 28"/>
                  <a:gd name="T12" fmla="*/ 29 w 36"/>
                  <a:gd name="T13" fmla="*/ 26 h 28"/>
                  <a:gd name="T14" fmla="*/ 24 w 36"/>
                  <a:gd name="T15" fmla="*/ 24 h 28"/>
                  <a:gd name="T16" fmla="*/ 18 w 36"/>
                  <a:gd name="T17" fmla="*/ 20 h 28"/>
                  <a:gd name="T18" fmla="*/ 15 w 36"/>
                  <a:gd name="T19" fmla="*/ 16 h 28"/>
                  <a:gd name="T20" fmla="*/ 10 w 36"/>
                  <a:gd name="T21" fmla="*/ 10 h 28"/>
                  <a:gd name="T22" fmla="*/ 5 w 36"/>
                  <a:gd name="T23" fmla="*/ 7 h 28"/>
                  <a:gd name="T24" fmla="*/ 5 w 36"/>
                  <a:gd name="T25"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8">
                    <a:moveTo>
                      <a:pt x="5" y="1"/>
                    </a:moveTo>
                    <a:cubicBezTo>
                      <a:pt x="11" y="3"/>
                      <a:pt x="12" y="4"/>
                      <a:pt x="14" y="6"/>
                    </a:cubicBezTo>
                    <a:cubicBezTo>
                      <a:pt x="17" y="8"/>
                      <a:pt x="19" y="9"/>
                      <a:pt x="23" y="11"/>
                    </a:cubicBezTo>
                    <a:cubicBezTo>
                      <a:pt x="26" y="14"/>
                      <a:pt x="28" y="14"/>
                      <a:pt x="30" y="15"/>
                    </a:cubicBezTo>
                    <a:cubicBezTo>
                      <a:pt x="31" y="16"/>
                      <a:pt x="34" y="18"/>
                      <a:pt x="35" y="21"/>
                    </a:cubicBezTo>
                    <a:cubicBezTo>
                      <a:pt x="35" y="24"/>
                      <a:pt x="36" y="27"/>
                      <a:pt x="35" y="27"/>
                    </a:cubicBezTo>
                    <a:cubicBezTo>
                      <a:pt x="33" y="28"/>
                      <a:pt x="31" y="27"/>
                      <a:pt x="29" y="26"/>
                    </a:cubicBezTo>
                    <a:cubicBezTo>
                      <a:pt x="27" y="24"/>
                      <a:pt x="25" y="25"/>
                      <a:pt x="24" y="24"/>
                    </a:cubicBezTo>
                    <a:cubicBezTo>
                      <a:pt x="23" y="24"/>
                      <a:pt x="20" y="21"/>
                      <a:pt x="18" y="20"/>
                    </a:cubicBezTo>
                    <a:cubicBezTo>
                      <a:pt x="17" y="18"/>
                      <a:pt x="18" y="19"/>
                      <a:pt x="15" y="16"/>
                    </a:cubicBezTo>
                    <a:cubicBezTo>
                      <a:pt x="12" y="13"/>
                      <a:pt x="13" y="12"/>
                      <a:pt x="10" y="10"/>
                    </a:cubicBezTo>
                    <a:cubicBezTo>
                      <a:pt x="7" y="8"/>
                      <a:pt x="7" y="8"/>
                      <a:pt x="5" y="7"/>
                    </a:cubicBezTo>
                    <a:cubicBezTo>
                      <a:pt x="2" y="5"/>
                      <a:pt x="0" y="0"/>
                      <a:pt x="5"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8" name="Freeform 702">
                <a:extLst>
                  <a:ext uri="{FF2B5EF4-FFF2-40B4-BE49-F238E27FC236}">
                    <a16:creationId xmlns:a16="http://schemas.microsoft.com/office/drawing/2014/main" id="{41F40F4C-1812-4F95-7780-95416FB9D5BC}"/>
                  </a:ext>
                </a:extLst>
              </p:cNvPr>
              <p:cNvSpPr>
                <a:spLocks/>
              </p:cNvSpPr>
              <p:nvPr/>
            </p:nvSpPr>
            <p:spPr bwMode="auto">
              <a:xfrm>
                <a:off x="4885" y="2176"/>
                <a:ext cx="18" cy="19"/>
              </a:xfrm>
              <a:custGeom>
                <a:avLst/>
                <a:gdLst>
                  <a:gd name="T0" fmla="*/ 10 w 30"/>
                  <a:gd name="T1" fmla="*/ 9 h 32"/>
                  <a:gd name="T2" fmla="*/ 16 w 30"/>
                  <a:gd name="T3" fmla="*/ 8 h 32"/>
                  <a:gd name="T4" fmla="*/ 19 w 30"/>
                  <a:gd name="T5" fmla="*/ 15 h 32"/>
                  <a:gd name="T6" fmla="*/ 23 w 30"/>
                  <a:gd name="T7" fmla="*/ 19 h 32"/>
                  <a:gd name="T8" fmla="*/ 28 w 30"/>
                  <a:gd name="T9" fmla="*/ 26 h 32"/>
                  <a:gd name="T10" fmla="*/ 27 w 30"/>
                  <a:gd name="T11" fmla="*/ 31 h 32"/>
                  <a:gd name="T12" fmla="*/ 22 w 30"/>
                  <a:gd name="T13" fmla="*/ 24 h 32"/>
                  <a:gd name="T14" fmla="*/ 16 w 30"/>
                  <a:gd name="T15" fmla="*/ 22 h 32"/>
                  <a:gd name="T16" fmla="*/ 14 w 30"/>
                  <a:gd name="T17" fmla="*/ 18 h 32"/>
                  <a:gd name="T18" fmla="*/ 8 w 30"/>
                  <a:gd name="T19" fmla="*/ 18 h 32"/>
                  <a:gd name="T20" fmla="*/ 4 w 30"/>
                  <a:gd name="T21" fmla="*/ 13 h 32"/>
                  <a:gd name="T22" fmla="*/ 1 w 30"/>
                  <a:gd name="T23" fmla="*/ 7 h 32"/>
                  <a:gd name="T24" fmla="*/ 7 w 30"/>
                  <a:gd name="T25" fmla="*/ 3 h 32"/>
                  <a:gd name="T26" fmla="*/ 10 w 30"/>
                  <a:gd name="T27" fmla="*/ 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2">
                    <a:moveTo>
                      <a:pt x="10" y="9"/>
                    </a:moveTo>
                    <a:cubicBezTo>
                      <a:pt x="11" y="8"/>
                      <a:pt x="16" y="6"/>
                      <a:pt x="16" y="8"/>
                    </a:cubicBezTo>
                    <a:cubicBezTo>
                      <a:pt x="16" y="10"/>
                      <a:pt x="17" y="13"/>
                      <a:pt x="19" y="15"/>
                    </a:cubicBezTo>
                    <a:cubicBezTo>
                      <a:pt x="22" y="16"/>
                      <a:pt x="22" y="15"/>
                      <a:pt x="23" y="19"/>
                    </a:cubicBezTo>
                    <a:cubicBezTo>
                      <a:pt x="24" y="22"/>
                      <a:pt x="27" y="22"/>
                      <a:pt x="28" y="26"/>
                    </a:cubicBezTo>
                    <a:cubicBezTo>
                      <a:pt x="29" y="30"/>
                      <a:pt x="30" y="32"/>
                      <a:pt x="27" y="31"/>
                    </a:cubicBezTo>
                    <a:cubicBezTo>
                      <a:pt x="24" y="30"/>
                      <a:pt x="25" y="26"/>
                      <a:pt x="22" y="24"/>
                    </a:cubicBezTo>
                    <a:cubicBezTo>
                      <a:pt x="18" y="23"/>
                      <a:pt x="18" y="26"/>
                      <a:pt x="16" y="22"/>
                    </a:cubicBezTo>
                    <a:cubicBezTo>
                      <a:pt x="14" y="18"/>
                      <a:pt x="17" y="19"/>
                      <a:pt x="14" y="18"/>
                    </a:cubicBezTo>
                    <a:cubicBezTo>
                      <a:pt x="11" y="18"/>
                      <a:pt x="13" y="19"/>
                      <a:pt x="8" y="18"/>
                    </a:cubicBezTo>
                    <a:cubicBezTo>
                      <a:pt x="4" y="16"/>
                      <a:pt x="8" y="15"/>
                      <a:pt x="4" y="13"/>
                    </a:cubicBezTo>
                    <a:cubicBezTo>
                      <a:pt x="1" y="11"/>
                      <a:pt x="0" y="9"/>
                      <a:pt x="1" y="7"/>
                    </a:cubicBezTo>
                    <a:cubicBezTo>
                      <a:pt x="2" y="5"/>
                      <a:pt x="7" y="0"/>
                      <a:pt x="7" y="3"/>
                    </a:cubicBezTo>
                    <a:cubicBezTo>
                      <a:pt x="7" y="6"/>
                      <a:pt x="6" y="11"/>
                      <a:pt x="10"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9" name="Freeform 703">
                <a:extLst>
                  <a:ext uri="{FF2B5EF4-FFF2-40B4-BE49-F238E27FC236}">
                    <a16:creationId xmlns:a16="http://schemas.microsoft.com/office/drawing/2014/main" id="{F79E741C-C446-C8CB-53D5-EF80EE0DB247}"/>
                  </a:ext>
                </a:extLst>
              </p:cNvPr>
              <p:cNvSpPr>
                <a:spLocks/>
              </p:cNvSpPr>
              <p:nvPr/>
            </p:nvSpPr>
            <p:spPr bwMode="auto">
              <a:xfrm>
                <a:off x="4879" y="2156"/>
                <a:ext cx="17" cy="15"/>
              </a:xfrm>
              <a:custGeom>
                <a:avLst/>
                <a:gdLst>
                  <a:gd name="T0" fmla="*/ 2 w 29"/>
                  <a:gd name="T1" fmla="*/ 6 h 25"/>
                  <a:gd name="T2" fmla="*/ 6 w 29"/>
                  <a:gd name="T3" fmla="*/ 3 h 25"/>
                  <a:gd name="T4" fmla="*/ 13 w 29"/>
                  <a:gd name="T5" fmla="*/ 8 h 25"/>
                  <a:gd name="T6" fmla="*/ 17 w 29"/>
                  <a:gd name="T7" fmla="*/ 12 h 25"/>
                  <a:gd name="T8" fmla="*/ 19 w 29"/>
                  <a:gd name="T9" fmla="*/ 16 h 25"/>
                  <a:gd name="T10" fmla="*/ 26 w 29"/>
                  <a:gd name="T11" fmla="*/ 21 h 25"/>
                  <a:gd name="T12" fmla="*/ 26 w 29"/>
                  <a:gd name="T13" fmla="*/ 25 h 25"/>
                  <a:gd name="T14" fmla="*/ 19 w 29"/>
                  <a:gd name="T15" fmla="*/ 23 h 25"/>
                  <a:gd name="T16" fmla="*/ 14 w 29"/>
                  <a:gd name="T17" fmla="*/ 20 h 25"/>
                  <a:gd name="T18" fmla="*/ 11 w 29"/>
                  <a:gd name="T19" fmla="*/ 16 h 25"/>
                  <a:gd name="T20" fmla="*/ 2 w 29"/>
                  <a:gd name="T21" fmla="*/ 9 h 25"/>
                  <a:gd name="T22" fmla="*/ 2 w 29"/>
                  <a:gd name="T23"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5">
                    <a:moveTo>
                      <a:pt x="2" y="6"/>
                    </a:moveTo>
                    <a:cubicBezTo>
                      <a:pt x="2" y="3"/>
                      <a:pt x="4" y="0"/>
                      <a:pt x="6" y="3"/>
                    </a:cubicBezTo>
                    <a:cubicBezTo>
                      <a:pt x="9" y="6"/>
                      <a:pt x="12" y="5"/>
                      <a:pt x="13" y="8"/>
                    </a:cubicBezTo>
                    <a:cubicBezTo>
                      <a:pt x="14" y="10"/>
                      <a:pt x="17" y="10"/>
                      <a:pt x="17" y="12"/>
                    </a:cubicBezTo>
                    <a:cubicBezTo>
                      <a:pt x="17" y="14"/>
                      <a:pt x="16" y="14"/>
                      <a:pt x="19" y="16"/>
                    </a:cubicBezTo>
                    <a:cubicBezTo>
                      <a:pt x="22" y="18"/>
                      <a:pt x="26" y="20"/>
                      <a:pt x="26" y="21"/>
                    </a:cubicBezTo>
                    <a:cubicBezTo>
                      <a:pt x="25" y="22"/>
                      <a:pt x="29" y="25"/>
                      <a:pt x="26" y="25"/>
                    </a:cubicBezTo>
                    <a:cubicBezTo>
                      <a:pt x="22" y="25"/>
                      <a:pt x="21" y="25"/>
                      <a:pt x="19" y="23"/>
                    </a:cubicBezTo>
                    <a:cubicBezTo>
                      <a:pt x="16" y="21"/>
                      <a:pt x="17" y="22"/>
                      <a:pt x="14" y="20"/>
                    </a:cubicBezTo>
                    <a:cubicBezTo>
                      <a:pt x="12" y="18"/>
                      <a:pt x="15" y="19"/>
                      <a:pt x="11" y="16"/>
                    </a:cubicBezTo>
                    <a:cubicBezTo>
                      <a:pt x="8" y="13"/>
                      <a:pt x="2" y="10"/>
                      <a:pt x="2" y="9"/>
                    </a:cubicBezTo>
                    <a:cubicBezTo>
                      <a:pt x="2" y="9"/>
                      <a:pt x="0" y="6"/>
                      <a:pt x="2"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0" name="Freeform 704">
                <a:extLst>
                  <a:ext uri="{FF2B5EF4-FFF2-40B4-BE49-F238E27FC236}">
                    <a16:creationId xmlns:a16="http://schemas.microsoft.com/office/drawing/2014/main" id="{8A9AED25-0977-D58A-B88F-A5D4A4C17ED9}"/>
                  </a:ext>
                </a:extLst>
              </p:cNvPr>
              <p:cNvSpPr>
                <a:spLocks/>
              </p:cNvSpPr>
              <p:nvPr/>
            </p:nvSpPr>
            <p:spPr bwMode="auto">
              <a:xfrm>
                <a:off x="5129" y="2407"/>
                <a:ext cx="9" cy="9"/>
              </a:xfrm>
              <a:custGeom>
                <a:avLst/>
                <a:gdLst>
                  <a:gd name="T0" fmla="*/ 4 w 14"/>
                  <a:gd name="T1" fmla="*/ 5 h 16"/>
                  <a:gd name="T2" fmla="*/ 4 w 14"/>
                  <a:gd name="T3" fmla="*/ 13 h 16"/>
                  <a:gd name="T4" fmla="*/ 14 w 14"/>
                  <a:gd name="T5" fmla="*/ 10 h 16"/>
                  <a:gd name="T6" fmla="*/ 4 w 14"/>
                  <a:gd name="T7" fmla="*/ 5 h 16"/>
                </a:gdLst>
                <a:ahLst/>
                <a:cxnLst>
                  <a:cxn ang="0">
                    <a:pos x="T0" y="T1"/>
                  </a:cxn>
                  <a:cxn ang="0">
                    <a:pos x="T2" y="T3"/>
                  </a:cxn>
                  <a:cxn ang="0">
                    <a:pos x="T4" y="T5"/>
                  </a:cxn>
                  <a:cxn ang="0">
                    <a:pos x="T6" y="T7"/>
                  </a:cxn>
                </a:cxnLst>
                <a:rect l="0" t="0" r="r" b="b"/>
                <a:pathLst>
                  <a:path w="14" h="16">
                    <a:moveTo>
                      <a:pt x="4" y="5"/>
                    </a:moveTo>
                    <a:cubicBezTo>
                      <a:pt x="4" y="5"/>
                      <a:pt x="0" y="11"/>
                      <a:pt x="4" y="13"/>
                    </a:cubicBezTo>
                    <a:cubicBezTo>
                      <a:pt x="8" y="16"/>
                      <a:pt x="14" y="14"/>
                      <a:pt x="14" y="10"/>
                    </a:cubicBezTo>
                    <a:cubicBezTo>
                      <a:pt x="14" y="6"/>
                      <a:pt x="2" y="0"/>
                      <a:pt x="4"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1" name="Freeform 705">
                <a:extLst>
                  <a:ext uri="{FF2B5EF4-FFF2-40B4-BE49-F238E27FC236}">
                    <a16:creationId xmlns:a16="http://schemas.microsoft.com/office/drawing/2014/main" id="{219D8F07-FAD5-D1A8-403D-B40D592BA0A9}"/>
                  </a:ext>
                </a:extLst>
              </p:cNvPr>
              <p:cNvSpPr>
                <a:spLocks/>
              </p:cNvSpPr>
              <p:nvPr/>
            </p:nvSpPr>
            <p:spPr bwMode="auto">
              <a:xfrm>
                <a:off x="5000" y="2058"/>
                <a:ext cx="9" cy="9"/>
              </a:xfrm>
              <a:custGeom>
                <a:avLst/>
                <a:gdLst>
                  <a:gd name="T0" fmla="*/ 5 w 15"/>
                  <a:gd name="T1" fmla="*/ 11 h 15"/>
                  <a:gd name="T2" fmla="*/ 13 w 15"/>
                  <a:gd name="T3" fmla="*/ 10 h 15"/>
                  <a:gd name="T4" fmla="*/ 9 w 15"/>
                  <a:gd name="T5" fmla="*/ 1 h 15"/>
                  <a:gd name="T6" fmla="*/ 5 w 15"/>
                  <a:gd name="T7" fmla="*/ 11 h 15"/>
                </a:gdLst>
                <a:ahLst/>
                <a:cxnLst>
                  <a:cxn ang="0">
                    <a:pos x="T0" y="T1"/>
                  </a:cxn>
                  <a:cxn ang="0">
                    <a:pos x="T2" y="T3"/>
                  </a:cxn>
                  <a:cxn ang="0">
                    <a:pos x="T4" y="T5"/>
                  </a:cxn>
                  <a:cxn ang="0">
                    <a:pos x="T6" y="T7"/>
                  </a:cxn>
                </a:cxnLst>
                <a:rect l="0" t="0" r="r" b="b"/>
                <a:pathLst>
                  <a:path w="15" h="15">
                    <a:moveTo>
                      <a:pt x="5" y="11"/>
                    </a:moveTo>
                    <a:cubicBezTo>
                      <a:pt x="5" y="11"/>
                      <a:pt x="11" y="14"/>
                      <a:pt x="13" y="10"/>
                    </a:cubicBezTo>
                    <a:cubicBezTo>
                      <a:pt x="15" y="5"/>
                      <a:pt x="12" y="0"/>
                      <a:pt x="9" y="1"/>
                    </a:cubicBezTo>
                    <a:cubicBezTo>
                      <a:pt x="5" y="1"/>
                      <a:pt x="0" y="15"/>
                      <a:pt x="5" y="11"/>
                    </a:cubicBezTo>
                    <a:close/>
                  </a:path>
                </a:pathLst>
              </a:custGeom>
              <a:grpFill/>
              <a:ln w="0">
                <a:solidFill>
                  <a:schemeClr val="tx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2" name="Freeform 706">
                <a:extLst>
                  <a:ext uri="{FF2B5EF4-FFF2-40B4-BE49-F238E27FC236}">
                    <a16:creationId xmlns:a16="http://schemas.microsoft.com/office/drawing/2014/main" id="{B6BC5097-43E9-B972-F01B-D7A83DD73E1B}"/>
                  </a:ext>
                </a:extLst>
              </p:cNvPr>
              <p:cNvSpPr>
                <a:spLocks/>
              </p:cNvSpPr>
              <p:nvPr/>
            </p:nvSpPr>
            <p:spPr bwMode="auto">
              <a:xfrm>
                <a:off x="4909" y="1950"/>
                <a:ext cx="24" cy="23"/>
              </a:xfrm>
              <a:custGeom>
                <a:avLst/>
                <a:gdLst>
                  <a:gd name="T0" fmla="*/ 9 w 40"/>
                  <a:gd name="T1" fmla="*/ 9 h 38"/>
                  <a:gd name="T2" fmla="*/ 9 w 40"/>
                  <a:gd name="T3" fmla="*/ 15 h 38"/>
                  <a:gd name="T4" fmla="*/ 4 w 40"/>
                  <a:gd name="T5" fmla="*/ 19 h 38"/>
                  <a:gd name="T6" fmla="*/ 7 w 40"/>
                  <a:gd name="T7" fmla="*/ 26 h 38"/>
                  <a:gd name="T8" fmla="*/ 8 w 40"/>
                  <a:gd name="T9" fmla="*/ 32 h 38"/>
                  <a:gd name="T10" fmla="*/ 19 w 40"/>
                  <a:gd name="T11" fmla="*/ 33 h 38"/>
                  <a:gd name="T12" fmla="*/ 29 w 40"/>
                  <a:gd name="T13" fmla="*/ 30 h 38"/>
                  <a:gd name="T14" fmla="*/ 31 w 40"/>
                  <a:gd name="T15" fmla="*/ 21 h 38"/>
                  <a:gd name="T16" fmla="*/ 33 w 40"/>
                  <a:gd name="T17" fmla="*/ 11 h 38"/>
                  <a:gd name="T18" fmla="*/ 28 w 40"/>
                  <a:gd name="T19" fmla="*/ 2 h 38"/>
                  <a:gd name="T20" fmla="*/ 8 w 40"/>
                  <a:gd name="T21" fmla="*/ 0 h 38"/>
                  <a:gd name="T22" fmla="*/ 9 w 40"/>
                  <a:gd name="T23"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38">
                    <a:moveTo>
                      <a:pt x="9" y="9"/>
                    </a:moveTo>
                    <a:cubicBezTo>
                      <a:pt x="14" y="12"/>
                      <a:pt x="12" y="15"/>
                      <a:pt x="9" y="15"/>
                    </a:cubicBezTo>
                    <a:cubicBezTo>
                      <a:pt x="6" y="15"/>
                      <a:pt x="0" y="16"/>
                      <a:pt x="4" y="19"/>
                    </a:cubicBezTo>
                    <a:cubicBezTo>
                      <a:pt x="8" y="23"/>
                      <a:pt x="8" y="19"/>
                      <a:pt x="7" y="26"/>
                    </a:cubicBezTo>
                    <a:cubicBezTo>
                      <a:pt x="7" y="29"/>
                      <a:pt x="4" y="32"/>
                      <a:pt x="8" y="32"/>
                    </a:cubicBezTo>
                    <a:cubicBezTo>
                      <a:pt x="11" y="31"/>
                      <a:pt x="9" y="30"/>
                      <a:pt x="19" y="33"/>
                    </a:cubicBezTo>
                    <a:cubicBezTo>
                      <a:pt x="32" y="38"/>
                      <a:pt x="29" y="35"/>
                      <a:pt x="29" y="30"/>
                    </a:cubicBezTo>
                    <a:cubicBezTo>
                      <a:pt x="29" y="25"/>
                      <a:pt x="27" y="25"/>
                      <a:pt x="31" y="21"/>
                    </a:cubicBezTo>
                    <a:cubicBezTo>
                      <a:pt x="35" y="17"/>
                      <a:pt x="36" y="18"/>
                      <a:pt x="33" y="11"/>
                    </a:cubicBezTo>
                    <a:cubicBezTo>
                      <a:pt x="30" y="4"/>
                      <a:pt x="40" y="2"/>
                      <a:pt x="28" y="2"/>
                    </a:cubicBezTo>
                    <a:cubicBezTo>
                      <a:pt x="16" y="3"/>
                      <a:pt x="8" y="0"/>
                      <a:pt x="8" y="0"/>
                    </a:cubicBezTo>
                    <a:lnTo>
                      <a:pt x="9" y="9"/>
                    </a:ln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3" name="Freeform 707">
                <a:extLst>
                  <a:ext uri="{FF2B5EF4-FFF2-40B4-BE49-F238E27FC236}">
                    <a16:creationId xmlns:a16="http://schemas.microsoft.com/office/drawing/2014/main" id="{CD47BB4C-52A4-B264-D763-0AA1432D0B8C}"/>
                  </a:ext>
                </a:extLst>
              </p:cNvPr>
              <p:cNvSpPr>
                <a:spLocks/>
              </p:cNvSpPr>
              <p:nvPr/>
            </p:nvSpPr>
            <p:spPr bwMode="auto">
              <a:xfrm>
                <a:off x="5027" y="1919"/>
                <a:ext cx="8" cy="26"/>
              </a:xfrm>
              <a:custGeom>
                <a:avLst/>
                <a:gdLst>
                  <a:gd name="T0" fmla="*/ 5 w 13"/>
                  <a:gd name="T1" fmla="*/ 6 h 42"/>
                  <a:gd name="T2" fmla="*/ 1 w 13"/>
                  <a:gd name="T3" fmla="*/ 14 h 42"/>
                  <a:gd name="T4" fmla="*/ 1 w 13"/>
                  <a:gd name="T5" fmla="*/ 30 h 42"/>
                  <a:gd name="T6" fmla="*/ 5 w 13"/>
                  <a:gd name="T7" fmla="*/ 33 h 42"/>
                  <a:gd name="T8" fmla="*/ 5 w 13"/>
                  <a:gd name="T9" fmla="*/ 21 h 42"/>
                  <a:gd name="T10" fmla="*/ 8 w 13"/>
                  <a:gd name="T11" fmla="*/ 8 h 42"/>
                  <a:gd name="T12" fmla="*/ 5 w 13"/>
                  <a:gd name="T13" fmla="*/ 6 h 42"/>
                </a:gdLst>
                <a:ahLst/>
                <a:cxnLst>
                  <a:cxn ang="0">
                    <a:pos x="T0" y="T1"/>
                  </a:cxn>
                  <a:cxn ang="0">
                    <a:pos x="T2" y="T3"/>
                  </a:cxn>
                  <a:cxn ang="0">
                    <a:pos x="T4" y="T5"/>
                  </a:cxn>
                  <a:cxn ang="0">
                    <a:pos x="T6" y="T7"/>
                  </a:cxn>
                  <a:cxn ang="0">
                    <a:pos x="T8" y="T9"/>
                  </a:cxn>
                  <a:cxn ang="0">
                    <a:pos x="T10" y="T11"/>
                  </a:cxn>
                  <a:cxn ang="0">
                    <a:pos x="T12" y="T13"/>
                  </a:cxn>
                </a:cxnLst>
                <a:rect l="0" t="0" r="r" b="b"/>
                <a:pathLst>
                  <a:path w="13" h="42">
                    <a:moveTo>
                      <a:pt x="5" y="6"/>
                    </a:moveTo>
                    <a:cubicBezTo>
                      <a:pt x="3" y="8"/>
                      <a:pt x="2" y="9"/>
                      <a:pt x="1" y="14"/>
                    </a:cubicBezTo>
                    <a:cubicBezTo>
                      <a:pt x="0" y="19"/>
                      <a:pt x="1" y="24"/>
                      <a:pt x="1" y="30"/>
                    </a:cubicBezTo>
                    <a:cubicBezTo>
                      <a:pt x="2" y="35"/>
                      <a:pt x="3" y="42"/>
                      <a:pt x="5" y="33"/>
                    </a:cubicBezTo>
                    <a:cubicBezTo>
                      <a:pt x="6" y="25"/>
                      <a:pt x="3" y="29"/>
                      <a:pt x="5" y="21"/>
                    </a:cubicBezTo>
                    <a:cubicBezTo>
                      <a:pt x="7" y="13"/>
                      <a:pt x="4" y="10"/>
                      <a:pt x="8" y="8"/>
                    </a:cubicBezTo>
                    <a:cubicBezTo>
                      <a:pt x="13" y="6"/>
                      <a:pt x="11" y="0"/>
                      <a:pt x="5"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4" name="Freeform 708">
                <a:extLst>
                  <a:ext uri="{FF2B5EF4-FFF2-40B4-BE49-F238E27FC236}">
                    <a16:creationId xmlns:a16="http://schemas.microsoft.com/office/drawing/2014/main" id="{83B50A5F-7DAE-7E7E-2CF4-96540B372DD8}"/>
                  </a:ext>
                </a:extLst>
              </p:cNvPr>
              <p:cNvSpPr>
                <a:spLocks/>
              </p:cNvSpPr>
              <p:nvPr/>
            </p:nvSpPr>
            <p:spPr bwMode="auto">
              <a:xfrm>
                <a:off x="5030" y="1942"/>
                <a:ext cx="23" cy="7"/>
              </a:xfrm>
              <a:custGeom>
                <a:avLst/>
                <a:gdLst>
                  <a:gd name="T0" fmla="*/ 4 w 39"/>
                  <a:gd name="T1" fmla="*/ 8 h 12"/>
                  <a:gd name="T2" fmla="*/ 8 w 39"/>
                  <a:gd name="T3" fmla="*/ 11 h 12"/>
                  <a:gd name="T4" fmla="*/ 17 w 39"/>
                  <a:gd name="T5" fmla="*/ 9 h 12"/>
                  <a:gd name="T6" fmla="*/ 30 w 39"/>
                  <a:gd name="T7" fmla="*/ 5 h 12"/>
                  <a:gd name="T8" fmla="*/ 33 w 39"/>
                  <a:gd name="T9" fmla="*/ 1 h 12"/>
                  <a:gd name="T10" fmla="*/ 23 w 39"/>
                  <a:gd name="T11" fmla="*/ 1 h 12"/>
                  <a:gd name="T12" fmla="*/ 17 w 39"/>
                  <a:gd name="T13" fmla="*/ 3 h 12"/>
                  <a:gd name="T14" fmla="*/ 6 w 39"/>
                  <a:gd name="T15" fmla="*/ 3 h 12"/>
                  <a:gd name="T16" fmla="*/ 4 w 39"/>
                  <a:gd name="T1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2">
                    <a:moveTo>
                      <a:pt x="4" y="8"/>
                    </a:moveTo>
                    <a:cubicBezTo>
                      <a:pt x="4" y="8"/>
                      <a:pt x="0" y="12"/>
                      <a:pt x="8" y="11"/>
                    </a:cubicBezTo>
                    <a:cubicBezTo>
                      <a:pt x="15" y="10"/>
                      <a:pt x="10" y="10"/>
                      <a:pt x="17" y="9"/>
                    </a:cubicBezTo>
                    <a:cubicBezTo>
                      <a:pt x="25" y="8"/>
                      <a:pt x="28" y="8"/>
                      <a:pt x="30" y="5"/>
                    </a:cubicBezTo>
                    <a:cubicBezTo>
                      <a:pt x="33" y="3"/>
                      <a:pt x="39" y="1"/>
                      <a:pt x="33" y="1"/>
                    </a:cubicBezTo>
                    <a:cubicBezTo>
                      <a:pt x="27" y="1"/>
                      <a:pt x="25" y="2"/>
                      <a:pt x="23" y="1"/>
                    </a:cubicBezTo>
                    <a:cubicBezTo>
                      <a:pt x="21" y="0"/>
                      <a:pt x="19" y="3"/>
                      <a:pt x="17" y="3"/>
                    </a:cubicBezTo>
                    <a:cubicBezTo>
                      <a:pt x="15" y="4"/>
                      <a:pt x="9" y="4"/>
                      <a:pt x="6" y="3"/>
                    </a:cubicBezTo>
                    <a:cubicBezTo>
                      <a:pt x="4" y="3"/>
                      <a:pt x="4" y="8"/>
                      <a:pt x="4"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5" name="Freeform 709">
                <a:extLst>
                  <a:ext uri="{FF2B5EF4-FFF2-40B4-BE49-F238E27FC236}">
                    <a16:creationId xmlns:a16="http://schemas.microsoft.com/office/drawing/2014/main" id="{D6D0160E-7A2F-8475-BC29-3EF87FAD9973}"/>
                  </a:ext>
                </a:extLst>
              </p:cNvPr>
              <p:cNvSpPr>
                <a:spLocks/>
              </p:cNvSpPr>
              <p:nvPr/>
            </p:nvSpPr>
            <p:spPr bwMode="auto">
              <a:xfrm>
                <a:off x="5060" y="1919"/>
                <a:ext cx="12" cy="26"/>
              </a:xfrm>
              <a:custGeom>
                <a:avLst/>
                <a:gdLst>
                  <a:gd name="T0" fmla="*/ 5 w 19"/>
                  <a:gd name="T1" fmla="*/ 37 h 44"/>
                  <a:gd name="T2" fmla="*/ 13 w 19"/>
                  <a:gd name="T3" fmla="*/ 18 h 44"/>
                  <a:gd name="T4" fmla="*/ 15 w 19"/>
                  <a:gd name="T5" fmla="*/ 8 h 44"/>
                  <a:gd name="T6" fmla="*/ 8 w 19"/>
                  <a:gd name="T7" fmla="*/ 6 h 44"/>
                  <a:gd name="T8" fmla="*/ 6 w 19"/>
                  <a:gd name="T9" fmla="*/ 18 h 44"/>
                  <a:gd name="T10" fmla="*/ 0 w 19"/>
                  <a:gd name="T11" fmla="*/ 32 h 44"/>
                  <a:gd name="T12" fmla="*/ 5 w 19"/>
                  <a:gd name="T13" fmla="*/ 37 h 44"/>
                </a:gdLst>
                <a:ahLst/>
                <a:cxnLst>
                  <a:cxn ang="0">
                    <a:pos x="T0" y="T1"/>
                  </a:cxn>
                  <a:cxn ang="0">
                    <a:pos x="T2" y="T3"/>
                  </a:cxn>
                  <a:cxn ang="0">
                    <a:pos x="T4" y="T5"/>
                  </a:cxn>
                  <a:cxn ang="0">
                    <a:pos x="T6" y="T7"/>
                  </a:cxn>
                  <a:cxn ang="0">
                    <a:pos x="T8" y="T9"/>
                  </a:cxn>
                  <a:cxn ang="0">
                    <a:pos x="T10" y="T11"/>
                  </a:cxn>
                  <a:cxn ang="0">
                    <a:pos x="T12" y="T13"/>
                  </a:cxn>
                </a:cxnLst>
                <a:rect l="0" t="0" r="r" b="b"/>
                <a:pathLst>
                  <a:path w="19" h="44">
                    <a:moveTo>
                      <a:pt x="5" y="37"/>
                    </a:moveTo>
                    <a:cubicBezTo>
                      <a:pt x="5" y="28"/>
                      <a:pt x="10" y="25"/>
                      <a:pt x="13" y="18"/>
                    </a:cubicBezTo>
                    <a:cubicBezTo>
                      <a:pt x="15" y="12"/>
                      <a:pt x="19" y="10"/>
                      <a:pt x="15" y="8"/>
                    </a:cubicBezTo>
                    <a:cubicBezTo>
                      <a:pt x="11" y="5"/>
                      <a:pt x="11" y="0"/>
                      <a:pt x="8" y="6"/>
                    </a:cubicBezTo>
                    <a:cubicBezTo>
                      <a:pt x="5" y="13"/>
                      <a:pt x="6" y="10"/>
                      <a:pt x="6" y="18"/>
                    </a:cubicBezTo>
                    <a:cubicBezTo>
                      <a:pt x="6" y="27"/>
                      <a:pt x="0" y="27"/>
                      <a:pt x="0" y="32"/>
                    </a:cubicBezTo>
                    <a:cubicBezTo>
                      <a:pt x="0" y="37"/>
                      <a:pt x="5" y="44"/>
                      <a:pt x="5" y="3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6" name="Freeform 710">
                <a:extLst>
                  <a:ext uri="{FF2B5EF4-FFF2-40B4-BE49-F238E27FC236}">
                    <a16:creationId xmlns:a16="http://schemas.microsoft.com/office/drawing/2014/main" id="{6218E0CB-E81D-24D5-3DE7-9B25AC5AEB72}"/>
                  </a:ext>
                </a:extLst>
              </p:cNvPr>
              <p:cNvSpPr>
                <a:spLocks/>
              </p:cNvSpPr>
              <p:nvPr/>
            </p:nvSpPr>
            <p:spPr bwMode="auto">
              <a:xfrm>
                <a:off x="4645" y="1759"/>
                <a:ext cx="11" cy="28"/>
              </a:xfrm>
              <a:custGeom>
                <a:avLst/>
                <a:gdLst>
                  <a:gd name="T0" fmla="*/ 11 w 18"/>
                  <a:gd name="T1" fmla="*/ 16 h 47"/>
                  <a:gd name="T2" fmla="*/ 4 w 18"/>
                  <a:gd name="T3" fmla="*/ 41 h 47"/>
                  <a:gd name="T4" fmla="*/ 11 w 18"/>
                  <a:gd name="T5" fmla="*/ 39 h 47"/>
                  <a:gd name="T6" fmla="*/ 11 w 18"/>
                  <a:gd name="T7" fmla="*/ 16 h 47"/>
                </a:gdLst>
                <a:ahLst/>
                <a:cxnLst>
                  <a:cxn ang="0">
                    <a:pos x="T0" y="T1"/>
                  </a:cxn>
                  <a:cxn ang="0">
                    <a:pos x="T2" y="T3"/>
                  </a:cxn>
                  <a:cxn ang="0">
                    <a:pos x="T4" y="T5"/>
                  </a:cxn>
                  <a:cxn ang="0">
                    <a:pos x="T6" y="T7"/>
                  </a:cxn>
                </a:cxnLst>
                <a:rect l="0" t="0" r="r" b="b"/>
                <a:pathLst>
                  <a:path w="18" h="47">
                    <a:moveTo>
                      <a:pt x="11" y="16"/>
                    </a:moveTo>
                    <a:cubicBezTo>
                      <a:pt x="4" y="26"/>
                      <a:pt x="7" y="39"/>
                      <a:pt x="4" y="41"/>
                    </a:cubicBezTo>
                    <a:cubicBezTo>
                      <a:pt x="0" y="43"/>
                      <a:pt x="5" y="47"/>
                      <a:pt x="11" y="39"/>
                    </a:cubicBezTo>
                    <a:cubicBezTo>
                      <a:pt x="18" y="31"/>
                      <a:pt x="17" y="0"/>
                      <a:pt x="11" y="16"/>
                    </a:cubicBezTo>
                    <a:close/>
                  </a:path>
                </a:pathLst>
              </a:custGeom>
              <a:grpFill/>
              <a:ln w="0">
                <a:solidFill>
                  <a:schemeClr val="tx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7" name="Freeform 711">
                <a:extLst>
                  <a:ext uri="{FF2B5EF4-FFF2-40B4-BE49-F238E27FC236}">
                    <a16:creationId xmlns:a16="http://schemas.microsoft.com/office/drawing/2014/main" id="{F86379E8-E189-17F9-1854-F3CA307B5EF7}"/>
                  </a:ext>
                </a:extLst>
              </p:cNvPr>
              <p:cNvSpPr>
                <a:spLocks/>
              </p:cNvSpPr>
              <p:nvPr/>
            </p:nvSpPr>
            <p:spPr bwMode="auto">
              <a:xfrm>
                <a:off x="4625" y="1808"/>
                <a:ext cx="8" cy="14"/>
              </a:xfrm>
              <a:custGeom>
                <a:avLst/>
                <a:gdLst>
                  <a:gd name="T0" fmla="*/ 7 w 14"/>
                  <a:gd name="T1" fmla="*/ 1 h 22"/>
                  <a:gd name="T2" fmla="*/ 2 w 14"/>
                  <a:gd name="T3" fmla="*/ 20 h 22"/>
                  <a:gd name="T4" fmla="*/ 10 w 14"/>
                  <a:gd name="T5" fmla="*/ 18 h 22"/>
                  <a:gd name="T6" fmla="*/ 13 w 14"/>
                  <a:gd name="T7" fmla="*/ 8 h 22"/>
                  <a:gd name="T8" fmla="*/ 7 w 14"/>
                  <a:gd name="T9" fmla="*/ 1 h 22"/>
                </a:gdLst>
                <a:ahLst/>
                <a:cxnLst>
                  <a:cxn ang="0">
                    <a:pos x="T0" y="T1"/>
                  </a:cxn>
                  <a:cxn ang="0">
                    <a:pos x="T2" y="T3"/>
                  </a:cxn>
                  <a:cxn ang="0">
                    <a:pos x="T4" y="T5"/>
                  </a:cxn>
                  <a:cxn ang="0">
                    <a:pos x="T6" y="T7"/>
                  </a:cxn>
                  <a:cxn ang="0">
                    <a:pos x="T8" y="T9"/>
                  </a:cxn>
                </a:cxnLst>
                <a:rect l="0" t="0" r="r" b="b"/>
                <a:pathLst>
                  <a:path w="14" h="22">
                    <a:moveTo>
                      <a:pt x="7" y="1"/>
                    </a:moveTo>
                    <a:cubicBezTo>
                      <a:pt x="3" y="10"/>
                      <a:pt x="0" y="19"/>
                      <a:pt x="2" y="20"/>
                    </a:cubicBezTo>
                    <a:cubicBezTo>
                      <a:pt x="5" y="22"/>
                      <a:pt x="7" y="22"/>
                      <a:pt x="10" y="18"/>
                    </a:cubicBezTo>
                    <a:cubicBezTo>
                      <a:pt x="13" y="14"/>
                      <a:pt x="14" y="12"/>
                      <a:pt x="13" y="8"/>
                    </a:cubicBezTo>
                    <a:cubicBezTo>
                      <a:pt x="13" y="3"/>
                      <a:pt x="8" y="0"/>
                      <a:pt x="7" y="1"/>
                    </a:cubicBezTo>
                    <a:close/>
                  </a:path>
                </a:pathLst>
              </a:custGeom>
              <a:grpFill/>
              <a:ln w="0">
                <a:solidFill>
                  <a:schemeClr val="tx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8" name="Freeform 712">
                <a:extLst>
                  <a:ext uri="{FF2B5EF4-FFF2-40B4-BE49-F238E27FC236}">
                    <a16:creationId xmlns:a16="http://schemas.microsoft.com/office/drawing/2014/main" id="{50BB0050-6AC2-3D44-FE7B-983ACA4E1F6B}"/>
                  </a:ext>
                </a:extLst>
              </p:cNvPr>
              <p:cNvSpPr>
                <a:spLocks/>
              </p:cNvSpPr>
              <p:nvPr/>
            </p:nvSpPr>
            <p:spPr bwMode="auto">
              <a:xfrm>
                <a:off x="4535" y="1916"/>
                <a:ext cx="26" cy="23"/>
              </a:xfrm>
              <a:custGeom>
                <a:avLst/>
                <a:gdLst>
                  <a:gd name="T0" fmla="*/ 36 w 44"/>
                  <a:gd name="T1" fmla="*/ 4 h 38"/>
                  <a:gd name="T2" fmla="*/ 12 w 44"/>
                  <a:gd name="T3" fmla="*/ 27 h 38"/>
                  <a:gd name="T4" fmla="*/ 16 w 44"/>
                  <a:gd name="T5" fmla="*/ 33 h 38"/>
                  <a:gd name="T6" fmla="*/ 33 w 44"/>
                  <a:gd name="T7" fmla="*/ 19 h 38"/>
                  <a:gd name="T8" fmla="*/ 44 w 44"/>
                  <a:gd name="T9" fmla="*/ 4 h 38"/>
                  <a:gd name="T10" fmla="*/ 36 w 44"/>
                  <a:gd name="T11" fmla="*/ 4 h 38"/>
                </a:gdLst>
                <a:ahLst/>
                <a:cxnLst>
                  <a:cxn ang="0">
                    <a:pos x="T0" y="T1"/>
                  </a:cxn>
                  <a:cxn ang="0">
                    <a:pos x="T2" y="T3"/>
                  </a:cxn>
                  <a:cxn ang="0">
                    <a:pos x="T4" y="T5"/>
                  </a:cxn>
                  <a:cxn ang="0">
                    <a:pos x="T6" y="T7"/>
                  </a:cxn>
                  <a:cxn ang="0">
                    <a:pos x="T8" y="T9"/>
                  </a:cxn>
                  <a:cxn ang="0">
                    <a:pos x="T10" y="T11"/>
                  </a:cxn>
                </a:cxnLst>
                <a:rect l="0" t="0" r="r" b="b"/>
                <a:pathLst>
                  <a:path w="44" h="38">
                    <a:moveTo>
                      <a:pt x="36" y="4"/>
                    </a:moveTo>
                    <a:cubicBezTo>
                      <a:pt x="30" y="14"/>
                      <a:pt x="12" y="27"/>
                      <a:pt x="12" y="27"/>
                    </a:cubicBezTo>
                    <a:cubicBezTo>
                      <a:pt x="12" y="27"/>
                      <a:pt x="0" y="38"/>
                      <a:pt x="16" y="33"/>
                    </a:cubicBezTo>
                    <a:cubicBezTo>
                      <a:pt x="31" y="27"/>
                      <a:pt x="24" y="24"/>
                      <a:pt x="33" y="19"/>
                    </a:cubicBezTo>
                    <a:cubicBezTo>
                      <a:pt x="41" y="14"/>
                      <a:pt x="44" y="7"/>
                      <a:pt x="44" y="4"/>
                    </a:cubicBezTo>
                    <a:cubicBezTo>
                      <a:pt x="44" y="1"/>
                      <a:pt x="39" y="0"/>
                      <a:pt x="36" y="4"/>
                    </a:cubicBezTo>
                    <a:close/>
                  </a:path>
                </a:pathLst>
              </a:custGeom>
              <a:grpFill/>
              <a:ln w="0">
                <a:solidFill>
                  <a:schemeClr val="tx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9" name="Freeform 713">
                <a:extLst>
                  <a:ext uri="{FF2B5EF4-FFF2-40B4-BE49-F238E27FC236}">
                    <a16:creationId xmlns:a16="http://schemas.microsoft.com/office/drawing/2014/main" id="{928E1512-03A1-CB29-F157-A039E4D7FA1C}"/>
                  </a:ext>
                </a:extLst>
              </p:cNvPr>
              <p:cNvSpPr>
                <a:spLocks/>
              </p:cNvSpPr>
              <p:nvPr/>
            </p:nvSpPr>
            <p:spPr bwMode="auto">
              <a:xfrm>
                <a:off x="5073" y="2326"/>
                <a:ext cx="19" cy="18"/>
              </a:xfrm>
              <a:custGeom>
                <a:avLst/>
                <a:gdLst>
                  <a:gd name="T0" fmla="*/ 8 w 32"/>
                  <a:gd name="T1" fmla="*/ 12 h 30"/>
                  <a:gd name="T2" fmla="*/ 7 w 32"/>
                  <a:gd name="T3" fmla="*/ 1 h 30"/>
                  <a:gd name="T4" fmla="*/ 16 w 32"/>
                  <a:gd name="T5" fmla="*/ 3 h 30"/>
                  <a:gd name="T6" fmla="*/ 23 w 32"/>
                  <a:gd name="T7" fmla="*/ 7 h 30"/>
                  <a:gd name="T8" fmla="*/ 22 w 32"/>
                  <a:gd name="T9" fmla="*/ 13 h 30"/>
                  <a:gd name="T10" fmla="*/ 29 w 32"/>
                  <a:gd name="T11" fmla="*/ 17 h 30"/>
                  <a:gd name="T12" fmla="*/ 23 w 32"/>
                  <a:gd name="T13" fmla="*/ 20 h 30"/>
                  <a:gd name="T14" fmla="*/ 19 w 32"/>
                  <a:gd name="T15" fmla="*/ 27 h 30"/>
                  <a:gd name="T16" fmla="*/ 14 w 32"/>
                  <a:gd name="T17" fmla="*/ 25 h 30"/>
                  <a:gd name="T18" fmla="*/ 7 w 32"/>
                  <a:gd name="T19" fmla="*/ 23 h 30"/>
                  <a:gd name="T20" fmla="*/ 1 w 32"/>
                  <a:gd name="T21" fmla="*/ 19 h 30"/>
                  <a:gd name="T22" fmla="*/ 8 w 32"/>
                  <a:gd name="T2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30">
                    <a:moveTo>
                      <a:pt x="8" y="12"/>
                    </a:moveTo>
                    <a:cubicBezTo>
                      <a:pt x="8" y="10"/>
                      <a:pt x="4" y="2"/>
                      <a:pt x="7" y="1"/>
                    </a:cubicBezTo>
                    <a:cubicBezTo>
                      <a:pt x="9" y="0"/>
                      <a:pt x="15" y="2"/>
                      <a:pt x="16" y="3"/>
                    </a:cubicBezTo>
                    <a:cubicBezTo>
                      <a:pt x="16" y="4"/>
                      <a:pt x="24" y="6"/>
                      <a:pt x="23" y="7"/>
                    </a:cubicBezTo>
                    <a:cubicBezTo>
                      <a:pt x="23" y="9"/>
                      <a:pt x="19" y="11"/>
                      <a:pt x="22" y="13"/>
                    </a:cubicBezTo>
                    <a:cubicBezTo>
                      <a:pt x="25" y="16"/>
                      <a:pt x="32" y="14"/>
                      <a:pt x="29" y="17"/>
                    </a:cubicBezTo>
                    <a:cubicBezTo>
                      <a:pt x="26" y="20"/>
                      <a:pt x="28" y="20"/>
                      <a:pt x="23" y="20"/>
                    </a:cubicBezTo>
                    <a:cubicBezTo>
                      <a:pt x="19" y="20"/>
                      <a:pt x="21" y="26"/>
                      <a:pt x="19" y="27"/>
                    </a:cubicBezTo>
                    <a:cubicBezTo>
                      <a:pt x="17" y="29"/>
                      <a:pt x="16" y="30"/>
                      <a:pt x="14" y="25"/>
                    </a:cubicBezTo>
                    <a:cubicBezTo>
                      <a:pt x="11" y="20"/>
                      <a:pt x="8" y="21"/>
                      <a:pt x="7" y="23"/>
                    </a:cubicBezTo>
                    <a:cubicBezTo>
                      <a:pt x="5" y="25"/>
                      <a:pt x="0" y="24"/>
                      <a:pt x="1" y="19"/>
                    </a:cubicBezTo>
                    <a:cubicBezTo>
                      <a:pt x="3" y="14"/>
                      <a:pt x="8" y="12"/>
                      <a:pt x="8"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0" name="Freeform 714">
                <a:extLst>
                  <a:ext uri="{FF2B5EF4-FFF2-40B4-BE49-F238E27FC236}">
                    <a16:creationId xmlns:a16="http://schemas.microsoft.com/office/drawing/2014/main" id="{C7F0AC51-8003-9218-5AAF-F7EEFA70837D}"/>
                  </a:ext>
                </a:extLst>
              </p:cNvPr>
              <p:cNvSpPr>
                <a:spLocks/>
              </p:cNvSpPr>
              <p:nvPr/>
            </p:nvSpPr>
            <p:spPr bwMode="auto">
              <a:xfrm>
                <a:off x="2159" y="1754"/>
                <a:ext cx="13" cy="12"/>
              </a:xfrm>
              <a:custGeom>
                <a:avLst/>
                <a:gdLst>
                  <a:gd name="T0" fmla="*/ 9 w 21"/>
                  <a:gd name="T1" fmla="*/ 5 h 20"/>
                  <a:gd name="T2" fmla="*/ 5 w 21"/>
                  <a:gd name="T3" fmla="*/ 13 h 20"/>
                  <a:gd name="T4" fmla="*/ 13 w 21"/>
                  <a:gd name="T5" fmla="*/ 16 h 20"/>
                  <a:gd name="T6" fmla="*/ 20 w 21"/>
                  <a:gd name="T7" fmla="*/ 16 h 20"/>
                  <a:gd name="T8" fmla="*/ 17 w 21"/>
                  <a:gd name="T9" fmla="*/ 7 h 20"/>
                  <a:gd name="T10" fmla="*/ 12 w 21"/>
                  <a:gd name="T11" fmla="*/ 2 h 20"/>
                  <a:gd name="T12" fmla="*/ 9 w 21"/>
                  <a:gd name="T13" fmla="*/ 5 h 20"/>
                </a:gdLst>
                <a:ahLst/>
                <a:cxnLst>
                  <a:cxn ang="0">
                    <a:pos x="T0" y="T1"/>
                  </a:cxn>
                  <a:cxn ang="0">
                    <a:pos x="T2" y="T3"/>
                  </a:cxn>
                  <a:cxn ang="0">
                    <a:pos x="T4" y="T5"/>
                  </a:cxn>
                  <a:cxn ang="0">
                    <a:pos x="T6" y="T7"/>
                  </a:cxn>
                  <a:cxn ang="0">
                    <a:pos x="T8" y="T9"/>
                  </a:cxn>
                  <a:cxn ang="0">
                    <a:pos x="T10" y="T11"/>
                  </a:cxn>
                  <a:cxn ang="0">
                    <a:pos x="T12" y="T13"/>
                  </a:cxn>
                </a:cxnLst>
                <a:rect l="0" t="0" r="r" b="b"/>
                <a:pathLst>
                  <a:path w="21" h="20">
                    <a:moveTo>
                      <a:pt x="9" y="5"/>
                    </a:moveTo>
                    <a:cubicBezTo>
                      <a:pt x="6" y="9"/>
                      <a:pt x="0" y="10"/>
                      <a:pt x="5" y="13"/>
                    </a:cubicBezTo>
                    <a:cubicBezTo>
                      <a:pt x="11" y="16"/>
                      <a:pt x="9" y="12"/>
                      <a:pt x="13" y="16"/>
                    </a:cubicBezTo>
                    <a:cubicBezTo>
                      <a:pt x="17" y="19"/>
                      <a:pt x="21" y="20"/>
                      <a:pt x="20" y="16"/>
                    </a:cubicBezTo>
                    <a:cubicBezTo>
                      <a:pt x="19" y="12"/>
                      <a:pt x="17" y="11"/>
                      <a:pt x="17" y="7"/>
                    </a:cubicBezTo>
                    <a:cubicBezTo>
                      <a:pt x="17" y="3"/>
                      <a:pt x="12" y="2"/>
                      <a:pt x="12" y="2"/>
                    </a:cubicBezTo>
                    <a:cubicBezTo>
                      <a:pt x="12" y="2"/>
                      <a:pt x="7" y="0"/>
                      <a:pt x="9"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1" name="Freeform 715">
                <a:extLst>
                  <a:ext uri="{FF2B5EF4-FFF2-40B4-BE49-F238E27FC236}">
                    <a16:creationId xmlns:a16="http://schemas.microsoft.com/office/drawing/2014/main" id="{22999761-0E90-01A8-0EF9-DB7E110CA67A}"/>
                  </a:ext>
                </a:extLst>
              </p:cNvPr>
              <p:cNvSpPr>
                <a:spLocks/>
              </p:cNvSpPr>
              <p:nvPr/>
            </p:nvSpPr>
            <p:spPr bwMode="auto">
              <a:xfrm>
                <a:off x="2196" y="1771"/>
                <a:ext cx="10" cy="9"/>
              </a:xfrm>
              <a:custGeom>
                <a:avLst/>
                <a:gdLst>
                  <a:gd name="T0" fmla="*/ 4 w 16"/>
                  <a:gd name="T1" fmla="*/ 4 h 16"/>
                  <a:gd name="T2" fmla="*/ 3 w 16"/>
                  <a:gd name="T3" fmla="*/ 10 h 16"/>
                  <a:gd name="T4" fmla="*/ 12 w 16"/>
                  <a:gd name="T5" fmla="*/ 12 h 16"/>
                  <a:gd name="T6" fmla="*/ 12 w 16"/>
                  <a:gd name="T7" fmla="*/ 3 h 16"/>
                  <a:gd name="T8" fmla="*/ 4 w 16"/>
                  <a:gd name="T9" fmla="*/ 4 h 16"/>
                </a:gdLst>
                <a:ahLst/>
                <a:cxnLst>
                  <a:cxn ang="0">
                    <a:pos x="T0" y="T1"/>
                  </a:cxn>
                  <a:cxn ang="0">
                    <a:pos x="T2" y="T3"/>
                  </a:cxn>
                  <a:cxn ang="0">
                    <a:pos x="T4" y="T5"/>
                  </a:cxn>
                  <a:cxn ang="0">
                    <a:pos x="T6" y="T7"/>
                  </a:cxn>
                  <a:cxn ang="0">
                    <a:pos x="T8" y="T9"/>
                  </a:cxn>
                </a:cxnLst>
                <a:rect l="0" t="0" r="r" b="b"/>
                <a:pathLst>
                  <a:path w="16" h="16">
                    <a:moveTo>
                      <a:pt x="4" y="4"/>
                    </a:moveTo>
                    <a:cubicBezTo>
                      <a:pt x="5" y="8"/>
                      <a:pt x="0" y="6"/>
                      <a:pt x="3" y="10"/>
                    </a:cubicBezTo>
                    <a:cubicBezTo>
                      <a:pt x="6" y="15"/>
                      <a:pt x="9" y="16"/>
                      <a:pt x="12" y="12"/>
                    </a:cubicBezTo>
                    <a:cubicBezTo>
                      <a:pt x="14" y="9"/>
                      <a:pt x="16" y="6"/>
                      <a:pt x="12" y="3"/>
                    </a:cubicBezTo>
                    <a:cubicBezTo>
                      <a:pt x="7" y="0"/>
                      <a:pt x="5" y="3"/>
                      <a:pt x="4"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2" name="Freeform 716">
                <a:extLst>
                  <a:ext uri="{FF2B5EF4-FFF2-40B4-BE49-F238E27FC236}">
                    <a16:creationId xmlns:a16="http://schemas.microsoft.com/office/drawing/2014/main" id="{EA9C3A4D-D50A-4EAA-9152-DFF004721841}"/>
                  </a:ext>
                </a:extLst>
              </p:cNvPr>
              <p:cNvSpPr>
                <a:spLocks/>
              </p:cNvSpPr>
              <p:nvPr/>
            </p:nvSpPr>
            <p:spPr bwMode="auto">
              <a:xfrm>
                <a:off x="2185" y="1786"/>
                <a:ext cx="7" cy="14"/>
              </a:xfrm>
              <a:custGeom>
                <a:avLst/>
                <a:gdLst>
                  <a:gd name="T0" fmla="*/ 2 w 12"/>
                  <a:gd name="T1" fmla="*/ 5 h 23"/>
                  <a:gd name="T2" fmla="*/ 2 w 12"/>
                  <a:gd name="T3" fmla="*/ 13 h 23"/>
                  <a:gd name="T4" fmla="*/ 8 w 12"/>
                  <a:gd name="T5" fmla="*/ 18 h 23"/>
                  <a:gd name="T6" fmla="*/ 9 w 12"/>
                  <a:gd name="T7" fmla="*/ 7 h 23"/>
                  <a:gd name="T8" fmla="*/ 4 w 12"/>
                  <a:gd name="T9" fmla="*/ 1 h 23"/>
                  <a:gd name="T10" fmla="*/ 2 w 12"/>
                  <a:gd name="T11" fmla="*/ 5 h 23"/>
                </a:gdLst>
                <a:ahLst/>
                <a:cxnLst>
                  <a:cxn ang="0">
                    <a:pos x="T0" y="T1"/>
                  </a:cxn>
                  <a:cxn ang="0">
                    <a:pos x="T2" y="T3"/>
                  </a:cxn>
                  <a:cxn ang="0">
                    <a:pos x="T4" y="T5"/>
                  </a:cxn>
                  <a:cxn ang="0">
                    <a:pos x="T6" y="T7"/>
                  </a:cxn>
                  <a:cxn ang="0">
                    <a:pos x="T8" y="T9"/>
                  </a:cxn>
                  <a:cxn ang="0">
                    <a:pos x="T10" y="T11"/>
                  </a:cxn>
                </a:cxnLst>
                <a:rect l="0" t="0" r="r" b="b"/>
                <a:pathLst>
                  <a:path w="12" h="23">
                    <a:moveTo>
                      <a:pt x="2" y="5"/>
                    </a:moveTo>
                    <a:cubicBezTo>
                      <a:pt x="3" y="8"/>
                      <a:pt x="1" y="9"/>
                      <a:pt x="2" y="13"/>
                    </a:cubicBezTo>
                    <a:cubicBezTo>
                      <a:pt x="4" y="17"/>
                      <a:pt x="6" y="23"/>
                      <a:pt x="8" y="18"/>
                    </a:cubicBezTo>
                    <a:cubicBezTo>
                      <a:pt x="10" y="13"/>
                      <a:pt x="12" y="11"/>
                      <a:pt x="9" y="7"/>
                    </a:cubicBezTo>
                    <a:cubicBezTo>
                      <a:pt x="7" y="3"/>
                      <a:pt x="5" y="1"/>
                      <a:pt x="4" y="1"/>
                    </a:cubicBezTo>
                    <a:cubicBezTo>
                      <a:pt x="2" y="0"/>
                      <a:pt x="0" y="4"/>
                      <a:pt x="2"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3" name="Freeform 717">
                <a:extLst>
                  <a:ext uri="{FF2B5EF4-FFF2-40B4-BE49-F238E27FC236}">
                    <a16:creationId xmlns:a16="http://schemas.microsoft.com/office/drawing/2014/main" id="{473C460D-61F9-0BD9-88F6-C24D31728C50}"/>
                  </a:ext>
                </a:extLst>
              </p:cNvPr>
              <p:cNvSpPr>
                <a:spLocks/>
              </p:cNvSpPr>
              <p:nvPr/>
            </p:nvSpPr>
            <p:spPr bwMode="auto">
              <a:xfrm>
                <a:off x="2173" y="1790"/>
                <a:ext cx="6" cy="11"/>
              </a:xfrm>
              <a:custGeom>
                <a:avLst/>
                <a:gdLst>
                  <a:gd name="T0" fmla="*/ 3 w 10"/>
                  <a:gd name="T1" fmla="*/ 4 h 19"/>
                  <a:gd name="T2" fmla="*/ 4 w 10"/>
                  <a:gd name="T3" fmla="*/ 14 h 19"/>
                  <a:gd name="T4" fmla="*/ 10 w 10"/>
                  <a:gd name="T5" fmla="*/ 14 h 19"/>
                  <a:gd name="T6" fmla="*/ 6 w 10"/>
                  <a:gd name="T7" fmla="*/ 2 h 19"/>
                  <a:gd name="T8" fmla="*/ 3 w 10"/>
                  <a:gd name="T9" fmla="*/ 4 h 19"/>
                </a:gdLst>
                <a:ahLst/>
                <a:cxnLst>
                  <a:cxn ang="0">
                    <a:pos x="T0" y="T1"/>
                  </a:cxn>
                  <a:cxn ang="0">
                    <a:pos x="T2" y="T3"/>
                  </a:cxn>
                  <a:cxn ang="0">
                    <a:pos x="T4" y="T5"/>
                  </a:cxn>
                  <a:cxn ang="0">
                    <a:pos x="T6" y="T7"/>
                  </a:cxn>
                  <a:cxn ang="0">
                    <a:pos x="T8" y="T9"/>
                  </a:cxn>
                </a:cxnLst>
                <a:rect l="0" t="0" r="r" b="b"/>
                <a:pathLst>
                  <a:path w="10" h="19">
                    <a:moveTo>
                      <a:pt x="3" y="4"/>
                    </a:moveTo>
                    <a:cubicBezTo>
                      <a:pt x="6" y="9"/>
                      <a:pt x="2" y="12"/>
                      <a:pt x="4" y="14"/>
                    </a:cubicBezTo>
                    <a:cubicBezTo>
                      <a:pt x="6" y="15"/>
                      <a:pt x="10" y="19"/>
                      <a:pt x="10" y="14"/>
                    </a:cubicBezTo>
                    <a:cubicBezTo>
                      <a:pt x="10" y="8"/>
                      <a:pt x="8" y="4"/>
                      <a:pt x="6" y="2"/>
                    </a:cubicBezTo>
                    <a:cubicBezTo>
                      <a:pt x="5" y="0"/>
                      <a:pt x="0" y="0"/>
                      <a:pt x="3"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4" name="Freeform 718">
                <a:extLst>
                  <a:ext uri="{FF2B5EF4-FFF2-40B4-BE49-F238E27FC236}">
                    <a16:creationId xmlns:a16="http://schemas.microsoft.com/office/drawing/2014/main" id="{3B1619E3-8CE8-3177-9E91-5A2126A8A70D}"/>
                  </a:ext>
                </a:extLst>
              </p:cNvPr>
              <p:cNvSpPr>
                <a:spLocks/>
              </p:cNvSpPr>
              <p:nvPr/>
            </p:nvSpPr>
            <p:spPr bwMode="auto">
              <a:xfrm>
                <a:off x="2176" y="1763"/>
                <a:ext cx="7" cy="9"/>
              </a:xfrm>
              <a:custGeom>
                <a:avLst/>
                <a:gdLst>
                  <a:gd name="T0" fmla="*/ 10 w 13"/>
                  <a:gd name="T1" fmla="*/ 6 h 16"/>
                  <a:gd name="T2" fmla="*/ 1 w 13"/>
                  <a:gd name="T3" fmla="*/ 6 h 16"/>
                  <a:gd name="T4" fmla="*/ 5 w 13"/>
                  <a:gd name="T5" fmla="*/ 14 h 16"/>
                  <a:gd name="T6" fmla="*/ 13 w 13"/>
                  <a:gd name="T7" fmla="*/ 12 h 16"/>
                  <a:gd name="T8" fmla="*/ 10 w 13"/>
                  <a:gd name="T9" fmla="*/ 6 h 16"/>
                </a:gdLst>
                <a:ahLst/>
                <a:cxnLst>
                  <a:cxn ang="0">
                    <a:pos x="T0" y="T1"/>
                  </a:cxn>
                  <a:cxn ang="0">
                    <a:pos x="T2" y="T3"/>
                  </a:cxn>
                  <a:cxn ang="0">
                    <a:pos x="T4" y="T5"/>
                  </a:cxn>
                  <a:cxn ang="0">
                    <a:pos x="T6" y="T7"/>
                  </a:cxn>
                  <a:cxn ang="0">
                    <a:pos x="T8" y="T9"/>
                  </a:cxn>
                </a:cxnLst>
                <a:rect l="0" t="0" r="r" b="b"/>
                <a:pathLst>
                  <a:path w="13" h="16">
                    <a:moveTo>
                      <a:pt x="10" y="6"/>
                    </a:moveTo>
                    <a:cubicBezTo>
                      <a:pt x="5" y="5"/>
                      <a:pt x="0" y="0"/>
                      <a:pt x="1" y="6"/>
                    </a:cubicBezTo>
                    <a:cubicBezTo>
                      <a:pt x="2" y="13"/>
                      <a:pt x="2" y="14"/>
                      <a:pt x="5" y="14"/>
                    </a:cubicBezTo>
                    <a:cubicBezTo>
                      <a:pt x="9" y="14"/>
                      <a:pt x="12" y="16"/>
                      <a:pt x="13" y="12"/>
                    </a:cubicBezTo>
                    <a:cubicBezTo>
                      <a:pt x="13" y="8"/>
                      <a:pt x="11" y="10"/>
                      <a:pt x="10"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5" name="Freeform 719">
                <a:extLst>
                  <a:ext uri="{FF2B5EF4-FFF2-40B4-BE49-F238E27FC236}">
                    <a16:creationId xmlns:a16="http://schemas.microsoft.com/office/drawing/2014/main" id="{35DF6656-D2C2-C82B-0154-D02042995072}"/>
                  </a:ext>
                </a:extLst>
              </p:cNvPr>
              <p:cNvSpPr>
                <a:spLocks/>
              </p:cNvSpPr>
              <p:nvPr/>
            </p:nvSpPr>
            <p:spPr bwMode="auto">
              <a:xfrm>
                <a:off x="2194" y="1786"/>
                <a:ext cx="7" cy="10"/>
              </a:xfrm>
              <a:custGeom>
                <a:avLst/>
                <a:gdLst>
                  <a:gd name="T0" fmla="*/ 1 w 12"/>
                  <a:gd name="T1" fmla="*/ 5 h 16"/>
                  <a:gd name="T2" fmla="*/ 5 w 12"/>
                  <a:gd name="T3" fmla="*/ 15 h 16"/>
                  <a:gd name="T4" fmla="*/ 10 w 12"/>
                  <a:gd name="T5" fmla="*/ 10 h 16"/>
                  <a:gd name="T6" fmla="*/ 5 w 12"/>
                  <a:gd name="T7" fmla="*/ 4 h 16"/>
                  <a:gd name="T8" fmla="*/ 1 w 12"/>
                  <a:gd name="T9" fmla="*/ 5 h 16"/>
                </a:gdLst>
                <a:ahLst/>
                <a:cxnLst>
                  <a:cxn ang="0">
                    <a:pos x="T0" y="T1"/>
                  </a:cxn>
                  <a:cxn ang="0">
                    <a:pos x="T2" y="T3"/>
                  </a:cxn>
                  <a:cxn ang="0">
                    <a:pos x="T4" y="T5"/>
                  </a:cxn>
                  <a:cxn ang="0">
                    <a:pos x="T6" y="T7"/>
                  </a:cxn>
                  <a:cxn ang="0">
                    <a:pos x="T8" y="T9"/>
                  </a:cxn>
                </a:cxnLst>
                <a:rect l="0" t="0" r="r" b="b"/>
                <a:pathLst>
                  <a:path w="12" h="16">
                    <a:moveTo>
                      <a:pt x="1" y="5"/>
                    </a:moveTo>
                    <a:cubicBezTo>
                      <a:pt x="1" y="9"/>
                      <a:pt x="2" y="14"/>
                      <a:pt x="5" y="15"/>
                    </a:cubicBezTo>
                    <a:cubicBezTo>
                      <a:pt x="8" y="16"/>
                      <a:pt x="12" y="13"/>
                      <a:pt x="10" y="10"/>
                    </a:cubicBezTo>
                    <a:cubicBezTo>
                      <a:pt x="8" y="7"/>
                      <a:pt x="10" y="8"/>
                      <a:pt x="5" y="4"/>
                    </a:cubicBezTo>
                    <a:cubicBezTo>
                      <a:pt x="0" y="0"/>
                      <a:pt x="4" y="1"/>
                      <a:pt x="1"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6" name="Freeform 720">
                <a:extLst>
                  <a:ext uri="{FF2B5EF4-FFF2-40B4-BE49-F238E27FC236}">
                    <a16:creationId xmlns:a16="http://schemas.microsoft.com/office/drawing/2014/main" id="{258B7512-E9A8-D35C-9131-88B8260C96D2}"/>
                  </a:ext>
                </a:extLst>
              </p:cNvPr>
              <p:cNvSpPr>
                <a:spLocks/>
              </p:cNvSpPr>
              <p:nvPr/>
            </p:nvSpPr>
            <p:spPr bwMode="auto">
              <a:xfrm>
                <a:off x="2333" y="1553"/>
                <a:ext cx="17" cy="21"/>
              </a:xfrm>
              <a:custGeom>
                <a:avLst/>
                <a:gdLst>
                  <a:gd name="T0" fmla="*/ 9 w 27"/>
                  <a:gd name="T1" fmla="*/ 17 h 35"/>
                  <a:gd name="T2" fmla="*/ 6 w 27"/>
                  <a:gd name="T3" fmla="*/ 25 h 35"/>
                  <a:gd name="T4" fmla="*/ 1 w 27"/>
                  <a:gd name="T5" fmla="*/ 32 h 35"/>
                  <a:gd name="T6" fmla="*/ 6 w 27"/>
                  <a:gd name="T7" fmla="*/ 34 h 35"/>
                  <a:gd name="T8" fmla="*/ 16 w 27"/>
                  <a:gd name="T9" fmla="*/ 30 h 35"/>
                  <a:gd name="T10" fmla="*/ 16 w 27"/>
                  <a:gd name="T11" fmla="*/ 21 h 35"/>
                  <a:gd name="T12" fmla="*/ 15 w 27"/>
                  <a:gd name="T13" fmla="*/ 16 h 35"/>
                  <a:gd name="T14" fmla="*/ 17 w 27"/>
                  <a:gd name="T15" fmla="*/ 12 h 35"/>
                  <a:gd name="T16" fmla="*/ 24 w 27"/>
                  <a:gd name="T17" fmla="*/ 10 h 35"/>
                  <a:gd name="T18" fmla="*/ 22 w 27"/>
                  <a:gd name="T19" fmla="*/ 2 h 35"/>
                  <a:gd name="T20" fmla="*/ 14 w 27"/>
                  <a:gd name="T21" fmla="*/ 7 h 35"/>
                  <a:gd name="T22" fmla="*/ 11 w 27"/>
                  <a:gd name="T23" fmla="*/ 12 h 35"/>
                  <a:gd name="T24" fmla="*/ 9 w 27"/>
                  <a:gd name="T25"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35">
                    <a:moveTo>
                      <a:pt x="9" y="17"/>
                    </a:moveTo>
                    <a:cubicBezTo>
                      <a:pt x="9" y="23"/>
                      <a:pt x="9" y="21"/>
                      <a:pt x="6" y="25"/>
                    </a:cubicBezTo>
                    <a:cubicBezTo>
                      <a:pt x="4" y="29"/>
                      <a:pt x="0" y="30"/>
                      <a:pt x="1" y="32"/>
                    </a:cubicBezTo>
                    <a:cubicBezTo>
                      <a:pt x="3" y="33"/>
                      <a:pt x="0" y="35"/>
                      <a:pt x="6" y="34"/>
                    </a:cubicBezTo>
                    <a:cubicBezTo>
                      <a:pt x="12" y="32"/>
                      <a:pt x="16" y="34"/>
                      <a:pt x="16" y="30"/>
                    </a:cubicBezTo>
                    <a:cubicBezTo>
                      <a:pt x="16" y="25"/>
                      <a:pt x="16" y="24"/>
                      <a:pt x="16" y="21"/>
                    </a:cubicBezTo>
                    <a:cubicBezTo>
                      <a:pt x="16" y="18"/>
                      <a:pt x="15" y="18"/>
                      <a:pt x="15" y="16"/>
                    </a:cubicBezTo>
                    <a:cubicBezTo>
                      <a:pt x="16" y="14"/>
                      <a:pt x="13" y="13"/>
                      <a:pt x="17" y="12"/>
                    </a:cubicBezTo>
                    <a:cubicBezTo>
                      <a:pt x="22" y="11"/>
                      <a:pt x="24" y="15"/>
                      <a:pt x="24" y="10"/>
                    </a:cubicBezTo>
                    <a:cubicBezTo>
                      <a:pt x="25" y="5"/>
                      <a:pt x="27" y="0"/>
                      <a:pt x="22" y="2"/>
                    </a:cubicBezTo>
                    <a:cubicBezTo>
                      <a:pt x="17" y="4"/>
                      <a:pt x="16" y="5"/>
                      <a:pt x="14" y="7"/>
                    </a:cubicBezTo>
                    <a:cubicBezTo>
                      <a:pt x="12" y="9"/>
                      <a:pt x="11" y="10"/>
                      <a:pt x="11" y="12"/>
                    </a:cubicBezTo>
                    <a:cubicBezTo>
                      <a:pt x="10" y="14"/>
                      <a:pt x="7" y="14"/>
                      <a:pt x="9" y="1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7" name="Freeform 721">
                <a:extLst>
                  <a:ext uri="{FF2B5EF4-FFF2-40B4-BE49-F238E27FC236}">
                    <a16:creationId xmlns:a16="http://schemas.microsoft.com/office/drawing/2014/main" id="{510F3A7E-C50C-C57C-754D-0DB4DC6C4F11}"/>
                  </a:ext>
                </a:extLst>
              </p:cNvPr>
              <p:cNvSpPr>
                <a:spLocks/>
              </p:cNvSpPr>
              <p:nvPr/>
            </p:nvSpPr>
            <p:spPr bwMode="auto">
              <a:xfrm>
                <a:off x="2312" y="1572"/>
                <a:ext cx="9" cy="10"/>
              </a:xfrm>
              <a:custGeom>
                <a:avLst/>
                <a:gdLst>
                  <a:gd name="T0" fmla="*/ 2 w 14"/>
                  <a:gd name="T1" fmla="*/ 3 h 16"/>
                  <a:gd name="T2" fmla="*/ 2 w 14"/>
                  <a:gd name="T3" fmla="*/ 10 h 16"/>
                  <a:gd name="T4" fmla="*/ 7 w 14"/>
                  <a:gd name="T5" fmla="*/ 13 h 16"/>
                  <a:gd name="T6" fmla="*/ 12 w 14"/>
                  <a:gd name="T7" fmla="*/ 7 h 16"/>
                  <a:gd name="T8" fmla="*/ 12 w 14"/>
                  <a:gd name="T9" fmla="*/ 0 h 16"/>
                  <a:gd name="T10" fmla="*/ 6 w 14"/>
                  <a:gd name="T11" fmla="*/ 0 h 16"/>
                  <a:gd name="T12" fmla="*/ 2 w 14"/>
                  <a:gd name="T13" fmla="*/ 3 h 16"/>
                </a:gdLst>
                <a:ahLst/>
                <a:cxnLst>
                  <a:cxn ang="0">
                    <a:pos x="T0" y="T1"/>
                  </a:cxn>
                  <a:cxn ang="0">
                    <a:pos x="T2" y="T3"/>
                  </a:cxn>
                  <a:cxn ang="0">
                    <a:pos x="T4" y="T5"/>
                  </a:cxn>
                  <a:cxn ang="0">
                    <a:pos x="T6" y="T7"/>
                  </a:cxn>
                  <a:cxn ang="0">
                    <a:pos x="T8" y="T9"/>
                  </a:cxn>
                  <a:cxn ang="0">
                    <a:pos x="T10" y="T11"/>
                  </a:cxn>
                  <a:cxn ang="0">
                    <a:pos x="T12" y="T13"/>
                  </a:cxn>
                </a:cxnLst>
                <a:rect l="0" t="0" r="r" b="b"/>
                <a:pathLst>
                  <a:path w="14" h="16">
                    <a:moveTo>
                      <a:pt x="2" y="3"/>
                    </a:moveTo>
                    <a:cubicBezTo>
                      <a:pt x="1" y="5"/>
                      <a:pt x="0" y="8"/>
                      <a:pt x="2" y="10"/>
                    </a:cubicBezTo>
                    <a:cubicBezTo>
                      <a:pt x="5" y="13"/>
                      <a:pt x="4" y="16"/>
                      <a:pt x="7" y="13"/>
                    </a:cubicBezTo>
                    <a:cubicBezTo>
                      <a:pt x="10" y="10"/>
                      <a:pt x="10" y="9"/>
                      <a:pt x="12" y="7"/>
                    </a:cubicBezTo>
                    <a:cubicBezTo>
                      <a:pt x="13" y="4"/>
                      <a:pt x="14" y="1"/>
                      <a:pt x="12" y="0"/>
                    </a:cubicBezTo>
                    <a:cubicBezTo>
                      <a:pt x="10" y="0"/>
                      <a:pt x="8" y="0"/>
                      <a:pt x="6" y="0"/>
                    </a:cubicBezTo>
                    <a:cubicBezTo>
                      <a:pt x="4" y="0"/>
                      <a:pt x="1" y="1"/>
                      <a:pt x="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8" name="Freeform 722">
                <a:extLst>
                  <a:ext uri="{FF2B5EF4-FFF2-40B4-BE49-F238E27FC236}">
                    <a16:creationId xmlns:a16="http://schemas.microsoft.com/office/drawing/2014/main" id="{1E9181ED-ADE3-DE27-4E46-E433EE2882B5}"/>
                  </a:ext>
                </a:extLst>
              </p:cNvPr>
              <p:cNvSpPr>
                <a:spLocks/>
              </p:cNvSpPr>
              <p:nvPr/>
            </p:nvSpPr>
            <p:spPr bwMode="auto">
              <a:xfrm>
                <a:off x="2296" y="1562"/>
                <a:ext cx="16" cy="15"/>
              </a:xfrm>
              <a:custGeom>
                <a:avLst/>
                <a:gdLst>
                  <a:gd name="T0" fmla="*/ 2 w 26"/>
                  <a:gd name="T1" fmla="*/ 12 h 25"/>
                  <a:gd name="T2" fmla="*/ 5 w 26"/>
                  <a:gd name="T3" fmla="*/ 18 h 25"/>
                  <a:gd name="T4" fmla="*/ 9 w 26"/>
                  <a:gd name="T5" fmla="*/ 21 h 25"/>
                  <a:gd name="T6" fmla="*/ 15 w 26"/>
                  <a:gd name="T7" fmla="*/ 15 h 25"/>
                  <a:gd name="T8" fmla="*/ 21 w 26"/>
                  <a:gd name="T9" fmla="*/ 10 h 25"/>
                  <a:gd name="T10" fmla="*/ 21 w 26"/>
                  <a:gd name="T11" fmla="*/ 3 h 25"/>
                  <a:gd name="T12" fmla="*/ 13 w 26"/>
                  <a:gd name="T13" fmla="*/ 7 h 25"/>
                  <a:gd name="T14" fmla="*/ 7 w 26"/>
                  <a:gd name="T15" fmla="*/ 8 h 25"/>
                  <a:gd name="T16" fmla="*/ 2 w 26"/>
                  <a:gd name="T17"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2" y="12"/>
                    </a:moveTo>
                    <a:cubicBezTo>
                      <a:pt x="4" y="16"/>
                      <a:pt x="4" y="14"/>
                      <a:pt x="5" y="18"/>
                    </a:cubicBezTo>
                    <a:cubicBezTo>
                      <a:pt x="6" y="21"/>
                      <a:pt x="5" y="25"/>
                      <a:pt x="9" y="21"/>
                    </a:cubicBezTo>
                    <a:cubicBezTo>
                      <a:pt x="13" y="18"/>
                      <a:pt x="12" y="18"/>
                      <a:pt x="15" y="15"/>
                    </a:cubicBezTo>
                    <a:cubicBezTo>
                      <a:pt x="19" y="12"/>
                      <a:pt x="19" y="16"/>
                      <a:pt x="21" y="10"/>
                    </a:cubicBezTo>
                    <a:cubicBezTo>
                      <a:pt x="22" y="4"/>
                      <a:pt x="26" y="0"/>
                      <a:pt x="21" y="3"/>
                    </a:cubicBezTo>
                    <a:cubicBezTo>
                      <a:pt x="15" y="6"/>
                      <a:pt x="15" y="7"/>
                      <a:pt x="13" y="7"/>
                    </a:cubicBezTo>
                    <a:cubicBezTo>
                      <a:pt x="10" y="7"/>
                      <a:pt x="10" y="7"/>
                      <a:pt x="7" y="8"/>
                    </a:cubicBezTo>
                    <a:cubicBezTo>
                      <a:pt x="3" y="10"/>
                      <a:pt x="0" y="9"/>
                      <a:pt x="2"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9" name="Freeform 723">
                <a:extLst>
                  <a:ext uri="{FF2B5EF4-FFF2-40B4-BE49-F238E27FC236}">
                    <a16:creationId xmlns:a16="http://schemas.microsoft.com/office/drawing/2014/main" id="{AFA1184E-8389-0D36-0F60-D9463970DDB7}"/>
                  </a:ext>
                </a:extLst>
              </p:cNvPr>
              <p:cNvSpPr>
                <a:spLocks/>
              </p:cNvSpPr>
              <p:nvPr/>
            </p:nvSpPr>
            <p:spPr bwMode="auto">
              <a:xfrm>
                <a:off x="2281" y="1557"/>
                <a:ext cx="6" cy="11"/>
              </a:xfrm>
              <a:custGeom>
                <a:avLst/>
                <a:gdLst>
                  <a:gd name="T0" fmla="*/ 3 w 10"/>
                  <a:gd name="T1" fmla="*/ 9 h 19"/>
                  <a:gd name="T2" fmla="*/ 5 w 10"/>
                  <a:gd name="T3" fmla="*/ 16 h 19"/>
                  <a:gd name="T4" fmla="*/ 9 w 10"/>
                  <a:gd name="T5" fmla="*/ 16 h 19"/>
                  <a:gd name="T6" fmla="*/ 10 w 10"/>
                  <a:gd name="T7" fmla="*/ 9 h 19"/>
                  <a:gd name="T8" fmla="*/ 4 w 10"/>
                  <a:gd name="T9" fmla="*/ 3 h 19"/>
                  <a:gd name="T10" fmla="*/ 3 w 10"/>
                  <a:gd name="T11" fmla="*/ 9 h 19"/>
                </a:gdLst>
                <a:ahLst/>
                <a:cxnLst>
                  <a:cxn ang="0">
                    <a:pos x="T0" y="T1"/>
                  </a:cxn>
                  <a:cxn ang="0">
                    <a:pos x="T2" y="T3"/>
                  </a:cxn>
                  <a:cxn ang="0">
                    <a:pos x="T4" y="T5"/>
                  </a:cxn>
                  <a:cxn ang="0">
                    <a:pos x="T6" y="T7"/>
                  </a:cxn>
                  <a:cxn ang="0">
                    <a:pos x="T8" y="T9"/>
                  </a:cxn>
                  <a:cxn ang="0">
                    <a:pos x="T10" y="T11"/>
                  </a:cxn>
                </a:cxnLst>
                <a:rect l="0" t="0" r="r" b="b"/>
                <a:pathLst>
                  <a:path w="10" h="19">
                    <a:moveTo>
                      <a:pt x="3" y="9"/>
                    </a:moveTo>
                    <a:cubicBezTo>
                      <a:pt x="3" y="11"/>
                      <a:pt x="3" y="15"/>
                      <a:pt x="5" y="16"/>
                    </a:cubicBezTo>
                    <a:cubicBezTo>
                      <a:pt x="6" y="18"/>
                      <a:pt x="8" y="19"/>
                      <a:pt x="9" y="16"/>
                    </a:cubicBezTo>
                    <a:cubicBezTo>
                      <a:pt x="10" y="13"/>
                      <a:pt x="10" y="13"/>
                      <a:pt x="10" y="9"/>
                    </a:cubicBezTo>
                    <a:cubicBezTo>
                      <a:pt x="9" y="4"/>
                      <a:pt x="8" y="0"/>
                      <a:pt x="4" y="3"/>
                    </a:cubicBezTo>
                    <a:cubicBezTo>
                      <a:pt x="0" y="6"/>
                      <a:pt x="1" y="6"/>
                      <a:pt x="3"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0" name="Freeform 724">
                <a:extLst>
                  <a:ext uri="{FF2B5EF4-FFF2-40B4-BE49-F238E27FC236}">
                    <a16:creationId xmlns:a16="http://schemas.microsoft.com/office/drawing/2014/main" id="{687D3A3F-4B7A-6694-0A13-B9751264E523}"/>
                  </a:ext>
                </a:extLst>
              </p:cNvPr>
              <p:cNvSpPr>
                <a:spLocks/>
              </p:cNvSpPr>
              <p:nvPr/>
            </p:nvSpPr>
            <p:spPr bwMode="auto">
              <a:xfrm>
                <a:off x="2290" y="1570"/>
                <a:ext cx="6" cy="7"/>
              </a:xfrm>
              <a:custGeom>
                <a:avLst/>
                <a:gdLst>
                  <a:gd name="T0" fmla="*/ 3 w 11"/>
                  <a:gd name="T1" fmla="*/ 3 h 11"/>
                  <a:gd name="T2" fmla="*/ 2 w 11"/>
                  <a:gd name="T3" fmla="*/ 7 h 11"/>
                  <a:gd name="T4" fmla="*/ 5 w 11"/>
                  <a:gd name="T5" fmla="*/ 10 h 11"/>
                  <a:gd name="T6" fmla="*/ 9 w 11"/>
                  <a:gd name="T7" fmla="*/ 8 h 11"/>
                  <a:gd name="T8" fmla="*/ 10 w 11"/>
                  <a:gd name="T9" fmla="*/ 3 h 11"/>
                  <a:gd name="T10" fmla="*/ 6 w 11"/>
                  <a:gd name="T11" fmla="*/ 0 h 11"/>
                  <a:gd name="T12" fmla="*/ 3 w 11"/>
                  <a:gd name="T13" fmla="*/ 3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3" y="3"/>
                    </a:moveTo>
                    <a:cubicBezTo>
                      <a:pt x="2" y="6"/>
                      <a:pt x="0" y="6"/>
                      <a:pt x="2" y="7"/>
                    </a:cubicBezTo>
                    <a:cubicBezTo>
                      <a:pt x="4" y="8"/>
                      <a:pt x="3" y="11"/>
                      <a:pt x="5" y="10"/>
                    </a:cubicBezTo>
                    <a:cubicBezTo>
                      <a:pt x="8" y="9"/>
                      <a:pt x="8" y="11"/>
                      <a:pt x="9" y="8"/>
                    </a:cubicBezTo>
                    <a:cubicBezTo>
                      <a:pt x="10" y="5"/>
                      <a:pt x="11" y="6"/>
                      <a:pt x="10" y="3"/>
                    </a:cubicBezTo>
                    <a:cubicBezTo>
                      <a:pt x="8" y="1"/>
                      <a:pt x="7" y="1"/>
                      <a:pt x="6" y="0"/>
                    </a:cubicBezTo>
                    <a:cubicBezTo>
                      <a:pt x="5" y="0"/>
                      <a:pt x="1" y="2"/>
                      <a:pt x="3"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1" name="Freeform 725">
                <a:extLst>
                  <a:ext uri="{FF2B5EF4-FFF2-40B4-BE49-F238E27FC236}">
                    <a16:creationId xmlns:a16="http://schemas.microsoft.com/office/drawing/2014/main" id="{7A39025A-2302-5A53-C40D-8DC496E40A29}"/>
                  </a:ext>
                </a:extLst>
              </p:cNvPr>
              <p:cNvSpPr>
                <a:spLocks/>
              </p:cNvSpPr>
              <p:nvPr/>
            </p:nvSpPr>
            <p:spPr bwMode="auto">
              <a:xfrm>
                <a:off x="2279" y="1576"/>
                <a:ext cx="5" cy="8"/>
              </a:xfrm>
              <a:custGeom>
                <a:avLst/>
                <a:gdLst>
                  <a:gd name="T0" fmla="*/ 2 w 8"/>
                  <a:gd name="T1" fmla="*/ 3 h 13"/>
                  <a:gd name="T2" fmla="*/ 2 w 8"/>
                  <a:gd name="T3" fmla="*/ 7 h 13"/>
                  <a:gd name="T4" fmla="*/ 5 w 8"/>
                  <a:gd name="T5" fmla="*/ 11 h 13"/>
                  <a:gd name="T6" fmla="*/ 7 w 8"/>
                  <a:gd name="T7" fmla="*/ 7 h 13"/>
                  <a:gd name="T8" fmla="*/ 7 w 8"/>
                  <a:gd name="T9" fmla="*/ 0 h 13"/>
                  <a:gd name="T10" fmla="*/ 2 w 8"/>
                  <a:gd name="T11" fmla="*/ 3 h 13"/>
                </a:gdLst>
                <a:ahLst/>
                <a:cxnLst>
                  <a:cxn ang="0">
                    <a:pos x="T0" y="T1"/>
                  </a:cxn>
                  <a:cxn ang="0">
                    <a:pos x="T2" y="T3"/>
                  </a:cxn>
                  <a:cxn ang="0">
                    <a:pos x="T4" y="T5"/>
                  </a:cxn>
                  <a:cxn ang="0">
                    <a:pos x="T6" y="T7"/>
                  </a:cxn>
                  <a:cxn ang="0">
                    <a:pos x="T8" y="T9"/>
                  </a:cxn>
                  <a:cxn ang="0">
                    <a:pos x="T10" y="T11"/>
                  </a:cxn>
                </a:cxnLst>
                <a:rect l="0" t="0" r="r" b="b"/>
                <a:pathLst>
                  <a:path w="8" h="13">
                    <a:moveTo>
                      <a:pt x="2" y="3"/>
                    </a:moveTo>
                    <a:cubicBezTo>
                      <a:pt x="2" y="5"/>
                      <a:pt x="0" y="4"/>
                      <a:pt x="2" y="7"/>
                    </a:cubicBezTo>
                    <a:cubicBezTo>
                      <a:pt x="3" y="11"/>
                      <a:pt x="4" y="13"/>
                      <a:pt x="5" y="11"/>
                    </a:cubicBezTo>
                    <a:cubicBezTo>
                      <a:pt x="7" y="9"/>
                      <a:pt x="6" y="11"/>
                      <a:pt x="7" y="7"/>
                    </a:cubicBezTo>
                    <a:cubicBezTo>
                      <a:pt x="8" y="4"/>
                      <a:pt x="8" y="0"/>
                      <a:pt x="7" y="0"/>
                    </a:cubicBezTo>
                    <a:cubicBezTo>
                      <a:pt x="5" y="1"/>
                      <a:pt x="0" y="1"/>
                      <a:pt x="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2" name="Freeform 726">
                <a:extLst>
                  <a:ext uri="{FF2B5EF4-FFF2-40B4-BE49-F238E27FC236}">
                    <a16:creationId xmlns:a16="http://schemas.microsoft.com/office/drawing/2014/main" id="{32C23BB2-7B42-087A-9A36-60560E3C86D5}"/>
                  </a:ext>
                </a:extLst>
              </p:cNvPr>
              <p:cNvSpPr>
                <a:spLocks/>
              </p:cNvSpPr>
              <p:nvPr/>
            </p:nvSpPr>
            <p:spPr bwMode="auto">
              <a:xfrm>
                <a:off x="2580" y="1375"/>
                <a:ext cx="19" cy="12"/>
              </a:xfrm>
              <a:custGeom>
                <a:avLst/>
                <a:gdLst>
                  <a:gd name="T0" fmla="*/ 10 w 31"/>
                  <a:gd name="T1" fmla="*/ 4 h 20"/>
                  <a:gd name="T2" fmla="*/ 5 w 31"/>
                  <a:gd name="T3" fmla="*/ 7 h 20"/>
                  <a:gd name="T4" fmla="*/ 3 w 31"/>
                  <a:gd name="T5" fmla="*/ 11 h 20"/>
                  <a:gd name="T6" fmla="*/ 8 w 31"/>
                  <a:gd name="T7" fmla="*/ 14 h 20"/>
                  <a:gd name="T8" fmla="*/ 12 w 31"/>
                  <a:gd name="T9" fmla="*/ 14 h 20"/>
                  <a:gd name="T10" fmla="*/ 15 w 31"/>
                  <a:gd name="T11" fmla="*/ 17 h 20"/>
                  <a:gd name="T12" fmla="*/ 23 w 31"/>
                  <a:gd name="T13" fmla="*/ 17 h 20"/>
                  <a:gd name="T14" fmla="*/ 26 w 31"/>
                  <a:gd name="T15" fmla="*/ 12 h 20"/>
                  <a:gd name="T16" fmla="*/ 29 w 31"/>
                  <a:gd name="T17" fmla="*/ 8 h 20"/>
                  <a:gd name="T18" fmla="*/ 23 w 31"/>
                  <a:gd name="T19" fmla="*/ 5 h 20"/>
                  <a:gd name="T20" fmla="*/ 21 w 31"/>
                  <a:gd name="T21" fmla="*/ 2 h 20"/>
                  <a:gd name="T22" fmla="*/ 16 w 31"/>
                  <a:gd name="T23" fmla="*/ 1 h 20"/>
                  <a:gd name="T24" fmla="*/ 12 w 31"/>
                  <a:gd name="T25" fmla="*/ 3 h 20"/>
                  <a:gd name="T26" fmla="*/ 10 w 31"/>
                  <a:gd name="T2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20">
                    <a:moveTo>
                      <a:pt x="10" y="4"/>
                    </a:moveTo>
                    <a:cubicBezTo>
                      <a:pt x="7" y="5"/>
                      <a:pt x="7" y="5"/>
                      <a:pt x="5" y="7"/>
                    </a:cubicBezTo>
                    <a:cubicBezTo>
                      <a:pt x="3" y="8"/>
                      <a:pt x="0" y="9"/>
                      <a:pt x="3" y="11"/>
                    </a:cubicBezTo>
                    <a:cubicBezTo>
                      <a:pt x="5" y="14"/>
                      <a:pt x="6" y="14"/>
                      <a:pt x="8" y="14"/>
                    </a:cubicBezTo>
                    <a:cubicBezTo>
                      <a:pt x="11" y="13"/>
                      <a:pt x="12" y="13"/>
                      <a:pt x="12" y="14"/>
                    </a:cubicBezTo>
                    <a:cubicBezTo>
                      <a:pt x="12" y="15"/>
                      <a:pt x="9" y="17"/>
                      <a:pt x="15" y="17"/>
                    </a:cubicBezTo>
                    <a:cubicBezTo>
                      <a:pt x="21" y="17"/>
                      <a:pt x="21" y="20"/>
                      <a:pt x="23" y="17"/>
                    </a:cubicBezTo>
                    <a:cubicBezTo>
                      <a:pt x="26" y="14"/>
                      <a:pt x="23" y="14"/>
                      <a:pt x="26" y="12"/>
                    </a:cubicBezTo>
                    <a:cubicBezTo>
                      <a:pt x="29" y="10"/>
                      <a:pt x="31" y="9"/>
                      <a:pt x="29" y="8"/>
                    </a:cubicBezTo>
                    <a:cubicBezTo>
                      <a:pt x="26" y="6"/>
                      <a:pt x="25" y="6"/>
                      <a:pt x="23" y="5"/>
                    </a:cubicBezTo>
                    <a:cubicBezTo>
                      <a:pt x="22" y="4"/>
                      <a:pt x="22" y="4"/>
                      <a:pt x="21" y="2"/>
                    </a:cubicBezTo>
                    <a:cubicBezTo>
                      <a:pt x="20" y="0"/>
                      <a:pt x="17" y="0"/>
                      <a:pt x="16" y="1"/>
                    </a:cubicBezTo>
                    <a:cubicBezTo>
                      <a:pt x="14" y="1"/>
                      <a:pt x="12" y="2"/>
                      <a:pt x="12" y="3"/>
                    </a:cubicBezTo>
                    <a:cubicBezTo>
                      <a:pt x="11" y="3"/>
                      <a:pt x="9" y="2"/>
                      <a:pt x="10"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3" name="Freeform 727">
                <a:extLst>
                  <a:ext uri="{FF2B5EF4-FFF2-40B4-BE49-F238E27FC236}">
                    <a16:creationId xmlns:a16="http://schemas.microsoft.com/office/drawing/2014/main" id="{E7CE42B9-7A4B-0041-0FF6-797917362F0F}"/>
                  </a:ext>
                </a:extLst>
              </p:cNvPr>
              <p:cNvSpPr>
                <a:spLocks/>
              </p:cNvSpPr>
              <p:nvPr/>
            </p:nvSpPr>
            <p:spPr bwMode="auto">
              <a:xfrm>
                <a:off x="2564" y="1387"/>
                <a:ext cx="9" cy="10"/>
              </a:xfrm>
              <a:custGeom>
                <a:avLst/>
                <a:gdLst>
                  <a:gd name="T0" fmla="*/ 1 w 15"/>
                  <a:gd name="T1" fmla="*/ 6 h 17"/>
                  <a:gd name="T2" fmla="*/ 4 w 15"/>
                  <a:gd name="T3" fmla="*/ 13 h 17"/>
                  <a:gd name="T4" fmla="*/ 9 w 15"/>
                  <a:gd name="T5" fmla="*/ 14 h 17"/>
                  <a:gd name="T6" fmla="*/ 10 w 15"/>
                  <a:gd name="T7" fmla="*/ 8 h 17"/>
                  <a:gd name="T8" fmla="*/ 11 w 15"/>
                  <a:gd name="T9" fmla="*/ 4 h 17"/>
                  <a:gd name="T10" fmla="*/ 3 w 15"/>
                  <a:gd name="T11" fmla="*/ 1 h 17"/>
                  <a:gd name="T12" fmla="*/ 1 w 15"/>
                  <a:gd name="T13" fmla="*/ 6 h 17"/>
                </a:gdLst>
                <a:ahLst/>
                <a:cxnLst>
                  <a:cxn ang="0">
                    <a:pos x="T0" y="T1"/>
                  </a:cxn>
                  <a:cxn ang="0">
                    <a:pos x="T2" y="T3"/>
                  </a:cxn>
                  <a:cxn ang="0">
                    <a:pos x="T4" y="T5"/>
                  </a:cxn>
                  <a:cxn ang="0">
                    <a:pos x="T6" y="T7"/>
                  </a:cxn>
                  <a:cxn ang="0">
                    <a:pos x="T8" y="T9"/>
                  </a:cxn>
                  <a:cxn ang="0">
                    <a:pos x="T10" y="T11"/>
                  </a:cxn>
                  <a:cxn ang="0">
                    <a:pos x="T12" y="T13"/>
                  </a:cxn>
                </a:cxnLst>
                <a:rect l="0" t="0" r="r" b="b"/>
                <a:pathLst>
                  <a:path w="15" h="17">
                    <a:moveTo>
                      <a:pt x="1" y="6"/>
                    </a:moveTo>
                    <a:cubicBezTo>
                      <a:pt x="1" y="9"/>
                      <a:pt x="4" y="8"/>
                      <a:pt x="4" y="13"/>
                    </a:cubicBezTo>
                    <a:cubicBezTo>
                      <a:pt x="4" y="17"/>
                      <a:pt x="8" y="17"/>
                      <a:pt x="9" y="14"/>
                    </a:cubicBezTo>
                    <a:cubicBezTo>
                      <a:pt x="9" y="11"/>
                      <a:pt x="9" y="10"/>
                      <a:pt x="10" y="8"/>
                    </a:cubicBezTo>
                    <a:cubicBezTo>
                      <a:pt x="11" y="5"/>
                      <a:pt x="15" y="5"/>
                      <a:pt x="11" y="4"/>
                    </a:cubicBezTo>
                    <a:cubicBezTo>
                      <a:pt x="7" y="2"/>
                      <a:pt x="5" y="0"/>
                      <a:pt x="3" y="1"/>
                    </a:cubicBezTo>
                    <a:cubicBezTo>
                      <a:pt x="2" y="3"/>
                      <a:pt x="0" y="5"/>
                      <a:pt x="1"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4" name="Freeform 728">
                <a:extLst>
                  <a:ext uri="{FF2B5EF4-FFF2-40B4-BE49-F238E27FC236}">
                    <a16:creationId xmlns:a16="http://schemas.microsoft.com/office/drawing/2014/main" id="{C52F6B28-6221-7DC2-9AFD-1ED65E888D33}"/>
                  </a:ext>
                </a:extLst>
              </p:cNvPr>
              <p:cNvSpPr>
                <a:spLocks/>
              </p:cNvSpPr>
              <p:nvPr/>
            </p:nvSpPr>
            <p:spPr bwMode="auto">
              <a:xfrm>
                <a:off x="2600" y="1372"/>
                <a:ext cx="11" cy="6"/>
              </a:xfrm>
              <a:custGeom>
                <a:avLst/>
                <a:gdLst>
                  <a:gd name="T0" fmla="*/ 4 w 18"/>
                  <a:gd name="T1" fmla="*/ 1 h 9"/>
                  <a:gd name="T2" fmla="*/ 12 w 18"/>
                  <a:gd name="T3" fmla="*/ 2 h 9"/>
                  <a:gd name="T4" fmla="*/ 17 w 18"/>
                  <a:gd name="T5" fmla="*/ 4 h 9"/>
                  <a:gd name="T6" fmla="*/ 15 w 18"/>
                  <a:gd name="T7" fmla="*/ 8 h 9"/>
                  <a:gd name="T8" fmla="*/ 10 w 18"/>
                  <a:gd name="T9" fmla="*/ 8 h 9"/>
                  <a:gd name="T10" fmla="*/ 0 w 18"/>
                  <a:gd name="T11" fmla="*/ 5 h 9"/>
                  <a:gd name="T12" fmla="*/ 4 w 18"/>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8" h="9">
                    <a:moveTo>
                      <a:pt x="4" y="1"/>
                    </a:moveTo>
                    <a:cubicBezTo>
                      <a:pt x="7" y="1"/>
                      <a:pt x="10" y="2"/>
                      <a:pt x="12" y="2"/>
                    </a:cubicBezTo>
                    <a:cubicBezTo>
                      <a:pt x="15" y="3"/>
                      <a:pt x="17" y="2"/>
                      <a:pt x="17" y="4"/>
                    </a:cubicBezTo>
                    <a:cubicBezTo>
                      <a:pt x="16" y="7"/>
                      <a:pt x="18" y="8"/>
                      <a:pt x="15" y="8"/>
                    </a:cubicBezTo>
                    <a:cubicBezTo>
                      <a:pt x="12" y="8"/>
                      <a:pt x="15" y="9"/>
                      <a:pt x="10" y="8"/>
                    </a:cubicBezTo>
                    <a:cubicBezTo>
                      <a:pt x="4" y="7"/>
                      <a:pt x="0" y="6"/>
                      <a:pt x="0" y="5"/>
                    </a:cubicBezTo>
                    <a:cubicBezTo>
                      <a:pt x="1" y="3"/>
                      <a:pt x="2" y="0"/>
                      <a:pt x="4"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5" name="Freeform 729">
                <a:extLst>
                  <a:ext uri="{FF2B5EF4-FFF2-40B4-BE49-F238E27FC236}">
                    <a16:creationId xmlns:a16="http://schemas.microsoft.com/office/drawing/2014/main" id="{A8537665-7B3D-C264-0A9C-4EBA5B2BCAA2}"/>
                  </a:ext>
                </a:extLst>
              </p:cNvPr>
              <p:cNvSpPr>
                <a:spLocks/>
              </p:cNvSpPr>
              <p:nvPr/>
            </p:nvSpPr>
            <p:spPr bwMode="auto">
              <a:xfrm>
                <a:off x="1890" y="729"/>
                <a:ext cx="603" cy="324"/>
              </a:xfrm>
              <a:custGeom>
                <a:avLst/>
                <a:gdLst>
                  <a:gd name="T0" fmla="*/ 274 w 1005"/>
                  <a:gd name="T1" fmla="*/ 519 h 540"/>
                  <a:gd name="T2" fmla="*/ 308 w 1005"/>
                  <a:gd name="T3" fmla="*/ 476 h 540"/>
                  <a:gd name="T4" fmla="*/ 340 w 1005"/>
                  <a:gd name="T5" fmla="*/ 449 h 540"/>
                  <a:gd name="T6" fmla="*/ 364 w 1005"/>
                  <a:gd name="T7" fmla="*/ 412 h 540"/>
                  <a:gd name="T8" fmla="*/ 410 w 1005"/>
                  <a:gd name="T9" fmla="*/ 394 h 540"/>
                  <a:gd name="T10" fmla="*/ 469 w 1005"/>
                  <a:gd name="T11" fmla="*/ 384 h 540"/>
                  <a:gd name="T12" fmla="*/ 554 w 1005"/>
                  <a:gd name="T13" fmla="*/ 340 h 540"/>
                  <a:gd name="T14" fmla="*/ 637 w 1005"/>
                  <a:gd name="T15" fmla="*/ 323 h 540"/>
                  <a:gd name="T16" fmla="*/ 750 w 1005"/>
                  <a:gd name="T17" fmla="*/ 286 h 540"/>
                  <a:gd name="T18" fmla="*/ 662 w 1005"/>
                  <a:gd name="T19" fmla="*/ 279 h 540"/>
                  <a:gd name="T20" fmla="*/ 718 w 1005"/>
                  <a:gd name="T21" fmla="*/ 258 h 540"/>
                  <a:gd name="T22" fmla="*/ 769 w 1005"/>
                  <a:gd name="T23" fmla="*/ 255 h 540"/>
                  <a:gd name="T24" fmla="*/ 720 w 1005"/>
                  <a:gd name="T25" fmla="*/ 208 h 540"/>
                  <a:gd name="T26" fmla="*/ 772 w 1005"/>
                  <a:gd name="T27" fmla="*/ 231 h 540"/>
                  <a:gd name="T28" fmla="*/ 800 w 1005"/>
                  <a:gd name="T29" fmla="*/ 208 h 540"/>
                  <a:gd name="T30" fmla="*/ 842 w 1005"/>
                  <a:gd name="T31" fmla="*/ 187 h 540"/>
                  <a:gd name="T32" fmla="*/ 834 w 1005"/>
                  <a:gd name="T33" fmla="*/ 172 h 540"/>
                  <a:gd name="T34" fmla="*/ 809 w 1005"/>
                  <a:gd name="T35" fmla="*/ 138 h 540"/>
                  <a:gd name="T36" fmla="*/ 860 w 1005"/>
                  <a:gd name="T37" fmla="*/ 140 h 540"/>
                  <a:gd name="T38" fmla="*/ 854 w 1005"/>
                  <a:gd name="T39" fmla="*/ 112 h 540"/>
                  <a:gd name="T40" fmla="*/ 856 w 1005"/>
                  <a:gd name="T41" fmla="*/ 93 h 540"/>
                  <a:gd name="T42" fmla="*/ 897 w 1005"/>
                  <a:gd name="T43" fmla="*/ 65 h 540"/>
                  <a:gd name="T44" fmla="*/ 995 w 1005"/>
                  <a:gd name="T45" fmla="*/ 42 h 540"/>
                  <a:gd name="T46" fmla="*/ 891 w 1005"/>
                  <a:gd name="T47" fmla="*/ 44 h 540"/>
                  <a:gd name="T48" fmla="*/ 846 w 1005"/>
                  <a:gd name="T49" fmla="*/ 36 h 540"/>
                  <a:gd name="T50" fmla="*/ 799 w 1005"/>
                  <a:gd name="T51" fmla="*/ 31 h 540"/>
                  <a:gd name="T52" fmla="*/ 793 w 1005"/>
                  <a:gd name="T53" fmla="*/ 10 h 540"/>
                  <a:gd name="T54" fmla="*/ 633 w 1005"/>
                  <a:gd name="T55" fmla="*/ 8 h 540"/>
                  <a:gd name="T56" fmla="*/ 535 w 1005"/>
                  <a:gd name="T57" fmla="*/ 17 h 540"/>
                  <a:gd name="T58" fmla="*/ 446 w 1005"/>
                  <a:gd name="T59" fmla="*/ 25 h 540"/>
                  <a:gd name="T60" fmla="*/ 377 w 1005"/>
                  <a:gd name="T61" fmla="*/ 36 h 540"/>
                  <a:gd name="T62" fmla="*/ 271 w 1005"/>
                  <a:gd name="T63" fmla="*/ 37 h 540"/>
                  <a:gd name="T64" fmla="*/ 169 w 1005"/>
                  <a:gd name="T65" fmla="*/ 58 h 540"/>
                  <a:gd name="T66" fmla="*/ 100 w 1005"/>
                  <a:gd name="T67" fmla="*/ 91 h 540"/>
                  <a:gd name="T68" fmla="*/ 10 w 1005"/>
                  <a:gd name="T69" fmla="*/ 116 h 540"/>
                  <a:gd name="T70" fmla="*/ 33 w 1005"/>
                  <a:gd name="T71" fmla="*/ 130 h 540"/>
                  <a:gd name="T72" fmla="*/ 23 w 1005"/>
                  <a:gd name="T73" fmla="*/ 146 h 540"/>
                  <a:gd name="T74" fmla="*/ 171 w 1005"/>
                  <a:gd name="T75" fmla="*/ 158 h 540"/>
                  <a:gd name="T76" fmla="*/ 203 w 1005"/>
                  <a:gd name="T77" fmla="*/ 214 h 540"/>
                  <a:gd name="T78" fmla="*/ 213 w 1005"/>
                  <a:gd name="T79" fmla="*/ 251 h 540"/>
                  <a:gd name="T80" fmla="*/ 182 w 1005"/>
                  <a:gd name="T81" fmla="*/ 273 h 540"/>
                  <a:gd name="T82" fmla="*/ 212 w 1005"/>
                  <a:gd name="T83" fmla="*/ 299 h 540"/>
                  <a:gd name="T84" fmla="*/ 214 w 1005"/>
                  <a:gd name="T85" fmla="*/ 309 h 540"/>
                  <a:gd name="T86" fmla="*/ 147 w 1005"/>
                  <a:gd name="T87" fmla="*/ 360 h 540"/>
                  <a:gd name="T88" fmla="*/ 145 w 1005"/>
                  <a:gd name="T89" fmla="*/ 429 h 540"/>
                  <a:gd name="T90" fmla="*/ 165 w 1005"/>
                  <a:gd name="T91" fmla="*/ 485 h 540"/>
                  <a:gd name="T92" fmla="*/ 212 w 1005"/>
                  <a:gd name="T93" fmla="*/ 518 h 540"/>
                  <a:gd name="T94" fmla="*/ 250 w 1005"/>
                  <a:gd name="T95" fmla="*/ 54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5" h="540">
                    <a:moveTo>
                      <a:pt x="250" y="540"/>
                    </a:moveTo>
                    <a:cubicBezTo>
                      <a:pt x="256" y="536"/>
                      <a:pt x="253" y="540"/>
                      <a:pt x="262" y="535"/>
                    </a:cubicBezTo>
                    <a:cubicBezTo>
                      <a:pt x="271" y="530"/>
                      <a:pt x="271" y="533"/>
                      <a:pt x="271" y="527"/>
                    </a:cubicBezTo>
                    <a:cubicBezTo>
                      <a:pt x="271" y="521"/>
                      <a:pt x="268" y="520"/>
                      <a:pt x="274" y="519"/>
                    </a:cubicBezTo>
                    <a:cubicBezTo>
                      <a:pt x="280" y="518"/>
                      <a:pt x="279" y="518"/>
                      <a:pt x="283" y="513"/>
                    </a:cubicBezTo>
                    <a:cubicBezTo>
                      <a:pt x="287" y="507"/>
                      <a:pt x="289" y="503"/>
                      <a:pt x="295" y="500"/>
                    </a:cubicBezTo>
                    <a:cubicBezTo>
                      <a:pt x="300" y="496"/>
                      <a:pt x="298" y="493"/>
                      <a:pt x="303" y="488"/>
                    </a:cubicBezTo>
                    <a:cubicBezTo>
                      <a:pt x="309" y="483"/>
                      <a:pt x="310" y="479"/>
                      <a:pt x="308" y="476"/>
                    </a:cubicBezTo>
                    <a:cubicBezTo>
                      <a:pt x="306" y="473"/>
                      <a:pt x="299" y="467"/>
                      <a:pt x="304" y="466"/>
                    </a:cubicBezTo>
                    <a:cubicBezTo>
                      <a:pt x="308" y="464"/>
                      <a:pt x="319" y="463"/>
                      <a:pt x="321" y="463"/>
                    </a:cubicBezTo>
                    <a:cubicBezTo>
                      <a:pt x="322" y="463"/>
                      <a:pt x="324" y="466"/>
                      <a:pt x="331" y="460"/>
                    </a:cubicBezTo>
                    <a:cubicBezTo>
                      <a:pt x="338" y="455"/>
                      <a:pt x="334" y="450"/>
                      <a:pt x="340" y="449"/>
                    </a:cubicBezTo>
                    <a:cubicBezTo>
                      <a:pt x="346" y="448"/>
                      <a:pt x="346" y="448"/>
                      <a:pt x="351" y="444"/>
                    </a:cubicBezTo>
                    <a:cubicBezTo>
                      <a:pt x="356" y="439"/>
                      <a:pt x="358" y="432"/>
                      <a:pt x="356" y="429"/>
                    </a:cubicBezTo>
                    <a:cubicBezTo>
                      <a:pt x="354" y="427"/>
                      <a:pt x="362" y="422"/>
                      <a:pt x="364" y="422"/>
                    </a:cubicBezTo>
                    <a:cubicBezTo>
                      <a:pt x="366" y="422"/>
                      <a:pt x="370" y="415"/>
                      <a:pt x="364" y="412"/>
                    </a:cubicBezTo>
                    <a:cubicBezTo>
                      <a:pt x="358" y="410"/>
                      <a:pt x="359" y="405"/>
                      <a:pt x="367" y="405"/>
                    </a:cubicBezTo>
                    <a:cubicBezTo>
                      <a:pt x="374" y="405"/>
                      <a:pt x="378" y="406"/>
                      <a:pt x="383" y="402"/>
                    </a:cubicBezTo>
                    <a:cubicBezTo>
                      <a:pt x="389" y="398"/>
                      <a:pt x="385" y="395"/>
                      <a:pt x="390" y="394"/>
                    </a:cubicBezTo>
                    <a:cubicBezTo>
                      <a:pt x="396" y="393"/>
                      <a:pt x="404" y="394"/>
                      <a:pt x="410" y="394"/>
                    </a:cubicBezTo>
                    <a:cubicBezTo>
                      <a:pt x="416" y="394"/>
                      <a:pt x="437" y="371"/>
                      <a:pt x="434" y="377"/>
                    </a:cubicBezTo>
                    <a:cubicBezTo>
                      <a:pt x="430" y="382"/>
                      <a:pt x="427" y="394"/>
                      <a:pt x="431" y="394"/>
                    </a:cubicBezTo>
                    <a:cubicBezTo>
                      <a:pt x="436" y="393"/>
                      <a:pt x="440" y="383"/>
                      <a:pt x="445" y="386"/>
                    </a:cubicBezTo>
                    <a:cubicBezTo>
                      <a:pt x="450" y="389"/>
                      <a:pt x="463" y="386"/>
                      <a:pt x="469" y="384"/>
                    </a:cubicBezTo>
                    <a:cubicBezTo>
                      <a:pt x="475" y="381"/>
                      <a:pt x="484" y="378"/>
                      <a:pt x="492" y="376"/>
                    </a:cubicBezTo>
                    <a:cubicBezTo>
                      <a:pt x="501" y="373"/>
                      <a:pt x="502" y="367"/>
                      <a:pt x="513" y="360"/>
                    </a:cubicBezTo>
                    <a:cubicBezTo>
                      <a:pt x="525" y="354"/>
                      <a:pt x="521" y="352"/>
                      <a:pt x="531" y="347"/>
                    </a:cubicBezTo>
                    <a:cubicBezTo>
                      <a:pt x="542" y="341"/>
                      <a:pt x="553" y="343"/>
                      <a:pt x="554" y="340"/>
                    </a:cubicBezTo>
                    <a:cubicBezTo>
                      <a:pt x="556" y="337"/>
                      <a:pt x="549" y="321"/>
                      <a:pt x="554" y="323"/>
                    </a:cubicBezTo>
                    <a:cubicBezTo>
                      <a:pt x="560" y="326"/>
                      <a:pt x="567" y="335"/>
                      <a:pt x="576" y="335"/>
                    </a:cubicBezTo>
                    <a:cubicBezTo>
                      <a:pt x="585" y="335"/>
                      <a:pt x="591" y="329"/>
                      <a:pt x="604" y="329"/>
                    </a:cubicBezTo>
                    <a:cubicBezTo>
                      <a:pt x="618" y="328"/>
                      <a:pt x="626" y="325"/>
                      <a:pt x="637" y="323"/>
                    </a:cubicBezTo>
                    <a:cubicBezTo>
                      <a:pt x="648" y="322"/>
                      <a:pt x="660" y="316"/>
                      <a:pt x="675" y="314"/>
                    </a:cubicBezTo>
                    <a:cubicBezTo>
                      <a:pt x="689" y="313"/>
                      <a:pt x="689" y="306"/>
                      <a:pt x="703" y="303"/>
                    </a:cubicBezTo>
                    <a:cubicBezTo>
                      <a:pt x="716" y="301"/>
                      <a:pt x="719" y="298"/>
                      <a:pt x="732" y="295"/>
                    </a:cubicBezTo>
                    <a:cubicBezTo>
                      <a:pt x="745" y="292"/>
                      <a:pt x="759" y="287"/>
                      <a:pt x="750" y="286"/>
                    </a:cubicBezTo>
                    <a:cubicBezTo>
                      <a:pt x="741" y="285"/>
                      <a:pt x="731" y="282"/>
                      <a:pt x="721" y="282"/>
                    </a:cubicBezTo>
                    <a:cubicBezTo>
                      <a:pt x="712" y="282"/>
                      <a:pt x="703" y="279"/>
                      <a:pt x="695" y="279"/>
                    </a:cubicBezTo>
                    <a:cubicBezTo>
                      <a:pt x="687" y="279"/>
                      <a:pt x="675" y="283"/>
                      <a:pt x="668" y="283"/>
                    </a:cubicBezTo>
                    <a:cubicBezTo>
                      <a:pt x="661" y="283"/>
                      <a:pt x="657" y="281"/>
                      <a:pt x="662" y="279"/>
                    </a:cubicBezTo>
                    <a:cubicBezTo>
                      <a:pt x="668" y="278"/>
                      <a:pt x="683" y="274"/>
                      <a:pt x="689" y="273"/>
                    </a:cubicBezTo>
                    <a:cubicBezTo>
                      <a:pt x="696" y="272"/>
                      <a:pt x="707" y="271"/>
                      <a:pt x="701" y="268"/>
                    </a:cubicBezTo>
                    <a:cubicBezTo>
                      <a:pt x="695" y="265"/>
                      <a:pt x="694" y="258"/>
                      <a:pt x="698" y="258"/>
                    </a:cubicBezTo>
                    <a:cubicBezTo>
                      <a:pt x="702" y="258"/>
                      <a:pt x="714" y="252"/>
                      <a:pt x="718" y="258"/>
                    </a:cubicBezTo>
                    <a:cubicBezTo>
                      <a:pt x="722" y="265"/>
                      <a:pt x="726" y="275"/>
                      <a:pt x="730" y="277"/>
                    </a:cubicBezTo>
                    <a:cubicBezTo>
                      <a:pt x="733" y="278"/>
                      <a:pt x="744" y="272"/>
                      <a:pt x="749" y="274"/>
                    </a:cubicBezTo>
                    <a:cubicBezTo>
                      <a:pt x="754" y="275"/>
                      <a:pt x="764" y="279"/>
                      <a:pt x="764" y="274"/>
                    </a:cubicBezTo>
                    <a:cubicBezTo>
                      <a:pt x="764" y="269"/>
                      <a:pt x="773" y="257"/>
                      <a:pt x="769" y="255"/>
                    </a:cubicBezTo>
                    <a:cubicBezTo>
                      <a:pt x="765" y="253"/>
                      <a:pt x="763" y="252"/>
                      <a:pt x="754" y="245"/>
                    </a:cubicBezTo>
                    <a:cubicBezTo>
                      <a:pt x="744" y="238"/>
                      <a:pt x="736" y="235"/>
                      <a:pt x="729" y="232"/>
                    </a:cubicBezTo>
                    <a:cubicBezTo>
                      <a:pt x="722" y="230"/>
                      <a:pt x="727" y="224"/>
                      <a:pt x="723" y="220"/>
                    </a:cubicBezTo>
                    <a:cubicBezTo>
                      <a:pt x="719" y="216"/>
                      <a:pt x="713" y="208"/>
                      <a:pt x="720" y="208"/>
                    </a:cubicBezTo>
                    <a:cubicBezTo>
                      <a:pt x="727" y="208"/>
                      <a:pt x="737" y="203"/>
                      <a:pt x="736" y="210"/>
                    </a:cubicBezTo>
                    <a:cubicBezTo>
                      <a:pt x="736" y="216"/>
                      <a:pt x="727" y="222"/>
                      <a:pt x="733" y="225"/>
                    </a:cubicBezTo>
                    <a:cubicBezTo>
                      <a:pt x="739" y="228"/>
                      <a:pt x="751" y="237"/>
                      <a:pt x="760" y="237"/>
                    </a:cubicBezTo>
                    <a:cubicBezTo>
                      <a:pt x="768" y="237"/>
                      <a:pt x="776" y="235"/>
                      <a:pt x="772" y="231"/>
                    </a:cubicBezTo>
                    <a:cubicBezTo>
                      <a:pt x="769" y="227"/>
                      <a:pt x="780" y="225"/>
                      <a:pt x="775" y="221"/>
                    </a:cubicBezTo>
                    <a:cubicBezTo>
                      <a:pt x="770" y="218"/>
                      <a:pt x="744" y="204"/>
                      <a:pt x="754" y="206"/>
                    </a:cubicBezTo>
                    <a:cubicBezTo>
                      <a:pt x="765" y="209"/>
                      <a:pt x="779" y="211"/>
                      <a:pt x="782" y="211"/>
                    </a:cubicBezTo>
                    <a:cubicBezTo>
                      <a:pt x="785" y="211"/>
                      <a:pt x="792" y="211"/>
                      <a:pt x="800" y="208"/>
                    </a:cubicBezTo>
                    <a:cubicBezTo>
                      <a:pt x="808" y="206"/>
                      <a:pt x="815" y="202"/>
                      <a:pt x="812" y="200"/>
                    </a:cubicBezTo>
                    <a:cubicBezTo>
                      <a:pt x="808" y="198"/>
                      <a:pt x="798" y="195"/>
                      <a:pt x="804" y="193"/>
                    </a:cubicBezTo>
                    <a:cubicBezTo>
                      <a:pt x="811" y="190"/>
                      <a:pt x="813" y="190"/>
                      <a:pt x="821" y="191"/>
                    </a:cubicBezTo>
                    <a:cubicBezTo>
                      <a:pt x="829" y="192"/>
                      <a:pt x="839" y="188"/>
                      <a:pt x="842" y="187"/>
                    </a:cubicBezTo>
                    <a:cubicBezTo>
                      <a:pt x="844" y="187"/>
                      <a:pt x="839" y="183"/>
                      <a:pt x="831" y="182"/>
                    </a:cubicBezTo>
                    <a:cubicBezTo>
                      <a:pt x="822" y="181"/>
                      <a:pt x="818" y="181"/>
                      <a:pt x="817" y="176"/>
                    </a:cubicBezTo>
                    <a:cubicBezTo>
                      <a:pt x="816" y="171"/>
                      <a:pt x="808" y="167"/>
                      <a:pt x="816" y="167"/>
                    </a:cubicBezTo>
                    <a:cubicBezTo>
                      <a:pt x="823" y="167"/>
                      <a:pt x="830" y="173"/>
                      <a:pt x="834" y="172"/>
                    </a:cubicBezTo>
                    <a:cubicBezTo>
                      <a:pt x="839" y="171"/>
                      <a:pt x="841" y="159"/>
                      <a:pt x="836" y="155"/>
                    </a:cubicBezTo>
                    <a:cubicBezTo>
                      <a:pt x="832" y="152"/>
                      <a:pt x="832" y="141"/>
                      <a:pt x="827" y="143"/>
                    </a:cubicBezTo>
                    <a:cubicBezTo>
                      <a:pt x="822" y="146"/>
                      <a:pt x="813" y="146"/>
                      <a:pt x="809" y="146"/>
                    </a:cubicBezTo>
                    <a:cubicBezTo>
                      <a:pt x="805" y="146"/>
                      <a:pt x="798" y="135"/>
                      <a:pt x="809" y="138"/>
                    </a:cubicBezTo>
                    <a:cubicBezTo>
                      <a:pt x="820" y="141"/>
                      <a:pt x="814" y="133"/>
                      <a:pt x="830" y="133"/>
                    </a:cubicBezTo>
                    <a:cubicBezTo>
                      <a:pt x="846" y="133"/>
                      <a:pt x="856" y="133"/>
                      <a:pt x="853" y="139"/>
                    </a:cubicBezTo>
                    <a:cubicBezTo>
                      <a:pt x="850" y="146"/>
                      <a:pt x="848" y="157"/>
                      <a:pt x="853" y="157"/>
                    </a:cubicBezTo>
                    <a:cubicBezTo>
                      <a:pt x="859" y="156"/>
                      <a:pt x="857" y="146"/>
                      <a:pt x="860" y="140"/>
                    </a:cubicBezTo>
                    <a:cubicBezTo>
                      <a:pt x="864" y="135"/>
                      <a:pt x="882" y="133"/>
                      <a:pt x="872" y="128"/>
                    </a:cubicBezTo>
                    <a:cubicBezTo>
                      <a:pt x="863" y="124"/>
                      <a:pt x="857" y="125"/>
                      <a:pt x="848" y="123"/>
                    </a:cubicBezTo>
                    <a:cubicBezTo>
                      <a:pt x="839" y="122"/>
                      <a:pt x="832" y="114"/>
                      <a:pt x="841" y="115"/>
                    </a:cubicBezTo>
                    <a:cubicBezTo>
                      <a:pt x="850" y="115"/>
                      <a:pt x="863" y="114"/>
                      <a:pt x="854" y="112"/>
                    </a:cubicBezTo>
                    <a:cubicBezTo>
                      <a:pt x="846" y="109"/>
                      <a:pt x="830" y="108"/>
                      <a:pt x="826" y="112"/>
                    </a:cubicBezTo>
                    <a:cubicBezTo>
                      <a:pt x="822" y="115"/>
                      <a:pt x="810" y="113"/>
                      <a:pt x="816" y="109"/>
                    </a:cubicBezTo>
                    <a:cubicBezTo>
                      <a:pt x="822" y="106"/>
                      <a:pt x="834" y="98"/>
                      <a:pt x="836" y="95"/>
                    </a:cubicBezTo>
                    <a:cubicBezTo>
                      <a:pt x="838" y="91"/>
                      <a:pt x="851" y="95"/>
                      <a:pt x="856" y="93"/>
                    </a:cubicBezTo>
                    <a:cubicBezTo>
                      <a:pt x="860" y="90"/>
                      <a:pt x="863" y="78"/>
                      <a:pt x="869" y="77"/>
                    </a:cubicBezTo>
                    <a:cubicBezTo>
                      <a:pt x="876" y="76"/>
                      <a:pt x="892" y="73"/>
                      <a:pt x="896" y="73"/>
                    </a:cubicBezTo>
                    <a:cubicBezTo>
                      <a:pt x="900" y="73"/>
                      <a:pt x="910" y="72"/>
                      <a:pt x="903" y="70"/>
                    </a:cubicBezTo>
                    <a:cubicBezTo>
                      <a:pt x="895" y="68"/>
                      <a:pt x="893" y="65"/>
                      <a:pt x="897" y="65"/>
                    </a:cubicBezTo>
                    <a:cubicBezTo>
                      <a:pt x="901" y="65"/>
                      <a:pt x="919" y="65"/>
                      <a:pt x="926" y="62"/>
                    </a:cubicBezTo>
                    <a:cubicBezTo>
                      <a:pt x="932" y="59"/>
                      <a:pt x="939" y="63"/>
                      <a:pt x="952" y="58"/>
                    </a:cubicBezTo>
                    <a:cubicBezTo>
                      <a:pt x="965" y="53"/>
                      <a:pt x="962" y="51"/>
                      <a:pt x="972" y="49"/>
                    </a:cubicBezTo>
                    <a:cubicBezTo>
                      <a:pt x="983" y="47"/>
                      <a:pt x="1005" y="43"/>
                      <a:pt x="995" y="42"/>
                    </a:cubicBezTo>
                    <a:cubicBezTo>
                      <a:pt x="986" y="41"/>
                      <a:pt x="975" y="41"/>
                      <a:pt x="968" y="38"/>
                    </a:cubicBezTo>
                    <a:cubicBezTo>
                      <a:pt x="961" y="36"/>
                      <a:pt x="948" y="36"/>
                      <a:pt x="937" y="37"/>
                    </a:cubicBezTo>
                    <a:cubicBezTo>
                      <a:pt x="927" y="37"/>
                      <a:pt x="915" y="41"/>
                      <a:pt x="910" y="42"/>
                    </a:cubicBezTo>
                    <a:cubicBezTo>
                      <a:pt x="905" y="44"/>
                      <a:pt x="900" y="48"/>
                      <a:pt x="891" y="44"/>
                    </a:cubicBezTo>
                    <a:cubicBezTo>
                      <a:pt x="882" y="41"/>
                      <a:pt x="873" y="39"/>
                      <a:pt x="869" y="41"/>
                    </a:cubicBezTo>
                    <a:cubicBezTo>
                      <a:pt x="865" y="43"/>
                      <a:pt x="855" y="48"/>
                      <a:pt x="840" y="50"/>
                    </a:cubicBezTo>
                    <a:cubicBezTo>
                      <a:pt x="826" y="52"/>
                      <a:pt x="801" y="59"/>
                      <a:pt x="811" y="54"/>
                    </a:cubicBezTo>
                    <a:cubicBezTo>
                      <a:pt x="821" y="49"/>
                      <a:pt x="851" y="40"/>
                      <a:pt x="846" y="36"/>
                    </a:cubicBezTo>
                    <a:cubicBezTo>
                      <a:pt x="846" y="36"/>
                      <a:pt x="825" y="31"/>
                      <a:pt x="812" y="39"/>
                    </a:cubicBezTo>
                    <a:cubicBezTo>
                      <a:pt x="805" y="41"/>
                      <a:pt x="768" y="48"/>
                      <a:pt x="764" y="46"/>
                    </a:cubicBezTo>
                    <a:cubicBezTo>
                      <a:pt x="759" y="44"/>
                      <a:pt x="777" y="39"/>
                      <a:pt x="783" y="38"/>
                    </a:cubicBezTo>
                    <a:cubicBezTo>
                      <a:pt x="789" y="36"/>
                      <a:pt x="790" y="30"/>
                      <a:pt x="799" y="31"/>
                    </a:cubicBezTo>
                    <a:cubicBezTo>
                      <a:pt x="808" y="31"/>
                      <a:pt x="844" y="28"/>
                      <a:pt x="850" y="28"/>
                    </a:cubicBezTo>
                    <a:cubicBezTo>
                      <a:pt x="856" y="28"/>
                      <a:pt x="871" y="23"/>
                      <a:pt x="856" y="21"/>
                    </a:cubicBezTo>
                    <a:cubicBezTo>
                      <a:pt x="840" y="20"/>
                      <a:pt x="826" y="15"/>
                      <a:pt x="815" y="15"/>
                    </a:cubicBezTo>
                    <a:cubicBezTo>
                      <a:pt x="805" y="15"/>
                      <a:pt x="807" y="10"/>
                      <a:pt x="793" y="10"/>
                    </a:cubicBezTo>
                    <a:cubicBezTo>
                      <a:pt x="779" y="10"/>
                      <a:pt x="771" y="9"/>
                      <a:pt x="753" y="10"/>
                    </a:cubicBezTo>
                    <a:cubicBezTo>
                      <a:pt x="736" y="12"/>
                      <a:pt x="727" y="12"/>
                      <a:pt x="706" y="10"/>
                    </a:cubicBezTo>
                    <a:cubicBezTo>
                      <a:pt x="685" y="7"/>
                      <a:pt x="662" y="9"/>
                      <a:pt x="655" y="10"/>
                    </a:cubicBezTo>
                    <a:cubicBezTo>
                      <a:pt x="649" y="10"/>
                      <a:pt x="646" y="0"/>
                      <a:pt x="633" y="8"/>
                    </a:cubicBezTo>
                    <a:cubicBezTo>
                      <a:pt x="620" y="16"/>
                      <a:pt x="601" y="7"/>
                      <a:pt x="600" y="13"/>
                    </a:cubicBezTo>
                    <a:cubicBezTo>
                      <a:pt x="599" y="19"/>
                      <a:pt x="591" y="18"/>
                      <a:pt x="581" y="18"/>
                    </a:cubicBezTo>
                    <a:cubicBezTo>
                      <a:pt x="571" y="19"/>
                      <a:pt x="560" y="12"/>
                      <a:pt x="554" y="14"/>
                    </a:cubicBezTo>
                    <a:cubicBezTo>
                      <a:pt x="548" y="17"/>
                      <a:pt x="547" y="17"/>
                      <a:pt x="535" y="17"/>
                    </a:cubicBezTo>
                    <a:cubicBezTo>
                      <a:pt x="523" y="17"/>
                      <a:pt x="510" y="13"/>
                      <a:pt x="509" y="18"/>
                    </a:cubicBezTo>
                    <a:cubicBezTo>
                      <a:pt x="508" y="24"/>
                      <a:pt x="473" y="20"/>
                      <a:pt x="482" y="26"/>
                    </a:cubicBezTo>
                    <a:cubicBezTo>
                      <a:pt x="492" y="32"/>
                      <a:pt x="510" y="38"/>
                      <a:pt x="498" y="38"/>
                    </a:cubicBezTo>
                    <a:cubicBezTo>
                      <a:pt x="485" y="37"/>
                      <a:pt x="458" y="26"/>
                      <a:pt x="446" y="25"/>
                    </a:cubicBezTo>
                    <a:cubicBezTo>
                      <a:pt x="433" y="24"/>
                      <a:pt x="418" y="29"/>
                      <a:pt x="422" y="32"/>
                    </a:cubicBezTo>
                    <a:cubicBezTo>
                      <a:pt x="426" y="36"/>
                      <a:pt x="427" y="43"/>
                      <a:pt x="420" y="43"/>
                    </a:cubicBezTo>
                    <a:cubicBezTo>
                      <a:pt x="413" y="42"/>
                      <a:pt x="402" y="31"/>
                      <a:pt x="396" y="31"/>
                    </a:cubicBezTo>
                    <a:cubicBezTo>
                      <a:pt x="390" y="30"/>
                      <a:pt x="378" y="27"/>
                      <a:pt x="377" y="36"/>
                    </a:cubicBezTo>
                    <a:cubicBezTo>
                      <a:pt x="377" y="44"/>
                      <a:pt x="359" y="49"/>
                      <a:pt x="364" y="42"/>
                    </a:cubicBezTo>
                    <a:cubicBezTo>
                      <a:pt x="369" y="36"/>
                      <a:pt x="385" y="31"/>
                      <a:pt x="370" y="30"/>
                    </a:cubicBezTo>
                    <a:cubicBezTo>
                      <a:pt x="355" y="30"/>
                      <a:pt x="360" y="31"/>
                      <a:pt x="331" y="32"/>
                    </a:cubicBezTo>
                    <a:cubicBezTo>
                      <a:pt x="302" y="33"/>
                      <a:pt x="280" y="37"/>
                      <a:pt x="271" y="37"/>
                    </a:cubicBezTo>
                    <a:cubicBezTo>
                      <a:pt x="263" y="38"/>
                      <a:pt x="252" y="38"/>
                      <a:pt x="250" y="44"/>
                    </a:cubicBezTo>
                    <a:cubicBezTo>
                      <a:pt x="247" y="50"/>
                      <a:pt x="243" y="54"/>
                      <a:pt x="229" y="53"/>
                    </a:cubicBezTo>
                    <a:cubicBezTo>
                      <a:pt x="215" y="52"/>
                      <a:pt x="210" y="51"/>
                      <a:pt x="196" y="53"/>
                    </a:cubicBezTo>
                    <a:cubicBezTo>
                      <a:pt x="182" y="55"/>
                      <a:pt x="189" y="54"/>
                      <a:pt x="169" y="58"/>
                    </a:cubicBezTo>
                    <a:cubicBezTo>
                      <a:pt x="149" y="61"/>
                      <a:pt x="125" y="65"/>
                      <a:pt x="134" y="68"/>
                    </a:cubicBezTo>
                    <a:cubicBezTo>
                      <a:pt x="143" y="71"/>
                      <a:pt x="162" y="75"/>
                      <a:pt x="158" y="78"/>
                    </a:cubicBezTo>
                    <a:cubicBezTo>
                      <a:pt x="153" y="82"/>
                      <a:pt x="148" y="82"/>
                      <a:pt x="135" y="85"/>
                    </a:cubicBezTo>
                    <a:cubicBezTo>
                      <a:pt x="122" y="88"/>
                      <a:pt x="114" y="89"/>
                      <a:pt x="100" y="91"/>
                    </a:cubicBezTo>
                    <a:cubicBezTo>
                      <a:pt x="87" y="92"/>
                      <a:pt x="87" y="92"/>
                      <a:pt x="74" y="94"/>
                    </a:cubicBezTo>
                    <a:cubicBezTo>
                      <a:pt x="60" y="97"/>
                      <a:pt x="55" y="96"/>
                      <a:pt x="36" y="99"/>
                    </a:cubicBezTo>
                    <a:cubicBezTo>
                      <a:pt x="18" y="101"/>
                      <a:pt x="9" y="97"/>
                      <a:pt x="7" y="101"/>
                    </a:cubicBezTo>
                    <a:cubicBezTo>
                      <a:pt x="6" y="105"/>
                      <a:pt x="0" y="116"/>
                      <a:pt x="10" y="116"/>
                    </a:cubicBezTo>
                    <a:cubicBezTo>
                      <a:pt x="19" y="117"/>
                      <a:pt x="29" y="119"/>
                      <a:pt x="44" y="119"/>
                    </a:cubicBezTo>
                    <a:cubicBezTo>
                      <a:pt x="60" y="119"/>
                      <a:pt x="99" y="115"/>
                      <a:pt x="94" y="118"/>
                    </a:cubicBezTo>
                    <a:cubicBezTo>
                      <a:pt x="88" y="122"/>
                      <a:pt x="86" y="130"/>
                      <a:pt x="70" y="130"/>
                    </a:cubicBezTo>
                    <a:cubicBezTo>
                      <a:pt x="54" y="130"/>
                      <a:pt x="42" y="130"/>
                      <a:pt x="33" y="130"/>
                    </a:cubicBezTo>
                    <a:cubicBezTo>
                      <a:pt x="24" y="131"/>
                      <a:pt x="12" y="129"/>
                      <a:pt x="11" y="132"/>
                    </a:cubicBezTo>
                    <a:cubicBezTo>
                      <a:pt x="9" y="134"/>
                      <a:pt x="10" y="138"/>
                      <a:pt x="20" y="138"/>
                    </a:cubicBezTo>
                    <a:cubicBezTo>
                      <a:pt x="30" y="138"/>
                      <a:pt x="37" y="139"/>
                      <a:pt x="31" y="142"/>
                    </a:cubicBezTo>
                    <a:cubicBezTo>
                      <a:pt x="25" y="145"/>
                      <a:pt x="3" y="140"/>
                      <a:pt x="23" y="146"/>
                    </a:cubicBezTo>
                    <a:cubicBezTo>
                      <a:pt x="43" y="153"/>
                      <a:pt x="50" y="154"/>
                      <a:pt x="61" y="153"/>
                    </a:cubicBezTo>
                    <a:cubicBezTo>
                      <a:pt x="72" y="151"/>
                      <a:pt x="68" y="150"/>
                      <a:pt x="88" y="150"/>
                    </a:cubicBezTo>
                    <a:cubicBezTo>
                      <a:pt x="108" y="150"/>
                      <a:pt x="116" y="147"/>
                      <a:pt x="132" y="151"/>
                    </a:cubicBezTo>
                    <a:cubicBezTo>
                      <a:pt x="147" y="156"/>
                      <a:pt x="162" y="151"/>
                      <a:pt x="171" y="158"/>
                    </a:cubicBezTo>
                    <a:cubicBezTo>
                      <a:pt x="179" y="164"/>
                      <a:pt x="190" y="161"/>
                      <a:pt x="190" y="168"/>
                    </a:cubicBezTo>
                    <a:cubicBezTo>
                      <a:pt x="190" y="176"/>
                      <a:pt x="192" y="175"/>
                      <a:pt x="198" y="184"/>
                    </a:cubicBezTo>
                    <a:cubicBezTo>
                      <a:pt x="203" y="194"/>
                      <a:pt x="186" y="196"/>
                      <a:pt x="188" y="203"/>
                    </a:cubicBezTo>
                    <a:cubicBezTo>
                      <a:pt x="191" y="211"/>
                      <a:pt x="198" y="210"/>
                      <a:pt x="203" y="214"/>
                    </a:cubicBezTo>
                    <a:cubicBezTo>
                      <a:pt x="208" y="219"/>
                      <a:pt x="215" y="218"/>
                      <a:pt x="201" y="224"/>
                    </a:cubicBezTo>
                    <a:cubicBezTo>
                      <a:pt x="187" y="231"/>
                      <a:pt x="163" y="244"/>
                      <a:pt x="171" y="252"/>
                    </a:cubicBezTo>
                    <a:cubicBezTo>
                      <a:pt x="178" y="261"/>
                      <a:pt x="187" y="259"/>
                      <a:pt x="197" y="256"/>
                    </a:cubicBezTo>
                    <a:cubicBezTo>
                      <a:pt x="208" y="253"/>
                      <a:pt x="209" y="241"/>
                      <a:pt x="213" y="251"/>
                    </a:cubicBezTo>
                    <a:cubicBezTo>
                      <a:pt x="217" y="261"/>
                      <a:pt x="231" y="268"/>
                      <a:pt x="235" y="268"/>
                    </a:cubicBezTo>
                    <a:cubicBezTo>
                      <a:pt x="239" y="269"/>
                      <a:pt x="255" y="278"/>
                      <a:pt x="239" y="279"/>
                    </a:cubicBezTo>
                    <a:cubicBezTo>
                      <a:pt x="223" y="280"/>
                      <a:pt x="209" y="269"/>
                      <a:pt x="200" y="269"/>
                    </a:cubicBezTo>
                    <a:cubicBezTo>
                      <a:pt x="191" y="269"/>
                      <a:pt x="179" y="268"/>
                      <a:pt x="182" y="273"/>
                    </a:cubicBezTo>
                    <a:cubicBezTo>
                      <a:pt x="184" y="277"/>
                      <a:pt x="195" y="283"/>
                      <a:pt x="186" y="284"/>
                    </a:cubicBezTo>
                    <a:cubicBezTo>
                      <a:pt x="177" y="286"/>
                      <a:pt x="162" y="288"/>
                      <a:pt x="161" y="292"/>
                    </a:cubicBezTo>
                    <a:cubicBezTo>
                      <a:pt x="159" y="296"/>
                      <a:pt x="168" y="305"/>
                      <a:pt x="181" y="305"/>
                    </a:cubicBezTo>
                    <a:cubicBezTo>
                      <a:pt x="195" y="305"/>
                      <a:pt x="212" y="300"/>
                      <a:pt x="212" y="299"/>
                    </a:cubicBezTo>
                    <a:cubicBezTo>
                      <a:pt x="212" y="297"/>
                      <a:pt x="197" y="284"/>
                      <a:pt x="204" y="283"/>
                    </a:cubicBezTo>
                    <a:cubicBezTo>
                      <a:pt x="210" y="282"/>
                      <a:pt x="223" y="286"/>
                      <a:pt x="226" y="288"/>
                    </a:cubicBezTo>
                    <a:cubicBezTo>
                      <a:pt x="229" y="290"/>
                      <a:pt x="240" y="296"/>
                      <a:pt x="231" y="301"/>
                    </a:cubicBezTo>
                    <a:cubicBezTo>
                      <a:pt x="221" y="306"/>
                      <a:pt x="214" y="303"/>
                      <a:pt x="214" y="309"/>
                    </a:cubicBezTo>
                    <a:cubicBezTo>
                      <a:pt x="214" y="316"/>
                      <a:pt x="229" y="317"/>
                      <a:pt x="209" y="319"/>
                    </a:cubicBezTo>
                    <a:cubicBezTo>
                      <a:pt x="188" y="321"/>
                      <a:pt x="186" y="312"/>
                      <a:pt x="177" y="323"/>
                    </a:cubicBezTo>
                    <a:cubicBezTo>
                      <a:pt x="168" y="333"/>
                      <a:pt x="154" y="337"/>
                      <a:pt x="153" y="346"/>
                    </a:cubicBezTo>
                    <a:cubicBezTo>
                      <a:pt x="152" y="356"/>
                      <a:pt x="143" y="353"/>
                      <a:pt x="147" y="360"/>
                    </a:cubicBezTo>
                    <a:cubicBezTo>
                      <a:pt x="151" y="367"/>
                      <a:pt x="135" y="363"/>
                      <a:pt x="141" y="376"/>
                    </a:cubicBezTo>
                    <a:cubicBezTo>
                      <a:pt x="146" y="390"/>
                      <a:pt x="129" y="394"/>
                      <a:pt x="140" y="401"/>
                    </a:cubicBezTo>
                    <a:cubicBezTo>
                      <a:pt x="151" y="408"/>
                      <a:pt x="132" y="417"/>
                      <a:pt x="146" y="417"/>
                    </a:cubicBezTo>
                    <a:cubicBezTo>
                      <a:pt x="160" y="417"/>
                      <a:pt x="130" y="427"/>
                      <a:pt x="145" y="429"/>
                    </a:cubicBezTo>
                    <a:cubicBezTo>
                      <a:pt x="161" y="432"/>
                      <a:pt x="145" y="449"/>
                      <a:pt x="149" y="450"/>
                    </a:cubicBezTo>
                    <a:cubicBezTo>
                      <a:pt x="152" y="452"/>
                      <a:pt x="146" y="458"/>
                      <a:pt x="154" y="460"/>
                    </a:cubicBezTo>
                    <a:cubicBezTo>
                      <a:pt x="162" y="462"/>
                      <a:pt x="147" y="468"/>
                      <a:pt x="157" y="471"/>
                    </a:cubicBezTo>
                    <a:cubicBezTo>
                      <a:pt x="167" y="473"/>
                      <a:pt x="161" y="483"/>
                      <a:pt x="165" y="485"/>
                    </a:cubicBezTo>
                    <a:cubicBezTo>
                      <a:pt x="168" y="487"/>
                      <a:pt x="168" y="500"/>
                      <a:pt x="175" y="500"/>
                    </a:cubicBezTo>
                    <a:cubicBezTo>
                      <a:pt x="182" y="501"/>
                      <a:pt x="168" y="514"/>
                      <a:pt x="176" y="514"/>
                    </a:cubicBezTo>
                    <a:cubicBezTo>
                      <a:pt x="184" y="514"/>
                      <a:pt x="189" y="518"/>
                      <a:pt x="197" y="514"/>
                    </a:cubicBezTo>
                    <a:cubicBezTo>
                      <a:pt x="206" y="511"/>
                      <a:pt x="210" y="513"/>
                      <a:pt x="212" y="518"/>
                    </a:cubicBezTo>
                    <a:cubicBezTo>
                      <a:pt x="215" y="522"/>
                      <a:pt x="223" y="504"/>
                      <a:pt x="225" y="509"/>
                    </a:cubicBezTo>
                    <a:cubicBezTo>
                      <a:pt x="226" y="513"/>
                      <a:pt x="225" y="521"/>
                      <a:pt x="227" y="527"/>
                    </a:cubicBezTo>
                    <a:cubicBezTo>
                      <a:pt x="228" y="532"/>
                      <a:pt x="236" y="532"/>
                      <a:pt x="238" y="532"/>
                    </a:cubicBezTo>
                    <a:cubicBezTo>
                      <a:pt x="238" y="532"/>
                      <a:pt x="238" y="538"/>
                      <a:pt x="250" y="54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6" name="Freeform 730">
                <a:extLst>
                  <a:ext uri="{FF2B5EF4-FFF2-40B4-BE49-F238E27FC236}">
                    <a16:creationId xmlns:a16="http://schemas.microsoft.com/office/drawing/2014/main" id="{7D9826F1-BF87-7C95-7F60-EA2EC17B028F}"/>
                  </a:ext>
                </a:extLst>
              </p:cNvPr>
              <p:cNvSpPr>
                <a:spLocks/>
              </p:cNvSpPr>
              <p:nvPr/>
            </p:nvSpPr>
            <p:spPr bwMode="auto">
              <a:xfrm>
                <a:off x="2668" y="1323"/>
                <a:ext cx="13" cy="31"/>
              </a:xfrm>
              <a:custGeom>
                <a:avLst/>
                <a:gdLst>
                  <a:gd name="T0" fmla="*/ 16 w 23"/>
                  <a:gd name="T1" fmla="*/ 5 h 52"/>
                  <a:gd name="T2" fmla="*/ 13 w 23"/>
                  <a:gd name="T3" fmla="*/ 10 h 52"/>
                  <a:gd name="T4" fmla="*/ 6 w 23"/>
                  <a:gd name="T5" fmla="*/ 12 h 52"/>
                  <a:gd name="T6" fmla="*/ 1 w 23"/>
                  <a:gd name="T7" fmla="*/ 15 h 52"/>
                  <a:gd name="T8" fmla="*/ 0 w 23"/>
                  <a:gd name="T9" fmla="*/ 23 h 52"/>
                  <a:gd name="T10" fmla="*/ 3 w 23"/>
                  <a:gd name="T11" fmla="*/ 30 h 52"/>
                  <a:gd name="T12" fmla="*/ 3 w 23"/>
                  <a:gd name="T13" fmla="*/ 36 h 52"/>
                  <a:gd name="T14" fmla="*/ 7 w 23"/>
                  <a:gd name="T15" fmla="*/ 42 h 52"/>
                  <a:gd name="T16" fmla="*/ 11 w 23"/>
                  <a:gd name="T17" fmla="*/ 47 h 52"/>
                  <a:gd name="T18" fmla="*/ 15 w 23"/>
                  <a:gd name="T19" fmla="*/ 46 h 52"/>
                  <a:gd name="T20" fmla="*/ 19 w 23"/>
                  <a:gd name="T21" fmla="*/ 36 h 52"/>
                  <a:gd name="T22" fmla="*/ 22 w 23"/>
                  <a:gd name="T23" fmla="*/ 30 h 52"/>
                  <a:gd name="T24" fmla="*/ 23 w 23"/>
                  <a:gd name="T25" fmla="*/ 25 h 52"/>
                  <a:gd name="T26" fmla="*/ 23 w 23"/>
                  <a:gd name="T27" fmla="*/ 15 h 52"/>
                  <a:gd name="T28" fmla="*/ 21 w 23"/>
                  <a:gd name="T29" fmla="*/ 5 h 52"/>
                  <a:gd name="T30" fmla="*/ 19 w 23"/>
                  <a:gd name="T31" fmla="*/ 0 h 52"/>
                  <a:gd name="T32" fmla="*/ 16 w 23"/>
                  <a:gd name="T33"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52">
                    <a:moveTo>
                      <a:pt x="16" y="5"/>
                    </a:moveTo>
                    <a:cubicBezTo>
                      <a:pt x="16" y="10"/>
                      <a:pt x="17" y="10"/>
                      <a:pt x="13" y="10"/>
                    </a:cubicBezTo>
                    <a:cubicBezTo>
                      <a:pt x="10" y="11"/>
                      <a:pt x="10" y="11"/>
                      <a:pt x="6" y="12"/>
                    </a:cubicBezTo>
                    <a:cubicBezTo>
                      <a:pt x="3" y="13"/>
                      <a:pt x="1" y="11"/>
                      <a:pt x="1" y="15"/>
                    </a:cubicBezTo>
                    <a:cubicBezTo>
                      <a:pt x="1" y="20"/>
                      <a:pt x="0" y="19"/>
                      <a:pt x="0" y="23"/>
                    </a:cubicBezTo>
                    <a:cubicBezTo>
                      <a:pt x="1" y="27"/>
                      <a:pt x="1" y="29"/>
                      <a:pt x="3" y="30"/>
                    </a:cubicBezTo>
                    <a:cubicBezTo>
                      <a:pt x="4" y="32"/>
                      <a:pt x="1" y="34"/>
                      <a:pt x="3" y="36"/>
                    </a:cubicBezTo>
                    <a:cubicBezTo>
                      <a:pt x="5" y="39"/>
                      <a:pt x="4" y="39"/>
                      <a:pt x="7" y="42"/>
                    </a:cubicBezTo>
                    <a:cubicBezTo>
                      <a:pt x="9" y="45"/>
                      <a:pt x="9" y="47"/>
                      <a:pt x="11" y="47"/>
                    </a:cubicBezTo>
                    <a:cubicBezTo>
                      <a:pt x="12" y="47"/>
                      <a:pt x="13" y="52"/>
                      <a:pt x="15" y="46"/>
                    </a:cubicBezTo>
                    <a:cubicBezTo>
                      <a:pt x="18" y="40"/>
                      <a:pt x="16" y="40"/>
                      <a:pt x="19" y="36"/>
                    </a:cubicBezTo>
                    <a:cubicBezTo>
                      <a:pt x="21" y="32"/>
                      <a:pt x="20" y="32"/>
                      <a:pt x="22" y="30"/>
                    </a:cubicBezTo>
                    <a:cubicBezTo>
                      <a:pt x="23" y="27"/>
                      <a:pt x="23" y="29"/>
                      <a:pt x="23" y="25"/>
                    </a:cubicBezTo>
                    <a:cubicBezTo>
                      <a:pt x="23" y="21"/>
                      <a:pt x="22" y="18"/>
                      <a:pt x="23" y="15"/>
                    </a:cubicBezTo>
                    <a:cubicBezTo>
                      <a:pt x="23" y="11"/>
                      <a:pt x="21" y="7"/>
                      <a:pt x="21" y="5"/>
                    </a:cubicBezTo>
                    <a:cubicBezTo>
                      <a:pt x="21" y="3"/>
                      <a:pt x="20" y="0"/>
                      <a:pt x="19" y="0"/>
                    </a:cubicBezTo>
                    <a:cubicBezTo>
                      <a:pt x="18" y="0"/>
                      <a:pt x="13" y="2"/>
                      <a:pt x="16"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7" name="Freeform 731">
                <a:extLst>
                  <a:ext uri="{FF2B5EF4-FFF2-40B4-BE49-F238E27FC236}">
                    <a16:creationId xmlns:a16="http://schemas.microsoft.com/office/drawing/2014/main" id="{271B2ED1-1E7F-ECEF-3938-2843FBFBB6FE}"/>
                  </a:ext>
                </a:extLst>
              </p:cNvPr>
              <p:cNvSpPr>
                <a:spLocks/>
              </p:cNvSpPr>
              <p:nvPr/>
            </p:nvSpPr>
            <p:spPr bwMode="auto">
              <a:xfrm>
                <a:off x="2662" y="1354"/>
                <a:ext cx="25" cy="40"/>
              </a:xfrm>
              <a:custGeom>
                <a:avLst/>
                <a:gdLst>
                  <a:gd name="T0" fmla="*/ 19 w 42"/>
                  <a:gd name="T1" fmla="*/ 3 h 68"/>
                  <a:gd name="T2" fmla="*/ 16 w 42"/>
                  <a:gd name="T3" fmla="*/ 7 h 68"/>
                  <a:gd name="T4" fmla="*/ 10 w 42"/>
                  <a:gd name="T5" fmla="*/ 10 h 68"/>
                  <a:gd name="T6" fmla="*/ 4 w 42"/>
                  <a:gd name="T7" fmla="*/ 9 h 68"/>
                  <a:gd name="T8" fmla="*/ 2 w 42"/>
                  <a:gd name="T9" fmla="*/ 15 h 68"/>
                  <a:gd name="T10" fmla="*/ 6 w 42"/>
                  <a:gd name="T11" fmla="*/ 25 h 68"/>
                  <a:gd name="T12" fmla="*/ 8 w 42"/>
                  <a:gd name="T13" fmla="*/ 36 h 68"/>
                  <a:gd name="T14" fmla="*/ 9 w 42"/>
                  <a:gd name="T15" fmla="*/ 45 h 68"/>
                  <a:gd name="T16" fmla="*/ 6 w 42"/>
                  <a:gd name="T17" fmla="*/ 54 h 68"/>
                  <a:gd name="T18" fmla="*/ 6 w 42"/>
                  <a:gd name="T19" fmla="*/ 60 h 68"/>
                  <a:gd name="T20" fmla="*/ 10 w 42"/>
                  <a:gd name="T21" fmla="*/ 65 h 68"/>
                  <a:gd name="T22" fmla="*/ 17 w 42"/>
                  <a:gd name="T23" fmla="*/ 67 h 68"/>
                  <a:gd name="T24" fmla="*/ 22 w 42"/>
                  <a:gd name="T25" fmla="*/ 60 h 68"/>
                  <a:gd name="T26" fmla="*/ 26 w 42"/>
                  <a:gd name="T27" fmla="*/ 56 h 68"/>
                  <a:gd name="T28" fmla="*/ 33 w 42"/>
                  <a:gd name="T29" fmla="*/ 58 h 68"/>
                  <a:gd name="T30" fmla="*/ 34 w 42"/>
                  <a:gd name="T31" fmla="*/ 46 h 68"/>
                  <a:gd name="T32" fmla="*/ 38 w 42"/>
                  <a:gd name="T33" fmla="*/ 30 h 68"/>
                  <a:gd name="T34" fmla="*/ 38 w 42"/>
                  <a:gd name="T35" fmla="*/ 23 h 68"/>
                  <a:gd name="T36" fmla="*/ 38 w 42"/>
                  <a:gd name="T37" fmla="*/ 12 h 68"/>
                  <a:gd name="T38" fmla="*/ 29 w 42"/>
                  <a:gd name="T39" fmla="*/ 2 h 68"/>
                  <a:gd name="T40" fmla="*/ 21 w 42"/>
                  <a:gd name="T41" fmla="*/ 0 h 68"/>
                  <a:gd name="T42" fmla="*/ 19 w 42"/>
                  <a:gd name="T43"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68">
                    <a:moveTo>
                      <a:pt x="19" y="3"/>
                    </a:moveTo>
                    <a:cubicBezTo>
                      <a:pt x="17" y="5"/>
                      <a:pt x="18" y="6"/>
                      <a:pt x="16" y="7"/>
                    </a:cubicBezTo>
                    <a:cubicBezTo>
                      <a:pt x="14" y="9"/>
                      <a:pt x="14" y="10"/>
                      <a:pt x="10" y="10"/>
                    </a:cubicBezTo>
                    <a:cubicBezTo>
                      <a:pt x="6" y="10"/>
                      <a:pt x="6" y="8"/>
                      <a:pt x="4" y="9"/>
                    </a:cubicBezTo>
                    <a:cubicBezTo>
                      <a:pt x="1" y="11"/>
                      <a:pt x="0" y="11"/>
                      <a:pt x="2" y="15"/>
                    </a:cubicBezTo>
                    <a:cubicBezTo>
                      <a:pt x="4" y="19"/>
                      <a:pt x="6" y="19"/>
                      <a:pt x="6" y="25"/>
                    </a:cubicBezTo>
                    <a:cubicBezTo>
                      <a:pt x="7" y="31"/>
                      <a:pt x="7" y="32"/>
                      <a:pt x="8" y="36"/>
                    </a:cubicBezTo>
                    <a:cubicBezTo>
                      <a:pt x="8" y="40"/>
                      <a:pt x="11" y="41"/>
                      <a:pt x="9" y="45"/>
                    </a:cubicBezTo>
                    <a:cubicBezTo>
                      <a:pt x="7" y="48"/>
                      <a:pt x="4" y="52"/>
                      <a:pt x="6" y="54"/>
                    </a:cubicBezTo>
                    <a:cubicBezTo>
                      <a:pt x="8" y="56"/>
                      <a:pt x="6" y="56"/>
                      <a:pt x="6" y="60"/>
                    </a:cubicBezTo>
                    <a:cubicBezTo>
                      <a:pt x="5" y="65"/>
                      <a:pt x="6" y="67"/>
                      <a:pt x="10" y="65"/>
                    </a:cubicBezTo>
                    <a:cubicBezTo>
                      <a:pt x="13" y="64"/>
                      <a:pt x="16" y="66"/>
                      <a:pt x="17" y="67"/>
                    </a:cubicBezTo>
                    <a:cubicBezTo>
                      <a:pt x="18" y="68"/>
                      <a:pt x="20" y="62"/>
                      <a:pt x="22" y="60"/>
                    </a:cubicBezTo>
                    <a:cubicBezTo>
                      <a:pt x="23" y="57"/>
                      <a:pt x="25" y="54"/>
                      <a:pt x="26" y="56"/>
                    </a:cubicBezTo>
                    <a:cubicBezTo>
                      <a:pt x="28" y="59"/>
                      <a:pt x="32" y="62"/>
                      <a:pt x="33" y="58"/>
                    </a:cubicBezTo>
                    <a:cubicBezTo>
                      <a:pt x="35" y="54"/>
                      <a:pt x="32" y="51"/>
                      <a:pt x="34" y="46"/>
                    </a:cubicBezTo>
                    <a:cubicBezTo>
                      <a:pt x="36" y="40"/>
                      <a:pt x="39" y="32"/>
                      <a:pt x="38" y="30"/>
                    </a:cubicBezTo>
                    <a:cubicBezTo>
                      <a:pt x="36" y="28"/>
                      <a:pt x="36" y="26"/>
                      <a:pt x="38" y="23"/>
                    </a:cubicBezTo>
                    <a:cubicBezTo>
                      <a:pt x="40" y="20"/>
                      <a:pt x="42" y="16"/>
                      <a:pt x="38" y="12"/>
                    </a:cubicBezTo>
                    <a:cubicBezTo>
                      <a:pt x="34" y="8"/>
                      <a:pt x="32" y="2"/>
                      <a:pt x="29" y="2"/>
                    </a:cubicBezTo>
                    <a:cubicBezTo>
                      <a:pt x="26" y="1"/>
                      <a:pt x="22" y="0"/>
                      <a:pt x="21" y="0"/>
                    </a:cubicBezTo>
                    <a:cubicBezTo>
                      <a:pt x="20" y="1"/>
                      <a:pt x="16" y="1"/>
                      <a:pt x="19"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8" name="Freeform 732">
                <a:extLst>
                  <a:ext uri="{FF2B5EF4-FFF2-40B4-BE49-F238E27FC236}">
                    <a16:creationId xmlns:a16="http://schemas.microsoft.com/office/drawing/2014/main" id="{2C8C5666-8BDD-6CF2-EEC5-8FAF5EADC9DF}"/>
                  </a:ext>
                </a:extLst>
              </p:cNvPr>
              <p:cNvSpPr>
                <a:spLocks/>
              </p:cNvSpPr>
              <p:nvPr/>
            </p:nvSpPr>
            <p:spPr bwMode="auto">
              <a:xfrm>
                <a:off x="2719" y="1401"/>
                <a:ext cx="49" cy="31"/>
              </a:xfrm>
              <a:custGeom>
                <a:avLst/>
                <a:gdLst>
                  <a:gd name="T0" fmla="*/ 12 w 82"/>
                  <a:gd name="T1" fmla="*/ 7 h 52"/>
                  <a:gd name="T2" fmla="*/ 6 w 82"/>
                  <a:gd name="T3" fmla="*/ 10 h 52"/>
                  <a:gd name="T4" fmla="*/ 4 w 82"/>
                  <a:gd name="T5" fmla="*/ 17 h 52"/>
                  <a:gd name="T6" fmla="*/ 11 w 82"/>
                  <a:gd name="T7" fmla="*/ 22 h 52"/>
                  <a:gd name="T8" fmla="*/ 24 w 82"/>
                  <a:gd name="T9" fmla="*/ 27 h 52"/>
                  <a:gd name="T10" fmla="*/ 37 w 82"/>
                  <a:gd name="T11" fmla="*/ 33 h 52"/>
                  <a:gd name="T12" fmla="*/ 45 w 82"/>
                  <a:gd name="T13" fmla="*/ 39 h 52"/>
                  <a:gd name="T14" fmla="*/ 52 w 82"/>
                  <a:gd name="T15" fmla="*/ 44 h 52"/>
                  <a:gd name="T16" fmla="*/ 64 w 82"/>
                  <a:gd name="T17" fmla="*/ 48 h 52"/>
                  <a:gd name="T18" fmla="*/ 70 w 82"/>
                  <a:gd name="T19" fmla="*/ 43 h 52"/>
                  <a:gd name="T20" fmla="*/ 69 w 82"/>
                  <a:gd name="T21" fmla="*/ 31 h 52"/>
                  <a:gd name="T22" fmla="*/ 66 w 82"/>
                  <a:gd name="T23" fmla="*/ 21 h 52"/>
                  <a:gd name="T24" fmla="*/ 71 w 82"/>
                  <a:gd name="T25" fmla="*/ 4 h 52"/>
                  <a:gd name="T26" fmla="*/ 52 w 82"/>
                  <a:gd name="T27" fmla="*/ 9 h 52"/>
                  <a:gd name="T28" fmla="*/ 41 w 82"/>
                  <a:gd name="T29" fmla="*/ 10 h 52"/>
                  <a:gd name="T30" fmla="*/ 30 w 82"/>
                  <a:gd name="T31" fmla="*/ 7 h 52"/>
                  <a:gd name="T32" fmla="*/ 19 w 82"/>
                  <a:gd name="T33" fmla="*/ 4 h 52"/>
                  <a:gd name="T34" fmla="*/ 15 w 82"/>
                  <a:gd name="T35" fmla="*/ 9 h 52"/>
                  <a:gd name="T36" fmla="*/ 12 w 82"/>
                  <a:gd name="T37"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52">
                    <a:moveTo>
                      <a:pt x="12" y="7"/>
                    </a:moveTo>
                    <a:cubicBezTo>
                      <a:pt x="9" y="5"/>
                      <a:pt x="7" y="7"/>
                      <a:pt x="6" y="10"/>
                    </a:cubicBezTo>
                    <a:cubicBezTo>
                      <a:pt x="5" y="13"/>
                      <a:pt x="0" y="12"/>
                      <a:pt x="4" y="17"/>
                    </a:cubicBezTo>
                    <a:cubicBezTo>
                      <a:pt x="8" y="21"/>
                      <a:pt x="3" y="20"/>
                      <a:pt x="11" y="22"/>
                    </a:cubicBezTo>
                    <a:cubicBezTo>
                      <a:pt x="19" y="24"/>
                      <a:pt x="21" y="24"/>
                      <a:pt x="24" y="27"/>
                    </a:cubicBezTo>
                    <a:cubicBezTo>
                      <a:pt x="27" y="31"/>
                      <a:pt x="32" y="29"/>
                      <a:pt x="37" y="33"/>
                    </a:cubicBezTo>
                    <a:cubicBezTo>
                      <a:pt x="41" y="36"/>
                      <a:pt x="41" y="34"/>
                      <a:pt x="45" y="39"/>
                    </a:cubicBezTo>
                    <a:cubicBezTo>
                      <a:pt x="49" y="43"/>
                      <a:pt x="47" y="40"/>
                      <a:pt x="52" y="44"/>
                    </a:cubicBezTo>
                    <a:cubicBezTo>
                      <a:pt x="57" y="49"/>
                      <a:pt x="59" y="49"/>
                      <a:pt x="64" y="48"/>
                    </a:cubicBezTo>
                    <a:cubicBezTo>
                      <a:pt x="68" y="47"/>
                      <a:pt x="71" y="52"/>
                      <a:pt x="70" y="43"/>
                    </a:cubicBezTo>
                    <a:cubicBezTo>
                      <a:pt x="70" y="33"/>
                      <a:pt x="73" y="37"/>
                      <a:pt x="69" y="31"/>
                    </a:cubicBezTo>
                    <a:cubicBezTo>
                      <a:pt x="66" y="24"/>
                      <a:pt x="63" y="30"/>
                      <a:pt x="66" y="21"/>
                    </a:cubicBezTo>
                    <a:cubicBezTo>
                      <a:pt x="69" y="13"/>
                      <a:pt x="82" y="2"/>
                      <a:pt x="71" y="4"/>
                    </a:cubicBezTo>
                    <a:cubicBezTo>
                      <a:pt x="60" y="5"/>
                      <a:pt x="56" y="8"/>
                      <a:pt x="52" y="9"/>
                    </a:cubicBezTo>
                    <a:cubicBezTo>
                      <a:pt x="48" y="10"/>
                      <a:pt x="48" y="9"/>
                      <a:pt x="41" y="10"/>
                    </a:cubicBezTo>
                    <a:cubicBezTo>
                      <a:pt x="34" y="11"/>
                      <a:pt x="32" y="10"/>
                      <a:pt x="30" y="7"/>
                    </a:cubicBezTo>
                    <a:cubicBezTo>
                      <a:pt x="28" y="5"/>
                      <a:pt x="20" y="0"/>
                      <a:pt x="19" y="4"/>
                    </a:cubicBezTo>
                    <a:cubicBezTo>
                      <a:pt x="18" y="9"/>
                      <a:pt x="16" y="11"/>
                      <a:pt x="15" y="9"/>
                    </a:cubicBezTo>
                    <a:cubicBezTo>
                      <a:pt x="15" y="8"/>
                      <a:pt x="12" y="12"/>
                      <a:pt x="12"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9" name="Freeform 733">
                <a:extLst>
                  <a:ext uri="{FF2B5EF4-FFF2-40B4-BE49-F238E27FC236}">
                    <a16:creationId xmlns:a16="http://schemas.microsoft.com/office/drawing/2014/main" id="{D048D195-A8A2-F2B2-E0DF-9F2B96B59175}"/>
                  </a:ext>
                </a:extLst>
              </p:cNvPr>
              <p:cNvSpPr>
                <a:spLocks/>
              </p:cNvSpPr>
              <p:nvPr/>
            </p:nvSpPr>
            <p:spPr bwMode="auto">
              <a:xfrm>
                <a:off x="2747" y="1438"/>
                <a:ext cx="8" cy="9"/>
              </a:xfrm>
              <a:custGeom>
                <a:avLst/>
                <a:gdLst>
                  <a:gd name="T0" fmla="*/ 1 w 12"/>
                  <a:gd name="T1" fmla="*/ 7 h 15"/>
                  <a:gd name="T2" fmla="*/ 2 w 12"/>
                  <a:gd name="T3" fmla="*/ 13 h 15"/>
                  <a:gd name="T4" fmla="*/ 6 w 12"/>
                  <a:gd name="T5" fmla="*/ 14 h 15"/>
                  <a:gd name="T6" fmla="*/ 11 w 12"/>
                  <a:gd name="T7" fmla="*/ 9 h 15"/>
                  <a:gd name="T8" fmla="*/ 7 w 12"/>
                  <a:gd name="T9" fmla="*/ 4 h 15"/>
                  <a:gd name="T10" fmla="*/ 0 w 12"/>
                  <a:gd name="T11" fmla="*/ 2 h 15"/>
                  <a:gd name="T12" fmla="*/ 1 w 12"/>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2" h="15">
                    <a:moveTo>
                      <a:pt x="1" y="7"/>
                    </a:moveTo>
                    <a:cubicBezTo>
                      <a:pt x="1" y="9"/>
                      <a:pt x="1" y="11"/>
                      <a:pt x="2" y="13"/>
                    </a:cubicBezTo>
                    <a:cubicBezTo>
                      <a:pt x="3" y="14"/>
                      <a:pt x="3" y="15"/>
                      <a:pt x="6" y="14"/>
                    </a:cubicBezTo>
                    <a:cubicBezTo>
                      <a:pt x="10" y="12"/>
                      <a:pt x="12" y="13"/>
                      <a:pt x="11" y="9"/>
                    </a:cubicBezTo>
                    <a:cubicBezTo>
                      <a:pt x="10" y="6"/>
                      <a:pt x="11" y="5"/>
                      <a:pt x="7" y="4"/>
                    </a:cubicBezTo>
                    <a:cubicBezTo>
                      <a:pt x="4" y="2"/>
                      <a:pt x="1" y="0"/>
                      <a:pt x="0" y="2"/>
                    </a:cubicBezTo>
                    <a:cubicBezTo>
                      <a:pt x="0" y="5"/>
                      <a:pt x="0" y="6"/>
                      <a:pt x="1"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0" name="Freeform 734">
                <a:extLst>
                  <a:ext uri="{FF2B5EF4-FFF2-40B4-BE49-F238E27FC236}">
                    <a16:creationId xmlns:a16="http://schemas.microsoft.com/office/drawing/2014/main" id="{36ECEB6E-7F6D-13F0-EE8F-BE72146B8948}"/>
                  </a:ext>
                </a:extLst>
              </p:cNvPr>
              <p:cNvSpPr>
                <a:spLocks/>
              </p:cNvSpPr>
              <p:nvPr/>
            </p:nvSpPr>
            <p:spPr bwMode="auto">
              <a:xfrm>
                <a:off x="2999" y="1445"/>
                <a:ext cx="37" cy="21"/>
              </a:xfrm>
              <a:custGeom>
                <a:avLst/>
                <a:gdLst>
                  <a:gd name="T0" fmla="*/ 4 w 61"/>
                  <a:gd name="T1" fmla="*/ 20 h 35"/>
                  <a:gd name="T2" fmla="*/ 12 w 61"/>
                  <a:gd name="T3" fmla="*/ 17 h 35"/>
                  <a:gd name="T4" fmla="*/ 19 w 61"/>
                  <a:gd name="T5" fmla="*/ 13 h 35"/>
                  <a:gd name="T6" fmla="*/ 25 w 61"/>
                  <a:gd name="T7" fmla="*/ 11 h 35"/>
                  <a:gd name="T8" fmla="*/ 39 w 61"/>
                  <a:gd name="T9" fmla="*/ 10 h 35"/>
                  <a:gd name="T10" fmla="*/ 51 w 61"/>
                  <a:gd name="T11" fmla="*/ 4 h 35"/>
                  <a:gd name="T12" fmla="*/ 60 w 61"/>
                  <a:gd name="T13" fmla="*/ 1 h 35"/>
                  <a:gd name="T14" fmla="*/ 58 w 61"/>
                  <a:gd name="T15" fmla="*/ 5 h 35"/>
                  <a:gd name="T16" fmla="*/ 51 w 61"/>
                  <a:gd name="T17" fmla="*/ 9 h 35"/>
                  <a:gd name="T18" fmla="*/ 44 w 61"/>
                  <a:gd name="T19" fmla="*/ 12 h 35"/>
                  <a:gd name="T20" fmla="*/ 47 w 61"/>
                  <a:gd name="T21" fmla="*/ 19 h 35"/>
                  <a:gd name="T22" fmla="*/ 44 w 61"/>
                  <a:gd name="T23" fmla="*/ 24 h 35"/>
                  <a:gd name="T24" fmla="*/ 34 w 61"/>
                  <a:gd name="T25" fmla="*/ 24 h 35"/>
                  <a:gd name="T26" fmla="*/ 29 w 61"/>
                  <a:gd name="T27" fmla="*/ 30 h 35"/>
                  <a:gd name="T28" fmla="*/ 19 w 61"/>
                  <a:gd name="T29" fmla="*/ 32 h 35"/>
                  <a:gd name="T30" fmla="*/ 10 w 61"/>
                  <a:gd name="T31" fmla="*/ 28 h 35"/>
                  <a:gd name="T32" fmla="*/ 0 w 61"/>
                  <a:gd name="T33" fmla="*/ 27 h 35"/>
                  <a:gd name="T34" fmla="*/ 4 w 61"/>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35">
                    <a:moveTo>
                      <a:pt x="4" y="20"/>
                    </a:moveTo>
                    <a:cubicBezTo>
                      <a:pt x="8" y="18"/>
                      <a:pt x="8" y="18"/>
                      <a:pt x="12" y="17"/>
                    </a:cubicBezTo>
                    <a:cubicBezTo>
                      <a:pt x="16" y="15"/>
                      <a:pt x="17" y="15"/>
                      <a:pt x="19" y="13"/>
                    </a:cubicBezTo>
                    <a:cubicBezTo>
                      <a:pt x="21" y="11"/>
                      <a:pt x="19" y="11"/>
                      <a:pt x="25" y="11"/>
                    </a:cubicBezTo>
                    <a:cubicBezTo>
                      <a:pt x="31" y="11"/>
                      <a:pt x="30" y="12"/>
                      <a:pt x="39" y="10"/>
                    </a:cubicBezTo>
                    <a:cubicBezTo>
                      <a:pt x="48" y="7"/>
                      <a:pt x="48" y="6"/>
                      <a:pt x="51" y="4"/>
                    </a:cubicBezTo>
                    <a:cubicBezTo>
                      <a:pt x="54" y="2"/>
                      <a:pt x="59" y="1"/>
                      <a:pt x="60" y="1"/>
                    </a:cubicBezTo>
                    <a:cubicBezTo>
                      <a:pt x="61" y="0"/>
                      <a:pt x="61" y="3"/>
                      <a:pt x="58" y="5"/>
                    </a:cubicBezTo>
                    <a:cubicBezTo>
                      <a:pt x="56" y="7"/>
                      <a:pt x="54" y="7"/>
                      <a:pt x="51" y="9"/>
                    </a:cubicBezTo>
                    <a:cubicBezTo>
                      <a:pt x="48" y="11"/>
                      <a:pt x="44" y="11"/>
                      <a:pt x="44" y="12"/>
                    </a:cubicBezTo>
                    <a:cubicBezTo>
                      <a:pt x="43" y="14"/>
                      <a:pt x="45" y="16"/>
                      <a:pt x="47" y="19"/>
                    </a:cubicBezTo>
                    <a:cubicBezTo>
                      <a:pt x="48" y="22"/>
                      <a:pt x="49" y="25"/>
                      <a:pt x="44" y="24"/>
                    </a:cubicBezTo>
                    <a:cubicBezTo>
                      <a:pt x="39" y="23"/>
                      <a:pt x="34" y="20"/>
                      <a:pt x="34" y="24"/>
                    </a:cubicBezTo>
                    <a:cubicBezTo>
                      <a:pt x="34" y="28"/>
                      <a:pt x="34" y="28"/>
                      <a:pt x="29" y="30"/>
                    </a:cubicBezTo>
                    <a:cubicBezTo>
                      <a:pt x="24" y="31"/>
                      <a:pt x="24" y="35"/>
                      <a:pt x="19" y="32"/>
                    </a:cubicBezTo>
                    <a:cubicBezTo>
                      <a:pt x="15" y="29"/>
                      <a:pt x="17" y="27"/>
                      <a:pt x="10" y="28"/>
                    </a:cubicBezTo>
                    <a:cubicBezTo>
                      <a:pt x="3" y="28"/>
                      <a:pt x="0" y="31"/>
                      <a:pt x="0" y="27"/>
                    </a:cubicBezTo>
                    <a:cubicBezTo>
                      <a:pt x="0" y="24"/>
                      <a:pt x="1" y="20"/>
                      <a:pt x="4" y="2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1" name="Freeform 735">
                <a:extLst>
                  <a:ext uri="{FF2B5EF4-FFF2-40B4-BE49-F238E27FC236}">
                    <a16:creationId xmlns:a16="http://schemas.microsoft.com/office/drawing/2014/main" id="{AB23C855-386F-494B-FB77-51BFC70720BF}"/>
                  </a:ext>
                </a:extLst>
              </p:cNvPr>
              <p:cNvSpPr>
                <a:spLocks/>
              </p:cNvSpPr>
              <p:nvPr/>
            </p:nvSpPr>
            <p:spPr bwMode="auto">
              <a:xfrm>
                <a:off x="2834" y="1061"/>
                <a:ext cx="12" cy="9"/>
              </a:xfrm>
              <a:custGeom>
                <a:avLst/>
                <a:gdLst>
                  <a:gd name="T0" fmla="*/ 3 w 21"/>
                  <a:gd name="T1" fmla="*/ 4 h 15"/>
                  <a:gd name="T2" fmla="*/ 6 w 21"/>
                  <a:gd name="T3" fmla="*/ 9 h 15"/>
                  <a:gd name="T4" fmla="*/ 15 w 21"/>
                  <a:gd name="T5" fmla="*/ 11 h 15"/>
                  <a:gd name="T6" fmla="*/ 18 w 21"/>
                  <a:gd name="T7" fmla="*/ 4 h 15"/>
                  <a:gd name="T8" fmla="*/ 10 w 21"/>
                  <a:gd name="T9" fmla="*/ 1 h 15"/>
                  <a:gd name="T10" fmla="*/ 3 w 21"/>
                  <a:gd name="T11" fmla="*/ 4 h 15"/>
                </a:gdLst>
                <a:ahLst/>
                <a:cxnLst>
                  <a:cxn ang="0">
                    <a:pos x="T0" y="T1"/>
                  </a:cxn>
                  <a:cxn ang="0">
                    <a:pos x="T2" y="T3"/>
                  </a:cxn>
                  <a:cxn ang="0">
                    <a:pos x="T4" y="T5"/>
                  </a:cxn>
                  <a:cxn ang="0">
                    <a:pos x="T6" y="T7"/>
                  </a:cxn>
                  <a:cxn ang="0">
                    <a:pos x="T8" y="T9"/>
                  </a:cxn>
                  <a:cxn ang="0">
                    <a:pos x="T10" y="T11"/>
                  </a:cxn>
                </a:cxnLst>
                <a:rect l="0" t="0" r="r" b="b"/>
                <a:pathLst>
                  <a:path w="21" h="15">
                    <a:moveTo>
                      <a:pt x="3" y="4"/>
                    </a:moveTo>
                    <a:cubicBezTo>
                      <a:pt x="2" y="7"/>
                      <a:pt x="4" y="7"/>
                      <a:pt x="6" y="9"/>
                    </a:cubicBezTo>
                    <a:cubicBezTo>
                      <a:pt x="8" y="10"/>
                      <a:pt x="12" y="15"/>
                      <a:pt x="15" y="11"/>
                    </a:cubicBezTo>
                    <a:cubicBezTo>
                      <a:pt x="17" y="7"/>
                      <a:pt x="21" y="6"/>
                      <a:pt x="18" y="4"/>
                    </a:cubicBezTo>
                    <a:cubicBezTo>
                      <a:pt x="15" y="2"/>
                      <a:pt x="14" y="0"/>
                      <a:pt x="10" y="1"/>
                    </a:cubicBezTo>
                    <a:cubicBezTo>
                      <a:pt x="6" y="2"/>
                      <a:pt x="0" y="2"/>
                      <a:pt x="3"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2" name="Freeform 736">
                <a:extLst>
                  <a:ext uri="{FF2B5EF4-FFF2-40B4-BE49-F238E27FC236}">
                    <a16:creationId xmlns:a16="http://schemas.microsoft.com/office/drawing/2014/main" id="{D8473833-B06D-837B-BEED-1F5E28600ED0}"/>
                  </a:ext>
                </a:extLst>
              </p:cNvPr>
              <p:cNvSpPr>
                <a:spLocks/>
              </p:cNvSpPr>
              <p:nvPr/>
            </p:nvSpPr>
            <p:spPr bwMode="auto">
              <a:xfrm>
                <a:off x="2832" y="1071"/>
                <a:ext cx="18" cy="12"/>
              </a:xfrm>
              <a:custGeom>
                <a:avLst/>
                <a:gdLst>
                  <a:gd name="T0" fmla="*/ 5 w 31"/>
                  <a:gd name="T1" fmla="*/ 4 h 21"/>
                  <a:gd name="T2" fmla="*/ 1 w 31"/>
                  <a:gd name="T3" fmla="*/ 7 h 21"/>
                  <a:gd name="T4" fmla="*/ 3 w 31"/>
                  <a:gd name="T5" fmla="*/ 12 h 21"/>
                  <a:gd name="T6" fmla="*/ 5 w 31"/>
                  <a:gd name="T7" fmla="*/ 19 h 21"/>
                  <a:gd name="T8" fmla="*/ 10 w 31"/>
                  <a:gd name="T9" fmla="*/ 12 h 21"/>
                  <a:gd name="T10" fmla="*/ 16 w 31"/>
                  <a:gd name="T11" fmla="*/ 10 h 21"/>
                  <a:gd name="T12" fmla="*/ 24 w 31"/>
                  <a:gd name="T13" fmla="*/ 7 h 21"/>
                  <a:gd name="T14" fmla="*/ 27 w 31"/>
                  <a:gd name="T15" fmla="*/ 4 h 21"/>
                  <a:gd name="T16" fmla="*/ 20 w 31"/>
                  <a:gd name="T17" fmla="*/ 1 h 21"/>
                  <a:gd name="T18" fmla="*/ 11 w 31"/>
                  <a:gd name="T19" fmla="*/ 1 h 21"/>
                  <a:gd name="T20" fmla="*/ 5 w 31"/>
                  <a:gd name="T21"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1">
                    <a:moveTo>
                      <a:pt x="5" y="4"/>
                    </a:moveTo>
                    <a:cubicBezTo>
                      <a:pt x="3" y="4"/>
                      <a:pt x="0" y="5"/>
                      <a:pt x="1" y="7"/>
                    </a:cubicBezTo>
                    <a:cubicBezTo>
                      <a:pt x="1" y="9"/>
                      <a:pt x="2" y="8"/>
                      <a:pt x="3" y="12"/>
                    </a:cubicBezTo>
                    <a:cubicBezTo>
                      <a:pt x="4" y="17"/>
                      <a:pt x="2" y="21"/>
                      <a:pt x="5" y="19"/>
                    </a:cubicBezTo>
                    <a:cubicBezTo>
                      <a:pt x="9" y="17"/>
                      <a:pt x="6" y="13"/>
                      <a:pt x="10" y="12"/>
                    </a:cubicBezTo>
                    <a:cubicBezTo>
                      <a:pt x="14" y="11"/>
                      <a:pt x="10" y="11"/>
                      <a:pt x="16" y="10"/>
                    </a:cubicBezTo>
                    <a:cubicBezTo>
                      <a:pt x="22" y="9"/>
                      <a:pt x="22" y="9"/>
                      <a:pt x="24" y="7"/>
                    </a:cubicBezTo>
                    <a:cubicBezTo>
                      <a:pt x="26" y="5"/>
                      <a:pt x="31" y="6"/>
                      <a:pt x="27" y="4"/>
                    </a:cubicBezTo>
                    <a:cubicBezTo>
                      <a:pt x="23" y="2"/>
                      <a:pt x="24" y="1"/>
                      <a:pt x="20" y="1"/>
                    </a:cubicBezTo>
                    <a:cubicBezTo>
                      <a:pt x="17" y="1"/>
                      <a:pt x="13" y="0"/>
                      <a:pt x="11" y="1"/>
                    </a:cubicBezTo>
                    <a:cubicBezTo>
                      <a:pt x="9" y="2"/>
                      <a:pt x="6" y="0"/>
                      <a:pt x="5"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3" name="Freeform 737">
                <a:extLst>
                  <a:ext uri="{FF2B5EF4-FFF2-40B4-BE49-F238E27FC236}">
                    <a16:creationId xmlns:a16="http://schemas.microsoft.com/office/drawing/2014/main" id="{E88E49BE-974A-C732-48AB-072DF660F674}"/>
                  </a:ext>
                </a:extLst>
              </p:cNvPr>
              <p:cNvSpPr>
                <a:spLocks/>
              </p:cNvSpPr>
              <p:nvPr/>
            </p:nvSpPr>
            <p:spPr bwMode="auto">
              <a:xfrm>
                <a:off x="2786" y="1082"/>
                <a:ext cx="14" cy="16"/>
              </a:xfrm>
              <a:custGeom>
                <a:avLst/>
                <a:gdLst>
                  <a:gd name="T0" fmla="*/ 1 w 23"/>
                  <a:gd name="T1" fmla="*/ 13 h 27"/>
                  <a:gd name="T2" fmla="*/ 2 w 23"/>
                  <a:gd name="T3" fmla="*/ 20 h 27"/>
                  <a:gd name="T4" fmla="*/ 3 w 23"/>
                  <a:gd name="T5" fmla="*/ 26 h 27"/>
                  <a:gd name="T6" fmla="*/ 8 w 23"/>
                  <a:gd name="T7" fmla="*/ 24 h 27"/>
                  <a:gd name="T8" fmla="*/ 13 w 23"/>
                  <a:gd name="T9" fmla="*/ 18 h 27"/>
                  <a:gd name="T10" fmla="*/ 17 w 23"/>
                  <a:gd name="T11" fmla="*/ 11 h 27"/>
                  <a:gd name="T12" fmla="*/ 18 w 23"/>
                  <a:gd name="T13" fmla="*/ 5 h 27"/>
                  <a:gd name="T14" fmla="*/ 20 w 23"/>
                  <a:gd name="T15" fmla="*/ 0 h 27"/>
                  <a:gd name="T16" fmla="*/ 11 w 23"/>
                  <a:gd name="T17" fmla="*/ 2 h 27"/>
                  <a:gd name="T18" fmla="*/ 3 w 23"/>
                  <a:gd name="T19" fmla="*/ 6 h 27"/>
                  <a:gd name="T20" fmla="*/ 1 w 23"/>
                  <a:gd name="T21" fmla="*/ 10 h 27"/>
                  <a:gd name="T22" fmla="*/ 1 w 23"/>
                  <a:gd name="T23"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7">
                    <a:moveTo>
                      <a:pt x="1" y="13"/>
                    </a:moveTo>
                    <a:cubicBezTo>
                      <a:pt x="1" y="17"/>
                      <a:pt x="0" y="18"/>
                      <a:pt x="2" y="20"/>
                    </a:cubicBezTo>
                    <a:cubicBezTo>
                      <a:pt x="3" y="23"/>
                      <a:pt x="2" y="25"/>
                      <a:pt x="3" y="26"/>
                    </a:cubicBezTo>
                    <a:cubicBezTo>
                      <a:pt x="5" y="27"/>
                      <a:pt x="7" y="25"/>
                      <a:pt x="8" y="24"/>
                    </a:cubicBezTo>
                    <a:cubicBezTo>
                      <a:pt x="10" y="22"/>
                      <a:pt x="12" y="19"/>
                      <a:pt x="13" y="18"/>
                    </a:cubicBezTo>
                    <a:cubicBezTo>
                      <a:pt x="13" y="17"/>
                      <a:pt x="20" y="13"/>
                      <a:pt x="17" y="11"/>
                    </a:cubicBezTo>
                    <a:cubicBezTo>
                      <a:pt x="15" y="9"/>
                      <a:pt x="16" y="6"/>
                      <a:pt x="18" y="5"/>
                    </a:cubicBezTo>
                    <a:cubicBezTo>
                      <a:pt x="20" y="3"/>
                      <a:pt x="23" y="0"/>
                      <a:pt x="20" y="0"/>
                    </a:cubicBezTo>
                    <a:cubicBezTo>
                      <a:pt x="17" y="0"/>
                      <a:pt x="13" y="1"/>
                      <a:pt x="11" y="2"/>
                    </a:cubicBezTo>
                    <a:cubicBezTo>
                      <a:pt x="8" y="4"/>
                      <a:pt x="3" y="3"/>
                      <a:pt x="3" y="6"/>
                    </a:cubicBezTo>
                    <a:cubicBezTo>
                      <a:pt x="2" y="8"/>
                      <a:pt x="1" y="10"/>
                      <a:pt x="1" y="10"/>
                    </a:cubicBezTo>
                    <a:cubicBezTo>
                      <a:pt x="1" y="10"/>
                      <a:pt x="0" y="11"/>
                      <a:pt x="1" y="1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4" name="Freeform 738">
                <a:extLst>
                  <a:ext uri="{FF2B5EF4-FFF2-40B4-BE49-F238E27FC236}">
                    <a16:creationId xmlns:a16="http://schemas.microsoft.com/office/drawing/2014/main" id="{E260A610-7E3B-6957-EFBC-2A414F55A9ED}"/>
                  </a:ext>
                </a:extLst>
              </p:cNvPr>
              <p:cNvSpPr>
                <a:spLocks/>
              </p:cNvSpPr>
              <p:nvPr/>
            </p:nvSpPr>
            <p:spPr bwMode="auto">
              <a:xfrm>
                <a:off x="2767" y="1091"/>
                <a:ext cx="7" cy="19"/>
              </a:xfrm>
              <a:custGeom>
                <a:avLst/>
                <a:gdLst>
                  <a:gd name="T0" fmla="*/ 12 w 13"/>
                  <a:gd name="T1" fmla="*/ 5 h 31"/>
                  <a:gd name="T2" fmla="*/ 9 w 13"/>
                  <a:gd name="T3" fmla="*/ 19 h 31"/>
                  <a:gd name="T4" fmla="*/ 6 w 13"/>
                  <a:gd name="T5" fmla="*/ 28 h 31"/>
                  <a:gd name="T6" fmla="*/ 0 w 13"/>
                  <a:gd name="T7" fmla="*/ 28 h 31"/>
                  <a:gd name="T8" fmla="*/ 3 w 13"/>
                  <a:gd name="T9" fmla="*/ 19 h 31"/>
                  <a:gd name="T10" fmla="*/ 6 w 13"/>
                  <a:gd name="T11" fmla="*/ 12 h 31"/>
                  <a:gd name="T12" fmla="*/ 9 w 13"/>
                  <a:gd name="T13" fmla="*/ 3 h 31"/>
                  <a:gd name="T14" fmla="*/ 12 w 13"/>
                  <a:gd name="T15" fmla="*/ 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31">
                    <a:moveTo>
                      <a:pt x="12" y="5"/>
                    </a:moveTo>
                    <a:cubicBezTo>
                      <a:pt x="11" y="8"/>
                      <a:pt x="11" y="14"/>
                      <a:pt x="9" y="19"/>
                    </a:cubicBezTo>
                    <a:cubicBezTo>
                      <a:pt x="7" y="24"/>
                      <a:pt x="11" y="26"/>
                      <a:pt x="6" y="28"/>
                    </a:cubicBezTo>
                    <a:cubicBezTo>
                      <a:pt x="2" y="30"/>
                      <a:pt x="0" y="31"/>
                      <a:pt x="0" y="28"/>
                    </a:cubicBezTo>
                    <a:cubicBezTo>
                      <a:pt x="0" y="25"/>
                      <a:pt x="2" y="23"/>
                      <a:pt x="3" y="19"/>
                    </a:cubicBezTo>
                    <a:cubicBezTo>
                      <a:pt x="4" y="15"/>
                      <a:pt x="5" y="15"/>
                      <a:pt x="6" y="12"/>
                    </a:cubicBezTo>
                    <a:cubicBezTo>
                      <a:pt x="7" y="8"/>
                      <a:pt x="7" y="6"/>
                      <a:pt x="9" y="3"/>
                    </a:cubicBezTo>
                    <a:cubicBezTo>
                      <a:pt x="10" y="0"/>
                      <a:pt x="13" y="0"/>
                      <a:pt x="12"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5" name="Freeform 739">
                <a:extLst>
                  <a:ext uri="{FF2B5EF4-FFF2-40B4-BE49-F238E27FC236}">
                    <a16:creationId xmlns:a16="http://schemas.microsoft.com/office/drawing/2014/main" id="{284D9B9F-ADD9-9E41-7316-EF8939A29160}"/>
                  </a:ext>
                </a:extLst>
              </p:cNvPr>
              <p:cNvSpPr>
                <a:spLocks/>
              </p:cNvSpPr>
              <p:nvPr/>
            </p:nvSpPr>
            <p:spPr bwMode="auto">
              <a:xfrm>
                <a:off x="2698" y="1110"/>
                <a:ext cx="22" cy="25"/>
              </a:xfrm>
              <a:custGeom>
                <a:avLst/>
                <a:gdLst>
                  <a:gd name="T0" fmla="*/ 9 w 38"/>
                  <a:gd name="T1" fmla="*/ 20 h 42"/>
                  <a:gd name="T2" fmla="*/ 6 w 38"/>
                  <a:gd name="T3" fmla="*/ 12 h 42"/>
                  <a:gd name="T4" fmla="*/ 13 w 38"/>
                  <a:gd name="T5" fmla="*/ 5 h 42"/>
                  <a:gd name="T6" fmla="*/ 21 w 38"/>
                  <a:gd name="T7" fmla="*/ 11 h 42"/>
                  <a:gd name="T8" fmla="*/ 29 w 38"/>
                  <a:gd name="T9" fmla="*/ 3 h 42"/>
                  <a:gd name="T10" fmla="*/ 35 w 38"/>
                  <a:gd name="T11" fmla="*/ 11 h 42"/>
                  <a:gd name="T12" fmla="*/ 29 w 38"/>
                  <a:gd name="T13" fmla="*/ 23 h 42"/>
                  <a:gd name="T14" fmla="*/ 28 w 38"/>
                  <a:gd name="T15" fmla="*/ 29 h 42"/>
                  <a:gd name="T16" fmla="*/ 26 w 38"/>
                  <a:gd name="T17" fmla="*/ 40 h 42"/>
                  <a:gd name="T18" fmla="*/ 15 w 38"/>
                  <a:gd name="T19" fmla="*/ 40 h 42"/>
                  <a:gd name="T20" fmla="*/ 6 w 38"/>
                  <a:gd name="T21" fmla="*/ 32 h 42"/>
                  <a:gd name="T22" fmla="*/ 21 w 38"/>
                  <a:gd name="T23" fmla="*/ 35 h 42"/>
                  <a:gd name="T24" fmla="*/ 16 w 38"/>
                  <a:gd name="T25" fmla="*/ 25 h 42"/>
                  <a:gd name="T26" fmla="*/ 9 w 38"/>
                  <a:gd name="T27"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2">
                    <a:moveTo>
                      <a:pt x="9" y="20"/>
                    </a:moveTo>
                    <a:cubicBezTo>
                      <a:pt x="5" y="15"/>
                      <a:pt x="2" y="14"/>
                      <a:pt x="6" y="12"/>
                    </a:cubicBezTo>
                    <a:cubicBezTo>
                      <a:pt x="9" y="10"/>
                      <a:pt x="10" y="3"/>
                      <a:pt x="13" y="5"/>
                    </a:cubicBezTo>
                    <a:cubicBezTo>
                      <a:pt x="17" y="8"/>
                      <a:pt x="17" y="16"/>
                      <a:pt x="21" y="11"/>
                    </a:cubicBezTo>
                    <a:cubicBezTo>
                      <a:pt x="24" y="6"/>
                      <a:pt x="28" y="0"/>
                      <a:pt x="29" y="3"/>
                    </a:cubicBezTo>
                    <a:cubicBezTo>
                      <a:pt x="30" y="7"/>
                      <a:pt x="38" y="7"/>
                      <a:pt x="35" y="11"/>
                    </a:cubicBezTo>
                    <a:cubicBezTo>
                      <a:pt x="32" y="15"/>
                      <a:pt x="29" y="21"/>
                      <a:pt x="29" y="23"/>
                    </a:cubicBezTo>
                    <a:cubicBezTo>
                      <a:pt x="30" y="25"/>
                      <a:pt x="29" y="27"/>
                      <a:pt x="28" y="29"/>
                    </a:cubicBezTo>
                    <a:cubicBezTo>
                      <a:pt x="26" y="31"/>
                      <a:pt x="29" y="39"/>
                      <a:pt x="26" y="40"/>
                    </a:cubicBezTo>
                    <a:cubicBezTo>
                      <a:pt x="24" y="41"/>
                      <a:pt x="21" y="42"/>
                      <a:pt x="15" y="40"/>
                    </a:cubicBezTo>
                    <a:cubicBezTo>
                      <a:pt x="10" y="38"/>
                      <a:pt x="0" y="31"/>
                      <a:pt x="6" y="32"/>
                    </a:cubicBezTo>
                    <a:cubicBezTo>
                      <a:pt x="12" y="32"/>
                      <a:pt x="18" y="42"/>
                      <a:pt x="21" y="35"/>
                    </a:cubicBezTo>
                    <a:cubicBezTo>
                      <a:pt x="24" y="28"/>
                      <a:pt x="20" y="25"/>
                      <a:pt x="16" y="25"/>
                    </a:cubicBezTo>
                    <a:cubicBezTo>
                      <a:pt x="12" y="25"/>
                      <a:pt x="6" y="20"/>
                      <a:pt x="9" y="2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6" name="Freeform 740">
                <a:extLst>
                  <a:ext uri="{FF2B5EF4-FFF2-40B4-BE49-F238E27FC236}">
                    <a16:creationId xmlns:a16="http://schemas.microsoft.com/office/drawing/2014/main" id="{C459BCD8-BE4F-204E-01D2-16CAFA9C2E4D}"/>
                  </a:ext>
                </a:extLst>
              </p:cNvPr>
              <p:cNvSpPr>
                <a:spLocks/>
              </p:cNvSpPr>
              <p:nvPr/>
            </p:nvSpPr>
            <p:spPr bwMode="auto">
              <a:xfrm>
                <a:off x="2686" y="1119"/>
                <a:ext cx="11" cy="12"/>
              </a:xfrm>
              <a:custGeom>
                <a:avLst/>
                <a:gdLst>
                  <a:gd name="T0" fmla="*/ 12 w 18"/>
                  <a:gd name="T1" fmla="*/ 0 h 21"/>
                  <a:gd name="T2" fmla="*/ 17 w 18"/>
                  <a:gd name="T3" fmla="*/ 5 h 21"/>
                  <a:gd name="T4" fmla="*/ 18 w 18"/>
                  <a:gd name="T5" fmla="*/ 11 h 21"/>
                  <a:gd name="T6" fmla="*/ 15 w 18"/>
                  <a:gd name="T7" fmla="*/ 17 h 21"/>
                  <a:gd name="T8" fmla="*/ 10 w 18"/>
                  <a:gd name="T9" fmla="*/ 13 h 21"/>
                  <a:gd name="T10" fmla="*/ 4 w 18"/>
                  <a:gd name="T11" fmla="*/ 12 h 21"/>
                  <a:gd name="T12" fmla="*/ 0 w 18"/>
                  <a:gd name="T13" fmla="*/ 8 h 21"/>
                  <a:gd name="T14" fmla="*/ 3 w 18"/>
                  <a:gd name="T15" fmla="*/ 2 h 21"/>
                  <a:gd name="T16" fmla="*/ 7 w 18"/>
                  <a:gd name="T17" fmla="*/ 0 h 21"/>
                  <a:gd name="T18" fmla="*/ 12 w 18"/>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12" y="0"/>
                    </a:moveTo>
                    <a:cubicBezTo>
                      <a:pt x="15" y="3"/>
                      <a:pt x="17" y="1"/>
                      <a:pt x="17" y="5"/>
                    </a:cubicBezTo>
                    <a:cubicBezTo>
                      <a:pt x="17" y="8"/>
                      <a:pt x="18" y="7"/>
                      <a:pt x="18" y="11"/>
                    </a:cubicBezTo>
                    <a:cubicBezTo>
                      <a:pt x="18" y="15"/>
                      <a:pt x="18" y="21"/>
                      <a:pt x="15" y="17"/>
                    </a:cubicBezTo>
                    <a:cubicBezTo>
                      <a:pt x="12" y="13"/>
                      <a:pt x="13" y="13"/>
                      <a:pt x="10" y="13"/>
                    </a:cubicBezTo>
                    <a:cubicBezTo>
                      <a:pt x="8" y="13"/>
                      <a:pt x="7" y="13"/>
                      <a:pt x="4" y="12"/>
                    </a:cubicBezTo>
                    <a:cubicBezTo>
                      <a:pt x="1" y="10"/>
                      <a:pt x="0" y="12"/>
                      <a:pt x="0" y="8"/>
                    </a:cubicBezTo>
                    <a:cubicBezTo>
                      <a:pt x="0" y="5"/>
                      <a:pt x="2" y="3"/>
                      <a:pt x="3" y="2"/>
                    </a:cubicBezTo>
                    <a:cubicBezTo>
                      <a:pt x="5" y="2"/>
                      <a:pt x="5" y="0"/>
                      <a:pt x="7" y="0"/>
                    </a:cubicBezTo>
                    <a:cubicBezTo>
                      <a:pt x="9" y="1"/>
                      <a:pt x="10" y="2"/>
                      <a:pt x="12" y="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7" name="Freeform 741">
                <a:extLst>
                  <a:ext uri="{FF2B5EF4-FFF2-40B4-BE49-F238E27FC236}">
                    <a16:creationId xmlns:a16="http://schemas.microsoft.com/office/drawing/2014/main" id="{161C7310-6B76-58A6-CE79-CAC3022A1E43}"/>
                  </a:ext>
                </a:extLst>
              </p:cNvPr>
              <p:cNvSpPr>
                <a:spLocks/>
              </p:cNvSpPr>
              <p:nvPr/>
            </p:nvSpPr>
            <p:spPr bwMode="auto">
              <a:xfrm>
                <a:off x="2471" y="1071"/>
                <a:ext cx="23" cy="26"/>
              </a:xfrm>
              <a:custGeom>
                <a:avLst/>
                <a:gdLst>
                  <a:gd name="T0" fmla="*/ 7 w 38"/>
                  <a:gd name="T1" fmla="*/ 40 h 42"/>
                  <a:gd name="T2" fmla="*/ 7 w 38"/>
                  <a:gd name="T3" fmla="*/ 32 h 42"/>
                  <a:gd name="T4" fmla="*/ 9 w 38"/>
                  <a:gd name="T5" fmla="*/ 26 h 42"/>
                  <a:gd name="T6" fmla="*/ 17 w 38"/>
                  <a:gd name="T7" fmla="*/ 23 h 42"/>
                  <a:gd name="T8" fmla="*/ 26 w 38"/>
                  <a:gd name="T9" fmla="*/ 17 h 42"/>
                  <a:gd name="T10" fmla="*/ 31 w 38"/>
                  <a:gd name="T11" fmla="*/ 9 h 42"/>
                  <a:gd name="T12" fmla="*/ 32 w 38"/>
                  <a:gd name="T13" fmla="*/ 3 h 42"/>
                  <a:gd name="T14" fmla="*/ 16 w 38"/>
                  <a:gd name="T15" fmla="*/ 9 h 42"/>
                  <a:gd name="T16" fmla="*/ 12 w 38"/>
                  <a:gd name="T17" fmla="*/ 15 h 42"/>
                  <a:gd name="T18" fmla="*/ 11 w 38"/>
                  <a:gd name="T19" fmla="*/ 19 h 42"/>
                  <a:gd name="T20" fmla="*/ 1 w 38"/>
                  <a:gd name="T21" fmla="*/ 27 h 42"/>
                  <a:gd name="T22" fmla="*/ 4 w 38"/>
                  <a:gd name="T23" fmla="*/ 40 h 42"/>
                  <a:gd name="T24" fmla="*/ 7 w 38"/>
                  <a:gd name="T25"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2">
                    <a:moveTo>
                      <a:pt x="7" y="40"/>
                    </a:moveTo>
                    <a:cubicBezTo>
                      <a:pt x="9" y="35"/>
                      <a:pt x="7" y="36"/>
                      <a:pt x="7" y="32"/>
                    </a:cubicBezTo>
                    <a:cubicBezTo>
                      <a:pt x="8" y="28"/>
                      <a:pt x="6" y="26"/>
                      <a:pt x="9" y="26"/>
                    </a:cubicBezTo>
                    <a:cubicBezTo>
                      <a:pt x="13" y="25"/>
                      <a:pt x="14" y="24"/>
                      <a:pt x="17" y="23"/>
                    </a:cubicBezTo>
                    <a:cubicBezTo>
                      <a:pt x="21" y="22"/>
                      <a:pt x="23" y="21"/>
                      <a:pt x="26" y="17"/>
                    </a:cubicBezTo>
                    <a:cubicBezTo>
                      <a:pt x="29" y="12"/>
                      <a:pt x="30" y="13"/>
                      <a:pt x="31" y="9"/>
                    </a:cubicBezTo>
                    <a:cubicBezTo>
                      <a:pt x="33" y="5"/>
                      <a:pt x="38" y="0"/>
                      <a:pt x="32" y="3"/>
                    </a:cubicBezTo>
                    <a:cubicBezTo>
                      <a:pt x="26" y="6"/>
                      <a:pt x="19" y="7"/>
                      <a:pt x="16" y="9"/>
                    </a:cubicBezTo>
                    <a:cubicBezTo>
                      <a:pt x="14" y="12"/>
                      <a:pt x="10" y="13"/>
                      <a:pt x="12" y="15"/>
                    </a:cubicBezTo>
                    <a:cubicBezTo>
                      <a:pt x="14" y="18"/>
                      <a:pt x="15" y="17"/>
                      <a:pt x="11" y="19"/>
                    </a:cubicBezTo>
                    <a:cubicBezTo>
                      <a:pt x="6" y="22"/>
                      <a:pt x="2" y="24"/>
                      <a:pt x="1" y="27"/>
                    </a:cubicBezTo>
                    <a:cubicBezTo>
                      <a:pt x="0" y="30"/>
                      <a:pt x="3" y="39"/>
                      <a:pt x="4" y="40"/>
                    </a:cubicBezTo>
                    <a:cubicBezTo>
                      <a:pt x="4" y="41"/>
                      <a:pt x="2" y="42"/>
                      <a:pt x="7" y="4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8" name="Freeform 742">
                <a:extLst>
                  <a:ext uri="{FF2B5EF4-FFF2-40B4-BE49-F238E27FC236}">
                    <a16:creationId xmlns:a16="http://schemas.microsoft.com/office/drawing/2014/main" id="{48BA5DBC-B54F-ECCD-8ECB-61EF6A781163}"/>
                  </a:ext>
                </a:extLst>
              </p:cNvPr>
              <p:cNvSpPr>
                <a:spLocks/>
              </p:cNvSpPr>
              <p:nvPr/>
            </p:nvSpPr>
            <p:spPr bwMode="auto">
              <a:xfrm>
                <a:off x="2547" y="1038"/>
                <a:ext cx="13" cy="12"/>
              </a:xfrm>
              <a:custGeom>
                <a:avLst/>
                <a:gdLst>
                  <a:gd name="T0" fmla="*/ 10 w 21"/>
                  <a:gd name="T1" fmla="*/ 19 h 21"/>
                  <a:gd name="T2" fmla="*/ 14 w 21"/>
                  <a:gd name="T3" fmla="*/ 15 h 21"/>
                  <a:gd name="T4" fmla="*/ 14 w 21"/>
                  <a:gd name="T5" fmla="*/ 9 h 21"/>
                  <a:gd name="T6" fmla="*/ 17 w 21"/>
                  <a:gd name="T7" fmla="*/ 5 h 21"/>
                  <a:gd name="T8" fmla="*/ 20 w 21"/>
                  <a:gd name="T9" fmla="*/ 1 h 21"/>
                  <a:gd name="T10" fmla="*/ 13 w 21"/>
                  <a:gd name="T11" fmla="*/ 2 h 21"/>
                  <a:gd name="T12" fmla="*/ 6 w 21"/>
                  <a:gd name="T13" fmla="*/ 6 h 21"/>
                  <a:gd name="T14" fmla="*/ 1 w 21"/>
                  <a:gd name="T15" fmla="*/ 10 h 21"/>
                  <a:gd name="T16" fmla="*/ 6 w 21"/>
                  <a:gd name="T17" fmla="*/ 14 h 21"/>
                  <a:gd name="T18" fmla="*/ 6 w 21"/>
                  <a:gd name="T19" fmla="*/ 20 h 21"/>
                  <a:gd name="T20" fmla="*/ 10 w 21"/>
                  <a:gd name="T21"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1">
                    <a:moveTo>
                      <a:pt x="10" y="19"/>
                    </a:moveTo>
                    <a:cubicBezTo>
                      <a:pt x="12" y="17"/>
                      <a:pt x="13" y="18"/>
                      <a:pt x="14" y="15"/>
                    </a:cubicBezTo>
                    <a:cubicBezTo>
                      <a:pt x="14" y="12"/>
                      <a:pt x="10" y="11"/>
                      <a:pt x="14" y="9"/>
                    </a:cubicBezTo>
                    <a:cubicBezTo>
                      <a:pt x="17" y="7"/>
                      <a:pt x="15" y="3"/>
                      <a:pt x="17" y="5"/>
                    </a:cubicBezTo>
                    <a:cubicBezTo>
                      <a:pt x="19" y="6"/>
                      <a:pt x="21" y="2"/>
                      <a:pt x="20" y="1"/>
                    </a:cubicBezTo>
                    <a:cubicBezTo>
                      <a:pt x="19" y="0"/>
                      <a:pt x="14" y="1"/>
                      <a:pt x="13" y="2"/>
                    </a:cubicBezTo>
                    <a:cubicBezTo>
                      <a:pt x="11" y="3"/>
                      <a:pt x="7" y="3"/>
                      <a:pt x="6" y="6"/>
                    </a:cubicBezTo>
                    <a:cubicBezTo>
                      <a:pt x="6" y="8"/>
                      <a:pt x="0" y="7"/>
                      <a:pt x="1" y="10"/>
                    </a:cubicBezTo>
                    <a:cubicBezTo>
                      <a:pt x="3" y="13"/>
                      <a:pt x="7" y="11"/>
                      <a:pt x="6" y="14"/>
                    </a:cubicBezTo>
                    <a:cubicBezTo>
                      <a:pt x="5" y="17"/>
                      <a:pt x="4" y="19"/>
                      <a:pt x="6" y="20"/>
                    </a:cubicBezTo>
                    <a:cubicBezTo>
                      <a:pt x="8" y="21"/>
                      <a:pt x="9" y="19"/>
                      <a:pt x="10" y="1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9" name="Freeform 743">
                <a:extLst>
                  <a:ext uri="{FF2B5EF4-FFF2-40B4-BE49-F238E27FC236}">
                    <a16:creationId xmlns:a16="http://schemas.microsoft.com/office/drawing/2014/main" id="{862E1D2A-6D12-D309-B47C-C4F09190FD37}"/>
                  </a:ext>
                </a:extLst>
              </p:cNvPr>
              <p:cNvSpPr>
                <a:spLocks/>
              </p:cNvSpPr>
              <p:nvPr/>
            </p:nvSpPr>
            <p:spPr bwMode="auto">
              <a:xfrm>
                <a:off x="2499" y="1137"/>
                <a:ext cx="10" cy="6"/>
              </a:xfrm>
              <a:custGeom>
                <a:avLst/>
                <a:gdLst>
                  <a:gd name="T0" fmla="*/ 8 w 17"/>
                  <a:gd name="T1" fmla="*/ 11 h 11"/>
                  <a:gd name="T2" fmla="*/ 13 w 17"/>
                  <a:gd name="T3" fmla="*/ 7 h 11"/>
                  <a:gd name="T4" fmla="*/ 13 w 17"/>
                  <a:gd name="T5" fmla="*/ 2 h 11"/>
                  <a:gd name="T6" fmla="*/ 8 w 17"/>
                  <a:gd name="T7" fmla="*/ 1 h 11"/>
                  <a:gd name="T8" fmla="*/ 1 w 17"/>
                  <a:gd name="T9" fmla="*/ 4 h 11"/>
                  <a:gd name="T10" fmla="*/ 2 w 17"/>
                  <a:gd name="T11" fmla="*/ 10 h 11"/>
                  <a:gd name="T12" fmla="*/ 8 w 17"/>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7" h="11">
                    <a:moveTo>
                      <a:pt x="8" y="11"/>
                    </a:moveTo>
                    <a:cubicBezTo>
                      <a:pt x="11" y="9"/>
                      <a:pt x="12" y="11"/>
                      <a:pt x="13" y="7"/>
                    </a:cubicBezTo>
                    <a:cubicBezTo>
                      <a:pt x="14" y="3"/>
                      <a:pt x="17" y="3"/>
                      <a:pt x="13" y="2"/>
                    </a:cubicBezTo>
                    <a:cubicBezTo>
                      <a:pt x="9" y="1"/>
                      <a:pt x="12" y="0"/>
                      <a:pt x="8" y="1"/>
                    </a:cubicBezTo>
                    <a:cubicBezTo>
                      <a:pt x="3" y="2"/>
                      <a:pt x="2" y="1"/>
                      <a:pt x="1" y="4"/>
                    </a:cubicBezTo>
                    <a:cubicBezTo>
                      <a:pt x="0" y="7"/>
                      <a:pt x="0" y="8"/>
                      <a:pt x="2" y="10"/>
                    </a:cubicBezTo>
                    <a:cubicBezTo>
                      <a:pt x="4" y="11"/>
                      <a:pt x="6" y="10"/>
                      <a:pt x="8" y="1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0" name="Freeform 744">
                <a:extLst>
                  <a:ext uri="{FF2B5EF4-FFF2-40B4-BE49-F238E27FC236}">
                    <a16:creationId xmlns:a16="http://schemas.microsoft.com/office/drawing/2014/main" id="{1B2D18CF-B996-72DB-B725-B4C9E26B6095}"/>
                  </a:ext>
                </a:extLst>
              </p:cNvPr>
              <p:cNvSpPr>
                <a:spLocks/>
              </p:cNvSpPr>
              <p:nvPr/>
            </p:nvSpPr>
            <p:spPr bwMode="auto">
              <a:xfrm>
                <a:off x="4452" y="1281"/>
                <a:ext cx="77" cy="70"/>
              </a:xfrm>
              <a:custGeom>
                <a:avLst/>
                <a:gdLst>
                  <a:gd name="T0" fmla="*/ 10 w 128"/>
                  <a:gd name="T1" fmla="*/ 4 h 117"/>
                  <a:gd name="T2" fmla="*/ 24 w 128"/>
                  <a:gd name="T3" fmla="*/ 12 h 117"/>
                  <a:gd name="T4" fmla="*/ 34 w 128"/>
                  <a:gd name="T5" fmla="*/ 19 h 117"/>
                  <a:gd name="T6" fmla="*/ 49 w 128"/>
                  <a:gd name="T7" fmla="*/ 27 h 117"/>
                  <a:gd name="T8" fmla="*/ 64 w 128"/>
                  <a:gd name="T9" fmla="*/ 34 h 117"/>
                  <a:gd name="T10" fmla="*/ 86 w 128"/>
                  <a:gd name="T11" fmla="*/ 42 h 117"/>
                  <a:gd name="T12" fmla="*/ 102 w 128"/>
                  <a:gd name="T13" fmla="*/ 42 h 117"/>
                  <a:gd name="T14" fmla="*/ 105 w 128"/>
                  <a:gd name="T15" fmla="*/ 35 h 117"/>
                  <a:gd name="T16" fmla="*/ 110 w 128"/>
                  <a:gd name="T17" fmla="*/ 46 h 117"/>
                  <a:gd name="T18" fmla="*/ 118 w 128"/>
                  <a:gd name="T19" fmla="*/ 57 h 117"/>
                  <a:gd name="T20" fmla="*/ 127 w 128"/>
                  <a:gd name="T21" fmla="*/ 67 h 117"/>
                  <a:gd name="T22" fmla="*/ 119 w 128"/>
                  <a:gd name="T23" fmla="*/ 73 h 117"/>
                  <a:gd name="T24" fmla="*/ 102 w 128"/>
                  <a:gd name="T25" fmla="*/ 76 h 117"/>
                  <a:gd name="T26" fmla="*/ 94 w 128"/>
                  <a:gd name="T27" fmla="*/ 86 h 117"/>
                  <a:gd name="T28" fmla="*/ 97 w 128"/>
                  <a:gd name="T29" fmla="*/ 100 h 117"/>
                  <a:gd name="T30" fmla="*/ 82 w 128"/>
                  <a:gd name="T31" fmla="*/ 96 h 117"/>
                  <a:gd name="T32" fmla="*/ 69 w 128"/>
                  <a:gd name="T33" fmla="*/ 90 h 117"/>
                  <a:gd name="T34" fmla="*/ 51 w 128"/>
                  <a:gd name="T35" fmla="*/ 85 h 117"/>
                  <a:gd name="T36" fmla="*/ 43 w 128"/>
                  <a:gd name="T37" fmla="*/ 89 h 117"/>
                  <a:gd name="T38" fmla="*/ 34 w 128"/>
                  <a:gd name="T39" fmla="*/ 87 h 117"/>
                  <a:gd name="T40" fmla="*/ 24 w 128"/>
                  <a:gd name="T41" fmla="*/ 87 h 117"/>
                  <a:gd name="T42" fmla="*/ 33 w 128"/>
                  <a:gd name="T43" fmla="*/ 95 h 117"/>
                  <a:gd name="T44" fmla="*/ 49 w 128"/>
                  <a:gd name="T45" fmla="*/ 101 h 117"/>
                  <a:gd name="T46" fmla="*/ 49 w 128"/>
                  <a:gd name="T47" fmla="*/ 107 h 117"/>
                  <a:gd name="T48" fmla="*/ 38 w 128"/>
                  <a:gd name="T49" fmla="*/ 111 h 117"/>
                  <a:gd name="T50" fmla="*/ 35 w 128"/>
                  <a:gd name="T51" fmla="*/ 116 h 117"/>
                  <a:gd name="T52" fmla="*/ 30 w 128"/>
                  <a:gd name="T53" fmla="*/ 109 h 117"/>
                  <a:gd name="T54" fmla="*/ 24 w 128"/>
                  <a:gd name="T55" fmla="*/ 99 h 117"/>
                  <a:gd name="T56" fmla="*/ 16 w 128"/>
                  <a:gd name="T57" fmla="*/ 94 h 117"/>
                  <a:gd name="T58" fmla="*/ 12 w 128"/>
                  <a:gd name="T59" fmla="*/ 82 h 117"/>
                  <a:gd name="T60" fmla="*/ 17 w 128"/>
                  <a:gd name="T61" fmla="*/ 76 h 117"/>
                  <a:gd name="T62" fmla="*/ 7 w 128"/>
                  <a:gd name="T63" fmla="*/ 65 h 117"/>
                  <a:gd name="T64" fmla="*/ 20 w 128"/>
                  <a:gd name="T65" fmla="*/ 63 h 117"/>
                  <a:gd name="T66" fmla="*/ 30 w 128"/>
                  <a:gd name="T67" fmla="*/ 68 h 117"/>
                  <a:gd name="T68" fmla="*/ 32 w 128"/>
                  <a:gd name="T69" fmla="*/ 60 h 117"/>
                  <a:gd name="T70" fmla="*/ 27 w 128"/>
                  <a:gd name="T71" fmla="*/ 52 h 117"/>
                  <a:gd name="T72" fmla="*/ 24 w 128"/>
                  <a:gd name="T73" fmla="*/ 39 h 117"/>
                  <a:gd name="T74" fmla="*/ 18 w 128"/>
                  <a:gd name="T75" fmla="*/ 28 h 117"/>
                  <a:gd name="T76" fmla="*/ 7 w 128"/>
                  <a:gd name="T77" fmla="*/ 15 h 117"/>
                  <a:gd name="T78" fmla="*/ 1 w 128"/>
                  <a:gd name="T79" fmla="*/ 5 h 117"/>
                  <a:gd name="T80" fmla="*/ 10 w 128"/>
                  <a:gd name="T81" fmla="*/ 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8" h="117">
                    <a:moveTo>
                      <a:pt x="10" y="4"/>
                    </a:moveTo>
                    <a:cubicBezTo>
                      <a:pt x="13" y="5"/>
                      <a:pt x="20" y="9"/>
                      <a:pt x="24" y="12"/>
                    </a:cubicBezTo>
                    <a:cubicBezTo>
                      <a:pt x="29" y="16"/>
                      <a:pt x="29" y="15"/>
                      <a:pt x="34" y="19"/>
                    </a:cubicBezTo>
                    <a:cubicBezTo>
                      <a:pt x="40" y="24"/>
                      <a:pt x="40" y="22"/>
                      <a:pt x="49" y="27"/>
                    </a:cubicBezTo>
                    <a:cubicBezTo>
                      <a:pt x="58" y="33"/>
                      <a:pt x="50" y="27"/>
                      <a:pt x="64" y="34"/>
                    </a:cubicBezTo>
                    <a:cubicBezTo>
                      <a:pt x="78" y="40"/>
                      <a:pt x="82" y="42"/>
                      <a:pt x="86" y="42"/>
                    </a:cubicBezTo>
                    <a:cubicBezTo>
                      <a:pt x="90" y="43"/>
                      <a:pt x="102" y="48"/>
                      <a:pt x="102" y="42"/>
                    </a:cubicBezTo>
                    <a:cubicBezTo>
                      <a:pt x="102" y="37"/>
                      <a:pt x="104" y="32"/>
                      <a:pt x="105" y="35"/>
                    </a:cubicBezTo>
                    <a:cubicBezTo>
                      <a:pt x="107" y="38"/>
                      <a:pt x="108" y="39"/>
                      <a:pt x="110" y="46"/>
                    </a:cubicBezTo>
                    <a:cubicBezTo>
                      <a:pt x="112" y="53"/>
                      <a:pt x="112" y="53"/>
                      <a:pt x="118" y="57"/>
                    </a:cubicBezTo>
                    <a:cubicBezTo>
                      <a:pt x="124" y="62"/>
                      <a:pt x="128" y="65"/>
                      <a:pt x="127" y="67"/>
                    </a:cubicBezTo>
                    <a:cubicBezTo>
                      <a:pt x="127" y="70"/>
                      <a:pt x="124" y="70"/>
                      <a:pt x="119" y="73"/>
                    </a:cubicBezTo>
                    <a:cubicBezTo>
                      <a:pt x="114" y="75"/>
                      <a:pt x="105" y="73"/>
                      <a:pt x="102" y="76"/>
                    </a:cubicBezTo>
                    <a:cubicBezTo>
                      <a:pt x="99" y="79"/>
                      <a:pt x="92" y="79"/>
                      <a:pt x="94" y="86"/>
                    </a:cubicBezTo>
                    <a:cubicBezTo>
                      <a:pt x="95" y="93"/>
                      <a:pt x="104" y="99"/>
                      <a:pt x="97" y="100"/>
                    </a:cubicBezTo>
                    <a:cubicBezTo>
                      <a:pt x="90" y="100"/>
                      <a:pt x="88" y="100"/>
                      <a:pt x="82" y="96"/>
                    </a:cubicBezTo>
                    <a:cubicBezTo>
                      <a:pt x="75" y="93"/>
                      <a:pt x="77" y="92"/>
                      <a:pt x="69" y="90"/>
                    </a:cubicBezTo>
                    <a:cubicBezTo>
                      <a:pt x="60" y="88"/>
                      <a:pt x="55" y="83"/>
                      <a:pt x="51" y="85"/>
                    </a:cubicBezTo>
                    <a:cubicBezTo>
                      <a:pt x="47" y="87"/>
                      <a:pt x="47" y="87"/>
                      <a:pt x="43" y="89"/>
                    </a:cubicBezTo>
                    <a:cubicBezTo>
                      <a:pt x="38" y="91"/>
                      <a:pt x="38" y="90"/>
                      <a:pt x="34" y="87"/>
                    </a:cubicBezTo>
                    <a:cubicBezTo>
                      <a:pt x="29" y="84"/>
                      <a:pt x="24" y="83"/>
                      <a:pt x="24" y="87"/>
                    </a:cubicBezTo>
                    <a:cubicBezTo>
                      <a:pt x="24" y="90"/>
                      <a:pt x="24" y="90"/>
                      <a:pt x="33" y="95"/>
                    </a:cubicBezTo>
                    <a:cubicBezTo>
                      <a:pt x="42" y="99"/>
                      <a:pt x="47" y="98"/>
                      <a:pt x="49" y="101"/>
                    </a:cubicBezTo>
                    <a:cubicBezTo>
                      <a:pt x="51" y="105"/>
                      <a:pt x="54" y="107"/>
                      <a:pt x="49" y="107"/>
                    </a:cubicBezTo>
                    <a:cubicBezTo>
                      <a:pt x="44" y="107"/>
                      <a:pt x="38" y="109"/>
                      <a:pt x="38" y="111"/>
                    </a:cubicBezTo>
                    <a:cubicBezTo>
                      <a:pt x="38" y="114"/>
                      <a:pt x="42" y="117"/>
                      <a:pt x="35" y="116"/>
                    </a:cubicBezTo>
                    <a:cubicBezTo>
                      <a:pt x="28" y="116"/>
                      <a:pt x="30" y="112"/>
                      <a:pt x="30" y="109"/>
                    </a:cubicBezTo>
                    <a:cubicBezTo>
                      <a:pt x="31" y="107"/>
                      <a:pt x="28" y="101"/>
                      <a:pt x="24" y="99"/>
                    </a:cubicBezTo>
                    <a:cubicBezTo>
                      <a:pt x="20" y="97"/>
                      <a:pt x="20" y="101"/>
                      <a:pt x="16" y="94"/>
                    </a:cubicBezTo>
                    <a:cubicBezTo>
                      <a:pt x="11" y="88"/>
                      <a:pt x="11" y="86"/>
                      <a:pt x="12" y="82"/>
                    </a:cubicBezTo>
                    <a:cubicBezTo>
                      <a:pt x="13" y="77"/>
                      <a:pt x="18" y="80"/>
                      <a:pt x="17" y="76"/>
                    </a:cubicBezTo>
                    <a:cubicBezTo>
                      <a:pt x="17" y="71"/>
                      <a:pt x="6" y="66"/>
                      <a:pt x="7" y="65"/>
                    </a:cubicBezTo>
                    <a:cubicBezTo>
                      <a:pt x="8" y="63"/>
                      <a:pt x="16" y="60"/>
                      <a:pt x="20" y="63"/>
                    </a:cubicBezTo>
                    <a:cubicBezTo>
                      <a:pt x="24" y="66"/>
                      <a:pt x="27" y="69"/>
                      <a:pt x="30" y="68"/>
                    </a:cubicBezTo>
                    <a:cubicBezTo>
                      <a:pt x="33" y="66"/>
                      <a:pt x="35" y="64"/>
                      <a:pt x="32" y="60"/>
                    </a:cubicBezTo>
                    <a:cubicBezTo>
                      <a:pt x="29" y="57"/>
                      <a:pt x="27" y="60"/>
                      <a:pt x="27" y="52"/>
                    </a:cubicBezTo>
                    <a:cubicBezTo>
                      <a:pt x="26" y="45"/>
                      <a:pt x="26" y="42"/>
                      <a:pt x="24" y="39"/>
                    </a:cubicBezTo>
                    <a:cubicBezTo>
                      <a:pt x="22" y="35"/>
                      <a:pt x="22" y="33"/>
                      <a:pt x="18" y="28"/>
                    </a:cubicBezTo>
                    <a:cubicBezTo>
                      <a:pt x="14" y="24"/>
                      <a:pt x="11" y="19"/>
                      <a:pt x="7" y="15"/>
                    </a:cubicBezTo>
                    <a:cubicBezTo>
                      <a:pt x="4" y="11"/>
                      <a:pt x="0" y="7"/>
                      <a:pt x="1" y="5"/>
                    </a:cubicBezTo>
                    <a:cubicBezTo>
                      <a:pt x="2" y="3"/>
                      <a:pt x="8" y="0"/>
                      <a:pt x="10" y="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1" name="Freeform 745">
                <a:extLst>
                  <a:ext uri="{FF2B5EF4-FFF2-40B4-BE49-F238E27FC236}">
                    <a16:creationId xmlns:a16="http://schemas.microsoft.com/office/drawing/2014/main" id="{8738E2DD-7D4C-67CD-69F8-E1DBE0A00207}"/>
                  </a:ext>
                </a:extLst>
              </p:cNvPr>
              <p:cNvSpPr>
                <a:spLocks/>
              </p:cNvSpPr>
              <p:nvPr/>
            </p:nvSpPr>
            <p:spPr bwMode="auto">
              <a:xfrm>
                <a:off x="4522" y="1298"/>
                <a:ext cx="8" cy="11"/>
              </a:xfrm>
              <a:custGeom>
                <a:avLst/>
                <a:gdLst>
                  <a:gd name="T0" fmla="*/ 5 w 13"/>
                  <a:gd name="T1" fmla="*/ 19 h 19"/>
                  <a:gd name="T2" fmla="*/ 11 w 13"/>
                  <a:gd name="T3" fmla="*/ 8 h 19"/>
                  <a:gd name="T4" fmla="*/ 8 w 13"/>
                  <a:gd name="T5" fmla="*/ 1 h 19"/>
                  <a:gd name="T6" fmla="*/ 0 w 13"/>
                  <a:gd name="T7" fmla="*/ 7 h 19"/>
                  <a:gd name="T8" fmla="*/ 5 w 13"/>
                  <a:gd name="T9" fmla="*/ 19 h 19"/>
                </a:gdLst>
                <a:ahLst/>
                <a:cxnLst>
                  <a:cxn ang="0">
                    <a:pos x="T0" y="T1"/>
                  </a:cxn>
                  <a:cxn ang="0">
                    <a:pos x="T2" y="T3"/>
                  </a:cxn>
                  <a:cxn ang="0">
                    <a:pos x="T4" y="T5"/>
                  </a:cxn>
                  <a:cxn ang="0">
                    <a:pos x="T6" y="T7"/>
                  </a:cxn>
                  <a:cxn ang="0">
                    <a:pos x="T8" y="T9"/>
                  </a:cxn>
                </a:cxnLst>
                <a:rect l="0" t="0" r="r" b="b"/>
                <a:pathLst>
                  <a:path w="13" h="19">
                    <a:moveTo>
                      <a:pt x="5" y="19"/>
                    </a:moveTo>
                    <a:cubicBezTo>
                      <a:pt x="7" y="13"/>
                      <a:pt x="8" y="13"/>
                      <a:pt x="11" y="8"/>
                    </a:cubicBezTo>
                    <a:cubicBezTo>
                      <a:pt x="13" y="4"/>
                      <a:pt x="12" y="0"/>
                      <a:pt x="8" y="1"/>
                    </a:cubicBezTo>
                    <a:cubicBezTo>
                      <a:pt x="3" y="2"/>
                      <a:pt x="0" y="1"/>
                      <a:pt x="0" y="7"/>
                    </a:cubicBezTo>
                    <a:cubicBezTo>
                      <a:pt x="0" y="12"/>
                      <a:pt x="0" y="19"/>
                      <a:pt x="5" y="1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2" name="Freeform 746">
                <a:extLst>
                  <a:ext uri="{FF2B5EF4-FFF2-40B4-BE49-F238E27FC236}">
                    <a16:creationId xmlns:a16="http://schemas.microsoft.com/office/drawing/2014/main" id="{F347458D-2901-A657-FAA6-069EB5FAE19A}"/>
                  </a:ext>
                </a:extLst>
              </p:cNvPr>
              <p:cNvSpPr>
                <a:spLocks/>
              </p:cNvSpPr>
              <p:nvPr/>
            </p:nvSpPr>
            <p:spPr bwMode="auto">
              <a:xfrm>
                <a:off x="4532" y="1280"/>
                <a:ext cx="23" cy="21"/>
              </a:xfrm>
              <a:custGeom>
                <a:avLst/>
                <a:gdLst>
                  <a:gd name="T0" fmla="*/ 7 w 38"/>
                  <a:gd name="T1" fmla="*/ 35 h 35"/>
                  <a:gd name="T2" fmla="*/ 11 w 38"/>
                  <a:gd name="T3" fmla="*/ 25 h 35"/>
                  <a:gd name="T4" fmla="*/ 16 w 38"/>
                  <a:gd name="T5" fmla="*/ 18 h 35"/>
                  <a:gd name="T6" fmla="*/ 29 w 38"/>
                  <a:gd name="T7" fmla="*/ 9 h 35"/>
                  <a:gd name="T8" fmla="*/ 29 w 38"/>
                  <a:gd name="T9" fmla="*/ 2 h 35"/>
                  <a:gd name="T10" fmla="*/ 17 w 38"/>
                  <a:gd name="T11" fmla="*/ 4 h 35"/>
                  <a:gd name="T12" fmla="*/ 7 w 38"/>
                  <a:gd name="T13" fmla="*/ 11 h 35"/>
                  <a:gd name="T14" fmla="*/ 1 w 38"/>
                  <a:gd name="T15" fmla="*/ 25 h 35"/>
                  <a:gd name="T16" fmla="*/ 7 w 38"/>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5">
                    <a:moveTo>
                      <a:pt x="7" y="35"/>
                    </a:moveTo>
                    <a:cubicBezTo>
                      <a:pt x="7" y="29"/>
                      <a:pt x="7" y="26"/>
                      <a:pt x="11" y="25"/>
                    </a:cubicBezTo>
                    <a:cubicBezTo>
                      <a:pt x="14" y="23"/>
                      <a:pt x="9" y="20"/>
                      <a:pt x="16" y="18"/>
                    </a:cubicBezTo>
                    <a:cubicBezTo>
                      <a:pt x="22" y="15"/>
                      <a:pt x="25" y="12"/>
                      <a:pt x="29" y="9"/>
                    </a:cubicBezTo>
                    <a:cubicBezTo>
                      <a:pt x="34" y="7"/>
                      <a:pt x="38" y="0"/>
                      <a:pt x="29" y="2"/>
                    </a:cubicBezTo>
                    <a:cubicBezTo>
                      <a:pt x="21" y="5"/>
                      <a:pt x="19" y="0"/>
                      <a:pt x="17" y="4"/>
                    </a:cubicBezTo>
                    <a:cubicBezTo>
                      <a:pt x="15" y="8"/>
                      <a:pt x="8" y="7"/>
                      <a:pt x="7" y="11"/>
                    </a:cubicBezTo>
                    <a:cubicBezTo>
                      <a:pt x="5" y="16"/>
                      <a:pt x="1" y="19"/>
                      <a:pt x="1" y="25"/>
                    </a:cubicBezTo>
                    <a:cubicBezTo>
                      <a:pt x="0" y="31"/>
                      <a:pt x="2" y="34"/>
                      <a:pt x="7" y="3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3" name="Freeform 747">
                <a:extLst>
                  <a:ext uri="{FF2B5EF4-FFF2-40B4-BE49-F238E27FC236}">
                    <a16:creationId xmlns:a16="http://schemas.microsoft.com/office/drawing/2014/main" id="{69676800-B3A4-1568-F37F-C619C0659694}"/>
                  </a:ext>
                </a:extLst>
              </p:cNvPr>
              <p:cNvSpPr>
                <a:spLocks/>
              </p:cNvSpPr>
              <p:nvPr/>
            </p:nvSpPr>
            <p:spPr bwMode="auto">
              <a:xfrm>
                <a:off x="4554" y="1268"/>
                <a:ext cx="12" cy="15"/>
              </a:xfrm>
              <a:custGeom>
                <a:avLst/>
                <a:gdLst>
                  <a:gd name="T0" fmla="*/ 7 w 19"/>
                  <a:gd name="T1" fmla="*/ 22 h 25"/>
                  <a:gd name="T2" fmla="*/ 14 w 19"/>
                  <a:gd name="T3" fmla="*/ 14 h 25"/>
                  <a:gd name="T4" fmla="*/ 17 w 19"/>
                  <a:gd name="T5" fmla="*/ 4 h 25"/>
                  <a:gd name="T6" fmla="*/ 9 w 19"/>
                  <a:gd name="T7" fmla="*/ 4 h 25"/>
                  <a:gd name="T8" fmla="*/ 3 w 19"/>
                  <a:gd name="T9" fmla="*/ 12 h 25"/>
                  <a:gd name="T10" fmla="*/ 0 w 19"/>
                  <a:gd name="T11" fmla="*/ 22 h 25"/>
                  <a:gd name="T12" fmla="*/ 7 w 19"/>
                  <a:gd name="T13" fmla="*/ 22 h 25"/>
                </a:gdLst>
                <a:ahLst/>
                <a:cxnLst>
                  <a:cxn ang="0">
                    <a:pos x="T0" y="T1"/>
                  </a:cxn>
                  <a:cxn ang="0">
                    <a:pos x="T2" y="T3"/>
                  </a:cxn>
                  <a:cxn ang="0">
                    <a:pos x="T4" y="T5"/>
                  </a:cxn>
                  <a:cxn ang="0">
                    <a:pos x="T6" y="T7"/>
                  </a:cxn>
                  <a:cxn ang="0">
                    <a:pos x="T8" y="T9"/>
                  </a:cxn>
                  <a:cxn ang="0">
                    <a:pos x="T10" y="T11"/>
                  </a:cxn>
                  <a:cxn ang="0">
                    <a:pos x="T12" y="T13"/>
                  </a:cxn>
                </a:cxnLst>
                <a:rect l="0" t="0" r="r" b="b"/>
                <a:pathLst>
                  <a:path w="19" h="25">
                    <a:moveTo>
                      <a:pt x="7" y="22"/>
                    </a:moveTo>
                    <a:cubicBezTo>
                      <a:pt x="12" y="18"/>
                      <a:pt x="10" y="20"/>
                      <a:pt x="14" y="14"/>
                    </a:cubicBezTo>
                    <a:cubicBezTo>
                      <a:pt x="17" y="8"/>
                      <a:pt x="19" y="5"/>
                      <a:pt x="17" y="4"/>
                    </a:cubicBezTo>
                    <a:cubicBezTo>
                      <a:pt x="15" y="3"/>
                      <a:pt x="13" y="0"/>
                      <a:pt x="9" y="4"/>
                    </a:cubicBezTo>
                    <a:cubicBezTo>
                      <a:pt x="6" y="8"/>
                      <a:pt x="5" y="9"/>
                      <a:pt x="3" y="12"/>
                    </a:cubicBezTo>
                    <a:cubicBezTo>
                      <a:pt x="2" y="15"/>
                      <a:pt x="0" y="22"/>
                      <a:pt x="0" y="22"/>
                    </a:cubicBezTo>
                    <a:cubicBezTo>
                      <a:pt x="1" y="22"/>
                      <a:pt x="3" y="25"/>
                      <a:pt x="7" y="2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4" name="Freeform 748">
                <a:extLst>
                  <a:ext uri="{FF2B5EF4-FFF2-40B4-BE49-F238E27FC236}">
                    <a16:creationId xmlns:a16="http://schemas.microsoft.com/office/drawing/2014/main" id="{960A67E3-A40A-94DC-26AC-A821EF340B6B}"/>
                  </a:ext>
                </a:extLst>
              </p:cNvPr>
              <p:cNvSpPr>
                <a:spLocks/>
              </p:cNvSpPr>
              <p:nvPr/>
            </p:nvSpPr>
            <p:spPr bwMode="auto">
              <a:xfrm>
                <a:off x="4570" y="1253"/>
                <a:ext cx="6" cy="10"/>
              </a:xfrm>
              <a:custGeom>
                <a:avLst/>
                <a:gdLst>
                  <a:gd name="T0" fmla="*/ 5 w 10"/>
                  <a:gd name="T1" fmla="*/ 16 h 16"/>
                  <a:gd name="T2" fmla="*/ 8 w 10"/>
                  <a:gd name="T3" fmla="*/ 7 h 16"/>
                  <a:gd name="T4" fmla="*/ 7 w 10"/>
                  <a:gd name="T5" fmla="*/ 2 h 16"/>
                  <a:gd name="T6" fmla="*/ 0 w 10"/>
                  <a:gd name="T7" fmla="*/ 6 h 16"/>
                  <a:gd name="T8" fmla="*/ 5 w 10"/>
                  <a:gd name="T9" fmla="*/ 16 h 16"/>
                </a:gdLst>
                <a:ahLst/>
                <a:cxnLst>
                  <a:cxn ang="0">
                    <a:pos x="T0" y="T1"/>
                  </a:cxn>
                  <a:cxn ang="0">
                    <a:pos x="T2" y="T3"/>
                  </a:cxn>
                  <a:cxn ang="0">
                    <a:pos x="T4" y="T5"/>
                  </a:cxn>
                  <a:cxn ang="0">
                    <a:pos x="T6" y="T7"/>
                  </a:cxn>
                  <a:cxn ang="0">
                    <a:pos x="T8" y="T9"/>
                  </a:cxn>
                </a:cxnLst>
                <a:rect l="0" t="0" r="r" b="b"/>
                <a:pathLst>
                  <a:path w="10" h="16">
                    <a:moveTo>
                      <a:pt x="5" y="16"/>
                    </a:moveTo>
                    <a:cubicBezTo>
                      <a:pt x="8" y="11"/>
                      <a:pt x="8" y="12"/>
                      <a:pt x="8" y="7"/>
                    </a:cubicBezTo>
                    <a:cubicBezTo>
                      <a:pt x="9" y="3"/>
                      <a:pt x="10" y="0"/>
                      <a:pt x="7" y="2"/>
                    </a:cubicBezTo>
                    <a:cubicBezTo>
                      <a:pt x="3" y="4"/>
                      <a:pt x="0" y="3"/>
                      <a:pt x="0" y="6"/>
                    </a:cubicBezTo>
                    <a:cubicBezTo>
                      <a:pt x="0" y="9"/>
                      <a:pt x="0" y="13"/>
                      <a:pt x="5" y="1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5" name="Freeform 749">
                <a:extLst>
                  <a:ext uri="{FF2B5EF4-FFF2-40B4-BE49-F238E27FC236}">
                    <a16:creationId xmlns:a16="http://schemas.microsoft.com/office/drawing/2014/main" id="{A7B511D3-B34A-20CC-E656-E509EA20FC50}"/>
                  </a:ext>
                </a:extLst>
              </p:cNvPr>
              <p:cNvSpPr>
                <a:spLocks/>
              </p:cNvSpPr>
              <p:nvPr/>
            </p:nvSpPr>
            <p:spPr bwMode="auto">
              <a:xfrm>
                <a:off x="4386" y="1347"/>
                <a:ext cx="146" cy="181"/>
              </a:xfrm>
              <a:custGeom>
                <a:avLst/>
                <a:gdLst>
                  <a:gd name="T0" fmla="*/ 185 w 243"/>
                  <a:gd name="T1" fmla="*/ 23 h 301"/>
                  <a:gd name="T2" fmla="*/ 211 w 243"/>
                  <a:gd name="T3" fmla="*/ 44 h 301"/>
                  <a:gd name="T4" fmla="*/ 220 w 243"/>
                  <a:gd name="T5" fmla="*/ 73 h 301"/>
                  <a:gd name="T6" fmla="*/ 222 w 243"/>
                  <a:gd name="T7" fmla="*/ 91 h 301"/>
                  <a:gd name="T8" fmla="*/ 226 w 243"/>
                  <a:gd name="T9" fmla="*/ 111 h 301"/>
                  <a:gd name="T10" fmla="*/ 233 w 243"/>
                  <a:gd name="T11" fmla="*/ 142 h 301"/>
                  <a:gd name="T12" fmla="*/ 241 w 243"/>
                  <a:gd name="T13" fmla="*/ 171 h 301"/>
                  <a:gd name="T14" fmla="*/ 231 w 243"/>
                  <a:gd name="T15" fmla="*/ 186 h 301"/>
                  <a:gd name="T16" fmla="*/ 229 w 243"/>
                  <a:gd name="T17" fmla="*/ 166 h 301"/>
                  <a:gd name="T18" fmla="*/ 221 w 243"/>
                  <a:gd name="T19" fmla="*/ 179 h 301"/>
                  <a:gd name="T20" fmla="*/ 210 w 243"/>
                  <a:gd name="T21" fmla="*/ 195 h 301"/>
                  <a:gd name="T22" fmla="*/ 199 w 243"/>
                  <a:gd name="T23" fmla="*/ 182 h 301"/>
                  <a:gd name="T24" fmla="*/ 177 w 243"/>
                  <a:gd name="T25" fmla="*/ 195 h 301"/>
                  <a:gd name="T26" fmla="*/ 157 w 243"/>
                  <a:gd name="T27" fmla="*/ 193 h 301"/>
                  <a:gd name="T28" fmla="*/ 156 w 243"/>
                  <a:gd name="T29" fmla="*/ 213 h 301"/>
                  <a:gd name="T30" fmla="*/ 139 w 243"/>
                  <a:gd name="T31" fmla="*/ 223 h 301"/>
                  <a:gd name="T32" fmla="*/ 127 w 243"/>
                  <a:gd name="T33" fmla="*/ 202 h 301"/>
                  <a:gd name="T34" fmla="*/ 121 w 243"/>
                  <a:gd name="T35" fmla="*/ 196 h 301"/>
                  <a:gd name="T36" fmla="*/ 120 w 243"/>
                  <a:gd name="T37" fmla="*/ 216 h 301"/>
                  <a:gd name="T38" fmla="*/ 108 w 243"/>
                  <a:gd name="T39" fmla="*/ 230 h 301"/>
                  <a:gd name="T40" fmla="*/ 94 w 243"/>
                  <a:gd name="T41" fmla="*/ 233 h 301"/>
                  <a:gd name="T42" fmla="*/ 86 w 243"/>
                  <a:gd name="T43" fmla="*/ 246 h 301"/>
                  <a:gd name="T44" fmla="*/ 72 w 243"/>
                  <a:gd name="T45" fmla="*/ 232 h 301"/>
                  <a:gd name="T46" fmla="*/ 77 w 243"/>
                  <a:gd name="T47" fmla="*/ 215 h 301"/>
                  <a:gd name="T48" fmla="*/ 102 w 243"/>
                  <a:gd name="T49" fmla="*/ 203 h 301"/>
                  <a:gd name="T50" fmla="*/ 108 w 243"/>
                  <a:gd name="T51" fmla="*/ 191 h 301"/>
                  <a:gd name="T52" fmla="*/ 85 w 243"/>
                  <a:gd name="T53" fmla="*/ 202 h 301"/>
                  <a:gd name="T54" fmla="*/ 63 w 243"/>
                  <a:gd name="T55" fmla="*/ 206 h 301"/>
                  <a:gd name="T56" fmla="*/ 43 w 243"/>
                  <a:gd name="T57" fmla="*/ 211 h 301"/>
                  <a:gd name="T58" fmla="*/ 50 w 243"/>
                  <a:gd name="T59" fmla="*/ 225 h 301"/>
                  <a:gd name="T60" fmla="*/ 61 w 243"/>
                  <a:gd name="T61" fmla="*/ 236 h 301"/>
                  <a:gd name="T62" fmla="*/ 66 w 243"/>
                  <a:gd name="T63" fmla="*/ 256 h 301"/>
                  <a:gd name="T64" fmla="*/ 68 w 243"/>
                  <a:gd name="T65" fmla="*/ 286 h 301"/>
                  <a:gd name="T66" fmla="*/ 54 w 243"/>
                  <a:gd name="T67" fmla="*/ 286 h 301"/>
                  <a:gd name="T68" fmla="*/ 42 w 243"/>
                  <a:gd name="T69" fmla="*/ 288 h 301"/>
                  <a:gd name="T70" fmla="*/ 37 w 243"/>
                  <a:gd name="T71" fmla="*/ 261 h 301"/>
                  <a:gd name="T72" fmla="*/ 24 w 243"/>
                  <a:gd name="T73" fmla="*/ 238 h 301"/>
                  <a:gd name="T74" fmla="*/ 33 w 243"/>
                  <a:gd name="T75" fmla="*/ 258 h 301"/>
                  <a:gd name="T76" fmla="*/ 19 w 243"/>
                  <a:gd name="T77" fmla="*/ 246 h 301"/>
                  <a:gd name="T78" fmla="*/ 5 w 243"/>
                  <a:gd name="T79" fmla="*/ 230 h 301"/>
                  <a:gd name="T80" fmla="*/ 28 w 243"/>
                  <a:gd name="T81" fmla="*/ 206 h 301"/>
                  <a:gd name="T82" fmla="*/ 53 w 243"/>
                  <a:gd name="T83" fmla="*/ 178 h 301"/>
                  <a:gd name="T84" fmla="*/ 74 w 243"/>
                  <a:gd name="T85" fmla="*/ 169 h 301"/>
                  <a:gd name="T86" fmla="*/ 100 w 243"/>
                  <a:gd name="T87" fmla="*/ 167 h 301"/>
                  <a:gd name="T88" fmla="*/ 123 w 243"/>
                  <a:gd name="T89" fmla="*/ 170 h 301"/>
                  <a:gd name="T90" fmla="*/ 126 w 243"/>
                  <a:gd name="T91" fmla="*/ 145 h 301"/>
                  <a:gd name="T92" fmla="*/ 127 w 243"/>
                  <a:gd name="T93" fmla="*/ 118 h 301"/>
                  <a:gd name="T94" fmla="*/ 136 w 243"/>
                  <a:gd name="T95" fmla="*/ 126 h 301"/>
                  <a:gd name="T96" fmla="*/ 163 w 243"/>
                  <a:gd name="T97" fmla="*/ 122 h 301"/>
                  <a:gd name="T98" fmla="*/ 177 w 243"/>
                  <a:gd name="T99" fmla="*/ 98 h 301"/>
                  <a:gd name="T100" fmla="*/ 176 w 243"/>
                  <a:gd name="T101" fmla="*/ 71 h 301"/>
                  <a:gd name="T102" fmla="*/ 164 w 243"/>
                  <a:gd name="T103" fmla="*/ 48 h 301"/>
                  <a:gd name="T104" fmla="*/ 155 w 243"/>
                  <a:gd name="T105" fmla="*/ 31 h 301"/>
                  <a:gd name="T106" fmla="*/ 156 w 243"/>
                  <a:gd name="T107" fmla="*/ 15 h 301"/>
                  <a:gd name="T108" fmla="*/ 169 w 243"/>
                  <a:gd name="T109" fmla="*/ 19 h 301"/>
                  <a:gd name="T110" fmla="*/ 169 w 243"/>
                  <a:gd name="T111" fmla="*/ 11 h 301"/>
                  <a:gd name="T112" fmla="*/ 177 w 243"/>
                  <a:gd name="T113" fmla="*/ 6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301">
                    <a:moveTo>
                      <a:pt x="177" y="6"/>
                    </a:moveTo>
                    <a:cubicBezTo>
                      <a:pt x="179" y="15"/>
                      <a:pt x="182" y="20"/>
                      <a:pt x="185" y="23"/>
                    </a:cubicBezTo>
                    <a:cubicBezTo>
                      <a:pt x="188" y="27"/>
                      <a:pt x="191" y="28"/>
                      <a:pt x="198" y="33"/>
                    </a:cubicBezTo>
                    <a:cubicBezTo>
                      <a:pt x="205" y="38"/>
                      <a:pt x="209" y="37"/>
                      <a:pt x="211" y="44"/>
                    </a:cubicBezTo>
                    <a:cubicBezTo>
                      <a:pt x="213" y="51"/>
                      <a:pt x="214" y="54"/>
                      <a:pt x="216" y="60"/>
                    </a:cubicBezTo>
                    <a:cubicBezTo>
                      <a:pt x="217" y="65"/>
                      <a:pt x="221" y="67"/>
                      <a:pt x="220" y="73"/>
                    </a:cubicBezTo>
                    <a:cubicBezTo>
                      <a:pt x="220" y="79"/>
                      <a:pt x="224" y="84"/>
                      <a:pt x="225" y="87"/>
                    </a:cubicBezTo>
                    <a:cubicBezTo>
                      <a:pt x="225" y="90"/>
                      <a:pt x="228" y="91"/>
                      <a:pt x="222" y="91"/>
                    </a:cubicBezTo>
                    <a:cubicBezTo>
                      <a:pt x="217" y="92"/>
                      <a:pt x="216" y="100"/>
                      <a:pt x="216" y="102"/>
                    </a:cubicBezTo>
                    <a:cubicBezTo>
                      <a:pt x="216" y="104"/>
                      <a:pt x="224" y="104"/>
                      <a:pt x="226" y="111"/>
                    </a:cubicBezTo>
                    <a:cubicBezTo>
                      <a:pt x="227" y="118"/>
                      <a:pt x="225" y="121"/>
                      <a:pt x="229" y="129"/>
                    </a:cubicBezTo>
                    <a:cubicBezTo>
                      <a:pt x="232" y="136"/>
                      <a:pt x="231" y="134"/>
                      <a:pt x="233" y="142"/>
                    </a:cubicBezTo>
                    <a:cubicBezTo>
                      <a:pt x="235" y="150"/>
                      <a:pt x="239" y="153"/>
                      <a:pt x="241" y="159"/>
                    </a:cubicBezTo>
                    <a:cubicBezTo>
                      <a:pt x="243" y="166"/>
                      <a:pt x="242" y="165"/>
                      <a:pt x="241" y="171"/>
                    </a:cubicBezTo>
                    <a:cubicBezTo>
                      <a:pt x="240" y="176"/>
                      <a:pt x="240" y="182"/>
                      <a:pt x="238" y="184"/>
                    </a:cubicBezTo>
                    <a:cubicBezTo>
                      <a:pt x="236" y="185"/>
                      <a:pt x="231" y="190"/>
                      <a:pt x="231" y="186"/>
                    </a:cubicBezTo>
                    <a:cubicBezTo>
                      <a:pt x="230" y="183"/>
                      <a:pt x="229" y="181"/>
                      <a:pt x="229" y="174"/>
                    </a:cubicBezTo>
                    <a:cubicBezTo>
                      <a:pt x="229" y="166"/>
                      <a:pt x="234" y="165"/>
                      <a:pt x="229" y="166"/>
                    </a:cubicBezTo>
                    <a:cubicBezTo>
                      <a:pt x="223" y="168"/>
                      <a:pt x="219" y="174"/>
                      <a:pt x="219" y="175"/>
                    </a:cubicBezTo>
                    <a:cubicBezTo>
                      <a:pt x="219" y="177"/>
                      <a:pt x="227" y="179"/>
                      <a:pt x="221" y="179"/>
                    </a:cubicBezTo>
                    <a:cubicBezTo>
                      <a:pt x="215" y="180"/>
                      <a:pt x="210" y="176"/>
                      <a:pt x="212" y="182"/>
                    </a:cubicBezTo>
                    <a:cubicBezTo>
                      <a:pt x="214" y="189"/>
                      <a:pt x="213" y="195"/>
                      <a:pt x="210" y="195"/>
                    </a:cubicBezTo>
                    <a:cubicBezTo>
                      <a:pt x="207" y="195"/>
                      <a:pt x="207" y="193"/>
                      <a:pt x="205" y="188"/>
                    </a:cubicBezTo>
                    <a:cubicBezTo>
                      <a:pt x="202" y="183"/>
                      <a:pt x="203" y="174"/>
                      <a:pt x="199" y="182"/>
                    </a:cubicBezTo>
                    <a:cubicBezTo>
                      <a:pt x="196" y="189"/>
                      <a:pt x="209" y="193"/>
                      <a:pt x="194" y="195"/>
                    </a:cubicBezTo>
                    <a:cubicBezTo>
                      <a:pt x="179" y="196"/>
                      <a:pt x="188" y="199"/>
                      <a:pt x="177" y="195"/>
                    </a:cubicBezTo>
                    <a:cubicBezTo>
                      <a:pt x="167" y="190"/>
                      <a:pt x="169" y="189"/>
                      <a:pt x="165" y="190"/>
                    </a:cubicBezTo>
                    <a:cubicBezTo>
                      <a:pt x="161" y="190"/>
                      <a:pt x="154" y="189"/>
                      <a:pt x="157" y="193"/>
                    </a:cubicBezTo>
                    <a:cubicBezTo>
                      <a:pt x="159" y="197"/>
                      <a:pt x="166" y="202"/>
                      <a:pt x="165" y="205"/>
                    </a:cubicBezTo>
                    <a:cubicBezTo>
                      <a:pt x="164" y="208"/>
                      <a:pt x="158" y="206"/>
                      <a:pt x="156" y="213"/>
                    </a:cubicBezTo>
                    <a:cubicBezTo>
                      <a:pt x="155" y="220"/>
                      <a:pt x="157" y="227"/>
                      <a:pt x="151" y="228"/>
                    </a:cubicBezTo>
                    <a:cubicBezTo>
                      <a:pt x="146" y="229"/>
                      <a:pt x="142" y="226"/>
                      <a:pt x="139" y="223"/>
                    </a:cubicBezTo>
                    <a:cubicBezTo>
                      <a:pt x="135" y="219"/>
                      <a:pt x="134" y="214"/>
                      <a:pt x="131" y="210"/>
                    </a:cubicBezTo>
                    <a:cubicBezTo>
                      <a:pt x="129" y="206"/>
                      <a:pt x="126" y="204"/>
                      <a:pt x="127" y="202"/>
                    </a:cubicBezTo>
                    <a:cubicBezTo>
                      <a:pt x="129" y="200"/>
                      <a:pt x="132" y="196"/>
                      <a:pt x="129" y="194"/>
                    </a:cubicBezTo>
                    <a:cubicBezTo>
                      <a:pt x="127" y="193"/>
                      <a:pt x="121" y="192"/>
                      <a:pt x="121" y="196"/>
                    </a:cubicBezTo>
                    <a:cubicBezTo>
                      <a:pt x="121" y="199"/>
                      <a:pt x="118" y="204"/>
                      <a:pt x="118" y="207"/>
                    </a:cubicBezTo>
                    <a:cubicBezTo>
                      <a:pt x="118" y="211"/>
                      <a:pt x="121" y="212"/>
                      <a:pt x="120" y="216"/>
                    </a:cubicBezTo>
                    <a:cubicBezTo>
                      <a:pt x="120" y="219"/>
                      <a:pt x="118" y="219"/>
                      <a:pt x="117" y="225"/>
                    </a:cubicBezTo>
                    <a:cubicBezTo>
                      <a:pt x="117" y="232"/>
                      <a:pt x="108" y="230"/>
                      <a:pt x="108" y="230"/>
                    </a:cubicBezTo>
                    <a:cubicBezTo>
                      <a:pt x="108" y="230"/>
                      <a:pt x="104" y="224"/>
                      <a:pt x="101" y="227"/>
                    </a:cubicBezTo>
                    <a:cubicBezTo>
                      <a:pt x="99" y="229"/>
                      <a:pt x="96" y="227"/>
                      <a:pt x="94" y="233"/>
                    </a:cubicBezTo>
                    <a:cubicBezTo>
                      <a:pt x="93" y="239"/>
                      <a:pt x="92" y="240"/>
                      <a:pt x="93" y="244"/>
                    </a:cubicBezTo>
                    <a:cubicBezTo>
                      <a:pt x="94" y="247"/>
                      <a:pt x="87" y="247"/>
                      <a:pt x="86" y="246"/>
                    </a:cubicBezTo>
                    <a:cubicBezTo>
                      <a:pt x="85" y="245"/>
                      <a:pt x="81" y="243"/>
                      <a:pt x="78" y="241"/>
                    </a:cubicBezTo>
                    <a:cubicBezTo>
                      <a:pt x="75" y="239"/>
                      <a:pt x="77" y="236"/>
                      <a:pt x="72" y="232"/>
                    </a:cubicBezTo>
                    <a:cubicBezTo>
                      <a:pt x="66" y="228"/>
                      <a:pt x="63" y="228"/>
                      <a:pt x="69" y="225"/>
                    </a:cubicBezTo>
                    <a:cubicBezTo>
                      <a:pt x="75" y="221"/>
                      <a:pt x="69" y="220"/>
                      <a:pt x="77" y="215"/>
                    </a:cubicBezTo>
                    <a:cubicBezTo>
                      <a:pt x="85" y="209"/>
                      <a:pt x="87" y="212"/>
                      <a:pt x="92" y="211"/>
                    </a:cubicBezTo>
                    <a:cubicBezTo>
                      <a:pt x="96" y="210"/>
                      <a:pt x="98" y="204"/>
                      <a:pt x="102" y="203"/>
                    </a:cubicBezTo>
                    <a:cubicBezTo>
                      <a:pt x="105" y="202"/>
                      <a:pt x="114" y="208"/>
                      <a:pt x="114" y="202"/>
                    </a:cubicBezTo>
                    <a:cubicBezTo>
                      <a:pt x="114" y="195"/>
                      <a:pt x="112" y="191"/>
                      <a:pt x="108" y="191"/>
                    </a:cubicBezTo>
                    <a:cubicBezTo>
                      <a:pt x="103" y="191"/>
                      <a:pt x="101" y="192"/>
                      <a:pt x="97" y="196"/>
                    </a:cubicBezTo>
                    <a:cubicBezTo>
                      <a:pt x="93" y="199"/>
                      <a:pt x="91" y="201"/>
                      <a:pt x="85" y="202"/>
                    </a:cubicBezTo>
                    <a:cubicBezTo>
                      <a:pt x="79" y="202"/>
                      <a:pt x="80" y="202"/>
                      <a:pt x="74" y="204"/>
                    </a:cubicBezTo>
                    <a:cubicBezTo>
                      <a:pt x="68" y="206"/>
                      <a:pt x="66" y="200"/>
                      <a:pt x="63" y="206"/>
                    </a:cubicBezTo>
                    <a:cubicBezTo>
                      <a:pt x="60" y="211"/>
                      <a:pt x="70" y="213"/>
                      <a:pt x="58" y="212"/>
                    </a:cubicBezTo>
                    <a:cubicBezTo>
                      <a:pt x="46" y="212"/>
                      <a:pt x="45" y="210"/>
                      <a:pt x="43" y="211"/>
                    </a:cubicBezTo>
                    <a:cubicBezTo>
                      <a:pt x="40" y="212"/>
                      <a:pt x="31" y="215"/>
                      <a:pt x="35" y="218"/>
                    </a:cubicBezTo>
                    <a:cubicBezTo>
                      <a:pt x="38" y="221"/>
                      <a:pt x="48" y="225"/>
                      <a:pt x="50" y="225"/>
                    </a:cubicBezTo>
                    <a:cubicBezTo>
                      <a:pt x="52" y="224"/>
                      <a:pt x="56" y="228"/>
                      <a:pt x="55" y="230"/>
                    </a:cubicBezTo>
                    <a:cubicBezTo>
                      <a:pt x="55" y="231"/>
                      <a:pt x="57" y="234"/>
                      <a:pt x="61" y="236"/>
                    </a:cubicBezTo>
                    <a:cubicBezTo>
                      <a:pt x="65" y="238"/>
                      <a:pt x="71" y="240"/>
                      <a:pt x="69" y="245"/>
                    </a:cubicBezTo>
                    <a:cubicBezTo>
                      <a:pt x="67" y="250"/>
                      <a:pt x="65" y="249"/>
                      <a:pt x="66" y="256"/>
                    </a:cubicBezTo>
                    <a:cubicBezTo>
                      <a:pt x="67" y="264"/>
                      <a:pt x="67" y="264"/>
                      <a:pt x="69" y="272"/>
                    </a:cubicBezTo>
                    <a:cubicBezTo>
                      <a:pt x="70" y="279"/>
                      <a:pt x="71" y="283"/>
                      <a:pt x="68" y="286"/>
                    </a:cubicBezTo>
                    <a:cubicBezTo>
                      <a:pt x="66" y="288"/>
                      <a:pt x="68" y="301"/>
                      <a:pt x="61" y="296"/>
                    </a:cubicBezTo>
                    <a:cubicBezTo>
                      <a:pt x="54" y="291"/>
                      <a:pt x="57" y="291"/>
                      <a:pt x="54" y="286"/>
                    </a:cubicBezTo>
                    <a:cubicBezTo>
                      <a:pt x="51" y="281"/>
                      <a:pt x="54" y="283"/>
                      <a:pt x="50" y="286"/>
                    </a:cubicBezTo>
                    <a:cubicBezTo>
                      <a:pt x="47" y="290"/>
                      <a:pt x="44" y="294"/>
                      <a:pt x="42" y="288"/>
                    </a:cubicBezTo>
                    <a:cubicBezTo>
                      <a:pt x="40" y="282"/>
                      <a:pt x="41" y="284"/>
                      <a:pt x="40" y="275"/>
                    </a:cubicBezTo>
                    <a:cubicBezTo>
                      <a:pt x="38" y="267"/>
                      <a:pt x="36" y="266"/>
                      <a:pt x="37" y="261"/>
                    </a:cubicBezTo>
                    <a:cubicBezTo>
                      <a:pt x="37" y="255"/>
                      <a:pt x="44" y="258"/>
                      <a:pt x="37" y="249"/>
                    </a:cubicBezTo>
                    <a:cubicBezTo>
                      <a:pt x="31" y="241"/>
                      <a:pt x="21" y="233"/>
                      <a:pt x="24" y="238"/>
                    </a:cubicBezTo>
                    <a:cubicBezTo>
                      <a:pt x="26" y="243"/>
                      <a:pt x="28" y="248"/>
                      <a:pt x="30" y="251"/>
                    </a:cubicBezTo>
                    <a:cubicBezTo>
                      <a:pt x="32" y="253"/>
                      <a:pt x="38" y="258"/>
                      <a:pt x="33" y="258"/>
                    </a:cubicBezTo>
                    <a:cubicBezTo>
                      <a:pt x="28" y="258"/>
                      <a:pt x="28" y="265"/>
                      <a:pt x="25" y="256"/>
                    </a:cubicBezTo>
                    <a:cubicBezTo>
                      <a:pt x="21" y="247"/>
                      <a:pt x="25" y="249"/>
                      <a:pt x="19" y="246"/>
                    </a:cubicBezTo>
                    <a:cubicBezTo>
                      <a:pt x="12" y="243"/>
                      <a:pt x="14" y="245"/>
                      <a:pt x="10" y="238"/>
                    </a:cubicBezTo>
                    <a:cubicBezTo>
                      <a:pt x="5" y="232"/>
                      <a:pt x="0" y="233"/>
                      <a:pt x="5" y="230"/>
                    </a:cubicBezTo>
                    <a:cubicBezTo>
                      <a:pt x="10" y="228"/>
                      <a:pt x="12" y="237"/>
                      <a:pt x="20" y="223"/>
                    </a:cubicBezTo>
                    <a:cubicBezTo>
                      <a:pt x="28" y="209"/>
                      <a:pt x="29" y="212"/>
                      <a:pt x="28" y="206"/>
                    </a:cubicBezTo>
                    <a:cubicBezTo>
                      <a:pt x="27" y="200"/>
                      <a:pt x="28" y="198"/>
                      <a:pt x="34" y="195"/>
                    </a:cubicBezTo>
                    <a:cubicBezTo>
                      <a:pt x="40" y="192"/>
                      <a:pt x="48" y="183"/>
                      <a:pt x="53" y="178"/>
                    </a:cubicBezTo>
                    <a:cubicBezTo>
                      <a:pt x="57" y="172"/>
                      <a:pt x="53" y="170"/>
                      <a:pt x="60" y="169"/>
                    </a:cubicBezTo>
                    <a:cubicBezTo>
                      <a:pt x="67" y="168"/>
                      <a:pt x="67" y="168"/>
                      <a:pt x="74" y="169"/>
                    </a:cubicBezTo>
                    <a:cubicBezTo>
                      <a:pt x="80" y="170"/>
                      <a:pt x="79" y="170"/>
                      <a:pt x="86" y="170"/>
                    </a:cubicBezTo>
                    <a:cubicBezTo>
                      <a:pt x="92" y="169"/>
                      <a:pt x="93" y="167"/>
                      <a:pt x="100" y="167"/>
                    </a:cubicBezTo>
                    <a:cubicBezTo>
                      <a:pt x="107" y="166"/>
                      <a:pt x="115" y="163"/>
                      <a:pt x="115" y="165"/>
                    </a:cubicBezTo>
                    <a:cubicBezTo>
                      <a:pt x="114" y="167"/>
                      <a:pt x="116" y="173"/>
                      <a:pt x="123" y="170"/>
                    </a:cubicBezTo>
                    <a:cubicBezTo>
                      <a:pt x="129" y="166"/>
                      <a:pt x="132" y="169"/>
                      <a:pt x="129" y="162"/>
                    </a:cubicBezTo>
                    <a:cubicBezTo>
                      <a:pt x="126" y="156"/>
                      <a:pt x="124" y="149"/>
                      <a:pt x="126" y="145"/>
                    </a:cubicBezTo>
                    <a:cubicBezTo>
                      <a:pt x="129" y="140"/>
                      <a:pt x="137" y="139"/>
                      <a:pt x="134" y="134"/>
                    </a:cubicBezTo>
                    <a:cubicBezTo>
                      <a:pt x="131" y="129"/>
                      <a:pt x="125" y="120"/>
                      <a:pt x="127" y="118"/>
                    </a:cubicBezTo>
                    <a:cubicBezTo>
                      <a:pt x="129" y="117"/>
                      <a:pt x="141" y="111"/>
                      <a:pt x="141" y="115"/>
                    </a:cubicBezTo>
                    <a:cubicBezTo>
                      <a:pt x="140" y="119"/>
                      <a:pt x="134" y="124"/>
                      <a:pt x="136" y="126"/>
                    </a:cubicBezTo>
                    <a:cubicBezTo>
                      <a:pt x="138" y="128"/>
                      <a:pt x="136" y="138"/>
                      <a:pt x="144" y="136"/>
                    </a:cubicBezTo>
                    <a:cubicBezTo>
                      <a:pt x="152" y="133"/>
                      <a:pt x="157" y="127"/>
                      <a:pt x="163" y="122"/>
                    </a:cubicBezTo>
                    <a:cubicBezTo>
                      <a:pt x="169" y="116"/>
                      <a:pt x="169" y="111"/>
                      <a:pt x="171" y="106"/>
                    </a:cubicBezTo>
                    <a:cubicBezTo>
                      <a:pt x="173" y="101"/>
                      <a:pt x="176" y="103"/>
                      <a:pt x="177" y="98"/>
                    </a:cubicBezTo>
                    <a:cubicBezTo>
                      <a:pt x="178" y="94"/>
                      <a:pt x="176" y="88"/>
                      <a:pt x="175" y="84"/>
                    </a:cubicBezTo>
                    <a:cubicBezTo>
                      <a:pt x="175" y="80"/>
                      <a:pt x="176" y="76"/>
                      <a:pt x="176" y="71"/>
                    </a:cubicBezTo>
                    <a:cubicBezTo>
                      <a:pt x="176" y="66"/>
                      <a:pt x="178" y="67"/>
                      <a:pt x="173" y="61"/>
                    </a:cubicBezTo>
                    <a:cubicBezTo>
                      <a:pt x="169" y="56"/>
                      <a:pt x="166" y="50"/>
                      <a:pt x="164" y="48"/>
                    </a:cubicBezTo>
                    <a:cubicBezTo>
                      <a:pt x="161" y="46"/>
                      <a:pt x="160" y="45"/>
                      <a:pt x="160" y="40"/>
                    </a:cubicBezTo>
                    <a:cubicBezTo>
                      <a:pt x="160" y="34"/>
                      <a:pt x="158" y="35"/>
                      <a:pt x="155" y="31"/>
                    </a:cubicBezTo>
                    <a:cubicBezTo>
                      <a:pt x="151" y="27"/>
                      <a:pt x="146" y="29"/>
                      <a:pt x="152" y="25"/>
                    </a:cubicBezTo>
                    <a:cubicBezTo>
                      <a:pt x="158" y="22"/>
                      <a:pt x="156" y="17"/>
                      <a:pt x="156" y="15"/>
                    </a:cubicBezTo>
                    <a:cubicBezTo>
                      <a:pt x="156" y="14"/>
                      <a:pt x="156" y="5"/>
                      <a:pt x="158" y="9"/>
                    </a:cubicBezTo>
                    <a:cubicBezTo>
                      <a:pt x="160" y="13"/>
                      <a:pt x="166" y="17"/>
                      <a:pt x="169" y="19"/>
                    </a:cubicBezTo>
                    <a:cubicBezTo>
                      <a:pt x="171" y="21"/>
                      <a:pt x="174" y="19"/>
                      <a:pt x="174" y="16"/>
                    </a:cubicBezTo>
                    <a:cubicBezTo>
                      <a:pt x="174" y="12"/>
                      <a:pt x="169" y="11"/>
                      <a:pt x="169" y="11"/>
                    </a:cubicBezTo>
                    <a:cubicBezTo>
                      <a:pt x="169" y="11"/>
                      <a:pt x="159" y="6"/>
                      <a:pt x="165" y="5"/>
                    </a:cubicBezTo>
                    <a:cubicBezTo>
                      <a:pt x="172" y="5"/>
                      <a:pt x="178" y="0"/>
                      <a:pt x="177" y="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6" name="Freeform 750">
                <a:extLst>
                  <a:ext uri="{FF2B5EF4-FFF2-40B4-BE49-F238E27FC236}">
                    <a16:creationId xmlns:a16="http://schemas.microsoft.com/office/drawing/2014/main" id="{7B0B5D9A-FA89-24EB-EF66-92605366A0A5}"/>
                  </a:ext>
                </a:extLst>
              </p:cNvPr>
              <p:cNvSpPr>
                <a:spLocks/>
              </p:cNvSpPr>
              <p:nvPr/>
            </p:nvSpPr>
            <p:spPr bwMode="auto">
              <a:xfrm>
                <a:off x="3122" y="806"/>
                <a:ext cx="154" cy="91"/>
              </a:xfrm>
              <a:custGeom>
                <a:avLst/>
                <a:gdLst>
                  <a:gd name="T0" fmla="*/ 195 w 257"/>
                  <a:gd name="T1" fmla="*/ 9 h 152"/>
                  <a:gd name="T2" fmla="*/ 188 w 257"/>
                  <a:gd name="T3" fmla="*/ 12 h 152"/>
                  <a:gd name="T4" fmla="*/ 176 w 257"/>
                  <a:gd name="T5" fmla="*/ 16 h 152"/>
                  <a:gd name="T6" fmla="*/ 159 w 257"/>
                  <a:gd name="T7" fmla="*/ 18 h 152"/>
                  <a:gd name="T8" fmla="*/ 133 w 257"/>
                  <a:gd name="T9" fmla="*/ 18 h 152"/>
                  <a:gd name="T10" fmla="*/ 112 w 257"/>
                  <a:gd name="T11" fmla="*/ 18 h 152"/>
                  <a:gd name="T12" fmla="*/ 103 w 257"/>
                  <a:gd name="T13" fmla="*/ 25 h 152"/>
                  <a:gd name="T14" fmla="*/ 91 w 257"/>
                  <a:gd name="T15" fmla="*/ 28 h 152"/>
                  <a:gd name="T16" fmla="*/ 75 w 257"/>
                  <a:gd name="T17" fmla="*/ 32 h 152"/>
                  <a:gd name="T18" fmla="*/ 66 w 257"/>
                  <a:gd name="T19" fmla="*/ 39 h 152"/>
                  <a:gd name="T20" fmla="*/ 56 w 257"/>
                  <a:gd name="T21" fmla="*/ 45 h 152"/>
                  <a:gd name="T22" fmla="*/ 50 w 257"/>
                  <a:gd name="T23" fmla="*/ 48 h 152"/>
                  <a:gd name="T24" fmla="*/ 47 w 257"/>
                  <a:gd name="T25" fmla="*/ 60 h 152"/>
                  <a:gd name="T26" fmla="*/ 32 w 257"/>
                  <a:gd name="T27" fmla="*/ 75 h 152"/>
                  <a:gd name="T28" fmla="*/ 38 w 257"/>
                  <a:gd name="T29" fmla="*/ 82 h 152"/>
                  <a:gd name="T30" fmla="*/ 21 w 257"/>
                  <a:gd name="T31" fmla="*/ 91 h 152"/>
                  <a:gd name="T32" fmla="*/ 10 w 257"/>
                  <a:gd name="T33" fmla="*/ 99 h 152"/>
                  <a:gd name="T34" fmla="*/ 21 w 257"/>
                  <a:gd name="T35" fmla="*/ 109 h 152"/>
                  <a:gd name="T36" fmla="*/ 3 w 257"/>
                  <a:gd name="T37" fmla="*/ 117 h 152"/>
                  <a:gd name="T38" fmla="*/ 21 w 257"/>
                  <a:gd name="T39" fmla="*/ 127 h 152"/>
                  <a:gd name="T40" fmla="*/ 41 w 257"/>
                  <a:gd name="T41" fmla="*/ 130 h 152"/>
                  <a:gd name="T42" fmla="*/ 53 w 257"/>
                  <a:gd name="T43" fmla="*/ 139 h 152"/>
                  <a:gd name="T44" fmla="*/ 78 w 257"/>
                  <a:gd name="T45" fmla="*/ 148 h 152"/>
                  <a:gd name="T46" fmla="*/ 109 w 257"/>
                  <a:gd name="T47" fmla="*/ 150 h 152"/>
                  <a:gd name="T48" fmla="*/ 122 w 257"/>
                  <a:gd name="T49" fmla="*/ 144 h 152"/>
                  <a:gd name="T50" fmla="*/ 106 w 257"/>
                  <a:gd name="T51" fmla="*/ 133 h 152"/>
                  <a:gd name="T52" fmla="*/ 87 w 257"/>
                  <a:gd name="T53" fmla="*/ 125 h 152"/>
                  <a:gd name="T54" fmla="*/ 77 w 257"/>
                  <a:gd name="T55" fmla="*/ 113 h 152"/>
                  <a:gd name="T56" fmla="*/ 67 w 257"/>
                  <a:gd name="T57" fmla="*/ 96 h 152"/>
                  <a:gd name="T58" fmla="*/ 82 w 257"/>
                  <a:gd name="T59" fmla="*/ 87 h 152"/>
                  <a:gd name="T60" fmla="*/ 90 w 257"/>
                  <a:gd name="T61" fmla="*/ 71 h 152"/>
                  <a:gd name="T62" fmla="*/ 103 w 257"/>
                  <a:gd name="T63" fmla="*/ 62 h 152"/>
                  <a:gd name="T64" fmla="*/ 110 w 257"/>
                  <a:gd name="T65" fmla="*/ 53 h 152"/>
                  <a:gd name="T66" fmla="*/ 125 w 257"/>
                  <a:gd name="T67" fmla="*/ 48 h 152"/>
                  <a:gd name="T68" fmla="*/ 138 w 257"/>
                  <a:gd name="T69" fmla="*/ 41 h 152"/>
                  <a:gd name="T70" fmla="*/ 159 w 257"/>
                  <a:gd name="T71" fmla="*/ 38 h 152"/>
                  <a:gd name="T72" fmla="*/ 168 w 257"/>
                  <a:gd name="T73" fmla="*/ 35 h 152"/>
                  <a:gd name="T74" fmla="*/ 180 w 257"/>
                  <a:gd name="T75" fmla="*/ 29 h 152"/>
                  <a:gd name="T76" fmla="*/ 198 w 257"/>
                  <a:gd name="T77" fmla="*/ 29 h 152"/>
                  <a:gd name="T78" fmla="*/ 220 w 257"/>
                  <a:gd name="T79" fmla="*/ 25 h 152"/>
                  <a:gd name="T80" fmla="*/ 234 w 257"/>
                  <a:gd name="T81" fmla="*/ 20 h 152"/>
                  <a:gd name="T82" fmla="*/ 247 w 257"/>
                  <a:gd name="T83" fmla="*/ 14 h 152"/>
                  <a:gd name="T84" fmla="*/ 236 w 257"/>
                  <a:gd name="T85" fmla="*/ 6 h 152"/>
                  <a:gd name="T86" fmla="*/ 219 w 257"/>
                  <a:gd name="T87" fmla="*/ 2 h 152"/>
                  <a:gd name="T88" fmla="*/ 207 w 257"/>
                  <a:gd name="T89" fmla="*/ 2 h 152"/>
                  <a:gd name="T90" fmla="*/ 195 w 257"/>
                  <a:gd name="T91" fmla="*/ 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7" h="152">
                    <a:moveTo>
                      <a:pt x="195" y="9"/>
                    </a:moveTo>
                    <a:cubicBezTo>
                      <a:pt x="192" y="12"/>
                      <a:pt x="196" y="9"/>
                      <a:pt x="188" y="12"/>
                    </a:cubicBezTo>
                    <a:cubicBezTo>
                      <a:pt x="179" y="14"/>
                      <a:pt x="188" y="13"/>
                      <a:pt x="176" y="16"/>
                    </a:cubicBezTo>
                    <a:cubicBezTo>
                      <a:pt x="164" y="18"/>
                      <a:pt x="173" y="18"/>
                      <a:pt x="159" y="18"/>
                    </a:cubicBezTo>
                    <a:cubicBezTo>
                      <a:pt x="144" y="18"/>
                      <a:pt x="141" y="15"/>
                      <a:pt x="133" y="18"/>
                    </a:cubicBezTo>
                    <a:cubicBezTo>
                      <a:pt x="126" y="21"/>
                      <a:pt x="116" y="14"/>
                      <a:pt x="112" y="18"/>
                    </a:cubicBezTo>
                    <a:cubicBezTo>
                      <a:pt x="109" y="22"/>
                      <a:pt x="107" y="22"/>
                      <a:pt x="103" y="25"/>
                    </a:cubicBezTo>
                    <a:cubicBezTo>
                      <a:pt x="100" y="27"/>
                      <a:pt x="91" y="25"/>
                      <a:pt x="91" y="28"/>
                    </a:cubicBezTo>
                    <a:cubicBezTo>
                      <a:pt x="90" y="32"/>
                      <a:pt x="75" y="29"/>
                      <a:pt x="75" y="32"/>
                    </a:cubicBezTo>
                    <a:cubicBezTo>
                      <a:pt x="74" y="36"/>
                      <a:pt x="66" y="35"/>
                      <a:pt x="66" y="39"/>
                    </a:cubicBezTo>
                    <a:cubicBezTo>
                      <a:pt x="66" y="44"/>
                      <a:pt x="56" y="41"/>
                      <a:pt x="56" y="45"/>
                    </a:cubicBezTo>
                    <a:cubicBezTo>
                      <a:pt x="57" y="49"/>
                      <a:pt x="49" y="39"/>
                      <a:pt x="50" y="48"/>
                    </a:cubicBezTo>
                    <a:cubicBezTo>
                      <a:pt x="52" y="57"/>
                      <a:pt x="56" y="49"/>
                      <a:pt x="47" y="60"/>
                    </a:cubicBezTo>
                    <a:cubicBezTo>
                      <a:pt x="39" y="71"/>
                      <a:pt x="32" y="73"/>
                      <a:pt x="32" y="75"/>
                    </a:cubicBezTo>
                    <a:cubicBezTo>
                      <a:pt x="32" y="77"/>
                      <a:pt x="48" y="80"/>
                      <a:pt x="38" y="82"/>
                    </a:cubicBezTo>
                    <a:cubicBezTo>
                      <a:pt x="28" y="84"/>
                      <a:pt x="21" y="83"/>
                      <a:pt x="21" y="91"/>
                    </a:cubicBezTo>
                    <a:cubicBezTo>
                      <a:pt x="21" y="98"/>
                      <a:pt x="1" y="94"/>
                      <a:pt x="10" y="99"/>
                    </a:cubicBezTo>
                    <a:cubicBezTo>
                      <a:pt x="19" y="104"/>
                      <a:pt x="27" y="106"/>
                      <a:pt x="21" y="109"/>
                    </a:cubicBezTo>
                    <a:cubicBezTo>
                      <a:pt x="15" y="112"/>
                      <a:pt x="0" y="110"/>
                      <a:pt x="3" y="117"/>
                    </a:cubicBezTo>
                    <a:cubicBezTo>
                      <a:pt x="6" y="124"/>
                      <a:pt x="11" y="126"/>
                      <a:pt x="21" y="127"/>
                    </a:cubicBezTo>
                    <a:cubicBezTo>
                      <a:pt x="31" y="128"/>
                      <a:pt x="39" y="125"/>
                      <a:pt x="41" y="130"/>
                    </a:cubicBezTo>
                    <a:cubicBezTo>
                      <a:pt x="44" y="136"/>
                      <a:pt x="39" y="131"/>
                      <a:pt x="53" y="139"/>
                    </a:cubicBezTo>
                    <a:cubicBezTo>
                      <a:pt x="67" y="147"/>
                      <a:pt x="59" y="145"/>
                      <a:pt x="78" y="148"/>
                    </a:cubicBezTo>
                    <a:cubicBezTo>
                      <a:pt x="97" y="150"/>
                      <a:pt x="100" y="149"/>
                      <a:pt x="109" y="150"/>
                    </a:cubicBezTo>
                    <a:cubicBezTo>
                      <a:pt x="118" y="151"/>
                      <a:pt x="128" y="152"/>
                      <a:pt x="122" y="144"/>
                    </a:cubicBezTo>
                    <a:cubicBezTo>
                      <a:pt x="115" y="135"/>
                      <a:pt x="117" y="134"/>
                      <a:pt x="106" y="133"/>
                    </a:cubicBezTo>
                    <a:cubicBezTo>
                      <a:pt x="95" y="132"/>
                      <a:pt x="96" y="133"/>
                      <a:pt x="87" y="125"/>
                    </a:cubicBezTo>
                    <a:cubicBezTo>
                      <a:pt x="79" y="117"/>
                      <a:pt x="87" y="125"/>
                      <a:pt x="77" y="113"/>
                    </a:cubicBezTo>
                    <a:cubicBezTo>
                      <a:pt x="67" y="101"/>
                      <a:pt x="56" y="102"/>
                      <a:pt x="67" y="96"/>
                    </a:cubicBezTo>
                    <a:cubicBezTo>
                      <a:pt x="78" y="90"/>
                      <a:pt x="76" y="93"/>
                      <a:pt x="82" y="87"/>
                    </a:cubicBezTo>
                    <a:cubicBezTo>
                      <a:pt x="88" y="81"/>
                      <a:pt x="78" y="79"/>
                      <a:pt x="90" y="71"/>
                    </a:cubicBezTo>
                    <a:cubicBezTo>
                      <a:pt x="102" y="64"/>
                      <a:pt x="97" y="66"/>
                      <a:pt x="103" y="62"/>
                    </a:cubicBezTo>
                    <a:cubicBezTo>
                      <a:pt x="109" y="59"/>
                      <a:pt x="103" y="52"/>
                      <a:pt x="110" y="53"/>
                    </a:cubicBezTo>
                    <a:cubicBezTo>
                      <a:pt x="117" y="53"/>
                      <a:pt x="113" y="46"/>
                      <a:pt x="125" y="48"/>
                    </a:cubicBezTo>
                    <a:cubicBezTo>
                      <a:pt x="137" y="50"/>
                      <a:pt x="127" y="43"/>
                      <a:pt x="138" y="41"/>
                    </a:cubicBezTo>
                    <a:cubicBezTo>
                      <a:pt x="150" y="40"/>
                      <a:pt x="154" y="38"/>
                      <a:pt x="159" y="38"/>
                    </a:cubicBezTo>
                    <a:cubicBezTo>
                      <a:pt x="164" y="38"/>
                      <a:pt x="150" y="35"/>
                      <a:pt x="168" y="35"/>
                    </a:cubicBezTo>
                    <a:cubicBezTo>
                      <a:pt x="187" y="35"/>
                      <a:pt x="168" y="29"/>
                      <a:pt x="180" y="29"/>
                    </a:cubicBezTo>
                    <a:cubicBezTo>
                      <a:pt x="192" y="29"/>
                      <a:pt x="189" y="29"/>
                      <a:pt x="198" y="29"/>
                    </a:cubicBezTo>
                    <a:cubicBezTo>
                      <a:pt x="207" y="29"/>
                      <a:pt x="212" y="28"/>
                      <a:pt x="220" y="25"/>
                    </a:cubicBezTo>
                    <a:cubicBezTo>
                      <a:pt x="228" y="22"/>
                      <a:pt x="223" y="25"/>
                      <a:pt x="234" y="20"/>
                    </a:cubicBezTo>
                    <a:cubicBezTo>
                      <a:pt x="245" y="15"/>
                      <a:pt x="257" y="23"/>
                      <a:pt x="247" y="14"/>
                    </a:cubicBezTo>
                    <a:cubicBezTo>
                      <a:pt x="236" y="6"/>
                      <a:pt x="246" y="8"/>
                      <a:pt x="236" y="6"/>
                    </a:cubicBezTo>
                    <a:cubicBezTo>
                      <a:pt x="227" y="4"/>
                      <a:pt x="224" y="2"/>
                      <a:pt x="219" y="2"/>
                    </a:cubicBezTo>
                    <a:cubicBezTo>
                      <a:pt x="215" y="2"/>
                      <a:pt x="209" y="0"/>
                      <a:pt x="207" y="2"/>
                    </a:cubicBezTo>
                    <a:cubicBezTo>
                      <a:pt x="206" y="4"/>
                      <a:pt x="193" y="3"/>
                      <a:pt x="195"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7" name="Freeform 751">
                <a:extLst>
                  <a:ext uri="{FF2B5EF4-FFF2-40B4-BE49-F238E27FC236}">
                    <a16:creationId xmlns:a16="http://schemas.microsoft.com/office/drawing/2014/main" id="{E4F277CB-8584-2E5A-A9F3-DCBAD9974D7D}"/>
                  </a:ext>
                </a:extLst>
              </p:cNvPr>
              <p:cNvSpPr>
                <a:spLocks/>
              </p:cNvSpPr>
              <p:nvPr/>
            </p:nvSpPr>
            <p:spPr bwMode="auto">
              <a:xfrm>
                <a:off x="3101" y="908"/>
                <a:ext cx="27" cy="14"/>
              </a:xfrm>
              <a:custGeom>
                <a:avLst/>
                <a:gdLst>
                  <a:gd name="T0" fmla="*/ 5 w 45"/>
                  <a:gd name="T1" fmla="*/ 8 h 23"/>
                  <a:gd name="T2" fmla="*/ 7 w 45"/>
                  <a:gd name="T3" fmla="*/ 15 h 23"/>
                  <a:gd name="T4" fmla="*/ 11 w 45"/>
                  <a:gd name="T5" fmla="*/ 19 h 23"/>
                  <a:gd name="T6" fmla="*/ 18 w 45"/>
                  <a:gd name="T7" fmla="*/ 21 h 23"/>
                  <a:gd name="T8" fmla="*/ 25 w 45"/>
                  <a:gd name="T9" fmla="*/ 19 h 23"/>
                  <a:gd name="T10" fmla="*/ 30 w 45"/>
                  <a:gd name="T11" fmla="*/ 16 h 23"/>
                  <a:gd name="T12" fmla="*/ 38 w 45"/>
                  <a:gd name="T13" fmla="*/ 14 h 23"/>
                  <a:gd name="T14" fmla="*/ 40 w 45"/>
                  <a:gd name="T15" fmla="*/ 7 h 23"/>
                  <a:gd name="T16" fmla="*/ 31 w 45"/>
                  <a:gd name="T17" fmla="*/ 4 h 23"/>
                  <a:gd name="T18" fmla="*/ 21 w 45"/>
                  <a:gd name="T19" fmla="*/ 1 h 23"/>
                  <a:gd name="T20" fmla="*/ 12 w 45"/>
                  <a:gd name="T21" fmla="*/ 1 h 23"/>
                  <a:gd name="T22" fmla="*/ 6 w 45"/>
                  <a:gd name="T23" fmla="*/ 3 h 23"/>
                  <a:gd name="T24" fmla="*/ 5 w 45"/>
                  <a:gd name="T25"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23">
                    <a:moveTo>
                      <a:pt x="5" y="8"/>
                    </a:moveTo>
                    <a:cubicBezTo>
                      <a:pt x="6" y="11"/>
                      <a:pt x="6" y="13"/>
                      <a:pt x="7" y="15"/>
                    </a:cubicBezTo>
                    <a:cubicBezTo>
                      <a:pt x="7" y="17"/>
                      <a:pt x="7" y="17"/>
                      <a:pt x="11" y="19"/>
                    </a:cubicBezTo>
                    <a:cubicBezTo>
                      <a:pt x="15" y="21"/>
                      <a:pt x="16" y="23"/>
                      <a:pt x="18" y="21"/>
                    </a:cubicBezTo>
                    <a:cubicBezTo>
                      <a:pt x="20" y="19"/>
                      <a:pt x="20" y="19"/>
                      <a:pt x="25" y="19"/>
                    </a:cubicBezTo>
                    <a:cubicBezTo>
                      <a:pt x="30" y="20"/>
                      <a:pt x="24" y="18"/>
                      <a:pt x="30" y="16"/>
                    </a:cubicBezTo>
                    <a:cubicBezTo>
                      <a:pt x="36" y="15"/>
                      <a:pt x="36" y="17"/>
                      <a:pt x="38" y="14"/>
                    </a:cubicBezTo>
                    <a:cubicBezTo>
                      <a:pt x="41" y="10"/>
                      <a:pt x="45" y="9"/>
                      <a:pt x="40" y="7"/>
                    </a:cubicBezTo>
                    <a:cubicBezTo>
                      <a:pt x="36" y="5"/>
                      <a:pt x="33" y="4"/>
                      <a:pt x="31" y="4"/>
                    </a:cubicBezTo>
                    <a:cubicBezTo>
                      <a:pt x="29" y="4"/>
                      <a:pt x="26" y="0"/>
                      <a:pt x="21" y="1"/>
                    </a:cubicBezTo>
                    <a:cubicBezTo>
                      <a:pt x="17" y="1"/>
                      <a:pt x="14" y="0"/>
                      <a:pt x="12" y="1"/>
                    </a:cubicBezTo>
                    <a:cubicBezTo>
                      <a:pt x="10" y="2"/>
                      <a:pt x="7" y="1"/>
                      <a:pt x="6" y="3"/>
                    </a:cubicBezTo>
                    <a:cubicBezTo>
                      <a:pt x="5" y="5"/>
                      <a:pt x="0" y="4"/>
                      <a:pt x="5"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8" name="Freeform 752">
                <a:extLst>
                  <a:ext uri="{FF2B5EF4-FFF2-40B4-BE49-F238E27FC236}">
                    <a16:creationId xmlns:a16="http://schemas.microsoft.com/office/drawing/2014/main" id="{51610E6E-CB89-65E7-5979-941521AE0AFA}"/>
                  </a:ext>
                </a:extLst>
              </p:cNvPr>
              <p:cNvSpPr>
                <a:spLocks/>
              </p:cNvSpPr>
              <p:nvPr/>
            </p:nvSpPr>
            <p:spPr bwMode="auto">
              <a:xfrm>
                <a:off x="3438" y="756"/>
                <a:ext cx="106" cy="33"/>
              </a:xfrm>
              <a:custGeom>
                <a:avLst/>
                <a:gdLst>
                  <a:gd name="T0" fmla="*/ 21 w 176"/>
                  <a:gd name="T1" fmla="*/ 9 h 54"/>
                  <a:gd name="T2" fmla="*/ 19 w 176"/>
                  <a:gd name="T3" fmla="*/ 15 h 54"/>
                  <a:gd name="T4" fmla="*/ 11 w 176"/>
                  <a:gd name="T5" fmla="*/ 20 h 54"/>
                  <a:gd name="T6" fmla="*/ 14 w 176"/>
                  <a:gd name="T7" fmla="*/ 28 h 54"/>
                  <a:gd name="T8" fmla="*/ 29 w 176"/>
                  <a:gd name="T9" fmla="*/ 35 h 54"/>
                  <a:gd name="T10" fmla="*/ 38 w 176"/>
                  <a:gd name="T11" fmla="*/ 29 h 54"/>
                  <a:gd name="T12" fmla="*/ 46 w 176"/>
                  <a:gd name="T13" fmla="*/ 29 h 54"/>
                  <a:gd name="T14" fmla="*/ 55 w 176"/>
                  <a:gd name="T15" fmla="*/ 27 h 54"/>
                  <a:gd name="T16" fmla="*/ 61 w 176"/>
                  <a:gd name="T17" fmla="*/ 26 h 54"/>
                  <a:gd name="T18" fmla="*/ 51 w 176"/>
                  <a:gd name="T19" fmla="*/ 35 h 54"/>
                  <a:gd name="T20" fmla="*/ 76 w 176"/>
                  <a:gd name="T21" fmla="*/ 40 h 54"/>
                  <a:gd name="T22" fmla="*/ 100 w 176"/>
                  <a:gd name="T23" fmla="*/ 47 h 54"/>
                  <a:gd name="T24" fmla="*/ 109 w 176"/>
                  <a:gd name="T25" fmla="*/ 49 h 54"/>
                  <a:gd name="T26" fmla="*/ 125 w 176"/>
                  <a:gd name="T27" fmla="*/ 49 h 54"/>
                  <a:gd name="T28" fmla="*/ 149 w 176"/>
                  <a:gd name="T29" fmla="*/ 50 h 54"/>
                  <a:gd name="T30" fmla="*/ 167 w 176"/>
                  <a:gd name="T31" fmla="*/ 51 h 54"/>
                  <a:gd name="T32" fmla="*/ 167 w 176"/>
                  <a:gd name="T33" fmla="*/ 44 h 54"/>
                  <a:gd name="T34" fmla="*/ 155 w 176"/>
                  <a:gd name="T35" fmla="*/ 40 h 54"/>
                  <a:gd name="T36" fmla="*/ 150 w 176"/>
                  <a:gd name="T37" fmla="*/ 30 h 54"/>
                  <a:gd name="T38" fmla="*/ 150 w 176"/>
                  <a:gd name="T39" fmla="*/ 26 h 54"/>
                  <a:gd name="T40" fmla="*/ 131 w 176"/>
                  <a:gd name="T41" fmla="*/ 21 h 54"/>
                  <a:gd name="T42" fmla="*/ 123 w 176"/>
                  <a:gd name="T43" fmla="*/ 25 h 54"/>
                  <a:gd name="T44" fmla="*/ 117 w 176"/>
                  <a:gd name="T45" fmla="*/ 29 h 54"/>
                  <a:gd name="T46" fmla="*/ 111 w 176"/>
                  <a:gd name="T47" fmla="*/ 22 h 54"/>
                  <a:gd name="T48" fmla="*/ 92 w 176"/>
                  <a:gd name="T49" fmla="*/ 20 h 54"/>
                  <a:gd name="T50" fmla="*/ 94 w 176"/>
                  <a:gd name="T51" fmla="*/ 12 h 54"/>
                  <a:gd name="T52" fmla="*/ 88 w 176"/>
                  <a:gd name="T53" fmla="*/ 9 h 54"/>
                  <a:gd name="T54" fmla="*/ 68 w 176"/>
                  <a:gd name="T55" fmla="*/ 6 h 54"/>
                  <a:gd name="T56" fmla="*/ 59 w 176"/>
                  <a:gd name="T57" fmla="*/ 2 h 54"/>
                  <a:gd name="T58" fmla="*/ 48 w 176"/>
                  <a:gd name="T59" fmla="*/ 2 h 54"/>
                  <a:gd name="T60" fmla="*/ 37 w 176"/>
                  <a:gd name="T61" fmla="*/ 6 h 54"/>
                  <a:gd name="T62" fmla="*/ 26 w 176"/>
                  <a:gd name="T63" fmla="*/ 7 h 54"/>
                  <a:gd name="T64" fmla="*/ 21 w 176"/>
                  <a:gd name="T65" fmla="*/ 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54">
                    <a:moveTo>
                      <a:pt x="21" y="9"/>
                    </a:moveTo>
                    <a:cubicBezTo>
                      <a:pt x="24" y="13"/>
                      <a:pt x="17" y="11"/>
                      <a:pt x="19" y="15"/>
                    </a:cubicBezTo>
                    <a:cubicBezTo>
                      <a:pt x="21" y="19"/>
                      <a:pt x="7" y="17"/>
                      <a:pt x="11" y="20"/>
                    </a:cubicBezTo>
                    <a:cubicBezTo>
                      <a:pt x="15" y="24"/>
                      <a:pt x="0" y="20"/>
                      <a:pt x="14" y="28"/>
                    </a:cubicBezTo>
                    <a:cubicBezTo>
                      <a:pt x="29" y="35"/>
                      <a:pt x="27" y="35"/>
                      <a:pt x="29" y="35"/>
                    </a:cubicBezTo>
                    <a:cubicBezTo>
                      <a:pt x="31" y="35"/>
                      <a:pt x="38" y="26"/>
                      <a:pt x="38" y="29"/>
                    </a:cubicBezTo>
                    <a:cubicBezTo>
                      <a:pt x="38" y="32"/>
                      <a:pt x="45" y="27"/>
                      <a:pt x="46" y="29"/>
                    </a:cubicBezTo>
                    <a:cubicBezTo>
                      <a:pt x="47" y="31"/>
                      <a:pt x="54" y="26"/>
                      <a:pt x="55" y="27"/>
                    </a:cubicBezTo>
                    <a:cubicBezTo>
                      <a:pt x="55" y="28"/>
                      <a:pt x="64" y="18"/>
                      <a:pt x="61" y="26"/>
                    </a:cubicBezTo>
                    <a:cubicBezTo>
                      <a:pt x="59" y="33"/>
                      <a:pt x="38" y="30"/>
                      <a:pt x="51" y="35"/>
                    </a:cubicBezTo>
                    <a:cubicBezTo>
                      <a:pt x="65" y="40"/>
                      <a:pt x="66" y="35"/>
                      <a:pt x="76" y="40"/>
                    </a:cubicBezTo>
                    <a:cubicBezTo>
                      <a:pt x="86" y="45"/>
                      <a:pt x="91" y="46"/>
                      <a:pt x="100" y="47"/>
                    </a:cubicBezTo>
                    <a:cubicBezTo>
                      <a:pt x="109" y="49"/>
                      <a:pt x="97" y="48"/>
                      <a:pt x="109" y="49"/>
                    </a:cubicBezTo>
                    <a:cubicBezTo>
                      <a:pt x="122" y="50"/>
                      <a:pt x="104" y="46"/>
                      <a:pt x="125" y="49"/>
                    </a:cubicBezTo>
                    <a:cubicBezTo>
                      <a:pt x="146" y="52"/>
                      <a:pt x="137" y="50"/>
                      <a:pt x="149" y="50"/>
                    </a:cubicBezTo>
                    <a:cubicBezTo>
                      <a:pt x="161" y="50"/>
                      <a:pt x="164" y="54"/>
                      <a:pt x="167" y="51"/>
                    </a:cubicBezTo>
                    <a:cubicBezTo>
                      <a:pt x="170" y="48"/>
                      <a:pt x="176" y="44"/>
                      <a:pt x="167" y="44"/>
                    </a:cubicBezTo>
                    <a:cubicBezTo>
                      <a:pt x="158" y="44"/>
                      <a:pt x="161" y="46"/>
                      <a:pt x="155" y="40"/>
                    </a:cubicBezTo>
                    <a:cubicBezTo>
                      <a:pt x="149" y="33"/>
                      <a:pt x="146" y="31"/>
                      <a:pt x="150" y="30"/>
                    </a:cubicBezTo>
                    <a:cubicBezTo>
                      <a:pt x="154" y="30"/>
                      <a:pt x="160" y="29"/>
                      <a:pt x="150" y="26"/>
                    </a:cubicBezTo>
                    <a:cubicBezTo>
                      <a:pt x="139" y="22"/>
                      <a:pt x="134" y="19"/>
                      <a:pt x="131" y="21"/>
                    </a:cubicBezTo>
                    <a:cubicBezTo>
                      <a:pt x="127" y="24"/>
                      <a:pt x="125" y="22"/>
                      <a:pt x="123" y="25"/>
                    </a:cubicBezTo>
                    <a:cubicBezTo>
                      <a:pt x="120" y="29"/>
                      <a:pt x="119" y="36"/>
                      <a:pt x="117" y="29"/>
                    </a:cubicBezTo>
                    <a:cubicBezTo>
                      <a:pt x="114" y="22"/>
                      <a:pt x="122" y="21"/>
                      <a:pt x="111" y="22"/>
                    </a:cubicBezTo>
                    <a:cubicBezTo>
                      <a:pt x="100" y="22"/>
                      <a:pt x="100" y="22"/>
                      <a:pt x="92" y="20"/>
                    </a:cubicBezTo>
                    <a:cubicBezTo>
                      <a:pt x="83" y="18"/>
                      <a:pt x="91" y="12"/>
                      <a:pt x="94" y="12"/>
                    </a:cubicBezTo>
                    <a:cubicBezTo>
                      <a:pt x="97" y="12"/>
                      <a:pt x="99" y="10"/>
                      <a:pt x="88" y="9"/>
                    </a:cubicBezTo>
                    <a:cubicBezTo>
                      <a:pt x="76" y="7"/>
                      <a:pt x="73" y="7"/>
                      <a:pt x="68" y="6"/>
                    </a:cubicBezTo>
                    <a:cubicBezTo>
                      <a:pt x="64" y="6"/>
                      <a:pt x="63" y="2"/>
                      <a:pt x="59" y="2"/>
                    </a:cubicBezTo>
                    <a:cubicBezTo>
                      <a:pt x="56" y="2"/>
                      <a:pt x="51" y="0"/>
                      <a:pt x="48" y="2"/>
                    </a:cubicBezTo>
                    <a:cubicBezTo>
                      <a:pt x="45" y="5"/>
                      <a:pt x="40" y="3"/>
                      <a:pt x="37" y="6"/>
                    </a:cubicBezTo>
                    <a:cubicBezTo>
                      <a:pt x="35" y="8"/>
                      <a:pt x="27" y="5"/>
                      <a:pt x="26" y="7"/>
                    </a:cubicBezTo>
                    <a:cubicBezTo>
                      <a:pt x="25" y="9"/>
                      <a:pt x="16" y="3"/>
                      <a:pt x="21"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9" name="Freeform 753">
                <a:extLst>
                  <a:ext uri="{FF2B5EF4-FFF2-40B4-BE49-F238E27FC236}">
                    <a16:creationId xmlns:a16="http://schemas.microsoft.com/office/drawing/2014/main" id="{C1E906C7-F547-FBAC-78ED-CD196F2B1EB3}"/>
                  </a:ext>
                </a:extLst>
              </p:cNvPr>
              <p:cNvSpPr>
                <a:spLocks/>
              </p:cNvSpPr>
              <p:nvPr/>
            </p:nvSpPr>
            <p:spPr bwMode="auto">
              <a:xfrm>
                <a:off x="3545" y="777"/>
                <a:ext cx="59" cy="21"/>
              </a:xfrm>
              <a:custGeom>
                <a:avLst/>
                <a:gdLst>
                  <a:gd name="T0" fmla="*/ 8 w 98"/>
                  <a:gd name="T1" fmla="*/ 7 h 34"/>
                  <a:gd name="T2" fmla="*/ 8 w 98"/>
                  <a:gd name="T3" fmla="*/ 13 h 34"/>
                  <a:gd name="T4" fmla="*/ 3 w 98"/>
                  <a:gd name="T5" fmla="*/ 17 h 34"/>
                  <a:gd name="T6" fmla="*/ 6 w 98"/>
                  <a:gd name="T7" fmla="*/ 24 h 34"/>
                  <a:gd name="T8" fmla="*/ 5 w 98"/>
                  <a:gd name="T9" fmla="*/ 31 h 34"/>
                  <a:gd name="T10" fmla="*/ 18 w 98"/>
                  <a:gd name="T11" fmla="*/ 33 h 34"/>
                  <a:gd name="T12" fmla="*/ 33 w 98"/>
                  <a:gd name="T13" fmla="*/ 29 h 34"/>
                  <a:gd name="T14" fmla="*/ 44 w 98"/>
                  <a:gd name="T15" fmla="*/ 27 h 34"/>
                  <a:gd name="T16" fmla="*/ 64 w 98"/>
                  <a:gd name="T17" fmla="*/ 27 h 34"/>
                  <a:gd name="T18" fmla="*/ 76 w 98"/>
                  <a:gd name="T19" fmla="*/ 27 h 34"/>
                  <a:gd name="T20" fmla="*/ 87 w 98"/>
                  <a:gd name="T21" fmla="*/ 23 h 34"/>
                  <a:gd name="T22" fmla="*/ 92 w 98"/>
                  <a:gd name="T23" fmla="*/ 18 h 34"/>
                  <a:gd name="T24" fmla="*/ 79 w 98"/>
                  <a:gd name="T25" fmla="*/ 15 h 34"/>
                  <a:gd name="T26" fmla="*/ 64 w 98"/>
                  <a:gd name="T27" fmla="*/ 12 h 34"/>
                  <a:gd name="T28" fmla="*/ 52 w 98"/>
                  <a:gd name="T29" fmla="*/ 7 h 34"/>
                  <a:gd name="T30" fmla="*/ 40 w 98"/>
                  <a:gd name="T31" fmla="*/ 11 h 34"/>
                  <a:gd name="T32" fmla="*/ 36 w 98"/>
                  <a:gd name="T33" fmla="*/ 14 h 34"/>
                  <a:gd name="T34" fmla="*/ 33 w 98"/>
                  <a:gd name="T35" fmla="*/ 2 h 34"/>
                  <a:gd name="T36" fmla="*/ 22 w 98"/>
                  <a:gd name="T37" fmla="*/ 4 h 34"/>
                  <a:gd name="T38" fmla="*/ 14 w 98"/>
                  <a:gd name="T39" fmla="*/ 4 h 34"/>
                  <a:gd name="T40" fmla="*/ 8 w 98"/>
                  <a:gd name="T41"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34">
                    <a:moveTo>
                      <a:pt x="8" y="7"/>
                    </a:moveTo>
                    <a:cubicBezTo>
                      <a:pt x="10" y="11"/>
                      <a:pt x="8" y="11"/>
                      <a:pt x="8" y="13"/>
                    </a:cubicBezTo>
                    <a:cubicBezTo>
                      <a:pt x="9" y="15"/>
                      <a:pt x="0" y="14"/>
                      <a:pt x="3" y="17"/>
                    </a:cubicBezTo>
                    <a:cubicBezTo>
                      <a:pt x="5" y="20"/>
                      <a:pt x="7" y="21"/>
                      <a:pt x="6" y="24"/>
                    </a:cubicBezTo>
                    <a:cubicBezTo>
                      <a:pt x="5" y="26"/>
                      <a:pt x="2" y="30"/>
                      <a:pt x="5" y="31"/>
                    </a:cubicBezTo>
                    <a:cubicBezTo>
                      <a:pt x="9" y="33"/>
                      <a:pt x="12" y="34"/>
                      <a:pt x="18" y="33"/>
                    </a:cubicBezTo>
                    <a:cubicBezTo>
                      <a:pt x="25" y="32"/>
                      <a:pt x="26" y="30"/>
                      <a:pt x="33" y="29"/>
                    </a:cubicBezTo>
                    <a:cubicBezTo>
                      <a:pt x="41" y="28"/>
                      <a:pt x="33" y="27"/>
                      <a:pt x="44" y="27"/>
                    </a:cubicBezTo>
                    <a:cubicBezTo>
                      <a:pt x="56" y="27"/>
                      <a:pt x="52" y="28"/>
                      <a:pt x="64" y="27"/>
                    </a:cubicBezTo>
                    <a:cubicBezTo>
                      <a:pt x="75" y="27"/>
                      <a:pt x="69" y="29"/>
                      <a:pt x="76" y="27"/>
                    </a:cubicBezTo>
                    <a:cubicBezTo>
                      <a:pt x="84" y="24"/>
                      <a:pt x="81" y="25"/>
                      <a:pt x="87" y="23"/>
                    </a:cubicBezTo>
                    <a:cubicBezTo>
                      <a:pt x="94" y="21"/>
                      <a:pt x="98" y="21"/>
                      <a:pt x="92" y="18"/>
                    </a:cubicBezTo>
                    <a:cubicBezTo>
                      <a:pt x="86" y="16"/>
                      <a:pt x="88" y="15"/>
                      <a:pt x="79" y="15"/>
                    </a:cubicBezTo>
                    <a:cubicBezTo>
                      <a:pt x="71" y="15"/>
                      <a:pt x="70" y="13"/>
                      <a:pt x="64" y="12"/>
                    </a:cubicBezTo>
                    <a:cubicBezTo>
                      <a:pt x="59" y="10"/>
                      <a:pt x="58" y="7"/>
                      <a:pt x="52" y="7"/>
                    </a:cubicBezTo>
                    <a:cubicBezTo>
                      <a:pt x="46" y="8"/>
                      <a:pt x="42" y="7"/>
                      <a:pt x="40" y="11"/>
                    </a:cubicBezTo>
                    <a:cubicBezTo>
                      <a:pt x="38" y="14"/>
                      <a:pt x="36" y="20"/>
                      <a:pt x="36" y="14"/>
                    </a:cubicBezTo>
                    <a:cubicBezTo>
                      <a:pt x="35" y="9"/>
                      <a:pt x="43" y="4"/>
                      <a:pt x="33" y="2"/>
                    </a:cubicBezTo>
                    <a:cubicBezTo>
                      <a:pt x="24" y="0"/>
                      <a:pt x="27" y="2"/>
                      <a:pt x="22" y="4"/>
                    </a:cubicBezTo>
                    <a:cubicBezTo>
                      <a:pt x="18" y="5"/>
                      <a:pt x="19" y="5"/>
                      <a:pt x="14" y="4"/>
                    </a:cubicBezTo>
                    <a:cubicBezTo>
                      <a:pt x="8" y="4"/>
                      <a:pt x="5" y="3"/>
                      <a:pt x="8"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0" name="Freeform 754">
                <a:extLst>
                  <a:ext uri="{FF2B5EF4-FFF2-40B4-BE49-F238E27FC236}">
                    <a16:creationId xmlns:a16="http://schemas.microsoft.com/office/drawing/2014/main" id="{666F5617-B582-5BEB-9089-78C200BB294B}"/>
                  </a:ext>
                </a:extLst>
              </p:cNvPr>
              <p:cNvSpPr>
                <a:spLocks/>
              </p:cNvSpPr>
              <p:nvPr/>
            </p:nvSpPr>
            <p:spPr bwMode="auto">
              <a:xfrm>
                <a:off x="3954" y="815"/>
                <a:ext cx="97" cy="27"/>
              </a:xfrm>
              <a:custGeom>
                <a:avLst/>
                <a:gdLst>
                  <a:gd name="T0" fmla="*/ 9 w 163"/>
                  <a:gd name="T1" fmla="*/ 16 h 45"/>
                  <a:gd name="T2" fmla="*/ 31 w 163"/>
                  <a:gd name="T3" fmla="*/ 31 h 45"/>
                  <a:gd name="T4" fmla="*/ 62 w 163"/>
                  <a:gd name="T5" fmla="*/ 39 h 45"/>
                  <a:gd name="T6" fmla="*/ 80 w 163"/>
                  <a:gd name="T7" fmla="*/ 36 h 45"/>
                  <a:gd name="T8" fmla="*/ 100 w 163"/>
                  <a:gd name="T9" fmla="*/ 29 h 45"/>
                  <a:gd name="T10" fmla="*/ 118 w 163"/>
                  <a:gd name="T11" fmla="*/ 32 h 45"/>
                  <a:gd name="T12" fmla="*/ 138 w 163"/>
                  <a:gd name="T13" fmla="*/ 34 h 45"/>
                  <a:gd name="T14" fmla="*/ 144 w 163"/>
                  <a:gd name="T15" fmla="*/ 19 h 45"/>
                  <a:gd name="T16" fmla="*/ 108 w 163"/>
                  <a:gd name="T17" fmla="*/ 9 h 45"/>
                  <a:gd name="T18" fmla="*/ 104 w 163"/>
                  <a:gd name="T19" fmla="*/ 19 h 45"/>
                  <a:gd name="T20" fmla="*/ 87 w 163"/>
                  <a:gd name="T21" fmla="*/ 11 h 45"/>
                  <a:gd name="T22" fmla="*/ 63 w 163"/>
                  <a:gd name="T23" fmla="*/ 7 h 45"/>
                  <a:gd name="T24" fmla="*/ 65 w 163"/>
                  <a:gd name="T25" fmla="*/ 19 h 45"/>
                  <a:gd name="T26" fmla="*/ 48 w 163"/>
                  <a:gd name="T27" fmla="*/ 11 h 45"/>
                  <a:gd name="T28" fmla="*/ 30 w 163"/>
                  <a:gd name="T29" fmla="*/ 6 h 45"/>
                  <a:gd name="T30" fmla="*/ 9 w 163"/>
                  <a:gd name="T31"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45">
                    <a:moveTo>
                      <a:pt x="9" y="16"/>
                    </a:moveTo>
                    <a:cubicBezTo>
                      <a:pt x="16" y="21"/>
                      <a:pt x="10" y="21"/>
                      <a:pt x="31" y="31"/>
                    </a:cubicBezTo>
                    <a:cubicBezTo>
                      <a:pt x="51" y="40"/>
                      <a:pt x="47" y="33"/>
                      <a:pt x="62" y="39"/>
                    </a:cubicBezTo>
                    <a:cubicBezTo>
                      <a:pt x="78" y="45"/>
                      <a:pt x="73" y="36"/>
                      <a:pt x="80" y="36"/>
                    </a:cubicBezTo>
                    <a:cubicBezTo>
                      <a:pt x="86" y="36"/>
                      <a:pt x="91" y="26"/>
                      <a:pt x="100" y="29"/>
                    </a:cubicBezTo>
                    <a:cubicBezTo>
                      <a:pt x="110" y="31"/>
                      <a:pt x="107" y="26"/>
                      <a:pt x="118" y="32"/>
                    </a:cubicBezTo>
                    <a:cubicBezTo>
                      <a:pt x="129" y="37"/>
                      <a:pt x="132" y="35"/>
                      <a:pt x="138" y="34"/>
                    </a:cubicBezTo>
                    <a:cubicBezTo>
                      <a:pt x="143" y="33"/>
                      <a:pt x="163" y="29"/>
                      <a:pt x="144" y="19"/>
                    </a:cubicBezTo>
                    <a:cubicBezTo>
                      <a:pt x="125" y="10"/>
                      <a:pt x="108" y="2"/>
                      <a:pt x="108" y="9"/>
                    </a:cubicBezTo>
                    <a:cubicBezTo>
                      <a:pt x="107" y="16"/>
                      <a:pt x="115" y="23"/>
                      <a:pt x="104" y="19"/>
                    </a:cubicBezTo>
                    <a:cubicBezTo>
                      <a:pt x="94" y="16"/>
                      <a:pt x="103" y="16"/>
                      <a:pt x="87" y="11"/>
                    </a:cubicBezTo>
                    <a:cubicBezTo>
                      <a:pt x="71" y="6"/>
                      <a:pt x="63" y="0"/>
                      <a:pt x="63" y="7"/>
                    </a:cubicBezTo>
                    <a:cubicBezTo>
                      <a:pt x="63" y="13"/>
                      <a:pt x="76" y="25"/>
                      <a:pt x="65" y="19"/>
                    </a:cubicBezTo>
                    <a:cubicBezTo>
                      <a:pt x="54" y="14"/>
                      <a:pt x="57" y="11"/>
                      <a:pt x="48" y="11"/>
                    </a:cubicBezTo>
                    <a:cubicBezTo>
                      <a:pt x="40" y="11"/>
                      <a:pt x="32" y="6"/>
                      <a:pt x="30" y="6"/>
                    </a:cubicBezTo>
                    <a:cubicBezTo>
                      <a:pt x="27" y="6"/>
                      <a:pt x="0" y="4"/>
                      <a:pt x="9" y="1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1" name="Freeform 755">
                <a:extLst>
                  <a:ext uri="{FF2B5EF4-FFF2-40B4-BE49-F238E27FC236}">
                    <a16:creationId xmlns:a16="http://schemas.microsoft.com/office/drawing/2014/main" id="{ED4CE7C3-FA6E-E2EE-7E5C-0FFD49311560}"/>
                  </a:ext>
                </a:extLst>
              </p:cNvPr>
              <p:cNvSpPr>
                <a:spLocks/>
              </p:cNvSpPr>
              <p:nvPr/>
            </p:nvSpPr>
            <p:spPr bwMode="auto">
              <a:xfrm>
                <a:off x="4053" y="823"/>
                <a:ext cx="57" cy="15"/>
              </a:xfrm>
              <a:custGeom>
                <a:avLst/>
                <a:gdLst>
                  <a:gd name="T0" fmla="*/ 8 w 95"/>
                  <a:gd name="T1" fmla="*/ 14 h 25"/>
                  <a:gd name="T2" fmla="*/ 24 w 95"/>
                  <a:gd name="T3" fmla="*/ 18 h 25"/>
                  <a:gd name="T4" fmla="*/ 39 w 95"/>
                  <a:gd name="T5" fmla="*/ 22 h 25"/>
                  <a:gd name="T6" fmla="*/ 52 w 95"/>
                  <a:gd name="T7" fmla="*/ 22 h 25"/>
                  <a:gd name="T8" fmla="*/ 63 w 95"/>
                  <a:gd name="T9" fmla="*/ 22 h 25"/>
                  <a:gd name="T10" fmla="*/ 78 w 95"/>
                  <a:gd name="T11" fmla="*/ 23 h 25"/>
                  <a:gd name="T12" fmla="*/ 92 w 95"/>
                  <a:gd name="T13" fmla="*/ 23 h 25"/>
                  <a:gd name="T14" fmla="*/ 88 w 95"/>
                  <a:gd name="T15" fmla="*/ 16 h 25"/>
                  <a:gd name="T16" fmla="*/ 73 w 95"/>
                  <a:gd name="T17" fmla="*/ 14 h 25"/>
                  <a:gd name="T18" fmla="*/ 57 w 95"/>
                  <a:gd name="T19" fmla="*/ 13 h 25"/>
                  <a:gd name="T20" fmla="*/ 50 w 95"/>
                  <a:gd name="T21" fmla="*/ 14 h 25"/>
                  <a:gd name="T22" fmla="*/ 38 w 95"/>
                  <a:gd name="T23" fmla="*/ 10 h 25"/>
                  <a:gd name="T24" fmla="*/ 26 w 95"/>
                  <a:gd name="T25" fmla="*/ 10 h 25"/>
                  <a:gd name="T26" fmla="*/ 20 w 95"/>
                  <a:gd name="T27" fmla="*/ 10 h 25"/>
                  <a:gd name="T28" fmla="*/ 11 w 95"/>
                  <a:gd name="T29" fmla="*/ 8 h 25"/>
                  <a:gd name="T30" fmla="*/ 1 w 95"/>
                  <a:gd name="T31" fmla="*/ 1 h 25"/>
                  <a:gd name="T32" fmla="*/ 3 w 95"/>
                  <a:gd name="T33" fmla="*/ 10 h 25"/>
                  <a:gd name="T34" fmla="*/ 8 w 95"/>
                  <a:gd name="T35"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25">
                    <a:moveTo>
                      <a:pt x="8" y="14"/>
                    </a:moveTo>
                    <a:cubicBezTo>
                      <a:pt x="12" y="17"/>
                      <a:pt x="17" y="15"/>
                      <a:pt x="24" y="18"/>
                    </a:cubicBezTo>
                    <a:cubicBezTo>
                      <a:pt x="31" y="21"/>
                      <a:pt x="31" y="21"/>
                      <a:pt x="39" y="22"/>
                    </a:cubicBezTo>
                    <a:cubicBezTo>
                      <a:pt x="47" y="22"/>
                      <a:pt x="47" y="20"/>
                      <a:pt x="52" y="22"/>
                    </a:cubicBezTo>
                    <a:cubicBezTo>
                      <a:pt x="58" y="23"/>
                      <a:pt x="51" y="20"/>
                      <a:pt x="63" y="22"/>
                    </a:cubicBezTo>
                    <a:cubicBezTo>
                      <a:pt x="74" y="23"/>
                      <a:pt x="71" y="23"/>
                      <a:pt x="78" y="23"/>
                    </a:cubicBezTo>
                    <a:cubicBezTo>
                      <a:pt x="86" y="23"/>
                      <a:pt x="90" y="25"/>
                      <a:pt x="92" y="23"/>
                    </a:cubicBezTo>
                    <a:cubicBezTo>
                      <a:pt x="94" y="22"/>
                      <a:pt x="95" y="16"/>
                      <a:pt x="88" y="16"/>
                    </a:cubicBezTo>
                    <a:cubicBezTo>
                      <a:pt x="80" y="16"/>
                      <a:pt x="77" y="14"/>
                      <a:pt x="73" y="14"/>
                    </a:cubicBezTo>
                    <a:cubicBezTo>
                      <a:pt x="68" y="14"/>
                      <a:pt x="60" y="13"/>
                      <a:pt x="57" y="13"/>
                    </a:cubicBezTo>
                    <a:cubicBezTo>
                      <a:pt x="54" y="13"/>
                      <a:pt x="55" y="15"/>
                      <a:pt x="50" y="14"/>
                    </a:cubicBezTo>
                    <a:cubicBezTo>
                      <a:pt x="44" y="13"/>
                      <a:pt x="41" y="10"/>
                      <a:pt x="38" y="10"/>
                    </a:cubicBezTo>
                    <a:cubicBezTo>
                      <a:pt x="34" y="9"/>
                      <a:pt x="30" y="10"/>
                      <a:pt x="26" y="10"/>
                    </a:cubicBezTo>
                    <a:cubicBezTo>
                      <a:pt x="23" y="9"/>
                      <a:pt x="26" y="10"/>
                      <a:pt x="20" y="10"/>
                    </a:cubicBezTo>
                    <a:cubicBezTo>
                      <a:pt x="15" y="9"/>
                      <a:pt x="12" y="9"/>
                      <a:pt x="11" y="8"/>
                    </a:cubicBezTo>
                    <a:cubicBezTo>
                      <a:pt x="11" y="7"/>
                      <a:pt x="1" y="0"/>
                      <a:pt x="1" y="1"/>
                    </a:cubicBezTo>
                    <a:cubicBezTo>
                      <a:pt x="0" y="3"/>
                      <a:pt x="2" y="6"/>
                      <a:pt x="3" y="10"/>
                    </a:cubicBezTo>
                    <a:cubicBezTo>
                      <a:pt x="4" y="13"/>
                      <a:pt x="6" y="9"/>
                      <a:pt x="8" y="1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2" name="Freeform 756">
                <a:extLst>
                  <a:ext uri="{FF2B5EF4-FFF2-40B4-BE49-F238E27FC236}">
                    <a16:creationId xmlns:a16="http://schemas.microsoft.com/office/drawing/2014/main" id="{9E814EFD-CE44-13DC-EF79-EAE7DDD91745}"/>
                  </a:ext>
                </a:extLst>
              </p:cNvPr>
              <p:cNvSpPr>
                <a:spLocks/>
              </p:cNvSpPr>
              <p:nvPr/>
            </p:nvSpPr>
            <p:spPr bwMode="auto">
              <a:xfrm>
                <a:off x="4029" y="846"/>
                <a:ext cx="40" cy="13"/>
              </a:xfrm>
              <a:custGeom>
                <a:avLst/>
                <a:gdLst>
                  <a:gd name="T0" fmla="*/ 7 w 66"/>
                  <a:gd name="T1" fmla="*/ 4 h 21"/>
                  <a:gd name="T2" fmla="*/ 1 w 66"/>
                  <a:gd name="T3" fmla="*/ 14 h 21"/>
                  <a:gd name="T4" fmla="*/ 9 w 66"/>
                  <a:gd name="T5" fmla="*/ 18 h 21"/>
                  <a:gd name="T6" fmla="*/ 21 w 66"/>
                  <a:gd name="T7" fmla="*/ 15 h 21"/>
                  <a:gd name="T8" fmla="*/ 32 w 66"/>
                  <a:gd name="T9" fmla="*/ 19 h 21"/>
                  <a:gd name="T10" fmla="*/ 50 w 66"/>
                  <a:gd name="T11" fmla="*/ 20 h 21"/>
                  <a:gd name="T12" fmla="*/ 63 w 66"/>
                  <a:gd name="T13" fmla="*/ 18 h 21"/>
                  <a:gd name="T14" fmla="*/ 56 w 66"/>
                  <a:gd name="T15" fmla="*/ 12 h 21"/>
                  <a:gd name="T16" fmla="*/ 45 w 66"/>
                  <a:gd name="T17" fmla="*/ 8 h 21"/>
                  <a:gd name="T18" fmla="*/ 30 w 66"/>
                  <a:gd name="T19" fmla="*/ 4 h 21"/>
                  <a:gd name="T20" fmla="*/ 15 w 66"/>
                  <a:gd name="T21" fmla="*/ 3 h 21"/>
                  <a:gd name="T22" fmla="*/ 7 w 66"/>
                  <a:gd name="T2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21">
                    <a:moveTo>
                      <a:pt x="7" y="4"/>
                    </a:moveTo>
                    <a:cubicBezTo>
                      <a:pt x="6" y="7"/>
                      <a:pt x="1" y="11"/>
                      <a:pt x="1" y="14"/>
                    </a:cubicBezTo>
                    <a:cubicBezTo>
                      <a:pt x="0" y="16"/>
                      <a:pt x="1" y="21"/>
                      <a:pt x="9" y="18"/>
                    </a:cubicBezTo>
                    <a:cubicBezTo>
                      <a:pt x="16" y="14"/>
                      <a:pt x="17" y="14"/>
                      <a:pt x="21" y="15"/>
                    </a:cubicBezTo>
                    <a:cubicBezTo>
                      <a:pt x="25" y="16"/>
                      <a:pt x="22" y="17"/>
                      <a:pt x="32" y="19"/>
                    </a:cubicBezTo>
                    <a:cubicBezTo>
                      <a:pt x="41" y="21"/>
                      <a:pt x="44" y="21"/>
                      <a:pt x="50" y="20"/>
                    </a:cubicBezTo>
                    <a:cubicBezTo>
                      <a:pt x="57" y="19"/>
                      <a:pt x="63" y="20"/>
                      <a:pt x="63" y="18"/>
                    </a:cubicBezTo>
                    <a:cubicBezTo>
                      <a:pt x="63" y="16"/>
                      <a:pt x="66" y="16"/>
                      <a:pt x="56" y="12"/>
                    </a:cubicBezTo>
                    <a:cubicBezTo>
                      <a:pt x="46" y="9"/>
                      <a:pt x="55" y="11"/>
                      <a:pt x="45" y="8"/>
                    </a:cubicBezTo>
                    <a:cubicBezTo>
                      <a:pt x="35" y="6"/>
                      <a:pt x="34" y="4"/>
                      <a:pt x="30" y="4"/>
                    </a:cubicBezTo>
                    <a:cubicBezTo>
                      <a:pt x="26" y="4"/>
                      <a:pt x="21" y="3"/>
                      <a:pt x="15" y="3"/>
                    </a:cubicBezTo>
                    <a:cubicBezTo>
                      <a:pt x="9" y="3"/>
                      <a:pt x="4" y="0"/>
                      <a:pt x="7"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3" name="Freeform 757">
                <a:extLst>
                  <a:ext uri="{FF2B5EF4-FFF2-40B4-BE49-F238E27FC236}">
                    <a16:creationId xmlns:a16="http://schemas.microsoft.com/office/drawing/2014/main" id="{1F6A0C11-F8D0-A8F3-C6CA-D1432BBD4176}"/>
                  </a:ext>
                </a:extLst>
              </p:cNvPr>
              <p:cNvSpPr>
                <a:spLocks/>
              </p:cNvSpPr>
              <p:nvPr/>
            </p:nvSpPr>
            <p:spPr bwMode="auto">
              <a:xfrm>
                <a:off x="3015" y="759"/>
                <a:ext cx="59" cy="14"/>
              </a:xfrm>
              <a:custGeom>
                <a:avLst/>
                <a:gdLst>
                  <a:gd name="T0" fmla="*/ 4 w 99"/>
                  <a:gd name="T1" fmla="*/ 11 h 23"/>
                  <a:gd name="T2" fmla="*/ 23 w 99"/>
                  <a:gd name="T3" fmla="*/ 6 h 23"/>
                  <a:gd name="T4" fmla="*/ 35 w 99"/>
                  <a:gd name="T5" fmla="*/ 6 h 23"/>
                  <a:gd name="T6" fmla="*/ 48 w 99"/>
                  <a:gd name="T7" fmla="*/ 6 h 23"/>
                  <a:gd name="T8" fmla="*/ 61 w 99"/>
                  <a:gd name="T9" fmla="*/ 6 h 23"/>
                  <a:gd name="T10" fmla="*/ 80 w 99"/>
                  <a:gd name="T11" fmla="*/ 4 h 23"/>
                  <a:gd name="T12" fmla="*/ 88 w 99"/>
                  <a:gd name="T13" fmla="*/ 11 h 23"/>
                  <a:gd name="T14" fmla="*/ 65 w 99"/>
                  <a:gd name="T15" fmla="*/ 11 h 23"/>
                  <a:gd name="T16" fmla="*/ 57 w 99"/>
                  <a:gd name="T17" fmla="*/ 18 h 23"/>
                  <a:gd name="T18" fmla="*/ 44 w 99"/>
                  <a:gd name="T19" fmla="*/ 21 h 23"/>
                  <a:gd name="T20" fmla="*/ 34 w 99"/>
                  <a:gd name="T21" fmla="*/ 15 h 23"/>
                  <a:gd name="T22" fmla="*/ 13 w 99"/>
                  <a:gd name="T23" fmla="*/ 12 h 23"/>
                  <a:gd name="T24" fmla="*/ 4 w 99"/>
                  <a:gd name="T25"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23">
                    <a:moveTo>
                      <a:pt x="4" y="11"/>
                    </a:moveTo>
                    <a:cubicBezTo>
                      <a:pt x="12" y="7"/>
                      <a:pt x="16" y="6"/>
                      <a:pt x="23" y="6"/>
                    </a:cubicBezTo>
                    <a:cubicBezTo>
                      <a:pt x="29" y="6"/>
                      <a:pt x="30" y="6"/>
                      <a:pt x="35" y="6"/>
                    </a:cubicBezTo>
                    <a:cubicBezTo>
                      <a:pt x="40" y="7"/>
                      <a:pt x="39" y="5"/>
                      <a:pt x="48" y="6"/>
                    </a:cubicBezTo>
                    <a:cubicBezTo>
                      <a:pt x="57" y="7"/>
                      <a:pt x="55" y="8"/>
                      <a:pt x="61" y="6"/>
                    </a:cubicBezTo>
                    <a:cubicBezTo>
                      <a:pt x="68" y="4"/>
                      <a:pt x="76" y="0"/>
                      <a:pt x="80" y="4"/>
                    </a:cubicBezTo>
                    <a:cubicBezTo>
                      <a:pt x="84" y="7"/>
                      <a:pt x="99" y="10"/>
                      <a:pt x="88" y="11"/>
                    </a:cubicBezTo>
                    <a:cubicBezTo>
                      <a:pt x="76" y="12"/>
                      <a:pt x="67" y="8"/>
                      <a:pt x="65" y="11"/>
                    </a:cubicBezTo>
                    <a:cubicBezTo>
                      <a:pt x="63" y="14"/>
                      <a:pt x="58" y="13"/>
                      <a:pt x="57" y="18"/>
                    </a:cubicBezTo>
                    <a:cubicBezTo>
                      <a:pt x="56" y="22"/>
                      <a:pt x="55" y="23"/>
                      <a:pt x="44" y="21"/>
                    </a:cubicBezTo>
                    <a:cubicBezTo>
                      <a:pt x="32" y="19"/>
                      <a:pt x="30" y="16"/>
                      <a:pt x="34" y="15"/>
                    </a:cubicBezTo>
                    <a:cubicBezTo>
                      <a:pt x="37" y="15"/>
                      <a:pt x="15" y="9"/>
                      <a:pt x="13" y="12"/>
                    </a:cubicBezTo>
                    <a:cubicBezTo>
                      <a:pt x="10" y="15"/>
                      <a:pt x="0" y="16"/>
                      <a:pt x="4" y="1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4" name="Freeform 758">
                <a:extLst>
                  <a:ext uri="{FF2B5EF4-FFF2-40B4-BE49-F238E27FC236}">
                    <a16:creationId xmlns:a16="http://schemas.microsoft.com/office/drawing/2014/main" id="{CAC0BB34-78FA-4219-7C92-C0B2E0BCB9B4}"/>
                  </a:ext>
                </a:extLst>
              </p:cNvPr>
              <p:cNvSpPr>
                <a:spLocks/>
              </p:cNvSpPr>
              <p:nvPr/>
            </p:nvSpPr>
            <p:spPr bwMode="auto">
              <a:xfrm>
                <a:off x="3087" y="750"/>
                <a:ext cx="82" cy="23"/>
              </a:xfrm>
              <a:custGeom>
                <a:avLst/>
                <a:gdLst>
                  <a:gd name="T0" fmla="*/ 5 w 136"/>
                  <a:gd name="T1" fmla="*/ 21 h 38"/>
                  <a:gd name="T2" fmla="*/ 24 w 136"/>
                  <a:gd name="T3" fmla="*/ 12 h 38"/>
                  <a:gd name="T4" fmla="*/ 43 w 136"/>
                  <a:gd name="T5" fmla="*/ 9 h 38"/>
                  <a:gd name="T6" fmla="*/ 60 w 136"/>
                  <a:gd name="T7" fmla="*/ 7 h 38"/>
                  <a:gd name="T8" fmla="*/ 72 w 136"/>
                  <a:gd name="T9" fmla="*/ 4 h 38"/>
                  <a:gd name="T10" fmla="*/ 78 w 136"/>
                  <a:gd name="T11" fmla="*/ 12 h 38"/>
                  <a:gd name="T12" fmla="*/ 68 w 136"/>
                  <a:gd name="T13" fmla="*/ 18 h 38"/>
                  <a:gd name="T14" fmla="*/ 85 w 136"/>
                  <a:gd name="T15" fmla="*/ 23 h 38"/>
                  <a:gd name="T16" fmla="*/ 95 w 136"/>
                  <a:gd name="T17" fmla="*/ 25 h 38"/>
                  <a:gd name="T18" fmla="*/ 104 w 136"/>
                  <a:gd name="T19" fmla="*/ 17 h 38"/>
                  <a:gd name="T20" fmla="*/ 122 w 136"/>
                  <a:gd name="T21" fmla="*/ 18 h 38"/>
                  <a:gd name="T22" fmla="*/ 130 w 136"/>
                  <a:gd name="T23" fmla="*/ 21 h 38"/>
                  <a:gd name="T24" fmla="*/ 127 w 136"/>
                  <a:gd name="T25" fmla="*/ 30 h 38"/>
                  <a:gd name="T26" fmla="*/ 111 w 136"/>
                  <a:gd name="T27" fmla="*/ 34 h 38"/>
                  <a:gd name="T28" fmla="*/ 101 w 136"/>
                  <a:gd name="T29" fmla="*/ 36 h 38"/>
                  <a:gd name="T30" fmla="*/ 76 w 136"/>
                  <a:gd name="T31" fmla="*/ 34 h 38"/>
                  <a:gd name="T32" fmla="*/ 65 w 136"/>
                  <a:gd name="T33" fmla="*/ 36 h 38"/>
                  <a:gd name="T34" fmla="*/ 50 w 136"/>
                  <a:gd name="T35" fmla="*/ 38 h 38"/>
                  <a:gd name="T36" fmla="*/ 45 w 136"/>
                  <a:gd name="T37" fmla="*/ 34 h 38"/>
                  <a:gd name="T38" fmla="*/ 43 w 136"/>
                  <a:gd name="T39" fmla="*/ 28 h 38"/>
                  <a:gd name="T40" fmla="*/ 28 w 136"/>
                  <a:gd name="T41" fmla="*/ 25 h 38"/>
                  <a:gd name="T42" fmla="*/ 19 w 136"/>
                  <a:gd name="T43" fmla="*/ 25 h 38"/>
                  <a:gd name="T44" fmla="*/ 9 w 136"/>
                  <a:gd name="T45" fmla="*/ 26 h 38"/>
                  <a:gd name="T46" fmla="*/ 5 w 136"/>
                  <a:gd name="T47"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38">
                    <a:moveTo>
                      <a:pt x="5" y="21"/>
                    </a:moveTo>
                    <a:cubicBezTo>
                      <a:pt x="16" y="18"/>
                      <a:pt x="13" y="9"/>
                      <a:pt x="24" y="12"/>
                    </a:cubicBezTo>
                    <a:cubicBezTo>
                      <a:pt x="36" y="14"/>
                      <a:pt x="38" y="7"/>
                      <a:pt x="43" y="9"/>
                    </a:cubicBezTo>
                    <a:cubicBezTo>
                      <a:pt x="48" y="11"/>
                      <a:pt x="53" y="4"/>
                      <a:pt x="60" y="7"/>
                    </a:cubicBezTo>
                    <a:cubicBezTo>
                      <a:pt x="68" y="9"/>
                      <a:pt x="69" y="0"/>
                      <a:pt x="72" y="4"/>
                    </a:cubicBezTo>
                    <a:cubicBezTo>
                      <a:pt x="75" y="8"/>
                      <a:pt x="92" y="9"/>
                      <a:pt x="78" y="12"/>
                    </a:cubicBezTo>
                    <a:cubicBezTo>
                      <a:pt x="65" y="15"/>
                      <a:pt x="57" y="14"/>
                      <a:pt x="68" y="18"/>
                    </a:cubicBezTo>
                    <a:cubicBezTo>
                      <a:pt x="78" y="23"/>
                      <a:pt x="84" y="17"/>
                      <a:pt x="85" y="23"/>
                    </a:cubicBezTo>
                    <a:cubicBezTo>
                      <a:pt x="86" y="28"/>
                      <a:pt x="90" y="35"/>
                      <a:pt x="95" y="25"/>
                    </a:cubicBezTo>
                    <a:cubicBezTo>
                      <a:pt x="100" y="16"/>
                      <a:pt x="99" y="15"/>
                      <a:pt x="104" y="17"/>
                    </a:cubicBezTo>
                    <a:cubicBezTo>
                      <a:pt x="109" y="18"/>
                      <a:pt x="121" y="15"/>
                      <a:pt x="122" y="18"/>
                    </a:cubicBezTo>
                    <a:cubicBezTo>
                      <a:pt x="124" y="21"/>
                      <a:pt x="128" y="20"/>
                      <a:pt x="130" y="21"/>
                    </a:cubicBezTo>
                    <a:cubicBezTo>
                      <a:pt x="132" y="23"/>
                      <a:pt x="136" y="28"/>
                      <a:pt x="127" y="30"/>
                    </a:cubicBezTo>
                    <a:cubicBezTo>
                      <a:pt x="118" y="33"/>
                      <a:pt x="114" y="31"/>
                      <a:pt x="111" y="34"/>
                    </a:cubicBezTo>
                    <a:cubicBezTo>
                      <a:pt x="107" y="36"/>
                      <a:pt x="111" y="36"/>
                      <a:pt x="101" y="36"/>
                    </a:cubicBezTo>
                    <a:cubicBezTo>
                      <a:pt x="90" y="36"/>
                      <a:pt x="80" y="33"/>
                      <a:pt x="76" y="34"/>
                    </a:cubicBezTo>
                    <a:cubicBezTo>
                      <a:pt x="72" y="35"/>
                      <a:pt x="72" y="34"/>
                      <a:pt x="65" y="36"/>
                    </a:cubicBezTo>
                    <a:cubicBezTo>
                      <a:pt x="58" y="38"/>
                      <a:pt x="54" y="37"/>
                      <a:pt x="50" y="38"/>
                    </a:cubicBezTo>
                    <a:cubicBezTo>
                      <a:pt x="46" y="38"/>
                      <a:pt x="45" y="37"/>
                      <a:pt x="45" y="34"/>
                    </a:cubicBezTo>
                    <a:cubicBezTo>
                      <a:pt x="45" y="30"/>
                      <a:pt x="50" y="29"/>
                      <a:pt x="43" y="28"/>
                    </a:cubicBezTo>
                    <a:cubicBezTo>
                      <a:pt x="36" y="27"/>
                      <a:pt x="30" y="25"/>
                      <a:pt x="28" y="25"/>
                    </a:cubicBezTo>
                    <a:cubicBezTo>
                      <a:pt x="26" y="25"/>
                      <a:pt x="23" y="24"/>
                      <a:pt x="19" y="25"/>
                    </a:cubicBezTo>
                    <a:cubicBezTo>
                      <a:pt x="15" y="26"/>
                      <a:pt x="18" y="26"/>
                      <a:pt x="9" y="26"/>
                    </a:cubicBezTo>
                    <a:cubicBezTo>
                      <a:pt x="0" y="26"/>
                      <a:pt x="1" y="22"/>
                      <a:pt x="5" y="2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5" name="Freeform 759">
                <a:extLst>
                  <a:ext uri="{FF2B5EF4-FFF2-40B4-BE49-F238E27FC236}">
                    <a16:creationId xmlns:a16="http://schemas.microsoft.com/office/drawing/2014/main" id="{52BE121B-9AA6-7428-AC27-7016CC8BF8DC}"/>
                  </a:ext>
                </a:extLst>
              </p:cNvPr>
              <p:cNvSpPr>
                <a:spLocks/>
              </p:cNvSpPr>
              <p:nvPr/>
            </p:nvSpPr>
            <p:spPr bwMode="auto">
              <a:xfrm>
                <a:off x="4480" y="879"/>
                <a:ext cx="41" cy="13"/>
              </a:xfrm>
              <a:custGeom>
                <a:avLst/>
                <a:gdLst>
                  <a:gd name="T0" fmla="*/ 12 w 67"/>
                  <a:gd name="T1" fmla="*/ 2 h 21"/>
                  <a:gd name="T2" fmla="*/ 32 w 67"/>
                  <a:gd name="T3" fmla="*/ 2 h 21"/>
                  <a:gd name="T4" fmla="*/ 42 w 67"/>
                  <a:gd name="T5" fmla="*/ 3 h 21"/>
                  <a:gd name="T6" fmla="*/ 53 w 67"/>
                  <a:gd name="T7" fmla="*/ 5 h 21"/>
                  <a:gd name="T8" fmla="*/ 66 w 67"/>
                  <a:gd name="T9" fmla="*/ 9 h 21"/>
                  <a:gd name="T10" fmla="*/ 64 w 67"/>
                  <a:gd name="T11" fmla="*/ 14 h 21"/>
                  <a:gd name="T12" fmla="*/ 54 w 67"/>
                  <a:gd name="T13" fmla="*/ 17 h 21"/>
                  <a:gd name="T14" fmla="*/ 44 w 67"/>
                  <a:gd name="T15" fmla="*/ 17 h 21"/>
                  <a:gd name="T16" fmla="*/ 33 w 67"/>
                  <a:gd name="T17" fmla="*/ 14 h 21"/>
                  <a:gd name="T18" fmla="*/ 22 w 67"/>
                  <a:gd name="T19" fmla="*/ 19 h 21"/>
                  <a:gd name="T20" fmla="*/ 15 w 67"/>
                  <a:gd name="T21" fmla="*/ 19 h 21"/>
                  <a:gd name="T22" fmla="*/ 7 w 67"/>
                  <a:gd name="T23" fmla="*/ 15 h 21"/>
                  <a:gd name="T24" fmla="*/ 3 w 67"/>
                  <a:gd name="T25" fmla="*/ 9 h 21"/>
                  <a:gd name="T26" fmla="*/ 12 w 67"/>
                  <a:gd name="T2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21">
                    <a:moveTo>
                      <a:pt x="12" y="2"/>
                    </a:moveTo>
                    <a:cubicBezTo>
                      <a:pt x="22" y="2"/>
                      <a:pt x="26" y="1"/>
                      <a:pt x="32" y="2"/>
                    </a:cubicBezTo>
                    <a:cubicBezTo>
                      <a:pt x="38" y="2"/>
                      <a:pt x="35" y="2"/>
                      <a:pt x="42" y="3"/>
                    </a:cubicBezTo>
                    <a:cubicBezTo>
                      <a:pt x="48" y="5"/>
                      <a:pt x="44" y="4"/>
                      <a:pt x="53" y="5"/>
                    </a:cubicBezTo>
                    <a:cubicBezTo>
                      <a:pt x="63" y="6"/>
                      <a:pt x="66" y="8"/>
                      <a:pt x="66" y="9"/>
                    </a:cubicBezTo>
                    <a:cubicBezTo>
                      <a:pt x="66" y="11"/>
                      <a:pt x="67" y="14"/>
                      <a:pt x="64" y="14"/>
                    </a:cubicBezTo>
                    <a:cubicBezTo>
                      <a:pt x="61" y="14"/>
                      <a:pt x="59" y="16"/>
                      <a:pt x="54" y="17"/>
                    </a:cubicBezTo>
                    <a:cubicBezTo>
                      <a:pt x="49" y="18"/>
                      <a:pt x="52" y="18"/>
                      <a:pt x="44" y="17"/>
                    </a:cubicBezTo>
                    <a:cubicBezTo>
                      <a:pt x="36" y="15"/>
                      <a:pt x="40" y="13"/>
                      <a:pt x="33" y="14"/>
                    </a:cubicBezTo>
                    <a:cubicBezTo>
                      <a:pt x="27" y="15"/>
                      <a:pt x="26" y="19"/>
                      <a:pt x="22" y="19"/>
                    </a:cubicBezTo>
                    <a:cubicBezTo>
                      <a:pt x="18" y="20"/>
                      <a:pt x="18" y="21"/>
                      <a:pt x="15" y="19"/>
                    </a:cubicBezTo>
                    <a:cubicBezTo>
                      <a:pt x="12" y="18"/>
                      <a:pt x="10" y="17"/>
                      <a:pt x="7" y="15"/>
                    </a:cubicBezTo>
                    <a:cubicBezTo>
                      <a:pt x="5" y="13"/>
                      <a:pt x="0" y="14"/>
                      <a:pt x="3" y="9"/>
                    </a:cubicBezTo>
                    <a:cubicBezTo>
                      <a:pt x="6" y="3"/>
                      <a:pt x="10" y="0"/>
                      <a:pt x="12"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6" name="Freeform 760">
                <a:extLst>
                  <a:ext uri="{FF2B5EF4-FFF2-40B4-BE49-F238E27FC236}">
                    <a16:creationId xmlns:a16="http://schemas.microsoft.com/office/drawing/2014/main" id="{73AC4930-3C62-A14B-C4C4-E1F04136358C}"/>
                  </a:ext>
                </a:extLst>
              </p:cNvPr>
              <p:cNvSpPr>
                <a:spLocks/>
              </p:cNvSpPr>
              <p:nvPr/>
            </p:nvSpPr>
            <p:spPr bwMode="auto">
              <a:xfrm>
                <a:off x="4357" y="1136"/>
                <a:ext cx="117" cy="142"/>
              </a:xfrm>
              <a:custGeom>
                <a:avLst/>
                <a:gdLst>
                  <a:gd name="T0" fmla="*/ 5 w 194"/>
                  <a:gd name="T1" fmla="*/ 3 h 237"/>
                  <a:gd name="T2" fmla="*/ 25 w 194"/>
                  <a:gd name="T3" fmla="*/ 20 h 237"/>
                  <a:gd name="T4" fmla="*/ 45 w 194"/>
                  <a:gd name="T5" fmla="*/ 39 h 237"/>
                  <a:gd name="T6" fmla="*/ 62 w 194"/>
                  <a:gd name="T7" fmla="*/ 57 h 237"/>
                  <a:gd name="T8" fmla="*/ 76 w 194"/>
                  <a:gd name="T9" fmla="*/ 77 h 237"/>
                  <a:gd name="T10" fmla="*/ 108 w 194"/>
                  <a:gd name="T11" fmla="*/ 103 h 237"/>
                  <a:gd name="T12" fmla="*/ 135 w 194"/>
                  <a:gd name="T13" fmla="*/ 128 h 237"/>
                  <a:gd name="T14" fmla="*/ 167 w 194"/>
                  <a:gd name="T15" fmla="*/ 160 h 237"/>
                  <a:gd name="T16" fmla="*/ 127 w 194"/>
                  <a:gd name="T17" fmla="*/ 142 h 237"/>
                  <a:gd name="T18" fmla="*/ 130 w 194"/>
                  <a:gd name="T19" fmla="*/ 162 h 237"/>
                  <a:gd name="T20" fmla="*/ 139 w 194"/>
                  <a:gd name="T21" fmla="*/ 190 h 237"/>
                  <a:gd name="T22" fmla="*/ 169 w 194"/>
                  <a:gd name="T23" fmla="*/ 207 h 237"/>
                  <a:gd name="T24" fmla="*/ 187 w 194"/>
                  <a:gd name="T25" fmla="*/ 223 h 237"/>
                  <a:gd name="T26" fmla="*/ 171 w 194"/>
                  <a:gd name="T27" fmla="*/ 217 h 237"/>
                  <a:gd name="T28" fmla="*/ 157 w 194"/>
                  <a:gd name="T29" fmla="*/ 219 h 237"/>
                  <a:gd name="T30" fmla="*/ 160 w 194"/>
                  <a:gd name="T31" fmla="*/ 233 h 237"/>
                  <a:gd name="T32" fmla="*/ 143 w 194"/>
                  <a:gd name="T33" fmla="*/ 220 h 237"/>
                  <a:gd name="T34" fmla="*/ 130 w 194"/>
                  <a:gd name="T35" fmla="*/ 195 h 237"/>
                  <a:gd name="T36" fmla="*/ 116 w 194"/>
                  <a:gd name="T37" fmla="*/ 167 h 237"/>
                  <a:gd name="T38" fmla="*/ 97 w 194"/>
                  <a:gd name="T39" fmla="*/ 148 h 237"/>
                  <a:gd name="T40" fmla="*/ 82 w 194"/>
                  <a:gd name="T41" fmla="*/ 112 h 237"/>
                  <a:gd name="T42" fmla="*/ 60 w 194"/>
                  <a:gd name="T43" fmla="*/ 89 h 237"/>
                  <a:gd name="T44" fmla="*/ 37 w 194"/>
                  <a:gd name="T45" fmla="*/ 71 h 237"/>
                  <a:gd name="T46" fmla="*/ 22 w 194"/>
                  <a:gd name="T47" fmla="*/ 52 h 237"/>
                  <a:gd name="T48" fmla="*/ 11 w 194"/>
                  <a:gd name="T49" fmla="*/ 30 h 237"/>
                  <a:gd name="T50" fmla="*/ 17 w 194"/>
                  <a:gd name="T51" fmla="*/ 23 h 237"/>
                  <a:gd name="T52" fmla="*/ 0 w 194"/>
                  <a:gd name="T53" fmla="*/ 10 h 237"/>
                  <a:gd name="T54" fmla="*/ 5 w 194"/>
                  <a:gd name="T55" fmla="*/ 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237">
                    <a:moveTo>
                      <a:pt x="5" y="3"/>
                    </a:moveTo>
                    <a:cubicBezTo>
                      <a:pt x="15" y="10"/>
                      <a:pt x="21" y="11"/>
                      <a:pt x="25" y="20"/>
                    </a:cubicBezTo>
                    <a:cubicBezTo>
                      <a:pt x="29" y="29"/>
                      <a:pt x="40" y="32"/>
                      <a:pt x="45" y="39"/>
                    </a:cubicBezTo>
                    <a:cubicBezTo>
                      <a:pt x="50" y="46"/>
                      <a:pt x="51" y="45"/>
                      <a:pt x="62" y="57"/>
                    </a:cubicBezTo>
                    <a:cubicBezTo>
                      <a:pt x="73" y="69"/>
                      <a:pt x="62" y="64"/>
                      <a:pt x="76" y="77"/>
                    </a:cubicBezTo>
                    <a:cubicBezTo>
                      <a:pt x="91" y="89"/>
                      <a:pt x="99" y="90"/>
                      <a:pt x="108" y="103"/>
                    </a:cubicBezTo>
                    <a:cubicBezTo>
                      <a:pt x="118" y="116"/>
                      <a:pt x="122" y="118"/>
                      <a:pt x="135" y="128"/>
                    </a:cubicBezTo>
                    <a:cubicBezTo>
                      <a:pt x="149" y="138"/>
                      <a:pt x="177" y="162"/>
                      <a:pt x="167" y="160"/>
                    </a:cubicBezTo>
                    <a:cubicBezTo>
                      <a:pt x="158" y="157"/>
                      <a:pt x="129" y="136"/>
                      <a:pt x="127" y="142"/>
                    </a:cubicBezTo>
                    <a:cubicBezTo>
                      <a:pt x="125" y="147"/>
                      <a:pt x="122" y="150"/>
                      <a:pt x="130" y="162"/>
                    </a:cubicBezTo>
                    <a:cubicBezTo>
                      <a:pt x="138" y="175"/>
                      <a:pt x="130" y="182"/>
                      <a:pt x="139" y="190"/>
                    </a:cubicBezTo>
                    <a:cubicBezTo>
                      <a:pt x="148" y="198"/>
                      <a:pt x="166" y="203"/>
                      <a:pt x="169" y="207"/>
                    </a:cubicBezTo>
                    <a:cubicBezTo>
                      <a:pt x="173" y="211"/>
                      <a:pt x="194" y="222"/>
                      <a:pt x="187" y="223"/>
                    </a:cubicBezTo>
                    <a:cubicBezTo>
                      <a:pt x="180" y="223"/>
                      <a:pt x="177" y="217"/>
                      <a:pt x="171" y="217"/>
                    </a:cubicBezTo>
                    <a:cubicBezTo>
                      <a:pt x="165" y="217"/>
                      <a:pt x="156" y="216"/>
                      <a:pt x="157" y="219"/>
                    </a:cubicBezTo>
                    <a:cubicBezTo>
                      <a:pt x="159" y="223"/>
                      <a:pt x="165" y="237"/>
                      <a:pt x="160" y="233"/>
                    </a:cubicBezTo>
                    <a:cubicBezTo>
                      <a:pt x="154" y="230"/>
                      <a:pt x="151" y="229"/>
                      <a:pt x="143" y="220"/>
                    </a:cubicBezTo>
                    <a:cubicBezTo>
                      <a:pt x="134" y="210"/>
                      <a:pt x="139" y="201"/>
                      <a:pt x="130" y="195"/>
                    </a:cubicBezTo>
                    <a:cubicBezTo>
                      <a:pt x="122" y="189"/>
                      <a:pt x="121" y="170"/>
                      <a:pt x="116" y="167"/>
                    </a:cubicBezTo>
                    <a:cubicBezTo>
                      <a:pt x="111" y="165"/>
                      <a:pt x="104" y="162"/>
                      <a:pt x="97" y="148"/>
                    </a:cubicBezTo>
                    <a:cubicBezTo>
                      <a:pt x="90" y="135"/>
                      <a:pt x="90" y="122"/>
                      <a:pt x="82" y="112"/>
                    </a:cubicBezTo>
                    <a:cubicBezTo>
                      <a:pt x="74" y="102"/>
                      <a:pt x="69" y="95"/>
                      <a:pt x="60" y="89"/>
                    </a:cubicBezTo>
                    <a:cubicBezTo>
                      <a:pt x="51" y="83"/>
                      <a:pt x="42" y="77"/>
                      <a:pt x="37" y="71"/>
                    </a:cubicBezTo>
                    <a:cubicBezTo>
                      <a:pt x="32" y="64"/>
                      <a:pt x="25" y="58"/>
                      <a:pt x="22" y="52"/>
                    </a:cubicBezTo>
                    <a:cubicBezTo>
                      <a:pt x="19" y="45"/>
                      <a:pt x="4" y="27"/>
                      <a:pt x="11" y="30"/>
                    </a:cubicBezTo>
                    <a:cubicBezTo>
                      <a:pt x="18" y="34"/>
                      <a:pt x="21" y="28"/>
                      <a:pt x="17" y="23"/>
                    </a:cubicBezTo>
                    <a:cubicBezTo>
                      <a:pt x="13" y="18"/>
                      <a:pt x="0" y="14"/>
                      <a:pt x="0" y="10"/>
                    </a:cubicBezTo>
                    <a:cubicBezTo>
                      <a:pt x="0" y="5"/>
                      <a:pt x="0" y="0"/>
                      <a:pt x="5"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7" name="Freeform 761">
                <a:extLst>
                  <a:ext uri="{FF2B5EF4-FFF2-40B4-BE49-F238E27FC236}">
                    <a16:creationId xmlns:a16="http://schemas.microsoft.com/office/drawing/2014/main" id="{C1958472-E329-EC1D-2CC6-AF007C60F676}"/>
                  </a:ext>
                </a:extLst>
              </p:cNvPr>
              <p:cNvSpPr>
                <a:spLocks/>
              </p:cNvSpPr>
              <p:nvPr/>
            </p:nvSpPr>
            <p:spPr bwMode="auto">
              <a:xfrm>
                <a:off x="3728" y="1880"/>
                <a:ext cx="37" cy="67"/>
              </a:xfrm>
              <a:custGeom>
                <a:avLst/>
                <a:gdLst>
                  <a:gd name="T0" fmla="*/ 25 w 62"/>
                  <a:gd name="T1" fmla="*/ 9 h 112"/>
                  <a:gd name="T2" fmla="*/ 31 w 62"/>
                  <a:gd name="T3" fmla="*/ 22 h 112"/>
                  <a:gd name="T4" fmla="*/ 39 w 62"/>
                  <a:gd name="T5" fmla="*/ 36 h 112"/>
                  <a:gd name="T6" fmla="*/ 50 w 62"/>
                  <a:gd name="T7" fmla="*/ 56 h 112"/>
                  <a:gd name="T8" fmla="*/ 61 w 62"/>
                  <a:gd name="T9" fmla="*/ 71 h 112"/>
                  <a:gd name="T10" fmla="*/ 56 w 62"/>
                  <a:gd name="T11" fmla="*/ 87 h 112"/>
                  <a:gd name="T12" fmla="*/ 49 w 62"/>
                  <a:gd name="T13" fmla="*/ 101 h 112"/>
                  <a:gd name="T14" fmla="*/ 35 w 62"/>
                  <a:gd name="T15" fmla="*/ 111 h 112"/>
                  <a:gd name="T16" fmla="*/ 27 w 62"/>
                  <a:gd name="T17" fmla="*/ 111 h 112"/>
                  <a:gd name="T18" fmla="*/ 13 w 62"/>
                  <a:gd name="T19" fmla="*/ 103 h 112"/>
                  <a:gd name="T20" fmla="*/ 10 w 62"/>
                  <a:gd name="T21" fmla="*/ 88 h 112"/>
                  <a:gd name="T22" fmla="*/ 7 w 62"/>
                  <a:gd name="T23" fmla="*/ 72 h 112"/>
                  <a:gd name="T24" fmla="*/ 4 w 62"/>
                  <a:gd name="T25" fmla="*/ 56 h 112"/>
                  <a:gd name="T26" fmla="*/ 4 w 62"/>
                  <a:gd name="T27" fmla="*/ 43 h 112"/>
                  <a:gd name="T28" fmla="*/ 9 w 62"/>
                  <a:gd name="T29" fmla="*/ 31 h 112"/>
                  <a:gd name="T30" fmla="*/ 11 w 62"/>
                  <a:gd name="T31" fmla="*/ 19 h 112"/>
                  <a:gd name="T32" fmla="*/ 12 w 62"/>
                  <a:gd name="T33" fmla="*/ 10 h 112"/>
                  <a:gd name="T34" fmla="*/ 7 w 62"/>
                  <a:gd name="T35" fmla="*/ 3 h 112"/>
                  <a:gd name="T36" fmla="*/ 15 w 62"/>
                  <a:gd name="T37" fmla="*/ 2 h 112"/>
                  <a:gd name="T38" fmla="*/ 25 w 62"/>
                  <a:gd name="T39" fmla="*/ 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112">
                    <a:moveTo>
                      <a:pt x="25" y="9"/>
                    </a:moveTo>
                    <a:cubicBezTo>
                      <a:pt x="27" y="12"/>
                      <a:pt x="28" y="18"/>
                      <a:pt x="31" y="22"/>
                    </a:cubicBezTo>
                    <a:cubicBezTo>
                      <a:pt x="34" y="27"/>
                      <a:pt x="36" y="29"/>
                      <a:pt x="39" y="36"/>
                    </a:cubicBezTo>
                    <a:cubicBezTo>
                      <a:pt x="42" y="42"/>
                      <a:pt x="44" y="46"/>
                      <a:pt x="50" y="56"/>
                    </a:cubicBezTo>
                    <a:cubicBezTo>
                      <a:pt x="57" y="66"/>
                      <a:pt x="61" y="65"/>
                      <a:pt x="61" y="71"/>
                    </a:cubicBezTo>
                    <a:cubicBezTo>
                      <a:pt x="62" y="77"/>
                      <a:pt x="58" y="79"/>
                      <a:pt x="56" y="87"/>
                    </a:cubicBezTo>
                    <a:cubicBezTo>
                      <a:pt x="54" y="95"/>
                      <a:pt x="55" y="96"/>
                      <a:pt x="49" y="101"/>
                    </a:cubicBezTo>
                    <a:cubicBezTo>
                      <a:pt x="44" y="105"/>
                      <a:pt x="40" y="110"/>
                      <a:pt x="35" y="111"/>
                    </a:cubicBezTo>
                    <a:cubicBezTo>
                      <a:pt x="31" y="112"/>
                      <a:pt x="36" y="111"/>
                      <a:pt x="27" y="111"/>
                    </a:cubicBezTo>
                    <a:cubicBezTo>
                      <a:pt x="18" y="111"/>
                      <a:pt x="14" y="110"/>
                      <a:pt x="13" y="103"/>
                    </a:cubicBezTo>
                    <a:cubicBezTo>
                      <a:pt x="12" y="97"/>
                      <a:pt x="12" y="96"/>
                      <a:pt x="10" y="88"/>
                    </a:cubicBezTo>
                    <a:cubicBezTo>
                      <a:pt x="9" y="80"/>
                      <a:pt x="9" y="82"/>
                      <a:pt x="7" y="72"/>
                    </a:cubicBezTo>
                    <a:cubicBezTo>
                      <a:pt x="6" y="62"/>
                      <a:pt x="4" y="65"/>
                      <a:pt x="4" y="56"/>
                    </a:cubicBezTo>
                    <a:cubicBezTo>
                      <a:pt x="4" y="48"/>
                      <a:pt x="0" y="52"/>
                      <a:pt x="4" y="43"/>
                    </a:cubicBezTo>
                    <a:cubicBezTo>
                      <a:pt x="8" y="34"/>
                      <a:pt x="7" y="36"/>
                      <a:pt x="9" y="31"/>
                    </a:cubicBezTo>
                    <a:cubicBezTo>
                      <a:pt x="10" y="27"/>
                      <a:pt x="10" y="23"/>
                      <a:pt x="11" y="19"/>
                    </a:cubicBezTo>
                    <a:cubicBezTo>
                      <a:pt x="12" y="15"/>
                      <a:pt x="15" y="13"/>
                      <a:pt x="12" y="10"/>
                    </a:cubicBezTo>
                    <a:cubicBezTo>
                      <a:pt x="9" y="7"/>
                      <a:pt x="6" y="4"/>
                      <a:pt x="7" y="3"/>
                    </a:cubicBezTo>
                    <a:cubicBezTo>
                      <a:pt x="8" y="2"/>
                      <a:pt x="12" y="0"/>
                      <a:pt x="15" y="2"/>
                    </a:cubicBezTo>
                    <a:cubicBezTo>
                      <a:pt x="18" y="5"/>
                      <a:pt x="26" y="3"/>
                      <a:pt x="25"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8" name="Freeform 762">
                <a:extLst>
                  <a:ext uri="{FF2B5EF4-FFF2-40B4-BE49-F238E27FC236}">
                    <a16:creationId xmlns:a16="http://schemas.microsoft.com/office/drawing/2014/main" id="{F6574AE5-9307-A464-F6C4-57A026DFFD69}"/>
                  </a:ext>
                </a:extLst>
              </p:cNvPr>
              <p:cNvSpPr>
                <a:spLocks/>
              </p:cNvSpPr>
              <p:nvPr/>
            </p:nvSpPr>
            <p:spPr bwMode="auto">
              <a:xfrm>
                <a:off x="4297" y="1619"/>
                <a:ext cx="24" cy="60"/>
              </a:xfrm>
              <a:custGeom>
                <a:avLst/>
                <a:gdLst>
                  <a:gd name="T0" fmla="*/ 12 w 41"/>
                  <a:gd name="T1" fmla="*/ 12 h 101"/>
                  <a:gd name="T2" fmla="*/ 10 w 41"/>
                  <a:gd name="T3" fmla="*/ 29 h 101"/>
                  <a:gd name="T4" fmla="*/ 5 w 41"/>
                  <a:gd name="T5" fmla="*/ 58 h 101"/>
                  <a:gd name="T6" fmla="*/ 9 w 41"/>
                  <a:gd name="T7" fmla="*/ 71 h 101"/>
                  <a:gd name="T8" fmla="*/ 20 w 41"/>
                  <a:gd name="T9" fmla="*/ 87 h 101"/>
                  <a:gd name="T10" fmla="*/ 30 w 41"/>
                  <a:gd name="T11" fmla="*/ 98 h 101"/>
                  <a:gd name="T12" fmla="*/ 30 w 41"/>
                  <a:gd name="T13" fmla="*/ 84 h 101"/>
                  <a:gd name="T14" fmla="*/ 37 w 41"/>
                  <a:gd name="T15" fmla="*/ 73 h 101"/>
                  <a:gd name="T16" fmla="*/ 38 w 41"/>
                  <a:gd name="T17" fmla="*/ 59 h 101"/>
                  <a:gd name="T18" fmla="*/ 38 w 41"/>
                  <a:gd name="T19" fmla="*/ 36 h 101"/>
                  <a:gd name="T20" fmla="*/ 39 w 41"/>
                  <a:gd name="T21" fmla="*/ 24 h 101"/>
                  <a:gd name="T22" fmla="*/ 39 w 41"/>
                  <a:gd name="T23" fmla="*/ 9 h 101"/>
                  <a:gd name="T24" fmla="*/ 33 w 41"/>
                  <a:gd name="T25" fmla="*/ 3 h 101"/>
                  <a:gd name="T26" fmla="*/ 21 w 41"/>
                  <a:gd name="T27" fmla="*/ 3 h 101"/>
                  <a:gd name="T28" fmla="*/ 12 w 41"/>
                  <a:gd name="T29"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01">
                    <a:moveTo>
                      <a:pt x="12" y="12"/>
                    </a:moveTo>
                    <a:cubicBezTo>
                      <a:pt x="12" y="19"/>
                      <a:pt x="20" y="13"/>
                      <a:pt x="10" y="29"/>
                    </a:cubicBezTo>
                    <a:cubicBezTo>
                      <a:pt x="0" y="44"/>
                      <a:pt x="3" y="53"/>
                      <a:pt x="5" y="58"/>
                    </a:cubicBezTo>
                    <a:cubicBezTo>
                      <a:pt x="7" y="62"/>
                      <a:pt x="3" y="65"/>
                      <a:pt x="9" y="71"/>
                    </a:cubicBezTo>
                    <a:cubicBezTo>
                      <a:pt x="15" y="77"/>
                      <a:pt x="16" y="81"/>
                      <a:pt x="20" y="87"/>
                    </a:cubicBezTo>
                    <a:cubicBezTo>
                      <a:pt x="23" y="94"/>
                      <a:pt x="30" y="101"/>
                      <a:pt x="30" y="98"/>
                    </a:cubicBezTo>
                    <a:cubicBezTo>
                      <a:pt x="30" y="94"/>
                      <a:pt x="28" y="89"/>
                      <a:pt x="30" y="84"/>
                    </a:cubicBezTo>
                    <a:cubicBezTo>
                      <a:pt x="32" y="79"/>
                      <a:pt x="35" y="77"/>
                      <a:pt x="37" y="73"/>
                    </a:cubicBezTo>
                    <a:cubicBezTo>
                      <a:pt x="38" y="69"/>
                      <a:pt x="38" y="66"/>
                      <a:pt x="38" y="59"/>
                    </a:cubicBezTo>
                    <a:cubicBezTo>
                      <a:pt x="38" y="51"/>
                      <a:pt x="39" y="45"/>
                      <a:pt x="38" y="36"/>
                    </a:cubicBezTo>
                    <a:cubicBezTo>
                      <a:pt x="38" y="26"/>
                      <a:pt x="39" y="33"/>
                      <a:pt x="39" y="24"/>
                    </a:cubicBezTo>
                    <a:cubicBezTo>
                      <a:pt x="39" y="15"/>
                      <a:pt x="39" y="13"/>
                      <a:pt x="39" y="9"/>
                    </a:cubicBezTo>
                    <a:cubicBezTo>
                      <a:pt x="39" y="5"/>
                      <a:pt x="41" y="3"/>
                      <a:pt x="33" y="3"/>
                    </a:cubicBezTo>
                    <a:cubicBezTo>
                      <a:pt x="26" y="3"/>
                      <a:pt x="26" y="0"/>
                      <a:pt x="21" y="3"/>
                    </a:cubicBezTo>
                    <a:cubicBezTo>
                      <a:pt x="16" y="7"/>
                      <a:pt x="8" y="5"/>
                      <a:pt x="12"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9" name="Freeform 763">
                <a:extLst>
                  <a:ext uri="{FF2B5EF4-FFF2-40B4-BE49-F238E27FC236}">
                    <a16:creationId xmlns:a16="http://schemas.microsoft.com/office/drawing/2014/main" id="{DC9FE003-86AE-853D-07DF-60ACD1E86846}"/>
                  </a:ext>
                </a:extLst>
              </p:cNvPr>
              <p:cNvSpPr>
                <a:spLocks/>
              </p:cNvSpPr>
              <p:nvPr/>
            </p:nvSpPr>
            <p:spPr bwMode="auto">
              <a:xfrm>
                <a:off x="4495" y="2049"/>
                <a:ext cx="295" cy="178"/>
              </a:xfrm>
              <a:custGeom>
                <a:avLst/>
                <a:gdLst>
                  <a:gd name="T0" fmla="*/ 465 w 492"/>
                  <a:gd name="T1" fmla="*/ 264 h 297"/>
                  <a:gd name="T2" fmla="*/ 447 w 492"/>
                  <a:gd name="T3" fmla="*/ 248 h 297"/>
                  <a:gd name="T4" fmla="*/ 432 w 492"/>
                  <a:gd name="T5" fmla="*/ 223 h 297"/>
                  <a:gd name="T6" fmla="*/ 411 w 492"/>
                  <a:gd name="T7" fmla="*/ 202 h 297"/>
                  <a:gd name="T8" fmla="*/ 430 w 492"/>
                  <a:gd name="T9" fmla="*/ 179 h 297"/>
                  <a:gd name="T10" fmla="*/ 403 w 492"/>
                  <a:gd name="T11" fmla="*/ 159 h 297"/>
                  <a:gd name="T12" fmla="*/ 379 w 492"/>
                  <a:gd name="T13" fmla="*/ 143 h 297"/>
                  <a:gd name="T14" fmla="*/ 356 w 492"/>
                  <a:gd name="T15" fmla="*/ 114 h 297"/>
                  <a:gd name="T16" fmla="*/ 314 w 492"/>
                  <a:gd name="T17" fmla="*/ 90 h 297"/>
                  <a:gd name="T18" fmla="*/ 269 w 492"/>
                  <a:gd name="T19" fmla="*/ 70 h 297"/>
                  <a:gd name="T20" fmla="*/ 225 w 492"/>
                  <a:gd name="T21" fmla="*/ 58 h 297"/>
                  <a:gd name="T22" fmla="*/ 186 w 492"/>
                  <a:gd name="T23" fmla="*/ 38 h 297"/>
                  <a:gd name="T24" fmla="*/ 164 w 492"/>
                  <a:gd name="T25" fmla="*/ 53 h 297"/>
                  <a:gd name="T26" fmla="*/ 139 w 492"/>
                  <a:gd name="T27" fmla="*/ 69 h 297"/>
                  <a:gd name="T28" fmla="*/ 119 w 492"/>
                  <a:gd name="T29" fmla="*/ 90 h 297"/>
                  <a:gd name="T30" fmla="*/ 101 w 492"/>
                  <a:gd name="T31" fmla="*/ 66 h 297"/>
                  <a:gd name="T32" fmla="*/ 92 w 492"/>
                  <a:gd name="T33" fmla="*/ 47 h 297"/>
                  <a:gd name="T34" fmla="*/ 88 w 492"/>
                  <a:gd name="T35" fmla="*/ 19 h 297"/>
                  <a:gd name="T36" fmla="*/ 59 w 492"/>
                  <a:gd name="T37" fmla="*/ 6 h 297"/>
                  <a:gd name="T38" fmla="*/ 23 w 492"/>
                  <a:gd name="T39" fmla="*/ 18 h 297"/>
                  <a:gd name="T40" fmla="*/ 2 w 492"/>
                  <a:gd name="T41" fmla="*/ 21 h 297"/>
                  <a:gd name="T42" fmla="*/ 26 w 492"/>
                  <a:gd name="T43" fmla="*/ 37 h 297"/>
                  <a:gd name="T44" fmla="*/ 42 w 492"/>
                  <a:gd name="T45" fmla="*/ 58 h 297"/>
                  <a:gd name="T46" fmla="*/ 83 w 492"/>
                  <a:gd name="T47" fmla="*/ 57 h 297"/>
                  <a:gd name="T48" fmla="*/ 65 w 492"/>
                  <a:gd name="T49" fmla="*/ 65 h 297"/>
                  <a:gd name="T50" fmla="*/ 39 w 492"/>
                  <a:gd name="T51" fmla="*/ 73 h 297"/>
                  <a:gd name="T52" fmla="*/ 56 w 492"/>
                  <a:gd name="T53" fmla="*/ 94 h 297"/>
                  <a:gd name="T54" fmla="*/ 72 w 492"/>
                  <a:gd name="T55" fmla="*/ 105 h 297"/>
                  <a:gd name="T56" fmla="*/ 86 w 492"/>
                  <a:gd name="T57" fmla="*/ 103 h 297"/>
                  <a:gd name="T58" fmla="*/ 110 w 492"/>
                  <a:gd name="T59" fmla="*/ 121 h 297"/>
                  <a:gd name="T60" fmla="*/ 161 w 492"/>
                  <a:gd name="T61" fmla="*/ 136 h 297"/>
                  <a:gd name="T62" fmla="*/ 190 w 492"/>
                  <a:gd name="T63" fmla="*/ 169 h 297"/>
                  <a:gd name="T64" fmla="*/ 200 w 492"/>
                  <a:gd name="T65" fmla="*/ 196 h 297"/>
                  <a:gd name="T66" fmla="*/ 175 w 492"/>
                  <a:gd name="T67" fmla="*/ 215 h 297"/>
                  <a:gd name="T68" fmla="*/ 194 w 492"/>
                  <a:gd name="T69" fmla="*/ 228 h 297"/>
                  <a:gd name="T70" fmla="*/ 230 w 492"/>
                  <a:gd name="T71" fmla="*/ 232 h 297"/>
                  <a:gd name="T72" fmla="*/ 254 w 492"/>
                  <a:gd name="T73" fmla="*/ 253 h 297"/>
                  <a:gd name="T74" fmla="*/ 288 w 492"/>
                  <a:gd name="T75" fmla="*/ 255 h 297"/>
                  <a:gd name="T76" fmla="*/ 309 w 492"/>
                  <a:gd name="T77" fmla="*/ 235 h 297"/>
                  <a:gd name="T78" fmla="*/ 322 w 492"/>
                  <a:gd name="T79" fmla="*/ 221 h 297"/>
                  <a:gd name="T80" fmla="*/ 346 w 492"/>
                  <a:gd name="T81" fmla="*/ 209 h 297"/>
                  <a:gd name="T82" fmla="*/ 380 w 492"/>
                  <a:gd name="T83" fmla="*/ 223 h 297"/>
                  <a:gd name="T84" fmla="*/ 399 w 492"/>
                  <a:gd name="T85" fmla="*/ 255 h 297"/>
                  <a:gd name="T86" fmla="*/ 417 w 492"/>
                  <a:gd name="T87" fmla="*/ 280 h 297"/>
                  <a:gd name="T88" fmla="*/ 447 w 492"/>
                  <a:gd name="T89" fmla="*/ 283 h 297"/>
                  <a:gd name="T90" fmla="*/ 479 w 492"/>
                  <a:gd name="T91" fmla="*/ 295 h 297"/>
                  <a:gd name="T92" fmla="*/ 478 w 492"/>
                  <a:gd name="T93" fmla="*/ 27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2" h="297">
                    <a:moveTo>
                      <a:pt x="468" y="273"/>
                    </a:moveTo>
                    <a:cubicBezTo>
                      <a:pt x="471" y="269"/>
                      <a:pt x="474" y="267"/>
                      <a:pt x="473" y="265"/>
                    </a:cubicBezTo>
                    <a:cubicBezTo>
                      <a:pt x="472" y="264"/>
                      <a:pt x="471" y="264"/>
                      <a:pt x="465" y="264"/>
                    </a:cubicBezTo>
                    <a:cubicBezTo>
                      <a:pt x="459" y="264"/>
                      <a:pt x="454" y="264"/>
                      <a:pt x="454" y="260"/>
                    </a:cubicBezTo>
                    <a:cubicBezTo>
                      <a:pt x="454" y="257"/>
                      <a:pt x="458" y="252"/>
                      <a:pt x="457" y="250"/>
                    </a:cubicBezTo>
                    <a:cubicBezTo>
                      <a:pt x="456" y="248"/>
                      <a:pt x="451" y="247"/>
                      <a:pt x="447" y="248"/>
                    </a:cubicBezTo>
                    <a:cubicBezTo>
                      <a:pt x="443" y="249"/>
                      <a:pt x="441" y="253"/>
                      <a:pt x="439" y="248"/>
                    </a:cubicBezTo>
                    <a:cubicBezTo>
                      <a:pt x="437" y="242"/>
                      <a:pt x="436" y="239"/>
                      <a:pt x="433" y="235"/>
                    </a:cubicBezTo>
                    <a:cubicBezTo>
                      <a:pt x="431" y="231"/>
                      <a:pt x="432" y="226"/>
                      <a:pt x="432" y="223"/>
                    </a:cubicBezTo>
                    <a:cubicBezTo>
                      <a:pt x="432" y="221"/>
                      <a:pt x="432" y="220"/>
                      <a:pt x="428" y="219"/>
                    </a:cubicBezTo>
                    <a:cubicBezTo>
                      <a:pt x="423" y="218"/>
                      <a:pt x="416" y="210"/>
                      <a:pt x="414" y="209"/>
                    </a:cubicBezTo>
                    <a:cubicBezTo>
                      <a:pt x="414" y="209"/>
                      <a:pt x="413" y="206"/>
                      <a:pt x="411" y="202"/>
                    </a:cubicBezTo>
                    <a:cubicBezTo>
                      <a:pt x="408" y="198"/>
                      <a:pt x="405" y="196"/>
                      <a:pt x="405" y="192"/>
                    </a:cubicBezTo>
                    <a:cubicBezTo>
                      <a:pt x="405" y="187"/>
                      <a:pt x="399" y="186"/>
                      <a:pt x="409" y="186"/>
                    </a:cubicBezTo>
                    <a:cubicBezTo>
                      <a:pt x="419" y="186"/>
                      <a:pt x="430" y="182"/>
                      <a:pt x="430" y="179"/>
                    </a:cubicBezTo>
                    <a:cubicBezTo>
                      <a:pt x="429" y="176"/>
                      <a:pt x="429" y="171"/>
                      <a:pt x="426" y="169"/>
                    </a:cubicBezTo>
                    <a:cubicBezTo>
                      <a:pt x="423" y="168"/>
                      <a:pt x="416" y="163"/>
                      <a:pt x="413" y="163"/>
                    </a:cubicBezTo>
                    <a:cubicBezTo>
                      <a:pt x="409" y="163"/>
                      <a:pt x="407" y="162"/>
                      <a:pt x="403" y="159"/>
                    </a:cubicBezTo>
                    <a:cubicBezTo>
                      <a:pt x="399" y="155"/>
                      <a:pt x="405" y="156"/>
                      <a:pt x="394" y="154"/>
                    </a:cubicBezTo>
                    <a:cubicBezTo>
                      <a:pt x="382" y="151"/>
                      <a:pt x="380" y="150"/>
                      <a:pt x="378" y="148"/>
                    </a:cubicBezTo>
                    <a:cubicBezTo>
                      <a:pt x="376" y="146"/>
                      <a:pt x="376" y="147"/>
                      <a:pt x="379" y="143"/>
                    </a:cubicBezTo>
                    <a:cubicBezTo>
                      <a:pt x="382" y="139"/>
                      <a:pt x="377" y="129"/>
                      <a:pt x="377" y="128"/>
                    </a:cubicBezTo>
                    <a:cubicBezTo>
                      <a:pt x="376" y="127"/>
                      <a:pt x="378" y="123"/>
                      <a:pt x="369" y="120"/>
                    </a:cubicBezTo>
                    <a:cubicBezTo>
                      <a:pt x="360" y="117"/>
                      <a:pt x="362" y="119"/>
                      <a:pt x="356" y="114"/>
                    </a:cubicBezTo>
                    <a:cubicBezTo>
                      <a:pt x="350" y="109"/>
                      <a:pt x="340" y="104"/>
                      <a:pt x="336" y="103"/>
                    </a:cubicBezTo>
                    <a:cubicBezTo>
                      <a:pt x="333" y="102"/>
                      <a:pt x="331" y="98"/>
                      <a:pt x="324" y="95"/>
                    </a:cubicBezTo>
                    <a:cubicBezTo>
                      <a:pt x="318" y="92"/>
                      <a:pt x="324" y="93"/>
                      <a:pt x="314" y="90"/>
                    </a:cubicBezTo>
                    <a:cubicBezTo>
                      <a:pt x="304" y="88"/>
                      <a:pt x="303" y="87"/>
                      <a:pt x="296" y="84"/>
                    </a:cubicBezTo>
                    <a:cubicBezTo>
                      <a:pt x="289" y="81"/>
                      <a:pt x="297" y="85"/>
                      <a:pt x="285" y="78"/>
                    </a:cubicBezTo>
                    <a:cubicBezTo>
                      <a:pt x="273" y="72"/>
                      <a:pt x="275" y="72"/>
                      <a:pt x="269" y="70"/>
                    </a:cubicBezTo>
                    <a:cubicBezTo>
                      <a:pt x="262" y="68"/>
                      <a:pt x="261" y="68"/>
                      <a:pt x="254" y="65"/>
                    </a:cubicBezTo>
                    <a:cubicBezTo>
                      <a:pt x="247" y="62"/>
                      <a:pt x="248" y="60"/>
                      <a:pt x="243" y="60"/>
                    </a:cubicBezTo>
                    <a:cubicBezTo>
                      <a:pt x="238" y="60"/>
                      <a:pt x="229" y="63"/>
                      <a:pt x="225" y="58"/>
                    </a:cubicBezTo>
                    <a:cubicBezTo>
                      <a:pt x="220" y="54"/>
                      <a:pt x="222" y="55"/>
                      <a:pt x="215" y="52"/>
                    </a:cubicBezTo>
                    <a:cubicBezTo>
                      <a:pt x="208" y="48"/>
                      <a:pt x="214" y="49"/>
                      <a:pt x="204" y="45"/>
                    </a:cubicBezTo>
                    <a:cubicBezTo>
                      <a:pt x="194" y="41"/>
                      <a:pt x="190" y="38"/>
                      <a:pt x="186" y="38"/>
                    </a:cubicBezTo>
                    <a:cubicBezTo>
                      <a:pt x="182" y="38"/>
                      <a:pt x="174" y="38"/>
                      <a:pt x="172" y="40"/>
                    </a:cubicBezTo>
                    <a:cubicBezTo>
                      <a:pt x="171" y="42"/>
                      <a:pt x="167" y="39"/>
                      <a:pt x="167" y="45"/>
                    </a:cubicBezTo>
                    <a:cubicBezTo>
                      <a:pt x="167" y="51"/>
                      <a:pt x="169" y="52"/>
                      <a:pt x="164" y="53"/>
                    </a:cubicBezTo>
                    <a:cubicBezTo>
                      <a:pt x="159" y="55"/>
                      <a:pt x="156" y="55"/>
                      <a:pt x="152" y="56"/>
                    </a:cubicBezTo>
                    <a:cubicBezTo>
                      <a:pt x="147" y="58"/>
                      <a:pt x="145" y="56"/>
                      <a:pt x="144" y="60"/>
                    </a:cubicBezTo>
                    <a:cubicBezTo>
                      <a:pt x="143" y="65"/>
                      <a:pt x="142" y="65"/>
                      <a:pt x="139" y="69"/>
                    </a:cubicBezTo>
                    <a:cubicBezTo>
                      <a:pt x="136" y="74"/>
                      <a:pt x="137" y="72"/>
                      <a:pt x="133" y="77"/>
                    </a:cubicBezTo>
                    <a:cubicBezTo>
                      <a:pt x="129" y="82"/>
                      <a:pt x="126" y="87"/>
                      <a:pt x="123" y="89"/>
                    </a:cubicBezTo>
                    <a:cubicBezTo>
                      <a:pt x="121" y="90"/>
                      <a:pt x="125" y="92"/>
                      <a:pt x="119" y="90"/>
                    </a:cubicBezTo>
                    <a:cubicBezTo>
                      <a:pt x="113" y="89"/>
                      <a:pt x="114" y="94"/>
                      <a:pt x="110" y="88"/>
                    </a:cubicBezTo>
                    <a:cubicBezTo>
                      <a:pt x="105" y="81"/>
                      <a:pt x="104" y="79"/>
                      <a:pt x="104" y="75"/>
                    </a:cubicBezTo>
                    <a:cubicBezTo>
                      <a:pt x="104" y="71"/>
                      <a:pt x="102" y="64"/>
                      <a:pt x="101" y="66"/>
                    </a:cubicBezTo>
                    <a:cubicBezTo>
                      <a:pt x="99" y="68"/>
                      <a:pt x="95" y="76"/>
                      <a:pt x="94" y="70"/>
                    </a:cubicBezTo>
                    <a:cubicBezTo>
                      <a:pt x="92" y="64"/>
                      <a:pt x="92" y="63"/>
                      <a:pt x="92" y="57"/>
                    </a:cubicBezTo>
                    <a:cubicBezTo>
                      <a:pt x="92" y="52"/>
                      <a:pt x="92" y="55"/>
                      <a:pt x="92" y="47"/>
                    </a:cubicBezTo>
                    <a:cubicBezTo>
                      <a:pt x="92" y="40"/>
                      <a:pt x="94" y="39"/>
                      <a:pt x="93" y="34"/>
                    </a:cubicBezTo>
                    <a:cubicBezTo>
                      <a:pt x="93" y="28"/>
                      <a:pt x="92" y="26"/>
                      <a:pt x="92" y="24"/>
                    </a:cubicBezTo>
                    <a:cubicBezTo>
                      <a:pt x="92" y="22"/>
                      <a:pt x="93" y="19"/>
                      <a:pt x="88" y="19"/>
                    </a:cubicBezTo>
                    <a:cubicBezTo>
                      <a:pt x="83" y="18"/>
                      <a:pt x="80" y="16"/>
                      <a:pt x="77" y="16"/>
                    </a:cubicBezTo>
                    <a:cubicBezTo>
                      <a:pt x="74" y="16"/>
                      <a:pt x="70" y="15"/>
                      <a:pt x="68" y="14"/>
                    </a:cubicBezTo>
                    <a:cubicBezTo>
                      <a:pt x="65" y="12"/>
                      <a:pt x="65" y="6"/>
                      <a:pt x="59" y="6"/>
                    </a:cubicBezTo>
                    <a:cubicBezTo>
                      <a:pt x="54" y="6"/>
                      <a:pt x="56" y="0"/>
                      <a:pt x="46" y="6"/>
                    </a:cubicBezTo>
                    <a:cubicBezTo>
                      <a:pt x="37" y="12"/>
                      <a:pt x="34" y="10"/>
                      <a:pt x="31" y="13"/>
                    </a:cubicBezTo>
                    <a:cubicBezTo>
                      <a:pt x="28" y="15"/>
                      <a:pt x="26" y="13"/>
                      <a:pt x="23" y="18"/>
                    </a:cubicBezTo>
                    <a:cubicBezTo>
                      <a:pt x="20" y="23"/>
                      <a:pt x="21" y="29"/>
                      <a:pt x="17" y="25"/>
                    </a:cubicBezTo>
                    <a:cubicBezTo>
                      <a:pt x="13" y="21"/>
                      <a:pt x="14" y="20"/>
                      <a:pt x="10" y="20"/>
                    </a:cubicBezTo>
                    <a:cubicBezTo>
                      <a:pt x="7" y="20"/>
                      <a:pt x="0" y="14"/>
                      <a:pt x="2" y="21"/>
                    </a:cubicBezTo>
                    <a:cubicBezTo>
                      <a:pt x="4" y="27"/>
                      <a:pt x="4" y="26"/>
                      <a:pt x="8" y="30"/>
                    </a:cubicBezTo>
                    <a:cubicBezTo>
                      <a:pt x="11" y="34"/>
                      <a:pt x="11" y="36"/>
                      <a:pt x="17" y="36"/>
                    </a:cubicBezTo>
                    <a:cubicBezTo>
                      <a:pt x="23" y="36"/>
                      <a:pt x="22" y="34"/>
                      <a:pt x="26" y="37"/>
                    </a:cubicBezTo>
                    <a:cubicBezTo>
                      <a:pt x="30" y="41"/>
                      <a:pt x="37" y="39"/>
                      <a:pt x="37" y="41"/>
                    </a:cubicBezTo>
                    <a:cubicBezTo>
                      <a:pt x="37" y="42"/>
                      <a:pt x="35" y="43"/>
                      <a:pt x="36" y="49"/>
                    </a:cubicBezTo>
                    <a:cubicBezTo>
                      <a:pt x="38" y="56"/>
                      <a:pt x="35" y="57"/>
                      <a:pt x="42" y="58"/>
                    </a:cubicBezTo>
                    <a:cubicBezTo>
                      <a:pt x="50" y="59"/>
                      <a:pt x="43" y="56"/>
                      <a:pt x="53" y="59"/>
                    </a:cubicBezTo>
                    <a:cubicBezTo>
                      <a:pt x="62" y="62"/>
                      <a:pt x="61" y="61"/>
                      <a:pt x="67" y="60"/>
                    </a:cubicBezTo>
                    <a:cubicBezTo>
                      <a:pt x="73" y="59"/>
                      <a:pt x="81" y="56"/>
                      <a:pt x="83" y="57"/>
                    </a:cubicBezTo>
                    <a:cubicBezTo>
                      <a:pt x="84" y="58"/>
                      <a:pt x="86" y="58"/>
                      <a:pt x="84" y="62"/>
                    </a:cubicBezTo>
                    <a:cubicBezTo>
                      <a:pt x="82" y="65"/>
                      <a:pt x="86" y="66"/>
                      <a:pt x="79" y="66"/>
                    </a:cubicBezTo>
                    <a:cubicBezTo>
                      <a:pt x="72" y="67"/>
                      <a:pt x="71" y="64"/>
                      <a:pt x="65" y="65"/>
                    </a:cubicBezTo>
                    <a:cubicBezTo>
                      <a:pt x="60" y="67"/>
                      <a:pt x="58" y="64"/>
                      <a:pt x="57" y="69"/>
                    </a:cubicBezTo>
                    <a:cubicBezTo>
                      <a:pt x="56" y="73"/>
                      <a:pt x="54" y="76"/>
                      <a:pt x="49" y="74"/>
                    </a:cubicBezTo>
                    <a:cubicBezTo>
                      <a:pt x="45" y="73"/>
                      <a:pt x="40" y="70"/>
                      <a:pt x="39" y="73"/>
                    </a:cubicBezTo>
                    <a:cubicBezTo>
                      <a:pt x="38" y="76"/>
                      <a:pt x="36" y="79"/>
                      <a:pt x="40" y="80"/>
                    </a:cubicBezTo>
                    <a:cubicBezTo>
                      <a:pt x="44" y="82"/>
                      <a:pt x="52" y="81"/>
                      <a:pt x="52" y="85"/>
                    </a:cubicBezTo>
                    <a:cubicBezTo>
                      <a:pt x="53" y="90"/>
                      <a:pt x="57" y="90"/>
                      <a:pt x="56" y="94"/>
                    </a:cubicBezTo>
                    <a:cubicBezTo>
                      <a:pt x="55" y="99"/>
                      <a:pt x="53" y="100"/>
                      <a:pt x="55" y="105"/>
                    </a:cubicBezTo>
                    <a:cubicBezTo>
                      <a:pt x="57" y="110"/>
                      <a:pt x="60" y="115"/>
                      <a:pt x="65" y="112"/>
                    </a:cubicBezTo>
                    <a:cubicBezTo>
                      <a:pt x="71" y="110"/>
                      <a:pt x="70" y="109"/>
                      <a:pt x="72" y="105"/>
                    </a:cubicBezTo>
                    <a:cubicBezTo>
                      <a:pt x="74" y="100"/>
                      <a:pt x="74" y="97"/>
                      <a:pt x="76" y="93"/>
                    </a:cubicBezTo>
                    <a:cubicBezTo>
                      <a:pt x="79" y="89"/>
                      <a:pt x="79" y="91"/>
                      <a:pt x="79" y="96"/>
                    </a:cubicBezTo>
                    <a:cubicBezTo>
                      <a:pt x="80" y="101"/>
                      <a:pt x="80" y="102"/>
                      <a:pt x="86" y="103"/>
                    </a:cubicBezTo>
                    <a:cubicBezTo>
                      <a:pt x="91" y="105"/>
                      <a:pt x="87" y="105"/>
                      <a:pt x="94" y="106"/>
                    </a:cubicBezTo>
                    <a:cubicBezTo>
                      <a:pt x="101" y="107"/>
                      <a:pt x="104" y="102"/>
                      <a:pt x="104" y="107"/>
                    </a:cubicBezTo>
                    <a:cubicBezTo>
                      <a:pt x="104" y="112"/>
                      <a:pt x="96" y="119"/>
                      <a:pt x="110" y="121"/>
                    </a:cubicBezTo>
                    <a:cubicBezTo>
                      <a:pt x="124" y="123"/>
                      <a:pt x="120" y="122"/>
                      <a:pt x="128" y="123"/>
                    </a:cubicBezTo>
                    <a:cubicBezTo>
                      <a:pt x="136" y="125"/>
                      <a:pt x="140" y="124"/>
                      <a:pt x="144" y="127"/>
                    </a:cubicBezTo>
                    <a:cubicBezTo>
                      <a:pt x="148" y="130"/>
                      <a:pt x="151" y="134"/>
                      <a:pt x="161" y="136"/>
                    </a:cubicBezTo>
                    <a:cubicBezTo>
                      <a:pt x="171" y="139"/>
                      <a:pt x="174" y="136"/>
                      <a:pt x="176" y="140"/>
                    </a:cubicBezTo>
                    <a:cubicBezTo>
                      <a:pt x="178" y="144"/>
                      <a:pt x="188" y="158"/>
                      <a:pt x="188" y="158"/>
                    </a:cubicBezTo>
                    <a:cubicBezTo>
                      <a:pt x="188" y="158"/>
                      <a:pt x="187" y="160"/>
                      <a:pt x="190" y="169"/>
                    </a:cubicBezTo>
                    <a:cubicBezTo>
                      <a:pt x="193" y="177"/>
                      <a:pt x="193" y="178"/>
                      <a:pt x="196" y="182"/>
                    </a:cubicBezTo>
                    <a:cubicBezTo>
                      <a:pt x="199" y="185"/>
                      <a:pt x="198" y="188"/>
                      <a:pt x="198" y="190"/>
                    </a:cubicBezTo>
                    <a:cubicBezTo>
                      <a:pt x="198" y="191"/>
                      <a:pt x="199" y="194"/>
                      <a:pt x="200" y="196"/>
                    </a:cubicBezTo>
                    <a:cubicBezTo>
                      <a:pt x="202" y="199"/>
                      <a:pt x="204" y="199"/>
                      <a:pt x="200" y="201"/>
                    </a:cubicBezTo>
                    <a:cubicBezTo>
                      <a:pt x="196" y="204"/>
                      <a:pt x="190" y="203"/>
                      <a:pt x="186" y="206"/>
                    </a:cubicBezTo>
                    <a:cubicBezTo>
                      <a:pt x="182" y="209"/>
                      <a:pt x="178" y="208"/>
                      <a:pt x="175" y="215"/>
                    </a:cubicBezTo>
                    <a:cubicBezTo>
                      <a:pt x="173" y="222"/>
                      <a:pt x="167" y="218"/>
                      <a:pt x="169" y="227"/>
                    </a:cubicBezTo>
                    <a:cubicBezTo>
                      <a:pt x="171" y="236"/>
                      <a:pt x="176" y="235"/>
                      <a:pt x="181" y="234"/>
                    </a:cubicBezTo>
                    <a:cubicBezTo>
                      <a:pt x="186" y="233"/>
                      <a:pt x="184" y="235"/>
                      <a:pt x="194" y="228"/>
                    </a:cubicBezTo>
                    <a:cubicBezTo>
                      <a:pt x="204" y="221"/>
                      <a:pt x="207" y="224"/>
                      <a:pt x="210" y="225"/>
                    </a:cubicBezTo>
                    <a:cubicBezTo>
                      <a:pt x="214" y="226"/>
                      <a:pt x="221" y="223"/>
                      <a:pt x="224" y="225"/>
                    </a:cubicBezTo>
                    <a:cubicBezTo>
                      <a:pt x="227" y="228"/>
                      <a:pt x="228" y="229"/>
                      <a:pt x="230" y="232"/>
                    </a:cubicBezTo>
                    <a:cubicBezTo>
                      <a:pt x="232" y="234"/>
                      <a:pt x="235" y="233"/>
                      <a:pt x="237" y="239"/>
                    </a:cubicBezTo>
                    <a:cubicBezTo>
                      <a:pt x="240" y="244"/>
                      <a:pt x="243" y="243"/>
                      <a:pt x="245" y="248"/>
                    </a:cubicBezTo>
                    <a:cubicBezTo>
                      <a:pt x="248" y="252"/>
                      <a:pt x="248" y="253"/>
                      <a:pt x="254" y="253"/>
                    </a:cubicBezTo>
                    <a:cubicBezTo>
                      <a:pt x="259" y="253"/>
                      <a:pt x="259" y="252"/>
                      <a:pt x="266" y="253"/>
                    </a:cubicBezTo>
                    <a:cubicBezTo>
                      <a:pt x="272" y="253"/>
                      <a:pt x="272" y="251"/>
                      <a:pt x="279" y="253"/>
                    </a:cubicBezTo>
                    <a:cubicBezTo>
                      <a:pt x="286" y="255"/>
                      <a:pt x="282" y="254"/>
                      <a:pt x="288" y="255"/>
                    </a:cubicBezTo>
                    <a:cubicBezTo>
                      <a:pt x="294" y="257"/>
                      <a:pt x="296" y="257"/>
                      <a:pt x="302" y="253"/>
                    </a:cubicBezTo>
                    <a:cubicBezTo>
                      <a:pt x="308" y="249"/>
                      <a:pt x="310" y="250"/>
                      <a:pt x="310" y="243"/>
                    </a:cubicBezTo>
                    <a:cubicBezTo>
                      <a:pt x="310" y="237"/>
                      <a:pt x="317" y="237"/>
                      <a:pt x="309" y="235"/>
                    </a:cubicBezTo>
                    <a:cubicBezTo>
                      <a:pt x="302" y="232"/>
                      <a:pt x="293" y="233"/>
                      <a:pt x="303" y="228"/>
                    </a:cubicBezTo>
                    <a:cubicBezTo>
                      <a:pt x="312" y="224"/>
                      <a:pt x="310" y="226"/>
                      <a:pt x="316" y="225"/>
                    </a:cubicBezTo>
                    <a:cubicBezTo>
                      <a:pt x="321" y="224"/>
                      <a:pt x="317" y="224"/>
                      <a:pt x="322" y="221"/>
                    </a:cubicBezTo>
                    <a:cubicBezTo>
                      <a:pt x="328" y="219"/>
                      <a:pt x="326" y="213"/>
                      <a:pt x="329" y="213"/>
                    </a:cubicBezTo>
                    <a:cubicBezTo>
                      <a:pt x="333" y="213"/>
                      <a:pt x="332" y="212"/>
                      <a:pt x="337" y="211"/>
                    </a:cubicBezTo>
                    <a:cubicBezTo>
                      <a:pt x="343" y="210"/>
                      <a:pt x="343" y="207"/>
                      <a:pt x="346" y="209"/>
                    </a:cubicBezTo>
                    <a:cubicBezTo>
                      <a:pt x="349" y="211"/>
                      <a:pt x="355" y="216"/>
                      <a:pt x="355" y="218"/>
                    </a:cubicBezTo>
                    <a:cubicBezTo>
                      <a:pt x="355" y="219"/>
                      <a:pt x="364" y="215"/>
                      <a:pt x="369" y="217"/>
                    </a:cubicBezTo>
                    <a:cubicBezTo>
                      <a:pt x="374" y="220"/>
                      <a:pt x="379" y="217"/>
                      <a:pt x="380" y="223"/>
                    </a:cubicBezTo>
                    <a:cubicBezTo>
                      <a:pt x="381" y="229"/>
                      <a:pt x="387" y="230"/>
                      <a:pt x="387" y="234"/>
                    </a:cubicBezTo>
                    <a:cubicBezTo>
                      <a:pt x="387" y="238"/>
                      <a:pt x="388" y="241"/>
                      <a:pt x="391" y="245"/>
                    </a:cubicBezTo>
                    <a:cubicBezTo>
                      <a:pt x="393" y="250"/>
                      <a:pt x="397" y="251"/>
                      <a:pt x="399" y="255"/>
                    </a:cubicBezTo>
                    <a:cubicBezTo>
                      <a:pt x="401" y="259"/>
                      <a:pt x="400" y="257"/>
                      <a:pt x="403" y="263"/>
                    </a:cubicBezTo>
                    <a:cubicBezTo>
                      <a:pt x="405" y="269"/>
                      <a:pt x="409" y="268"/>
                      <a:pt x="409" y="273"/>
                    </a:cubicBezTo>
                    <a:cubicBezTo>
                      <a:pt x="410" y="277"/>
                      <a:pt x="412" y="278"/>
                      <a:pt x="417" y="280"/>
                    </a:cubicBezTo>
                    <a:cubicBezTo>
                      <a:pt x="422" y="283"/>
                      <a:pt x="424" y="280"/>
                      <a:pt x="427" y="280"/>
                    </a:cubicBezTo>
                    <a:cubicBezTo>
                      <a:pt x="429" y="281"/>
                      <a:pt x="431" y="280"/>
                      <a:pt x="435" y="281"/>
                    </a:cubicBezTo>
                    <a:cubicBezTo>
                      <a:pt x="440" y="283"/>
                      <a:pt x="445" y="281"/>
                      <a:pt x="447" y="283"/>
                    </a:cubicBezTo>
                    <a:cubicBezTo>
                      <a:pt x="449" y="285"/>
                      <a:pt x="458" y="285"/>
                      <a:pt x="462" y="288"/>
                    </a:cubicBezTo>
                    <a:cubicBezTo>
                      <a:pt x="466" y="291"/>
                      <a:pt x="469" y="289"/>
                      <a:pt x="471" y="293"/>
                    </a:cubicBezTo>
                    <a:cubicBezTo>
                      <a:pt x="472" y="297"/>
                      <a:pt x="474" y="296"/>
                      <a:pt x="479" y="295"/>
                    </a:cubicBezTo>
                    <a:cubicBezTo>
                      <a:pt x="485" y="294"/>
                      <a:pt x="488" y="293"/>
                      <a:pt x="488" y="291"/>
                    </a:cubicBezTo>
                    <a:cubicBezTo>
                      <a:pt x="487" y="289"/>
                      <a:pt x="492" y="284"/>
                      <a:pt x="488" y="283"/>
                    </a:cubicBezTo>
                    <a:cubicBezTo>
                      <a:pt x="484" y="283"/>
                      <a:pt x="483" y="279"/>
                      <a:pt x="478" y="279"/>
                    </a:cubicBezTo>
                    <a:cubicBezTo>
                      <a:pt x="474" y="279"/>
                      <a:pt x="471" y="278"/>
                      <a:pt x="470" y="277"/>
                    </a:cubicBezTo>
                    <a:cubicBezTo>
                      <a:pt x="470" y="277"/>
                      <a:pt x="463" y="274"/>
                      <a:pt x="468" y="27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0" name="Freeform 764">
                <a:extLst>
                  <a:ext uri="{FF2B5EF4-FFF2-40B4-BE49-F238E27FC236}">
                    <a16:creationId xmlns:a16="http://schemas.microsoft.com/office/drawing/2014/main" id="{4A8D40B5-420F-8BF7-FF12-E3262C266A9C}"/>
                  </a:ext>
                </a:extLst>
              </p:cNvPr>
              <p:cNvSpPr>
                <a:spLocks/>
              </p:cNvSpPr>
              <p:nvPr/>
            </p:nvSpPr>
            <p:spPr bwMode="auto">
              <a:xfrm>
                <a:off x="4170" y="1925"/>
                <a:ext cx="158" cy="194"/>
              </a:xfrm>
              <a:custGeom>
                <a:avLst/>
                <a:gdLst>
                  <a:gd name="T0" fmla="*/ 207 w 263"/>
                  <a:gd name="T1" fmla="*/ 13 h 323"/>
                  <a:gd name="T2" fmla="*/ 220 w 263"/>
                  <a:gd name="T3" fmla="*/ 22 h 323"/>
                  <a:gd name="T4" fmla="*/ 223 w 263"/>
                  <a:gd name="T5" fmla="*/ 31 h 323"/>
                  <a:gd name="T6" fmla="*/ 238 w 263"/>
                  <a:gd name="T7" fmla="*/ 40 h 323"/>
                  <a:gd name="T8" fmla="*/ 262 w 263"/>
                  <a:gd name="T9" fmla="*/ 51 h 323"/>
                  <a:gd name="T10" fmla="*/ 241 w 263"/>
                  <a:gd name="T11" fmla="*/ 63 h 323"/>
                  <a:gd name="T12" fmla="*/ 239 w 263"/>
                  <a:gd name="T13" fmla="*/ 69 h 323"/>
                  <a:gd name="T14" fmla="*/ 230 w 263"/>
                  <a:gd name="T15" fmla="*/ 82 h 323"/>
                  <a:gd name="T16" fmla="*/ 215 w 263"/>
                  <a:gd name="T17" fmla="*/ 90 h 323"/>
                  <a:gd name="T18" fmla="*/ 213 w 263"/>
                  <a:gd name="T19" fmla="*/ 112 h 323"/>
                  <a:gd name="T20" fmla="*/ 231 w 263"/>
                  <a:gd name="T21" fmla="*/ 133 h 323"/>
                  <a:gd name="T22" fmla="*/ 232 w 263"/>
                  <a:gd name="T23" fmla="*/ 154 h 323"/>
                  <a:gd name="T24" fmla="*/ 254 w 263"/>
                  <a:gd name="T25" fmla="*/ 176 h 323"/>
                  <a:gd name="T26" fmla="*/ 223 w 263"/>
                  <a:gd name="T27" fmla="*/ 181 h 323"/>
                  <a:gd name="T28" fmla="*/ 217 w 263"/>
                  <a:gd name="T29" fmla="*/ 214 h 323"/>
                  <a:gd name="T30" fmla="*/ 208 w 263"/>
                  <a:gd name="T31" fmla="*/ 231 h 323"/>
                  <a:gd name="T32" fmla="*/ 188 w 263"/>
                  <a:gd name="T33" fmla="*/ 251 h 323"/>
                  <a:gd name="T34" fmla="*/ 188 w 263"/>
                  <a:gd name="T35" fmla="*/ 262 h 323"/>
                  <a:gd name="T36" fmla="*/ 184 w 263"/>
                  <a:gd name="T37" fmla="*/ 284 h 323"/>
                  <a:gd name="T38" fmla="*/ 184 w 263"/>
                  <a:gd name="T39" fmla="*/ 301 h 323"/>
                  <a:gd name="T40" fmla="*/ 152 w 263"/>
                  <a:gd name="T41" fmla="*/ 313 h 323"/>
                  <a:gd name="T42" fmla="*/ 140 w 263"/>
                  <a:gd name="T43" fmla="*/ 304 h 323"/>
                  <a:gd name="T44" fmla="*/ 127 w 263"/>
                  <a:gd name="T45" fmla="*/ 296 h 323"/>
                  <a:gd name="T46" fmla="*/ 113 w 263"/>
                  <a:gd name="T47" fmla="*/ 290 h 323"/>
                  <a:gd name="T48" fmla="*/ 94 w 263"/>
                  <a:gd name="T49" fmla="*/ 297 h 323"/>
                  <a:gd name="T50" fmla="*/ 76 w 263"/>
                  <a:gd name="T51" fmla="*/ 300 h 323"/>
                  <a:gd name="T52" fmla="*/ 71 w 263"/>
                  <a:gd name="T53" fmla="*/ 282 h 323"/>
                  <a:gd name="T54" fmla="*/ 52 w 263"/>
                  <a:gd name="T55" fmla="*/ 284 h 323"/>
                  <a:gd name="T56" fmla="*/ 32 w 263"/>
                  <a:gd name="T57" fmla="*/ 280 h 323"/>
                  <a:gd name="T58" fmla="*/ 27 w 263"/>
                  <a:gd name="T59" fmla="*/ 251 h 323"/>
                  <a:gd name="T60" fmla="*/ 21 w 263"/>
                  <a:gd name="T61" fmla="*/ 234 h 323"/>
                  <a:gd name="T62" fmla="*/ 16 w 263"/>
                  <a:gd name="T63" fmla="*/ 224 h 323"/>
                  <a:gd name="T64" fmla="*/ 7 w 263"/>
                  <a:gd name="T65" fmla="*/ 210 h 323"/>
                  <a:gd name="T66" fmla="*/ 1 w 263"/>
                  <a:gd name="T67" fmla="*/ 184 h 323"/>
                  <a:gd name="T68" fmla="*/ 10 w 263"/>
                  <a:gd name="T69" fmla="*/ 150 h 323"/>
                  <a:gd name="T70" fmla="*/ 26 w 263"/>
                  <a:gd name="T71" fmla="*/ 150 h 323"/>
                  <a:gd name="T72" fmla="*/ 49 w 263"/>
                  <a:gd name="T73" fmla="*/ 157 h 323"/>
                  <a:gd name="T74" fmla="*/ 61 w 263"/>
                  <a:gd name="T75" fmla="*/ 136 h 323"/>
                  <a:gd name="T76" fmla="*/ 88 w 263"/>
                  <a:gd name="T77" fmla="*/ 117 h 323"/>
                  <a:gd name="T78" fmla="*/ 110 w 263"/>
                  <a:gd name="T79" fmla="*/ 99 h 323"/>
                  <a:gd name="T80" fmla="*/ 123 w 263"/>
                  <a:gd name="T81" fmla="*/ 80 h 323"/>
                  <a:gd name="T82" fmla="*/ 140 w 263"/>
                  <a:gd name="T83" fmla="*/ 66 h 323"/>
                  <a:gd name="T84" fmla="*/ 154 w 263"/>
                  <a:gd name="T85" fmla="*/ 61 h 323"/>
                  <a:gd name="T86" fmla="*/ 163 w 263"/>
                  <a:gd name="T87" fmla="*/ 54 h 323"/>
                  <a:gd name="T88" fmla="*/ 166 w 263"/>
                  <a:gd name="T89" fmla="*/ 44 h 323"/>
                  <a:gd name="T90" fmla="*/ 180 w 263"/>
                  <a:gd name="T91" fmla="*/ 28 h 323"/>
                  <a:gd name="T92" fmla="*/ 192 w 263"/>
                  <a:gd name="T93" fmla="*/ 4 h 323"/>
                  <a:gd name="T94" fmla="*/ 202 w 263"/>
                  <a:gd name="T95" fmla="*/ 7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323">
                    <a:moveTo>
                      <a:pt x="202" y="7"/>
                    </a:moveTo>
                    <a:cubicBezTo>
                      <a:pt x="203" y="12"/>
                      <a:pt x="203" y="10"/>
                      <a:pt x="207" y="13"/>
                    </a:cubicBezTo>
                    <a:cubicBezTo>
                      <a:pt x="210" y="17"/>
                      <a:pt x="213" y="14"/>
                      <a:pt x="215" y="17"/>
                    </a:cubicBezTo>
                    <a:cubicBezTo>
                      <a:pt x="217" y="20"/>
                      <a:pt x="223" y="17"/>
                      <a:pt x="220" y="22"/>
                    </a:cubicBezTo>
                    <a:cubicBezTo>
                      <a:pt x="217" y="27"/>
                      <a:pt x="212" y="31"/>
                      <a:pt x="215" y="33"/>
                    </a:cubicBezTo>
                    <a:cubicBezTo>
                      <a:pt x="218" y="35"/>
                      <a:pt x="223" y="29"/>
                      <a:pt x="223" y="31"/>
                    </a:cubicBezTo>
                    <a:cubicBezTo>
                      <a:pt x="224" y="34"/>
                      <a:pt x="221" y="37"/>
                      <a:pt x="227" y="39"/>
                    </a:cubicBezTo>
                    <a:cubicBezTo>
                      <a:pt x="233" y="40"/>
                      <a:pt x="233" y="35"/>
                      <a:pt x="238" y="40"/>
                    </a:cubicBezTo>
                    <a:cubicBezTo>
                      <a:pt x="243" y="45"/>
                      <a:pt x="236" y="42"/>
                      <a:pt x="247" y="47"/>
                    </a:cubicBezTo>
                    <a:cubicBezTo>
                      <a:pt x="257" y="51"/>
                      <a:pt x="263" y="47"/>
                      <a:pt x="262" y="51"/>
                    </a:cubicBezTo>
                    <a:cubicBezTo>
                      <a:pt x="261" y="56"/>
                      <a:pt x="256" y="54"/>
                      <a:pt x="254" y="58"/>
                    </a:cubicBezTo>
                    <a:cubicBezTo>
                      <a:pt x="251" y="63"/>
                      <a:pt x="245" y="63"/>
                      <a:pt x="241" y="63"/>
                    </a:cubicBezTo>
                    <a:cubicBezTo>
                      <a:pt x="237" y="63"/>
                      <a:pt x="231" y="60"/>
                      <a:pt x="230" y="63"/>
                    </a:cubicBezTo>
                    <a:cubicBezTo>
                      <a:pt x="230" y="66"/>
                      <a:pt x="235" y="64"/>
                      <a:pt x="239" y="69"/>
                    </a:cubicBezTo>
                    <a:cubicBezTo>
                      <a:pt x="244" y="75"/>
                      <a:pt x="243" y="77"/>
                      <a:pt x="241" y="79"/>
                    </a:cubicBezTo>
                    <a:cubicBezTo>
                      <a:pt x="238" y="81"/>
                      <a:pt x="236" y="81"/>
                      <a:pt x="230" y="82"/>
                    </a:cubicBezTo>
                    <a:cubicBezTo>
                      <a:pt x="224" y="83"/>
                      <a:pt x="221" y="79"/>
                      <a:pt x="218" y="82"/>
                    </a:cubicBezTo>
                    <a:cubicBezTo>
                      <a:pt x="215" y="84"/>
                      <a:pt x="209" y="86"/>
                      <a:pt x="215" y="90"/>
                    </a:cubicBezTo>
                    <a:cubicBezTo>
                      <a:pt x="221" y="94"/>
                      <a:pt x="215" y="97"/>
                      <a:pt x="210" y="102"/>
                    </a:cubicBezTo>
                    <a:cubicBezTo>
                      <a:pt x="204" y="107"/>
                      <a:pt x="205" y="108"/>
                      <a:pt x="213" y="112"/>
                    </a:cubicBezTo>
                    <a:cubicBezTo>
                      <a:pt x="222" y="116"/>
                      <a:pt x="223" y="119"/>
                      <a:pt x="227" y="124"/>
                    </a:cubicBezTo>
                    <a:cubicBezTo>
                      <a:pt x="230" y="129"/>
                      <a:pt x="231" y="128"/>
                      <a:pt x="231" y="133"/>
                    </a:cubicBezTo>
                    <a:cubicBezTo>
                      <a:pt x="230" y="138"/>
                      <a:pt x="223" y="137"/>
                      <a:pt x="227" y="144"/>
                    </a:cubicBezTo>
                    <a:cubicBezTo>
                      <a:pt x="232" y="151"/>
                      <a:pt x="227" y="150"/>
                      <a:pt x="232" y="154"/>
                    </a:cubicBezTo>
                    <a:cubicBezTo>
                      <a:pt x="238" y="159"/>
                      <a:pt x="244" y="163"/>
                      <a:pt x="250" y="167"/>
                    </a:cubicBezTo>
                    <a:cubicBezTo>
                      <a:pt x="255" y="171"/>
                      <a:pt x="257" y="172"/>
                      <a:pt x="254" y="176"/>
                    </a:cubicBezTo>
                    <a:cubicBezTo>
                      <a:pt x="250" y="179"/>
                      <a:pt x="247" y="181"/>
                      <a:pt x="240" y="178"/>
                    </a:cubicBezTo>
                    <a:cubicBezTo>
                      <a:pt x="232" y="175"/>
                      <a:pt x="224" y="170"/>
                      <a:pt x="223" y="181"/>
                    </a:cubicBezTo>
                    <a:cubicBezTo>
                      <a:pt x="222" y="191"/>
                      <a:pt x="217" y="195"/>
                      <a:pt x="217" y="200"/>
                    </a:cubicBezTo>
                    <a:cubicBezTo>
                      <a:pt x="217" y="205"/>
                      <a:pt x="214" y="209"/>
                      <a:pt x="217" y="214"/>
                    </a:cubicBezTo>
                    <a:cubicBezTo>
                      <a:pt x="219" y="218"/>
                      <a:pt x="222" y="217"/>
                      <a:pt x="218" y="222"/>
                    </a:cubicBezTo>
                    <a:cubicBezTo>
                      <a:pt x="214" y="227"/>
                      <a:pt x="210" y="229"/>
                      <a:pt x="208" y="231"/>
                    </a:cubicBezTo>
                    <a:cubicBezTo>
                      <a:pt x="206" y="233"/>
                      <a:pt x="198" y="229"/>
                      <a:pt x="196" y="236"/>
                    </a:cubicBezTo>
                    <a:cubicBezTo>
                      <a:pt x="194" y="242"/>
                      <a:pt x="188" y="249"/>
                      <a:pt x="188" y="251"/>
                    </a:cubicBezTo>
                    <a:cubicBezTo>
                      <a:pt x="188" y="252"/>
                      <a:pt x="189" y="251"/>
                      <a:pt x="188" y="256"/>
                    </a:cubicBezTo>
                    <a:cubicBezTo>
                      <a:pt x="187" y="261"/>
                      <a:pt x="184" y="259"/>
                      <a:pt x="188" y="262"/>
                    </a:cubicBezTo>
                    <a:cubicBezTo>
                      <a:pt x="192" y="265"/>
                      <a:pt x="194" y="266"/>
                      <a:pt x="192" y="270"/>
                    </a:cubicBezTo>
                    <a:cubicBezTo>
                      <a:pt x="190" y="273"/>
                      <a:pt x="184" y="282"/>
                      <a:pt x="184" y="284"/>
                    </a:cubicBezTo>
                    <a:cubicBezTo>
                      <a:pt x="183" y="285"/>
                      <a:pt x="185" y="290"/>
                      <a:pt x="186" y="294"/>
                    </a:cubicBezTo>
                    <a:cubicBezTo>
                      <a:pt x="186" y="298"/>
                      <a:pt x="191" y="301"/>
                      <a:pt x="184" y="301"/>
                    </a:cubicBezTo>
                    <a:cubicBezTo>
                      <a:pt x="176" y="302"/>
                      <a:pt x="178" y="301"/>
                      <a:pt x="172" y="304"/>
                    </a:cubicBezTo>
                    <a:cubicBezTo>
                      <a:pt x="167" y="308"/>
                      <a:pt x="160" y="309"/>
                      <a:pt x="152" y="313"/>
                    </a:cubicBezTo>
                    <a:cubicBezTo>
                      <a:pt x="145" y="317"/>
                      <a:pt x="149" y="323"/>
                      <a:pt x="145" y="317"/>
                    </a:cubicBezTo>
                    <a:cubicBezTo>
                      <a:pt x="142" y="310"/>
                      <a:pt x="140" y="309"/>
                      <a:pt x="140" y="304"/>
                    </a:cubicBezTo>
                    <a:cubicBezTo>
                      <a:pt x="139" y="299"/>
                      <a:pt x="142" y="297"/>
                      <a:pt x="138" y="297"/>
                    </a:cubicBezTo>
                    <a:cubicBezTo>
                      <a:pt x="134" y="297"/>
                      <a:pt x="132" y="294"/>
                      <a:pt x="127" y="296"/>
                    </a:cubicBezTo>
                    <a:cubicBezTo>
                      <a:pt x="123" y="298"/>
                      <a:pt x="122" y="303"/>
                      <a:pt x="118" y="298"/>
                    </a:cubicBezTo>
                    <a:cubicBezTo>
                      <a:pt x="115" y="292"/>
                      <a:pt x="120" y="290"/>
                      <a:pt x="113" y="290"/>
                    </a:cubicBezTo>
                    <a:cubicBezTo>
                      <a:pt x="106" y="290"/>
                      <a:pt x="107" y="283"/>
                      <a:pt x="104" y="287"/>
                    </a:cubicBezTo>
                    <a:cubicBezTo>
                      <a:pt x="100" y="292"/>
                      <a:pt x="96" y="297"/>
                      <a:pt x="94" y="297"/>
                    </a:cubicBezTo>
                    <a:cubicBezTo>
                      <a:pt x="91" y="297"/>
                      <a:pt x="87" y="293"/>
                      <a:pt x="83" y="294"/>
                    </a:cubicBezTo>
                    <a:cubicBezTo>
                      <a:pt x="79" y="294"/>
                      <a:pt x="78" y="299"/>
                      <a:pt x="76" y="300"/>
                    </a:cubicBezTo>
                    <a:cubicBezTo>
                      <a:pt x="74" y="300"/>
                      <a:pt x="72" y="302"/>
                      <a:pt x="72" y="294"/>
                    </a:cubicBezTo>
                    <a:cubicBezTo>
                      <a:pt x="72" y="286"/>
                      <a:pt x="78" y="279"/>
                      <a:pt x="71" y="282"/>
                    </a:cubicBezTo>
                    <a:cubicBezTo>
                      <a:pt x="65" y="285"/>
                      <a:pt x="63" y="284"/>
                      <a:pt x="59" y="284"/>
                    </a:cubicBezTo>
                    <a:cubicBezTo>
                      <a:pt x="55" y="284"/>
                      <a:pt x="56" y="283"/>
                      <a:pt x="52" y="284"/>
                    </a:cubicBezTo>
                    <a:cubicBezTo>
                      <a:pt x="48" y="286"/>
                      <a:pt x="44" y="284"/>
                      <a:pt x="39" y="282"/>
                    </a:cubicBezTo>
                    <a:cubicBezTo>
                      <a:pt x="34" y="280"/>
                      <a:pt x="34" y="293"/>
                      <a:pt x="32" y="280"/>
                    </a:cubicBezTo>
                    <a:cubicBezTo>
                      <a:pt x="31" y="267"/>
                      <a:pt x="30" y="264"/>
                      <a:pt x="30" y="260"/>
                    </a:cubicBezTo>
                    <a:cubicBezTo>
                      <a:pt x="30" y="255"/>
                      <a:pt x="26" y="258"/>
                      <a:pt x="27" y="251"/>
                    </a:cubicBezTo>
                    <a:cubicBezTo>
                      <a:pt x="29" y="244"/>
                      <a:pt x="30" y="242"/>
                      <a:pt x="30" y="238"/>
                    </a:cubicBezTo>
                    <a:cubicBezTo>
                      <a:pt x="30" y="235"/>
                      <a:pt x="30" y="227"/>
                      <a:pt x="21" y="234"/>
                    </a:cubicBezTo>
                    <a:cubicBezTo>
                      <a:pt x="12" y="240"/>
                      <a:pt x="11" y="237"/>
                      <a:pt x="14" y="231"/>
                    </a:cubicBezTo>
                    <a:cubicBezTo>
                      <a:pt x="17" y="225"/>
                      <a:pt x="22" y="225"/>
                      <a:pt x="16" y="224"/>
                    </a:cubicBezTo>
                    <a:cubicBezTo>
                      <a:pt x="11" y="223"/>
                      <a:pt x="7" y="222"/>
                      <a:pt x="9" y="219"/>
                    </a:cubicBezTo>
                    <a:cubicBezTo>
                      <a:pt x="11" y="216"/>
                      <a:pt x="7" y="214"/>
                      <a:pt x="7" y="210"/>
                    </a:cubicBezTo>
                    <a:cubicBezTo>
                      <a:pt x="7" y="206"/>
                      <a:pt x="10" y="207"/>
                      <a:pt x="7" y="201"/>
                    </a:cubicBezTo>
                    <a:cubicBezTo>
                      <a:pt x="4" y="195"/>
                      <a:pt x="2" y="187"/>
                      <a:pt x="1" y="184"/>
                    </a:cubicBezTo>
                    <a:cubicBezTo>
                      <a:pt x="0" y="181"/>
                      <a:pt x="3" y="172"/>
                      <a:pt x="5" y="164"/>
                    </a:cubicBezTo>
                    <a:cubicBezTo>
                      <a:pt x="6" y="157"/>
                      <a:pt x="3" y="154"/>
                      <a:pt x="10" y="150"/>
                    </a:cubicBezTo>
                    <a:cubicBezTo>
                      <a:pt x="16" y="145"/>
                      <a:pt x="17" y="137"/>
                      <a:pt x="18" y="143"/>
                    </a:cubicBezTo>
                    <a:cubicBezTo>
                      <a:pt x="20" y="148"/>
                      <a:pt x="18" y="148"/>
                      <a:pt x="26" y="150"/>
                    </a:cubicBezTo>
                    <a:cubicBezTo>
                      <a:pt x="35" y="153"/>
                      <a:pt x="32" y="149"/>
                      <a:pt x="38" y="152"/>
                    </a:cubicBezTo>
                    <a:cubicBezTo>
                      <a:pt x="44" y="156"/>
                      <a:pt x="42" y="157"/>
                      <a:pt x="49" y="157"/>
                    </a:cubicBezTo>
                    <a:cubicBezTo>
                      <a:pt x="55" y="157"/>
                      <a:pt x="58" y="160"/>
                      <a:pt x="58" y="152"/>
                    </a:cubicBezTo>
                    <a:cubicBezTo>
                      <a:pt x="58" y="144"/>
                      <a:pt x="59" y="142"/>
                      <a:pt x="61" y="136"/>
                    </a:cubicBezTo>
                    <a:cubicBezTo>
                      <a:pt x="63" y="130"/>
                      <a:pt x="60" y="124"/>
                      <a:pt x="64" y="122"/>
                    </a:cubicBezTo>
                    <a:cubicBezTo>
                      <a:pt x="69" y="120"/>
                      <a:pt x="79" y="117"/>
                      <a:pt x="88" y="117"/>
                    </a:cubicBezTo>
                    <a:cubicBezTo>
                      <a:pt x="98" y="116"/>
                      <a:pt x="99" y="117"/>
                      <a:pt x="103" y="111"/>
                    </a:cubicBezTo>
                    <a:cubicBezTo>
                      <a:pt x="107" y="104"/>
                      <a:pt x="107" y="104"/>
                      <a:pt x="110" y="99"/>
                    </a:cubicBezTo>
                    <a:cubicBezTo>
                      <a:pt x="112" y="94"/>
                      <a:pt x="111" y="96"/>
                      <a:pt x="115" y="91"/>
                    </a:cubicBezTo>
                    <a:cubicBezTo>
                      <a:pt x="119" y="86"/>
                      <a:pt x="120" y="85"/>
                      <a:pt x="123" y="80"/>
                    </a:cubicBezTo>
                    <a:cubicBezTo>
                      <a:pt x="126" y="76"/>
                      <a:pt x="121" y="72"/>
                      <a:pt x="127" y="71"/>
                    </a:cubicBezTo>
                    <a:cubicBezTo>
                      <a:pt x="132" y="70"/>
                      <a:pt x="135" y="71"/>
                      <a:pt x="140" y="66"/>
                    </a:cubicBezTo>
                    <a:cubicBezTo>
                      <a:pt x="145" y="62"/>
                      <a:pt x="146" y="57"/>
                      <a:pt x="149" y="59"/>
                    </a:cubicBezTo>
                    <a:cubicBezTo>
                      <a:pt x="151" y="60"/>
                      <a:pt x="148" y="61"/>
                      <a:pt x="154" y="61"/>
                    </a:cubicBezTo>
                    <a:cubicBezTo>
                      <a:pt x="159" y="61"/>
                      <a:pt x="163" y="64"/>
                      <a:pt x="163" y="60"/>
                    </a:cubicBezTo>
                    <a:cubicBezTo>
                      <a:pt x="163" y="55"/>
                      <a:pt x="165" y="54"/>
                      <a:pt x="163" y="54"/>
                    </a:cubicBezTo>
                    <a:cubicBezTo>
                      <a:pt x="162" y="53"/>
                      <a:pt x="158" y="54"/>
                      <a:pt x="161" y="50"/>
                    </a:cubicBezTo>
                    <a:cubicBezTo>
                      <a:pt x="163" y="45"/>
                      <a:pt x="162" y="46"/>
                      <a:pt x="166" y="44"/>
                    </a:cubicBezTo>
                    <a:cubicBezTo>
                      <a:pt x="170" y="42"/>
                      <a:pt x="172" y="43"/>
                      <a:pt x="172" y="39"/>
                    </a:cubicBezTo>
                    <a:cubicBezTo>
                      <a:pt x="172" y="35"/>
                      <a:pt x="175" y="33"/>
                      <a:pt x="180" y="28"/>
                    </a:cubicBezTo>
                    <a:cubicBezTo>
                      <a:pt x="184" y="23"/>
                      <a:pt x="185" y="20"/>
                      <a:pt x="187" y="16"/>
                    </a:cubicBezTo>
                    <a:cubicBezTo>
                      <a:pt x="189" y="12"/>
                      <a:pt x="190" y="1"/>
                      <a:pt x="192" y="4"/>
                    </a:cubicBezTo>
                    <a:cubicBezTo>
                      <a:pt x="194" y="8"/>
                      <a:pt x="196" y="19"/>
                      <a:pt x="196" y="15"/>
                    </a:cubicBezTo>
                    <a:cubicBezTo>
                      <a:pt x="196" y="10"/>
                      <a:pt x="201" y="0"/>
                      <a:pt x="202"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1" name="Freeform 765">
                <a:extLst>
                  <a:ext uri="{FF2B5EF4-FFF2-40B4-BE49-F238E27FC236}">
                    <a16:creationId xmlns:a16="http://schemas.microsoft.com/office/drawing/2014/main" id="{9401CA2B-1248-B88A-74F0-C386E78FD690}"/>
                  </a:ext>
                </a:extLst>
              </p:cNvPr>
              <p:cNvSpPr>
                <a:spLocks/>
              </p:cNvSpPr>
              <p:nvPr/>
            </p:nvSpPr>
            <p:spPr bwMode="auto">
              <a:xfrm>
                <a:off x="4377" y="2185"/>
                <a:ext cx="65" cy="36"/>
              </a:xfrm>
              <a:custGeom>
                <a:avLst/>
                <a:gdLst>
                  <a:gd name="T0" fmla="*/ 12 w 108"/>
                  <a:gd name="T1" fmla="*/ 45 h 60"/>
                  <a:gd name="T2" fmla="*/ 18 w 108"/>
                  <a:gd name="T3" fmla="*/ 33 h 60"/>
                  <a:gd name="T4" fmla="*/ 24 w 108"/>
                  <a:gd name="T5" fmla="*/ 26 h 60"/>
                  <a:gd name="T6" fmla="*/ 33 w 108"/>
                  <a:gd name="T7" fmla="*/ 26 h 60"/>
                  <a:gd name="T8" fmla="*/ 44 w 108"/>
                  <a:gd name="T9" fmla="*/ 19 h 60"/>
                  <a:gd name="T10" fmla="*/ 49 w 108"/>
                  <a:gd name="T11" fmla="*/ 11 h 60"/>
                  <a:gd name="T12" fmla="*/ 60 w 108"/>
                  <a:gd name="T13" fmla="*/ 7 h 60"/>
                  <a:gd name="T14" fmla="*/ 73 w 108"/>
                  <a:gd name="T15" fmla="*/ 5 h 60"/>
                  <a:gd name="T16" fmla="*/ 90 w 108"/>
                  <a:gd name="T17" fmla="*/ 4 h 60"/>
                  <a:gd name="T18" fmla="*/ 101 w 108"/>
                  <a:gd name="T19" fmla="*/ 0 h 60"/>
                  <a:gd name="T20" fmla="*/ 106 w 108"/>
                  <a:gd name="T21" fmla="*/ 7 h 60"/>
                  <a:gd name="T22" fmla="*/ 97 w 108"/>
                  <a:gd name="T23" fmla="*/ 11 h 60"/>
                  <a:gd name="T24" fmla="*/ 82 w 108"/>
                  <a:gd name="T25" fmla="*/ 20 h 60"/>
                  <a:gd name="T26" fmla="*/ 65 w 108"/>
                  <a:gd name="T27" fmla="*/ 26 h 60"/>
                  <a:gd name="T28" fmla="*/ 51 w 108"/>
                  <a:gd name="T29" fmla="*/ 30 h 60"/>
                  <a:gd name="T30" fmla="*/ 44 w 108"/>
                  <a:gd name="T31" fmla="*/ 41 h 60"/>
                  <a:gd name="T32" fmla="*/ 35 w 108"/>
                  <a:gd name="T33" fmla="*/ 53 h 60"/>
                  <a:gd name="T34" fmla="*/ 25 w 108"/>
                  <a:gd name="T35" fmla="*/ 56 h 60"/>
                  <a:gd name="T36" fmla="*/ 14 w 108"/>
                  <a:gd name="T37" fmla="*/ 60 h 60"/>
                  <a:gd name="T38" fmla="*/ 3 w 108"/>
                  <a:gd name="T39" fmla="*/ 58 h 60"/>
                  <a:gd name="T40" fmla="*/ 3 w 108"/>
                  <a:gd name="T41" fmla="*/ 52 h 60"/>
                  <a:gd name="T42" fmla="*/ 12 w 108"/>
                  <a:gd name="T43" fmla="*/ 50 h 60"/>
                  <a:gd name="T44" fmla="*/ 12 w 108"/>
                  <a:gd name="T4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60">
                    <a:moveTo>
                      <a:pt x="12" y="45"/>
                    </a:moveTo>
                    <a:cubicBezTo>
                      <a:pt x="14" y="37"/>
                      <a:pt x="13" y="39"/>
                      <a:pt x="18" y="33"/>
                    </a:cubicBezTo>
                    <a:cubicBezTo>
                      <a:pt x="22" y="28"/>
                      <a:pt x="17" y="26"/>
                      <a:pt x="24" y="26"/>
                    </a:cubicBezTo>
                    <a:cubicBezTo>
                      <a:pt x="31" y="26"/>
                      <a:pt x="24" y="31"/>
                      <a:pt x="33" y="26"/>
                    </a:cubicBezTo>
                    <a:cubicBezTo>
                      <a:pt x="43" y="21"/>
                      <a:pt x="40" y="25"/>
                      <a:pt x="44" y="19"/>
                    </a:cubicBezTo>
                    <a:cubicBezTo>
                      <a:pt x="48" y="12"/>
                      <a:pt x="41" y="14"/>
                      <a:pt x="49" y="11"/>
                    </a:cubicBezTo>
                    <a:cubicBezTo>
                      <a:pt x="57" y="8"/>
                      <a:pt x="49" y="8"/>
                      <a:pt x="60" y="7"/>
                    </a:cubicBezTo>
                    <a:cubicBezTo>
                      <a:pt x="72" y="5"/>
                      <a:pt x="61" y="6"/>
                      <a:pt x="73" y="5"/>
                    </a:cubicBezTo>
                    <a:cubicBezTo>
                      <a:pt x="86" y="4"/>
                      <a:pt x="83" y="6"/>
                      <a:pt x="90" y="4"/>
                    </a:cubicBezTo>
                    <a:cubicBezTo>
                      <a:pt x="97" y="2"/>
                      <a:pt x="98" y="1"/>
                      <a:pt x="101" y="0"/>
                    </a:cubicBezTo>
                    <a:cubicBezTo>
                      <a:pt x="105" y="0"/>
                      <a:pt x="108" y="6"/>
                      <a:pt x="106" y="7"/>
                    </a:cubicBezTo>
                    <a:cubicBezTo>
                      <a:pt x="104" y="8"/>
                      <a:pt x="103" y="6"/>
                      <a:pt x="97" y="11"/>
                    </a:cubicBezTo>
                    <a:cubicBezTo>
                      <a:pt x="90" y="16"/>
                      <a:pt x="91" y="16"/>
                      <a:pt x="82" y="20"/>
                    </a:cubicBezTo>
                    <a:cubicBezTo>
                      <a:pt x="74" y="23"/>
                      <a:pt x="71" y="24"/>
                      <a:pt x="65" y="26"/>
                    </a:cubicBezTo>
                    <a:cubicBezTo>
                      <a:pt x="60" y="27"/>
                      <a:pt x="53" y="27"/>
                      <a:pt x="51" y="30"/>
                    </a:cubicBezTo>
                    <a:cubicBezTo>
                      <a:pt x="50" y="33"/>
                      <a:pt x="48" y="36"/>
                      <a:pt x="44" y="41"/>
                    </a:cubicBezTo>
                    <a:cubicBezTo>
                      <a:pt x="39" y="47"/>
                      <a:pt x="36" y="51"/>
                      <a:pt x="35" y="53"/>
                    </a:cubicBezTo>
                    <a:cubicBezTo>
                      <a:pt x="33" y="54"/>
                      <a:pt x="28" y="53"/>
                      <a:pt x="25" y="56"/>
                    </a:cubicBezTo>
                    <a:cubicBezTo>
                      <a:pt x="21" y="58"/>
                      <a:pt x="18" y="60"/>
                      <a:pt x="14" y="60"/>
                    </a:cubicBezTo>
                    <a:cubicBezTo>
                      <a:pt x="9" y="60"/>
                      <a:pt x="4" y="59"/>
                      <a:pt x="3" y="58"/>
                    </a:cubicBezTo>
                    <a:cubicBezTo>
                      <a:pt x="3" y="56"/>
                      <a:pt x="0" y="52"/>
                      <a:pt x="3" y="52"/>
                    </a:cubicBezTo>
                    <a:cubicBezTo>
                      <a:pt x="7" y="52"/>
                      <a:pt x="11" y="51"/>
                      <a:pt x="12" y="50"/>
                    </a:cubicBezTo>
                    <a:cubicBezTo>
                      <a:pt x="12" y="49"/>
                      <a:pt x="7" y="45"/>
                      <a:pt x="12" y="4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2" name="Freeform 766">
                <a:extLst>
                  <a:ext uri="{FF2B5EF4-FFF2-40B4-BE49-F238E27FC236}">
                    <a16:creationId xmlns:a16="http://schemas.microsoft.com/office/drawing/2014/main" id="{A73E71F3-115A-A58E-91FD-F7023F812B74}"/>
                  </a:ext>
                </a:extLst>
              </p:cNvPr>
              <p:cNvSpPr>
                <a:spLocks/>
              </p:cNvSpPr>
              <p:nvPr/>
            </p:nvSpPr>
            <p:spPr bwMode="auto">
              <a:xfrm>
                <a:off x="4142" y="1708"/>
                <a:ext cx="35" cy="31"/>
              </a:xfrm>
              <a:custGeom>
                <a:avLst/>
                <a:gdLst>
                  <a:gd name="T0" fmla="*/ 11 w 58"/>
                  <a:gd name="T1" fmla="*/ 15 h 53"/>
                  <a:gd name="T2" fmla="*/ 2 w 58"/>
                  <a:gd name="T3" fmla="*/ 23 h 53"/>
                  <a:gd name="T4" fmla="*/ 5 w 58"/>
                  <a:gd name="T5" fmla="*/ 37 h 53"/>
                  <a:gd name="T6" fmla="*/ 7 w 58"/>
                  <a:gd name="T7" fmla="*/ 47 h 53"/>
                  <a:gd name="T8" fmla="*/ 18 w 58"/>
                  <a:gd name="T9" fmla="*/ 51 h 53"/>
                  <a:gd name="T10" fmla="*/ 31 w 58"/>
                  <a:gd name="T11" fmla="*/ 51 h 53"/>
                  <a:gd name="T12" fmla="*/ 42 w 58"/>
                  <a:gd name="T13" fmla="*/ 44 h 53"/>
                  <a:gd name="T14" fmla="*/ 48 w 58"/>
                  <a:gd name="T15" fmla="*/ 34 h 53"/>
                  <a:gd name="T16" fmla="*/ 51 w 58"/>
                  <a:gd name="T17" fmla="*/ 25 h 53"/>
                  <a:gd name="T18" fmla="*/ 58 w 58"/>
                  <a:gd name="T19" fmla="*/ 12 h 53"/>
                  <a:gd name="T20" fmla="*/ 50 w 58"/>
                  <a:gd name="T21" fmla="*/ 1 h 53"/>
                  <a:gd name="T22" fmla="*/ 43 w 58"/>
                  <a:gd name="T23" fmla="*/ 5 h 53"/>
                  <a:gd name="T24" fmla="*/ 34 w 58"/>
                  <a:gd name="T25" fmla="*/ 3 h 53"/>
                  <a:gd name="T26" fmla="*/ 24 w 58"/>
                  <a:gd name="T27" fmla="*/ 5 h 53"/>
                  <a:gd name="T28" fmla="*/ 13 w 58"/>
                  <a:gd name="T29" fmla="*/ 6 h 53"/>
                  <a:gd name="T30" fmla="*/ 11 w 58"/>
                  <a:gd name="T31"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53">
                    <a:moveTo>
                      <a:pt x="11" y="15"/>
                    </a:moveTo>
                    <a:cubicBezTo>
                      <a:pt x="5" y="16"/>
                      <a:pt x="3" y="17"/>
                      <a:pt x="2" y="23"/>
                    </a:cubicBezTo>
                    <a:cubicBezTo>
                      <a:pt x="0" y="29"/>
                      <a:pt x="6" y="33"/>
                      <a:pt x="5" y="37"/>
                    </a:cubicBezTo>
                    <a:cubicBezTo>
                      <a:pt x="5" y="41"/>
                      <a:pt x="4" y="45"/>
                      <a:pt x="7" y="47"/>
                    </a:cubicBezTo>
                    <a:cubicBezTo>
                      <a:pt x="10" y="48"/>
                      <a:pt x="9" y="49"/>
                      <a:pt x="18" y="51"/>
                    </a:cubicBezTo>
                    <a:cubicBezTo>
                      <a:pt x="26" y="53"/>
                      <a:pt x="26" y="53"/>
                      <a:pt x="31" y="51"/>
                    </a:cubicBezTo>
                    <a:cubicBezTo>
                      <a:pt x="37" y="49"/>
                      <a:pt x="36" y="51"/>
                      <a:pt x="42" y="44"/>
                    </a:cubicBezTo>
                    <a:cubicBezTo>
                      <a:pt x="47" y="38"/>
                      <a:pt x="48" y="40"/>
                      <a:pt x="48" y="34"/>
                    </a:cubicBezTo>
                    <a:cubicBezTo>
                      <a:pt x="49" y="29"/>
                      <a:pt x="48" y="29"/>
                      <a:pt x="51" y="25"/>
                    </a:cubicBezTo>
                    <a:cubicBezTo>
                      <a:pt x="54" y="20"/>
                      <a:pt x="57" y="19"/>
                      <a:pt x="58" y="12"/>
                    </a:cubicBezTo>
                    <a:cubicBezTo>
                      <a:pt x="58" y="5"/>
                      <a:pt x="55" y="0"/>
                      <a:pt x="50" y="1"/>
                    </a:cubicBezTo>
                    <a:cubicBezTo>
                      <a:pt x="46" y="2"/>
                      <a:pt x="46" y="6"/>
                      <a:pt x="43" y="5"/>
                    </a:cubicBezTo>
                    <a:cubicBezTo>
                      <a:pt x="41" y="3"/>
                      <a:pt x="36" y="1"/>
                      <a:pt x="34" y="3"/>
                    </a:cubicBezTo>
                    <a:cubicBezTo>
                      <a:pt x="32" y="6"/>
                      <a:pt x="29" y="5"/>
                      <a:pt x="24" y="5"/>
                    </a:cubicBezTo>
                    <a:cubicBezTo>
                      <a:pt x="20" y="5"/>
                      <a:pt x="13" y="4"/>
                      <a:pt x="13" y="6"/>
                    </a:cubicBezTo>
                    <a:cubicBezTo>
                      <a:pt x="13" y="8"/>
                      <a:pt x="7" y="12"/>
                      <a:pt x="11" y="1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3" name="Freeform 767">
                <a:extLst>
                  <a:ext uri="{FF2B5EF4-FFF2-40B4-BE49-F238E27FC236}">
                    <a16:creationId xmlns:a16="http://schemas.microsoft.com/office/drawing/2014/main" id="{7E851268-55D5-4B43-1267-4515D86A6CF8}"/>
                  </a:ext>
                </a:extLst>
              </p:cNvPr>
              <p:cNvSpPr>
                <a:spLocks/>
              </p:cNvSpPr>
              <p:nvPr/>
            </p:nvSpPr>
            <p:spPr bwMode="auto">
              <a:xfrm>
                <a:off x="4287" y="1856"/>
                <a:ext cx="46" cy="53"/>
              </a:xfrm>
              <a:custGeom>
                <a:avLst/>
                <a:gdLst>
                  <a:gd name="T0" fmla="*/ 5 w 77"/>
                  <a:gd name="T1" fmla="*/ 72 h 89"/>
                  <a:gd name="T2" fmla="*/ 18 w 77"/>
                  <a:gd name="T3" fmla="*/ 61 h 89"/>
                  <a:gd name="T4" fmla="*/ 32 w 77"/>
                  <a:gd name="T5" fmla="*/ 43 h 89"/>
                  <a:gd name="T6" fmla="*/ 43 w 77"/>
                  <a:gd name="T7" fmla="*/ 33 h 89"/>
                  <a:gd name="T8" fmla="*/ 47 w 77"/>
                  <a:gd name="T9" fmla="*/ 27 h 89"/>
                  <a:gd name="T10" fmla="*/ 51 w 77"/>
                  <a:gd name="T11" fmla="*/ 19 h 89"/>
                  <a:gd name="T12" fmla="*/ 50 w 77"/>
                  <a:gd name="T13" fmla="*/ 10 h 89"/>
                  <a:gd name="T14" fmla="*/ 56 w 77"/>
                  <a:gd name="T15" fmla="*/ 5 h 89"/>
                  <a:gd name="T16" fmla="*/ 60 w 77"/>
                  <a:gd name="T17" fmla="*/ 18 h 89"/>
                  <a:gd name="T18" fmla="*/ 71 w 77"/>
                  <a:gd name="T19" fmla="*/ 22 h 89"/>
                  <a:gd name="T20" fmla="*/ 61 w 77"/>
                  <a:gd name="T21" fmla="*/ 26 h 89"/>
                  <a:gd name="T22" fmla="*/ 53 w 77"/>
                  <a:gd name="T23" fmla="*/ 33 h 89"/>
                  <a:gd name="T24" fmla="*/ 47 w 77"/>
                  <a:gd name="T25" fmla="*/ 40 h 89"/>
                  <a:gd name="T26" fmla="*/ 40 w 77"/>
                  <a:gd name="T27" fmla="*/ 47 h 89"/>
                  <a:gd name="T28" fmla="*/ 35 w 77"/>
                  <a:gd name="T29" fmla="*/ 58 h 89"/>
                  <a:gd name="T30" fmla="*/ 26 w 77"/>
                  <a:gd name="T31" fmla="*/ 65 h 89"/>
                  <a:gd name="T32" fmla="*/ 18 w 77"/>
                  <a:gd name="T33" fmla="*/ 72 h 89"/>
                  <a:gd name="T34" fmla="*/ 13 w 77"/>
                  <a:gd name="T35" fmla="*/ 80 h 89"/>
                  <a:gd name="T36" fmla="*/ 5 w 77"/>
                  <a:gd name="T37" fmla="*/ 83 h 89"/>
                  <a:gd name="T38" fmla="*/ 5 w 77"/>
                  <a:gd name="T39" fmla="*/ 7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89">
                    <a:moveTo>
                      <a:pt x="5" y="72"/>
                    </a:moveTo>
                    <a:cubicBezTo>
                      <a:pt x="12" y="64"/>
                      <a:pt x="6" y="73"/>
                      <a:pt x="18" y="61"/>
                    </a:cubicBezTo>
                    <a:cubicBezTo>
                      <a:pt x="31" y="48"/>
                      <a:pt x="28" y="49"/>
                      <a:pt x="32" y="43"/>
                    </a:cubicBezTo>
                    <a:cubicBezTo>
                      <a:pt x="37" y="38"/>
                      <a:pt x="40" y="36"/>
                      <a:pt x="43" y="33"/>
                    </a:cubicBezTo>
                    <a:cubicBezTo>
                      <a:pt x="46" y="31"/>
                      <a:pt x="44" y="30"/>
                      <a:pt x="47" y="27"/>
                    </a:cubicBezTo>
                    <a:cubicBezTo>
                      <a:pt x="50" y="25"/>
                      <a:pt x="53" y="23"/>
                      <a:pt x="51" y="19"/>
                    </a:cubicBezTo>
                    <a:cubicBezTo>
                      <a:pt x="50" y="15"/>
                      <a:pt x="45" y="14"/>
                      <a:pt x="50" y="10"/>
                    </a:cubicBezTo>
                    <a:cubicBezTo>
                      <a:pt x="54" y="5"/>
                      <a:pt x="56" y="0"/>
                      <a:pt x="56" y="5"/>
                    </a:cubicBezTo>
                    <a:cubicBezTo>
                      <a:pt x="56" y="11"/>
                      <a:pt x="56" y="16"/>
                      <a:pt x="60" y="18"/>
                    </a:cubicBezTo>
                    <a:cubicBezTo>
                      <a:pt x="64" y="20"/>
                      <a:pt x="77" y="20"/>
                      <a:pt x="71" y="22"/>
                    </a:cubicBezTo>
                    <a:cubicBezTo>
                      <a:pt x="66" y="24"/>
                      <a:pt x="64" y="23"/>
                      <a:pt x="61" y="26"/>
                    </a:cubicBezTo>
                    <a:cubicBezTo>
                      <a:pt x="58" y="30"/>
                      <a:pt x="54" y="29"/>
                      <a:pt x="53" y="33"/>
                    </a:cubicBezTo>
                    <a:cubicBezTo>
                      <a:pt x="52" y="37"/>
                      <a:pt x="48" y="37"/>
                      <a:pt x="47" y="40"/>
                    </a:cubicBezTo>
                    <a:cubicBezTo>
                      <a:pt x="45" y="43"/>
                      <a:pt x="40" y="42"/>
                      <a:pt x="40" y="47"/>
                    </a:cubicBezTo>
                    <a:cubicBezTo>
                      <a:pt x="41" y="53"/>
                      <a:pt x="37" y="54"/>
                      <a:pt x="35" y="58"/>
                    </a:cubicBezTo>
                    <a:cubicBezTo>
                      <a:pt x="33" y="61"/>
                      <a:pt x="30" y="61"/>
                      <a:pt x="26" y="65"/>
                    </a:cubicBezTo>
                    <a:cubicBezTo>
                      <a:pt x="23" y="68"/>
                      <a:pt x="20" y="68"/>
                      <a:pt x="18" y="72"/>
                    </a:cubicBezTo>
                    <a:cubicBezTo>
                      <a:pt x="16" y="76"/>
                      <a:pt x="16" y="76"/>
                      <a:pt x="13" y="80"/>
                    </a:cubicBezTo>
                    <a:cubicBezTo>
                      <a:pt x="10" y="85"/>
                      <a:pt x="4" y="89"/>
                      <a:pt x="5" y="83"/>
                    </a:cubicBezTo>
                    <a:cubicBezTo>
                      <a:pt x="5" y="78"/>
                      <a:pt x="0" y="72"/>
                      <a:pt x="5" y="7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4" name="Freeform 768">
                <a:extLst>
                  <a:ext uri="{FF2B5EF4-FFF2-40B4-BE49-F238E27FC236}">
                    <a16:creationId xmlns:a16="http://schemas.microsoft.com/office/drawing/2014/main" id="{4966520D-B9B9-9B0B-F409-31A9D7A2E9CF}"/>
                  </a:ext>
                </a:extLst>
              </p:cNvPr>
              <p:cNvSpPr>
                <a:spLocks/>
              </p:cNvSpPr>
              <p:nvPr/>
            </p:nvSpPr>
            <p:spPr bwMode="auto">
              <a:xfrm>
                <a:off x="4328" y="1817"/>
                <a:ext cx="22" cy="25"/>
              </a:xfrm>
              <a:custGeom>
                <a:avLst/>
                <a:gdLst>
                  <a:gd name="T0" fmla="*/ 2 w 36"/>
                  <a:gd name="T1" fmla="*/ 5 h 41"/>
                  <a:gd name="T2" fmla="*/ 12 w 36"/>
                  <a:gd name="T3" fmla="*/ 18 h 41"/>
                  <a:gd name="T4" fmla="*/ 18 w 36"/>
                  <a:gd name="T5" fmla="*/ 27 h 41"/>
                  <a:gd name="T6" fmla="*/ 27 w 36"/>
                  <a:gd name="T7" fmla="*/ 36 h 41"/>
                  <a:gd name="T8" fmla="*/ 33 w 36"/>
                  <a:gd name="T9" fmla="*/ 35 h 41"/>
                  <a:gd name="T10" fmla="*/ 33 w 36"/>
                  <a:gd name="T11" fmla="*/ 18 h 41"/>
                  <a:gd name="T12" fmla="*/ 27 w 36"/>
                  <a:gd name="T13" fmla="*/ 7 h 41"/>
                  <a:gd name="T14" fmla="*/ 15 w 36"/>
                  <a:gd name="T15" fmla="*/ 2 h 41"/>
                  <a:gd name="T16" fmla="*/ 2 w 36"/>
                  <a:gd name="T17"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41">
                    <a:moveTo>
                      <a:pt x="2" y="5"/>
                    </a:moveTo>
                    <a:cubicBezTo>
                      <a:pt x="6" y="11"/>
                      <a:pt x="12" y="14"/>
                      <a:pt x="12" y="18"/>
                    </a:cubicBezTo>
                    <a:cubicBezTo>
                      <a:pt x="12" y="22"/>
                      <a:pt x="15" y="21"/>
                      <a:pt x="18" y="27"/>
                    </a:cubicBezTo>
                    <a:cubicBezTo>
                      <a:pt x="21" y="33"/>
                      <a:pt x="25" y="32"/>
                      <a:pt x="27" y="36"/>
                    </a:cubicBezTo>
                    <a:cubicBezTo>
                      <a:pt x="30" y="41"/>
                      <a:pt x="32" y="39"/>
                      <a:pt x="33" y="35"/>
                    </a:cubicBezTo>
                    <a:cubicBezTo>
                      <a:pt x="35" y="30"/>
                      <a:pt x="36" y="23"/>
                      <a:pt x="33" y="18"/>
                    </a:cubicBezTo>
                    <a:cubicBezTo>
                      <a:pt x="31" y="14"/>
                      <a:pt x="30" y="8"/>
                      <a:pt x="27" y="7"/>
                    </a:cubicBezTo>
                    <a:cubicBezTo>
                      <a:pt x="24" y="5"/>
                      <a:pt x="18" y="2"/>
                      <a:pt x="15" y="2"/>
                    </a:cubicBezTo>
                    <a:cubicBezTo>
                      <a:pt x="12" y="2"/>
                      <a:pt x="0" y="0"/>
                      <a:pt x="2"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5" name="Freeform 769">
                <a:extLst>
                  <a:ext uri="{FF2B5EF4-FFF2-40B4-BE49-F238E27FC236}">
                    <a16:creationId xmlns:a16="http://schemas.microsoft.com/office/drawing/2014/main" id="{BB6983FB-2565-7E00-32FE-E4C3B6EEA2B7}"/>
                  </a:ext>
                </a:extLst>
              </p:cNvPr>
              <p:cNvSpPr>
                <a:spLocks/>
              </p:cNvSpPr>
              <p:nvPr/>
            </p:nvSpPr>
            <p:spPr bwMode="auto">
              <a:xfrm>
                <a:off x="4323" y="1835"/>
                <a:ext cx="11" cy="15"/>
              </a:xfrm>
              <a:custGeom>
                <a:avLst/>
                <a:gdLst>
                  <a:gd name="T0" fmla="*/ 1 w 18"/>
                  <a:gd name="T1" fmla="*/ 6 h 24"/>
                  <a:gd name="T2" fmla="*/ 3 w 18"/>
                  <a:gd name="T3" fmla="*/ 12 h 24"/>
                  <a:gd name="T4" fmla="*/ 5 w 18"/>
                  <a:gd name="T5" fmla="*/ 17 h 24"/>
                  <a:gd name="T6" fmla="*/ 11 w 18"/>
                  <a:gd name="T7" fmla="*/ 14 h 24"/>
                  <a:gd name="T8" fmla="*/ 17 w 18"/>
                  <a:gd name="T9" fmla="*/ 19 h 24"/>
                  <a:gd name="T10" fmla="*/ 15 w 18"/>
                  <a:gd name="T11" fmla="*/ 10 h 24"/>
                  <a:gd name="T12" fmla="*/ 7 w 18"/>
                  <a:gd name="T13" fmla="*/ 6 h 24"/>
                  <a:gd name="T14" fmla="*/ 1 w 18"/>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1" y="6"/>
                    </a:moveTo>
                    <a:cubicBezTo>
                      <a:pt x="2" y="10"/>
                      <a:pt x="2" y="12"/>
                      <a:pt x="3" y="12"/>
                    </a:cubicBezTo>
                    <a:cubicBezTo>
                      <a:pt x="5" y="13"/>
                      <a:pt x="3" y="15"/>
                      <a:pt x="5" y="17"/>
                    </a:cubicBezTo>
                    <a:cubicBezTo>
                      <a:pt x="7" y="20"/>
                      <a:pt x="10" y="14"/>
                      <a:pt x="11" y="14"/>
                    </a:cubicBezTo>
                    <a:cubicBezTo>
                      <a:pt x="12" y="14"/>
                      <a:pt x="15" y="24"/>
                      <a:pt x="17" y="19"/>
                    </a:cubicBezTo>
                    <a:cubicBezTo>
                      <a:pt x="18" y="14"/>
                      <a:pt x="17" y="12"/>
                      <a:pt x="15" y="10"/>
                    </a:cubicBezTo>
                    <a:cubicBezTo>
                      <a:pt x="14" y="8"/>
                      <a:pt x="10" y="6"/>
                      <a:pt x="7" y="6"/>
                    </a:cubicBezTo>
                    <a:cubicBezTo>
                      <a:pt x="7" y="6"/>
                      <a:pt x="0" y="0"/>
                      <a:pt x="1"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6" name="Freeform 770">
                <a:extLst>
                  <a:ext uri="{FF2B5EF4-FFF2-40B4-BE49-F238E27FC236}">
                    <a16:creationId xmlns:a16="http://schemas.microsoft.com/office/drawing/2014/main" id="{09CCE3FB-6CCB-2B8B-D26D-7EF1097A9B4F}"/>
                  </a:ext>
                </a:extLst>
              </p:cNvPr>
              <p:cNvSpPr>
                <a:spLocks/>
              </p:cNvSpPr>
              <p:nvPr/>
            </p:nvSpPr>
            <p:spPr bwMode="auto">
              <a:xfrm>
                <a:off x="4356" y="1846"/>
                <a:ext cx="19" cy="26"/>
              </a:xfrm>
              <a:custGeom>
                <a:avLst/>
                <a:gdLst>
                  <a:gd name="T0" fmla="*/ 0 w 32"/>
                  <a:gd name="T1" fmla="*/ 1 h 44"/>
                  <a:gd name="T2" fmla="*/ 4 w 32"/>
                  <a:gd name="T3" fmla="*/ 12 h 44"/>
                  <a:gd name="T4" fmla="*/ 4 w 32"/>
                  <a:gd name="T5" fmla="*/ 29 h 44"/>
                  <a:gd name="T6" fmla="*/ 4 w 32"/>
                  <a:gd name="T7" fmla="*/ 38 h 44"/>
                  <a:gd name="T8" fmla="*/ 12 w 32"/>
                  <a:gd name="T9" fmla="*/ 38 h 44"/>
                  <a:gd name="T10" fmla="*/ 17 w 32"/>
                  <a:gd name="T11" fmla="*/ 34 h 44"/>
                  <a:gd name="T12" fmla="*/ 18 w 32"/>
                  <a:gd name="T13" fmla="*/ 41 h 44"/>
                  <a:gd name="T14" fmla="*/ 26 w 32"/>
                  <a:gd name="T15" fmla="*/ 35 h 44"/>
                  <a:gd name="T16" fmla="*/ 25 w 32"/>
                  <a:gd name="T17" fmla="*/ 28 h 44"/>
                  <a:gd name="T18" fmla="*/ 32 w 32"/>
                  <a:gd name="T19" fmla="*/ 21 h 44"/>
                  <a:gd name="T20" fmla="*/ 27 w 32"/>
                  <a:gd name="T21" fmla="*/ 11 h 44"/>
                  <a:gd name="T22" fmla="*/ 18 w 32"/>
                  <a:gd name="T23" fmla="*/ 9 h 44"/>
                  <a:gd name="T24" fmla="*/ 6 w 32"/>
                  <a:gd name="T25" fmla="*/ 1 h 44"/>
                  <a:gd name="T26" fmla="*/ 0 w 32"/>
                  <a:gd name="T27"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4">
                    <a:moveTo>
                      <a:pt x="0" y="1"/>
                    </a:moveTo>
                    <a:cubicBezTo>
                      <a:pt x="1" y="6"/>
                      <a:pt x="5" y="5"/>
                      <a:pt x="4" y="12"/>
                    </a:cubicBezTo>
                    <a:cubicBezTo>
                      <a:pt x="3" y="18"/>
                      <a:pt x="7" y="27"/>
                      <a:pt x="4" y="29"/>
                    </a:cubicBezTo>
                    <a:cubicBezTo>
                      <a:pt x="2" y="32"/>
                      <a:pt x="2" y="35"/>
                      <a:pt x="4" y="38"/>
                    </a:cubicBezTo>
                    <a:cubicBezTo>
                      <a:pt x="5" y="40"/>
                      <a:pt x="9" y="40"/>
                      <a:pt x="12" y="38"/>
                    </a:cubicBezTo>
                    <a:cubicBezTo>
                      <a:pt x="15" y="35"/>
                      <a:pt x="16" y="31"/>
                      <a:pt x="17" y="34"/>
                    </a:cubicBezTo>
                    <a:cubicBezTo>
                      <a:pt x="18" y="36"/>
                      <a:pt x="13" y="44"/>
                      <a:pt x="18" y="41"/>
                    </a:cubicBezTo>
                    <a:cubicBezTo>
                      <a:pt x="23" y="39"/>
                      <a:pt x="26" y="38"/>
                      <a:pt x="26" y="35"/>
                    </a:cubicBezTo>
                    <a:cubicBezTo>
                      <a:pt x="26" y="32"/>
                      <a:pt x="22" y="30"/>
                      <a:pt x="25" y="28"/>
                    </a:cubicBezTo>
                    <a:cubicBezTo>
                      <a:pt x="27" y="25"/>
                      <a:pt x="32" y="25"/>
                      <a:pt x="32" y="21"/>
                    </a:cubicBezTo>
                    <a:cubicBezTo>
                      <a:pt x="32" y="18"/>
                      <a:pt x="29" y="11"/>
                      <a:pt x="27" y="11"/>
                    </a:cubicBezTo>
                    <a:cubicBezTo>
                      <a:pt x="24" y="11"/>
                      <a:pt x="22" y="13"/>
                      <a:pt x="18" y="9"/>
                    </a:cubicBezTo>
                    <a:cubicBezTo>
                      <a:pt x="14" y="6"/>
                      <a:pt x="10" y="2"/>
                      <a:pt x="6" y="1"/>
                    </a:cubicBezTo>
                    <a:cubicBezTo>
                      <a:pt x="1" y="0"/>
                      <a:pt x="0" y="0"/>
                      <a:pt x="0"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7" name="Freeform 771">
                <a:extLst>
                  <a:ext uri="{FF2B5EF4-FFF2-40B4-BE49-F238E27FC236}">
                    <a16:creationId xmlns:a16="http://schemas.microsoft.com/office/drawing/2014/main" id="{C80F2B8B-B757-DD5A-5449-88B99968CE8C}"/>
                  </a:ext>
                </a:extLst>
              </p:cNvPr>
              <p:cNvSpPr>
                <a:spLocks/>
              </p:cNvSpPr>
              <p:nvPr/>
            </p:nvSpPr>
            <p:spPr bwMode="auto">
              <a:xfrm>
                <a:off x="4366" y="1861"/>
                <a:ext cx="17" cy="33"/>
              </a:xfrm>
              <a:custGeom>
                <a:avLst/>
                <a:gdLst>
                  <a:gd name="T0" fmla="*/ 14 w 28"/>
                  <a:gd name="T1" fmla="*/ 3 h 55"/>
                  <a:gd name="T2" fmla="*/ 14 w 28"/>
                  <a:gd name="T3" fmla="*/ 11 h 55"/>
                  <a:gd name="T4" fmla="*/ 10 w 28"/>
                  <a:gd name="T5" fmla="*/ 19 h 55"/>
                  <a:gd name="T6" fmla="*/ 10 w 28"/>
                  <a:gd name="T7" fmla="*/ 26 h 55"/>
                  <a:gd name="T8" fmla="*/ 2 w 28"/>
                  <a:gd name="T9" fmla="*/ 32 h 55"/>
                  <a:gd name="T10" fmla="*/ 8 w 28"/>
                  <a:gd name="T11" fmla="*/ 44 h 55"/>
                  <a:gd name="T12" fmla="*/ 14 w 28"/>
                  <a:gd name="T13" fmla="*/ 52 h 55"/>
                  <a:gd name="T14" fmla="*/ 20 w 28"/>
                  <a:gd name="T15" fmla="*/ 55 h 55"/>
                  <a:gd name="T16" fmla="*/ 25 w 28"/>
                  <a:gd name="T17" fmla="*/ 47 h 55"/>
                  <a:gd name="T18" fmla="*/ 21 w 28"/>
                  <a:gd name="T19" fmla="*/ 41 h 55"/>
                  <a:gd name="T20" fmla="*/ 19 w 28"/>
                  <a:gd name="T21" fmla="*/ 29 h 55"/>
                  <a:gd name="T22" fmla="*/ 22 w 28"/>
                  <a:gd name="T23" fmla="*/ 18 h 55"/>
                  <a:gd name="T24" fmla="*/ 25 w 28"/>
                  <a:gd name="T25" fmla="*/ 10 h 55"/>
                  <a:gd name="T26" fmla="*/ 26 w 28"/>
                  <a:gd name="T27" fmla="*/ 2 h 55"/>
                  <a:gd name="T28" fmla="*/ 14 w 28"/>
                  <a:gd name="T29" fmla="*/ 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55">
                    <a:moveTo>
                      <a:pt x="14" y="3"/>
                    </a:moveTo>
                    <a:cubicBezTo>
                      <a:pt x="12" y="6"/>
                      <a:pt x="16" y="9"/>
                      <a:pt x="14" y="11"/>
                    </a:cubicBezTo>
                    <a:cubicBezTo>
                      <a:pt x="11" y="14"/>
                      <a:pt x="9" y="17"/>
                      <a:pt x="10" y="19"/>
                    </a:cubicBezTo>
                    <a:cubicBezTo>
                      <a:pt x="12" y="21"/>
                      <a:pt x="13" y="23"/>
                      <a:pt x="10" y="26"/>
                    </a:cubicBezTo>
                    <a:cubicBezTo>
                      <a:pt x="7" y="28"/>
                      <a:pt x="0" y="28"/>
                      <a:pt x="2" y="32"/>
                    </a:cubicBezTo>
                    <a:cubicBezTo>
                      <a:pt x="4" y="37"/>
                      <a:pt x="6" y="41"/>
                      <a:pt x="8" y="44"/>
                    </a:cubicBezTo>
                    <a:cubicBezTo>
                      <a:pt x="10" y="47"/>
                      <a:pt x="15" y="49"/>
                      <a:pt x="14" y="52"/>
                    </a:cubicBezTo>
                    <a:cubicBezTo>
                      <a:pt x="14" y="54"/>
                      <a:pt x="17" y="55"/>
                      <a:pt x="20" y="55"/>
                    </a:cubicBezTo>
                    <a:cubicBezTo>
                      <a:pt x="23" y="55"/>
                      <a:pt x="26" y="51"/>
                      <a:pt x="25" y="47"/>
                    </a:cubicBezTo>
                    <a:cubicBezTo>
                      <a:pt x="23" y="43"/>
                      <a:pt x="21" y="47"/>
                      <a:pt x="21" y="41"/>
                    </a:cubicBezTo>
                    <a:cubicBezTo>
                      <a:pt x="20" y="35"/>
                      <a:pt x="18" y="34"/>
                      <a:pt x="19" y="29"/>
                    </a:cubicBezTo>
                    <a:cubicBezTo>
                      <a:pt x="20" y="24"/>
                      <a:pt x="20" y="22"/>
                      <a:pt x="22" y="18"/>
                    </a:cubicBezTo>
                    <a:cubicBezTo>
                      <a:pt x="24" y="14"/>
                      <a:pt x="23" y="12"/>
                      <a:pt x="25" y="10"/>
                    </a:cubicBezTo>
                    <a:cubicBezTo>
                      <a:pt x="26" y="8"/>
                      <a:pt x="28" y="4"/>
                      <a:pt x="26" y="2"/>
                    </a:cubicBezTo>
                    <a:cubicBezTo>
                      <a:pt x="24" y="0"/>
                      <a:pt x="14" y="0"/>
                      <a:pt x="14"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8" name="Freeform 772">
                <a:extLst>
                  <a:ext uri="{FF2B5EF4-FFF2-40B4-BE49-F238E27FC236}">
                    <a16:creationId xmlns:a16="http://schemas.microsoft.com/office/drawing/2014/main" id="{033F5E66-3540-D137-820F-E9AA7D4B3698}"/>
                  </a:ext>
                </a:extLst>
              </p:cNvPr>
              <p:cNvSpPr>
                <a:spLocks/>
              </p:cNvSpPr>
              <p:nvPr/>
            </p:nvSpPr>
            <p:spPr bwMode="auto">
              <a:xfrm>
                <a:off x="4380" y="1855"/>
                <a:ext cx="11" cy="33"/>
              </a:xfrm>
              <a:custGeom>
                <a:avLst/>
                <a:gdLst>
                  <a:gd name="T0" fmla="*/ 16 w 19"/>
                  <a:gd name="T1" fmla="*/ 4 h 54"/>
                  <a:gd name="T2" fmla="*/ 15 w 19"/>
                  <a:gd name="T3" fmla="*/ 20 h 54"/>
                  <a:gd name="T4" fmla="*/ 15 w 19"/>
                  <a:gd name="T5" fmla="*/ 29 h 54"/>
                  <a:gd name="T6" fmla="*/ 8 w 19"/>
                  <a:gd name="T7" fmla="*/ 38 h 54"/>
                  <a:gd name="T8" fmla="*/ 7 w 19"/>
                  <a:gd name="T9" fmla="*/ 49 h 54"/>
                  <a:gd name="T10" fmla="*/ 2 w 19"/>
                  <a:gd name="T11" fmla="*/ 49 h 54"/>
                  <a:gd name="T12" fmla="*/ 2 w 19"/>
                  <a:gd name="T13" fmla="*/ 38 h 54"/>
                  <a:gd name="T14" fmla="*/ 5 w 19"/>
                  <a:gd name="T15" fmla="*/ 28 h 54"/>
                  <a:gd name="T16" fmla="*/ 11 w 19"/>
                  <a:gd name="T17" fmla="*/ 18 h 54"/>
                  <a:gd name="T18" fmla="*/ 12 w 19"/>
                  <a:gd name="T19" fmla="*/ 8 h 54"/>
                  <a:gd name="T20" fmla="*/ 16 w 19"/>
                  <a:gd name="T21" fmla="*/ 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54">
                    <a:moveTo>
                      <a:pt x="16" y="4"/>
                    </a:moveTo>
                    <a:cubicBezTo>
                      <a:pt x="15" y="9"/>
                      <a:pt x="15" y="17"/>
                      <a:pt x="15" y="20"/>
                    </a:cubicBezTo>
                    <a:cubicBezTo>
                      <a:pt x="15" y="24"/>
                      <a:pt x="19" y="25"/>
                      <a:pt x="15" y="29"/>
                    </a:cubicBezTo>
                    <a:cubicBezTo>
                      <a:pt x="12" y="33"/>
                      <a:pt x="8" y="34"/>
                      <a:pt x="8" y="38"/>
                    </a:cubicBezTo>
                    <a:cubicBezTo>
                      <a:pt x="8" y="41"/>
                      <a:pt x="7" y="47"/>
                      <a:pt x="7" y="49"/>
                    </a:cubicBezTo>
                    <a:cubicBezTo>
                      <a:pt x="6" y="52"/>
                      <a:pt x="3" y="54"/>
                      <a:pt x="2" y="49"/>
                    </a:cubicBezTo>
                    <a:cubicBezTo>
                      <a:pt x="2" y="45"/>
                      <a:pt x="0" y="42"/>
                      <a:pt x="2" y="38"/>
                    </a:cubicBezTo>
                    <a:cubicBezTo>
                      <a:pt x="5" y="34"/>
                      <a:pt x="3" y="34"/>
                      <a:pt x="5" y="28"/>
                    </a:cubicBezTo>
                    <a:cubicBezTo>
                      <a:pt x="8" y="22"/>
                      <a:pt x="11" y="22"/>
                      <a:pt x="11" y="18"/>
                    </a:cubicBezTo>
                    <a:cubicBezTo>
                      <a:pt x="11" y="14"/>
                      <a:pt x="11" y="11"/>
                      <a:pt x="12" y="8"/>
                    </a:cubicBezTo>
                    <a:cubicBezTo>
                      <a:pt x="12" y="4"/>
                      <a:pt x="17" y="0"/>
                      <a:pt x="16"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9" name="Freeform 773">
                <a:extLst>
                  <a:ext uri="{FF2B5EF4-FFF2-40B4-BE49-F238E27FC236}">
                    <a16:creationId xmlns:a16="http://schemas.microsoft.com/office/drawing/2014/main" id="{C7953B24-8E02-F1F4-D278-7CC33522604E}"/>
                  </a:ext>
                </a:extLst>
              </p:cNvPr>
              <p:cNvSpPr>
                <a:spLocks/>
              </p:cNvSpPr>
              <p:nvPr/>
            </p:nvSpPr>
            <p:spPr bwMode="auto">
              <a:xfrm>
                <a:off x="4385" y="1874"/>
                <a:ext cx="15" cy="12"/>
              </a:xfrm>
              <a:custGeom>
                <a:avLst/>
                <a:gdLst>
                  <a:gd name="T0" fmla="*/ 10 w 25"/>
                  <a:gd name="T1" fmla="*/ 4 h 20"/>
                  <a:gd name="T2" fmla="*/ 5 w 25"/>
                  <a:gd name="T3" fmla="*/ 11 h 20"/>
                  <a:gd name="T4" fmla="*/ 5 w 25"/>
                  <a:gd name="T5" fmla="*/ 17 h 20"/>
                  <a:gd name="T6" fmla="*/ 14 w 25"/>
                  <a:gd name="T7" fmla="*/ 17 h 20"/>
                  <a:gd name="T8" fmla="*/ 24 w 25"/>
                  <a:gd name="T9" fmla="*/ 13 h 20"/>
                  <a:gd name="T10" fmla="*/ 22 w 25"/>
                  <a:gd name="T11" fmla="*/ 6 h 20"/>
                  <a:gd name="T12" fmla="*/ 14 w 25"/>
                  <a:gd name="T13" fmla="*/ 2 h 20"/>
                  <a:gd name="T14" fmla="*/ 10 w 25"/>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0">
                    <a:moveTo>
                      <a:pt x="10" y="4"/>
                    </a:moveTo>
                    <a:cubicBezTo>
                      <a:pt x="9" y="6"/>
                      <a:pt x="6" y="7"/>
                      <a:pt x="5" y="11"/>
                    </a:cubicBezTo>
                    <a:cubicBezTo>
                      <a:pt x="4" y="14"/>
                      <a:pt x="0" y="18"/>
                      <a:pt x="5" y="17"/>
                    </a:cubicBezTo>
                    <a:cubicBezTo>
                      <a:pt x="10" y="17"/>
                      <a:pt x="11" y="20"/>
                      <a:pt x="14" y="17"/>
                    </a:cubicBezTo>
                    <a:cubicBezTo>
                      <a:pt x="17" y="15"/>
                      <a:pt x="23" y="17"/>
                      <a:pt x="24" y="13"/>
                    </a:cubicBezTo>
                    <a:cubicBezTo>
                      <a:pt x="25" y="10"/>
                      <a:pt x="23" y="10"/>
                      <a:pt x="22" y="6"/>
                    </a:cubicBezTo>
                    <a:cubicBezTo>
                      <a:pt x="21" y="2"/>
                      <a:pt x="20" y="2"/>
                      <a:pt x="14" y="2"/>
                    </a:cubicBezTo>
                    <a:cubicBezTo>
                      <a:pt x="9" y="2"/>
                      <a:pt x="10" y="0"/>
                      <a:pt x="10"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0" name="Freeform 774">
                <a:extLst>
                  <a:ext uri="{FF2B5EF4-FFF2-40B4-BE49-F238E27FC236}">
                    <a16:creationId xmlns:a16="http://schemas.microsoft.com/office/drawing/2014/main" id="{CDB2F951-D98A-4709-555B-5F4DFA760F90}"/>
                  </a:ext>
                </a:extLst>
              </p:cNvPr>
              <p:cNvSpPr>
                <a:spLocks/>
              </p:cNvSpPr>
              <p:nvPr/>
            </p:nvSpPr>
            <p:spPr bwMode="auto">
              <a:xfrm>
                <a:off x="4387" y="1835"/>
                <a:ext cx="30" cy="45"/>
              </a:xfrm>
              <a:custGeom>
                <a:avLst/>
                <a:gdLst>
                  <a:gd name="T0" fmla="*/ 4 w 49"/>
                  <a:gd name="T1" fmla="*/ 1 h 75"/>
                  <a:gd name="T2" fmla="*/ 23 w 49"/>
                  <a:gd name="T3" fmla="*/ 1 h 75"/>
                  <a:gd name="T4" fmla="*/ 29 w 49"/>
                  <a:gd name="T5" fmla="*/ 4 h 75"/>
                  <a:gd name="T6" fmla="*/ 35 w 49"/>
                  <a:gd name="T7" fmla="*/ 11 h 75"/>
                  <a:gd name="T8" fmla="*/ 36 w 49"/>
                  <a:gd name="T9" fmla="*/ 24 h 75"/>
                  <a:gd name="T10" fmla="*/ 40 w 49"/>
                  <a:gd name="T11" fmla="*/ 32 h 75"/>
                  <a:gd name="T12" fmla="*/ 46 w 49"/>
                  <a:gd name="T13" fmla="*/ 41 h 75"/>
                  <a:gd name="T14" fmla="*/ 39 w 49"/>
                  <a:gd name="T15" fmla="*/ 41 h 75"/>
                  <a:gd name="T16" fmla="*/ 31 w 49"/>
                  <a:gd name="T17" fmla="*/ 41 h 75"/>
                  <a:gd name="T18" fmla="*/ 26 w 49"/>
                  <a:gd name="T19" fmla="*/ 39 h 75"/>
                  <a:gd name="T20" fmla="*/ 27 w 49"/>
                  <a:gd name="T21" fmla="*/ 45 h 75"/>
                  <a:gd name="T22" fmla="*/ 31 w 49"/>
                  <a:gd name="T23" fmla="*/ 57 h 75"/>
                  <a:gd name="T24" fmla="*/ 35 w 49"/>
                  <a:gd name="T25" fmla="*/ 63 h 75"/>
                  <a:gd name="T26" fmla="*/ 30 w 49"/>
                  <a:gd name="T27" fmla="*/ 67 h 75"/>
                  <a:gd name="T28" fmla="*/ 27 w 49"/>
                  <a:gd name="T29" fmla="*/ 72 h 75"/>
                  <a:gd name="T30" fmla="*/ 23 w 49"/>
                  <a:gd name="T31" fmla="*/ 61 h 75"/>
                  <a:gd name="T32" fmla="*/ 19 w 49"/>
                  <a:gd name="T33" fmla="*/ 49 h 75"/>
                  <a:gd name="T34" fmla="*/ 13 w 49"/>
                  <a:gd name="T35" fmla="*/ 46 h 75"/>
                  <a:gd name="T36" fmla="*/ 8 w 49"/>
                  <a:gd name="T37" fmla="*/ 37 h 75"/>
                  <a:gd name="T38" fmla="*/ 8 w 49"/>
                  <a:gd name="T39" fmla="*/ 28 h 75"/>
                  <a:gd name="T40" fmla="*/ 13 w 49"/>
                  <a:gd name="T41" fmla="*/ 24 h 75"/>
                  <a:gd name="T42" fmla="*/ 14 w 49"/>
                  <a:gd name="T43" fmla="*/ 31 h 75"/>
                  <a:gd name="T44" fmla="*/ 18 w 49"/>
                  <a:gd name="T45" fmla="*/ 34 h 75"/>
                  <a:gd name="T46" fmla="*/ 21 w 49"/>
                  <a:gd name="T47" fmla="*/ 27 h 75"/>
                  <a:gd name="T48" fmla="*/ 20 w 49"/>
                  <a:gd name="T49" fmla="*/ 22 h 75"/>
                  <a:gd name="T50" fmla="*/ 13 w 49"/>
                  <a:gd name="T51" fmla="*/ 13 h 75"/>
                  <a:gd name="T52" fmla="*/ 3 w 49"/>
                  <a:gd name="T53" fmla="*/ 3 h 75"/>
                  <a:gd name="T54" fmla="*/ 4 w 49"/>
                  <a:gd name="T55"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5">
                    <a:moveTo>
                      <a:pt x="4" y="1"/>
                    </a:moveTo>
                    <a:cubicBezTo>
                      <a:pt x="8" y="1"/>
                      <a:pt x="20" y="0"/>
                      <a:pt x="23" y="1"/>
                    </a:cubicBezTo>
                    <a:cubicBezTo>
                      <a:pt x="27" y="1"/>
                      <a:pt x="29" y="3"/>
                      <a:pt x="29" y="4"/>
                    </a:cubicBezTo>
                    <a:cubicBezTo>
                      <a:pt x="29" y="6"/>
                      <a:pt x="36" y="9"/>
                      <a:pt x="35" y="11"/>
                    </a:cubicBezTo>
                    <a:cubicBezTo>
                      <a:pt x="34" y="13"/>
                      <a:pt x="34" y="22"/>
                      <a:pt x="36" y="24"/>
                    </a:cubicBezTo>
                    <a:cubicBezTo>
                      <a:pt x="39" y="27"/>
                      <a:pt x="39" y="31"/>
                      <a:pt x="40" y="32"/>
                    </a:cubicBezTo>
                    <a:cubicBezTo>
                      <a:pt x="41" y="34"/>
                      <a:pt x="49" y="39"/>
                      <a:pt x="46" y="41"/>
                    </a:cubicBezTo>
                    <a:cubicBezTo>
                      <a:pt x="43" y="43"/>
                      <a:pt x="41" y="42"/>
                      <a:pt x="39" y="41"/>
                    </a:cubicBezTo>
                    <a:cubicBezTo>
                      <a:pt x="36" y="40"/>
                      <a:pt x="34" y="42"/>
                      <a:pt x="31" y="41"/>
                    </a:cubicBezTo>
                    <a:cubicBezTo>
                      <a:pt x="29" y="39"/>
                      <a:pt x="25" y="36"/>
                      <a:pt x="26" y="39"/>
                    </a:cubicBezTo>
                    <a:cubicBezTo>
                      <a:pt x="27" y="42"/>
                      <a:pt x="25" y="40"/>
                      <a:pt x="27" y="45"/>
                    </a:cubicBezTo>
                    <a:cubicBezTo>
                      <a:pt x="29" y="49"/>
                      <a:pt x="30" y="56"/>
                      <a:pt x="31" y="57"/>
                    </a:cubicBezTo>
                    <a:cubicBezTo>
                      <a:pt x="32" y="59"/>
                      <a:pt x="36" y="61"/>
                      <a:pt x="35" y="63"/>
                    </a:cubicBezTo>
                    <a:cubicBezTo>
                      <a:pt x="34" y="64"/>
                      <a:pt x="30" y="65"/>
                      <a:pt x="30" y="67"/>
                    </a:cubicBezTo>
                    <a:cubicBezTo>
                      <a:pt x="30" y="69"/>
                      <a:pt x="29" y="75"/>
                      <a:pt x="27" y="72"/>
                    </a:cubicBezTo>
                    <a:cubicBezTo>
                      <a:pt x="25" y="69"/>
                      <a:pt x="22" y="68"/>
                      <a:pt x="23" y="61"/>
                    </a:cubicBezTo>
                    <a:cubicBezTo>
                      <a:pt x="23" y="55"/>
                      <a:pt x="19" y="49"/>
                      <a:pt x="19" y="49"/>
                    </a:cubicBezTo>
                    <a:cubicBezTo>
                      <a:pt x="19" y="49"/>
                      <a:pt x="16" y="52"/>
                      <a:pt x="13" y="46"/>
                    </a:cubicBezTo>
                    <a:cubicBezTo>
                      <a:pt x="11" y="41"/>
                      <a:pt x="9" y="42"/>
                      <a:pt x="8" y="37"/>
                    </a:cubicBezTo>
                    <a:cubicBezTo>
                      <a:pt x="8" y="31"/>
                      <a:pt x="8" y="31"/>
                      <a:pt x="8" y="28"/>
                    </a:cubicBezTo>
                    <a:cubicBezTo>
                      <a:pt x="8" y="24"/>
                      <a:pt x="11" y="23"/>
                      <a:pt x="13" y="24"/>
                    </a:cubicBezTo>
                    <a:cubicBezTo>
                      <a:pt x="14" y="25"/>
                      <a:pt x="13" y="29"/>
                      <a:pt x="14" y="31"/>
                    </a:cubicBezTo>
                    <a:cubicBezTo>
                      <a:pt x="15" y="34"/>
                      <a:pt x="16" y="36"/>
                      <a:pt x="18" y="34"/>
                    </a:cubicBezTo>
                    <a:cubicBezTo>
                      <a:pt x="20" y="32"/>
                      <a:pt x="20" y="28"/>
                      <a:pt x="21" y="27"/>
                    </a:cubicBezTo>
                    <a:cubicBezTo>
                      <a:pt x="23" y="25"/>
                      <a:pt x="22" y="24"/>
                      <a:pt x="20" y="22"/>
                    </a:cubicBezTo>
                    <a:cubicBezTo>
                      <a:pt x="18" y="20"/>
                      <a:pt x="16" y="15"/>
                      <a:pt x="13" y="13"/>
                    </a:cubicBezTo>
                    <a:cubicBezTo>
                      <a:pt x="10" y="11"/>
                      <a:pt x="3" y="5"/>
                      <a:pt x="3" y="3"/>
                    </a:cubicBezTo>
                    <a:cubicBezTo>
                      <a:pt x="3" y="2"/>
                      <a:pt x="0" y="1"/>
                      <a:pt x="4"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1" name="Freeform 775">
                <a:extLst>
                  <a:ext uri="{FF2B5EF4-FFF2-40B4-BE49-F238E27FC236}">
                    <a16:creationId xmlns:a16="http://schemas.microsoft.com/office/drawing/2014/main" id="{437913BD-0BB9-99E2-61AC-20FD9D752A87}"/>
                  </a:ext>
                </a:extLst>
              </p:cNvPr>
              <p:cNvSpPr>
                <a:spLocks/>
              </p:cNvSpPr>
              <p:nvPr/>
            </p:nvSpPr>
            <p:spPr bwMode="auto">
              <a:xfrm>
                <a:off x="4314" y="1732"/>
                <a:ext cx="73" cy="117"/>
              </a:xfrm>
              <a:custGeom>
                <a:avLst/>
                <a:gdLst>
                  <a:gd name="T0" fmla="*/ 12 w 122"/>
                  <a:gd name="T1" fmla="*/ 6 h 195"/>
                  <a:gd name="T2" fmla="*/ 12 w 122"/>
                  <a:gd name="T3" fmla="*/ 17 h 195"/>
                  <a:gd name="T4" fmla="*/ 12 w 122"/>
                  <a:gd name="T5" fmla="*/ 26 h 195"/>
                  <a:gd name="T6" fmla="*/ 10 w 122"/>
                  <a:gd name="T7" fmla="*/ 40 h 195"/>
                  <a:gd name="T8" fmla="*/ 14 w 122"/>
                  <a:gd name="T9" fmla="*/ 53 h 195"/>
                  <a:gd name="T10" fmla="*/ 16 w 122"/>
                  <a:gd name="T11" fmla="*/ 67 h 195"/>
                  <a:gd name="T12" fmla="*/ 12 w 122"/>
                  <a:gd name="T13" fmla="*/ 72 h 195"/>
                  <a:gd name="T14" fmla="*/ 5 w 122"/>
                  <a:gd name="T15" fmla="*/ 66 h 195"/>
                  <a:gd name="T16" fmla="*/ 2 w 122"/>
                  <a:gd name="T17" fmla="*/ 77 h 195"/>
                  <a:gd name="T18" fmla="*/ 7 w 122"/>
                  <a:gd name="T19" fmla="*/ 89 h 195"/>
                  <a:gd name="T20" fmla="*/ 11 w 122"/>
                  <a:gd name="T21" fmla="*/ 102 h 195"/>
                  <a:gd name="T22" fmla="*/ 19 w 122"/>
                  <a:gd name="T23" fmla="*/ 113 h 195"/>
                  <a:gd name="T24" fmla="*/ 28 w 122"/>
                  <a:gd name="T25" fmla="*/ 119 h 195"/>
                  <a:gd name="T26" fmla="*/ 28 w 122"/>
                  <a:gd name="T27" fmla="*/ 109 h 195"/>
                  <a:gd name="T28" fmla="*/ 34 w 122"/>
                  <a:gd name="T29" fmla="*/ 112 h 195"/>
                  <a:gd name="T30" fmla="*/ 33 w 122"/>
                  <a:gd name="T31" fmla="*/ 119 h 195"/>
                  <a:gd name="T32" fmla="*/ 30 w 122"/>
                  <a:gd name="T33" fmla="*/ 129 h 195"/>
                  <a:gd name="T34" fmla="*/ 32 w 122"/>
                  <a:gd name="T35" fmla="*/ 138 h 195"/>
                  <a:gd name="T36" fmla="*/ 39 w 122"/>
                  <a:gd name="T37" fmla="*/ 138 h 195"/>
                  <a:gd name="T38" fmla="*/ 47 w 122"/>
                  <a:gd name="T39" fmla="*/ 142 h 195"/>
                  <a:gd name="T40" fmla="*/ 54 w 122"/>
                  <a:gd name="T41" fmla="*/ 134 h 195"/>
                  <a:gd name="T42" fmla="*/ 63 w 122"/>
                  <a:gd name="T43" fmla="*/ 135 h 195"/>
                  <a:gd name="T44" fmla="*/ 71 w 122"/>
                  <a:gd name="T45" fmla="*/ 140 h 195"/>
                  <a:gd name="T46" fmla="*/ 76 w 122"/>
                  <a:gd name="T47" fmla="*/ 146 h 195"/>
                  <a:gd name="T48" fmla="*/ 81 w 122"/>
                  <a:gd name="T49" fmla="*/ 152 h 195"/>
                  <a:gd name="T50" fmla="*/ 84 w 122"/>
                  <a:gd name="T51" fmla="*/ 143 h 195"/>
                  <a:gd name="T52" fmla="*/ 83 w 122"/>
                  <a:gd name="T53" fmla="*/ 135 h 195"/>
                  <a:gd name="T54" fmla="*/ 95 w 122"/>
                  <a:gd name="T55" fmla="*/ 146 h 195"/>
                  <a:gd name="T56" fmla="*/ 100 w 122"/>
                  <a:gd name="T57" fmla="*/ 156 h 195"/>
                  <a:gd name="T58" fmla="*/ 92 w 122"/>
                  <a:gd name="T59" fmla="*/ 162 h 195"/>
                  <a:gd name="T60" fmla="*/ 103 w 122"/>
                  <a:gd name="T61" fmla="*/ 166 h 195"/>
                  <a:gd name="T62" fmla="*/ 110 w 122"/>
                  <a:gd name="T63" fmla="*/ 172 h 195"/>
                  <a:gd name="T64" fmla="*/ 101 w 122"/>
                  <a:gd name="T65" fmla="*/ 181 h 195"/>
                  <a:gd name="T66" fmla="*/ 107 w 122"/>
                  <a:gd name="T67" fmla="*/ 188 h 195"/>
                  <a:gd name="T68" fmla="*/ 116 w 122"/>
                  <a:gd name="T69" fmla="*/ 190 h 195"/>
                  <a:gd name="T70" fmla="*/ 122 w 122"/>
                  <a:gd name="T71" fmla="*/ 190 h 195"/>
                  <a:gd name="T72" fmla="*/ 117 w 122"/>
                  <a:gd name="T73" fmla="*/ 176 h 195"/>
                  <a:gd name="T74" fmla="*/ 122 w 122"/>
                  <a:gd name="T75" fmla="*/ 169 h 195"/>
                  <a:gd name="T76" fmla="*/ 119 w 122"/>
                  <a:gd name="T77" fmla="*/ 156 h 195"/>
                  <a:gd name="T78" fmla="*/ 115 w 122"/>
                  <a:gd name="T79" fmla="*/ 150 h 195"/>
                  <a:gd name="T80" fmla="*/ 106 w 122"/>
                  <a:gd name="T81" fmla="*/ 143 h 195"/>
                  <a:gd name="T82" fmla="*/ 114 w 122"/>
                  <a:gd name="T83" fmla="*/ 138 h 195"/>
                  <a:gd name="T84" fmla="*/ 96 w 122"/>
                  <a:gd name="T85" fmla="*/ 129 h 195"/>
                  <a:gd name="T86" fmla="*/ 92 w 122"/>
                  <a:gd name="T87" fmla="*/ 137 h 195"/>
                  <a:gd name="T88" fmla="*/ 83 w 122"/>
                  <a:gd name="T89" fmla="*/ 123 h 195"/>
                  <a:gd name="T90" fmla="*/ 75 w 122"/>
                  <a:gd name="T91" fmla="*/ 125 h 195"/>
                  <a:gd name="T92" fmla="*/ 63 w 122"/>
                  <a:gd name="T93" fmla="*/ 129 h 195"/>
                  <a:gd name="T94" fmla="*/ 57 w 122"/>
                  <a:gd name="T95" fmla="*/ 113 h 195"/>
                  <a:gd name="T96" fmla="*/ 51 w 122"/>
                  <a:gd name="T97" fmla="*/ 104 h 195"/>
                  <a:gd name="T98" fmla="*/ 47 w 122"/>
                  <a:gd name="T99" fmla="*/ 89 h 195"/>
                  <a:gd name="T100" fmla="*/ 53 w 122"/>
                  <a:gd name="T101" fmla="*/ 76 h 195"/>
                  <a:gd name="T102" fmla="*/ 63 w 122"/>
                  <a:gd name="T103" fmla="*/ 66 h 195"/>
                  <a:gd name="T104" fmla="*/ 67 w 122"/>
                  <a:gd name="T105" fmla="*/ 45 h 195"/>
                  <a:gd name="T106" fmla="*/ 58 w 122"/>
                  <a:gd name="T107" fmla="*/ 33 h 195"/>
                  <a:gd name="T108" fmla="*/ 53 w 122"/>
                  <a:gd name="T109" fmla="*/ 21 h 195"/>
                  <a:gd name="T110" fmla="*/ 58 w 122"/>
                  <a:gd name="T111" fmla="*/ 13 h 195"/>
                  <a:gd name="T112" fmla="*/ 51 w 122"/>
                  <a:gd name="T113" fmla="*/ 4 h 195"/>
                  <a:gd name="T114" fmla="*/ 45 w 122"/>
                  <a:gd name="T115" fmla="*/ 10 h 195"/>
                  <a:gd name="T116" fmla="*/ 34 w 122"/>
                  <a:gd name="T117" fmla="*/ 6 h 195"/>
                  <a:gd name="T118" fmla="*/ 21 w 122"/>
                  <a:gd name="T119" fmla="*/ 2 h 195"/>
                  <a:gd name="T120" fmla="*/ 12 w 122"/>
                  <a:gd name="T121" fmla="*/ 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2" h="195">
                    <a:moveTo>
                      <a:pt x="12" y="6"/>
                    </a:moveTo>
                    <a:cubicBezTo>
                      <a:pt x="11" y="9"/>
                      <a:pt x="12" y="16"/>
                      <a:pt x="12" y="17"/>
                    </a:cubicBezTo>
                    <a:cubicBezTo>
                      <a:pt x="11" y="19"/>
                      <a:pt x="11" y="21"/>
                      <a:pt x="12" y="26"/>
                    </a:cubicBezTo>
                    <a:cubicBezTo>
                      <a:pt x="13" y="31"/>
                      <a:pt x="7" y="36"/>
                      <a:pt x="10" y="40"/>
                    </a:cubicBezTo>
                    <a:cubicBezTo>
                      <a:pt x="12" y="44"/>
                      <a:pt x="14" y="49"/>
                      <a:pt x="14" y="53"/>
                    </a:cubicBezTo>
                    <a:cubicBezTo>
                      <a:pt x="14" y="58"/>
                      <a:pt x="15" y="63"/>
                      <a:pt x="16" y="67"/>
                    </a:cubicBezTo>
                    <a:cubicBezTo>
                      <a:pt x="16" y="71"/>
                      <a:pt x="18" y="74"/>
                      <a:pt x="12" y="72"/>
                    </a:cubicBezTo>
                    <a:cubicBezTo>
                      <a:pt x="7" y="71"/>
                      <a:pt x="8" y="61"/>
                      <a:pt x="5" y="66"/>
                    </a:cubicBezTo>
                    <a:cubicBezTo>
                      <a:pt x="2" y="70"/>
                      <a:pt x="0" y="72"/>
                      <a:pt x="2" y="77"/>
                    </a:cubicBezTo>
                    <a:cubicBezTo>
                      <a:pt x="4" y="81"/>
                      <a:pt x="7" y="88"/>
                      <a:pt x="7" y="89"/>
                    </a:cubicBezTo>
                    <a:cubicBezTo>
                      <a:pt x="7" y="90"/>
                      <a:pt x="8" y="96"/>
                      <a:pt x="11" y="102"/>
                    </a:cubicBezTo>
                    <a:cubicBezTo>
                      <a:pt x="14" y="107"/>
                      <a:pt x="16" y="110"/>
                      <a:pt x="19" y="113"/>
                    </a:cubicBezTo>
                    <a:cubicBezTo>
                      <a:pt x="21" y="116"/>
                      <a:pt x="26" y="120"/>
                      <a:pt x="28" y="119"/>
                    </a:cubicBezTo>
                    <a:cubicBezTo>
                      <a:pt x="30" y="119"/>
                      <a:pt x="27" y="112"/>
                      <a:pt x="28" y="109"/>
                    </a:cubicBezTo>
                    <a:cubicBezTo>
                      <a:pt x="29" y="106"/>
                      <a:pt x="33" y="110"/>
                      <a:pt x="34" y="112"/>
                    </a:cubicBezTo>
                    <a:cubicBezTo>
                      <a:pt x="36" y="114"/>
                      <a:pt x="36" y="115"/>
                      <a:pt x="33" y="119"/>
                    </a:cubicBezTo>
                    <a:cubicBezTo>
                      <a:pt x="30" y="124"/>
                      <a:pt x="30" y="125"/>
                      <a:pt x="30" y="129"/>
                    </a:cubicBezTo>
                    <a:cubicBezTo>
                      <a:pt x="30" y="132"/>
                      <a:pt x="28" y="137"/>
                      <a:pt x="32" y="138"/>
                    </a:cubicBezTo>
                    <a:cubicBezTo>
                      <a:pt x="37" y="138"/>
                      <a:pt x="37" y="133"/>
                      <a:pt x="39" y="138"/>
                    </a:cubicBezTo>
                    <a:cubicBezTo>
                      <a:pt x="42" y="142"/>
                      <a:pt x="42" y="142"/>
                      <a:pt x="47" y="142"/>
                    </a:cubicBezTo>
                    <a:cubicBezTo>
                      <a:pt x="51" y="142"/>
                      <a:pt x="49" y="136"/>
                      <a:pt x="54" y="134"/>
                    </a:cubicBezTo>
                    <a:cubicBezTo>
                      <a:pt x="58" y="133"/>
                      <a:pt x="60" y="133"/>
                      <a:pt x="63" y="135"/>
                    </a:cubicBezTo>
                    <a:cubicBezTo>
                      <a:pt x="65" y="137"/>
                      <a:pt x="66" y="135"/>
                      <a:pt x="71" y="140"/>
                    </a:cubicBezTo>
                    <a:cubicBezTo>
                      <a:pt x="76" y="145"/>
                      <a:pt x="74" y="142"/>
                      <a:pt x="76" y="146"/>
                    </a:cubicBezTo>
                    <a:cubicBezTo>
                      <a:pt x="79" y="151"/>
                      <a:pt x="78" y="154"/>
                      <a:pt x="81" y="152"/>
                    </a:cubicBezTo>
                    <a:cubicBezTo>
                      <a:pt x="85" y="150"/>
                      <a:pt x="86" y="148"/>
                      <a:pt x="84" y="143"/>
                    </a:cubicBezTo>
                    <a:cubicBezTo>
                      <a:pt x="82" y="137"/>
                      <a:pt x="78" y="132"/>
                      <a:pt x="83" y="135"/>
                    </a:cubicBezTo>
                    <a:cubicBezTo>
                      <a:pt x="87" y="138"/>
                      <a:pt x="92" y="143"/>
                      <a:pt x="95" y="146"/>
                    </a:cubicBezTo>
                    <a:cubicBezTo>
                      <a:pt x="98" y="150"/>
                      <a:pt x="100" y="156"/>
                      <a:pt x="100" y="156"/>
                    </a:cubicBezTo>
                    <a:cubicBezTo>
                      <a:pt x="100" y="156"/>
                      <a:pt x="88" y="159"/>
                      <a:pt x="92" y="162"/>
                    </a:cubicBezTo>
                    <a:cubicBezTo>
                      <a:pt x="96" y="165"/>
                      <a:pt x="103" y="171"/>
                      <a:pt x="103" y="166"/>
                    </a:cubicBezTo>
                    <a:cubicBezTo>
                      <a:pt x="102" y="161"/>
                      <a:pt x="115" y="171"/>
                      <a:pt x="110" y="172"/>
                    </a:cubicBezTo>
                    <a:cubicBezTo>
                      <a:pt x="105" y="174"/>
                      <a:pt x="100" y="177"/>
                      <a:pt x="101" y="181"/>
                    </a:cubicBezTo>
                    <a:cubicBezTo>
                      <a:pt x="102" y="185"/>
                      <a:pt x="105" y="190"/>
                      <a:pt x="107" y="188"/>
                    </a:cubicBezTo>
                    <a:cubicBezTo>
                      <a:pt x="109" y="185"/>
                      <a:pt x="114" y="188"/>
                      <a:pt x="116" y="190"/>
                    </a:cubicBezTo>
                    <a:cubicBezTo>
                      <a:pt x="118" y="192"/>
                      <a:pt x="122" y="195"/>
                      <a:pt x="122" y="190"/>
                    </a:cubicBezTo>
                    <a:cubicBezTo>
                      <a:pt x="122" y="185"/>
                      <a:pt x="115" y="181"/>
                      <a:pt x="117" y="176"/>
                    </a:cubicBezTo>
                    <a:cubicBezTo>
                      <a:pt x="118" y="171"/>
                      <a:pt x="121" y="175"/>
                      <a:pt x="122" y="169"/>
                    </a:cubicBezTo>
                    <a:cubicBezTo>
                      <a:pt x="122" y="162"/>
                      <a:pt x="119" y="160"/>
                      <a:pt x="119" y="156"/>
                    </a:cubicBezTo>
                    <a:cubicBezTo>
                      <a:pt x="119" y="152"/>
                      <a:pt x="117" y="150"/>
                      <a:pt x="115" y="150"/>
                    </a:cubicBezTo>
                    <a:cubicBezTo>
                      <a:pt x="114" y="150"/>
                      <a:pt x="102" y="145"/>
                      <a:pt x="106" y="143"/>
                    </a:cubicBezTo>
                    <a:cubicBezTo>
                      <a:pt x="110" y="141"/>
                      <a:pt x="118" y="142"/>
                      <a:pt x="114" y="138"/>
                    </a:cubicBezTo>
                    <a:cubicBezTo>
                      <a:pt x="110" y="135"/>
                      <a:pt x="96" y="129"/>
                      <a:pt x="96" y="129"/>
                    </a:cubicBezTo>
                    <a:cubicBezTo>
                      <a:pt x="96" y="129"/>
                      <a:pt x="93" y="140"/>
                      <a:pt x="92" y="137"/>
                    </a:cubicBezTo>
                    <a:cubicBezTo>
                      <a:pt x="92" y="134"/>
                      <a:pt x="87" y="122"/>
                      <a:pt x="83" y="123"/>
                    </a:cubicBezTo>
                    <a:cubicBezTo>
                      <a:pt x="78" y="123"/>
                      <a:pt x="76" y="122"/>
                      <a:pt x="75" y="125"/>
                    </a:cubicBezTo>
                    <a:cubicBezTo>
                      <a:pt x="74" y="129"/>
                      <a:pt x="68" y="134"/>
                      <a:pt x="63" y="129"/>
                    </a:cubicBezTo>
                    <a:cubicBezTo>
                      <a:pt x="57" y="124"/>
                      <a:pt x="58" y="119"/>
                      <a:pt x="57" y="113"/>
                    </a:cubicBezTo>
                    <a:cubicBezTo>
                      <a:pt x="56" y="108"/>
                      <a:pt x="54" y="109"/>
                      <a:pt x="51" y="104"/>
                    </a:cubicBezTo>
                    <a:cubicBezTo>
                      <a:pt x="47" y="98"/>
                      <a:pt x="45" y="99"/>
                      <a:pt x="47" y="89"/>
                    </a:cubicBezTo>
                    <a:cubicBezTo>
                      <a:pt x="49" y="80"/>
                      <a:pt x="49" y="80"/>
                      <a:pt x="53" y="76"/>
                    </a:cubicBezTo>
                    <a:cubicBezTo>
                      <a:pt x="57" y="72"/>
                      <a:pt x="60" y="78"/>
                      <a:pt x="63" y="66"/>
                    </a:cubicBezTo>
                    <a:cubicBezTo>
                      <a:pt x="66" y="53"/>
                      <a:pt x="70" y="50"/>
                      <a:pt x="67" y="45"/>
                    </a:cubicBezTo>
                    <a:cubicBezTo>
                      <a:pt x="63" y="41"/>
                      <a:pt x="62" y="37"/>
                      <a:pt x="58" y="33"/>
                    </a:cubicBezTo>
                    <a:cubicBezTo>
                      <a:pt x="54" y="30"/>
                      <a:pt x="54" y="25"/>
                      <a:pt x="53" y="21"/>
                    </a:cubicBezTo>
                    <a:cubicBezTo>
                      <a:pt x="52" y="17"/>
                      <a:pt x="58" y="18"/>
                      <a:pt x="58" y="13"/>
                    </a:cubicBezTo>
                    <a:cubicBezTo>
                      <a:pt x="58" y="8"/>
                      <a:pt x="52" y="0"/>
                      <a:pt x="51" y="4"/>
                    </a:cubicBezTo>
                    <a:cubicBezTo>
                      <a:pt x="50" y="8"/>
                      <a:pt x="51" y="12"/>
                      <a:pt x="45" y="10"/>
                    </a:cubicBezTo>
                    <a:cubicBezTo>
                      <a:pt x="40" y="9"/>
                      <a:pt x="39" y="8"/>
                      <a:pt x="34" y="6"/>
                    </a:cubicBezTo>
                    <a:cubicBezTo>
                      <a:pt x="29" y="4"/>
                      <a:pt x="26" y="1"/>
                      <a:pt x="21" y="2"/>
                    </a:cubicBezTo>
                    <a:cubicBezTo>
                      <a:pt x="16" y="3"/>
                      <a:pt x="9" y="2"/>
                      <a:pt x="12"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2" name="Freeform 776">
                <a:extLst>
                  <a:ext uri="{FF2B5EF4-FFF2-40B4-BE49-F238E27FC236}">
                    <a16:creationId xmlns:a16="http://schemas.microsoft.com/office/drawing/2014/main" id="{CD1FD37D-1C84-5E94-C007-91FB55FF88DE}"/>
                  </a:ext>
                </a:extLst>
              </p:cNvPr>
              <p:cNvSpPr>
                <a:spLocks/>
              </p:cNvSpPr>
              <p:nvPr/>
            </p:nvSpPr>
            <p:spPr bwMode="auto">
              <a:xfrm>
                <a:off x="4362" y="1881"/>
                <a:ext cx="70" cy="73"/>
              </a:xfrm>
              <a:custGeom>
                <a:avLst/>
                <a:gdLst>
                  <a:gd name="T0" fmla="*/ 0 w 117"/>
                  <a:gd name="T1" fmla="*/ 78 h 121"/>
                  <a:gd name="T2" fmla="*/ 5 w 117"/>
                  <a:gd name="T3" fmla="*/ 62 h 121"/>
                  <a:gd name="T4" fmla="*/ 11 w 117"/>
                  <a:gd name="T5" fmla="*/ 47 h 121"/>
                  <a:gd name="T6" fmla="*/ 23 w 117"/>
                  <a:gd name="T7" fmla="*/ 44 h 121"/>
                  <a:gd name="T8" fmla="*/ 30 w 117"/>
                  <a:gd name="T9" fmla="*/ 34 h 121"/>
                  <a:gd name="T10" fmla="*/ 44 w 117"/>
                  <a:gd name="T11" fmla="*/ 36 h 121"/>
                  <a:gd name="T12" fmla="*/ 46 w 117"/>
                  <a:gd name="T13" fmla="*/ 44 h 121"/>
                  <a:gd name="T14" fmla="*/ 55 w 117"/>
                  <a:gd name="T15" fmla="*/ 44 h 121"/>
                  <a:gd name="T16" fmla="*/ 59 w 117"/>
                  <a:gd name="T17" fmla="*/ 36 h 121"/>
                  <a:gd name="T18" fmla="*/ 66 w 117"/>
                  <a:gd name="T19" fmla="*/ 30 h 121"/>
                  <a:gd name="T20" fmla="*/ 66 w 117"/>
                  <a:gd name="T21" fmla="*/ 18 h 121"/>
                  <a:gd name="T22" fmla="*/ 76 w 117"/>
                  <a:gd name="T23" fmla="*/ 25 h 121"/>
                  <a:gd name="T24" fmla="*/ 79 w 117"/>
                  <a:gd name="T25" fmla="*/ 22 h 121"/>
                  <a:gd name="T26" fmla="*/ 87 w 117"/>
                  <a:gd name="T27" fmla="*/ 21 h 121"/>
                  <a:gd name="T28" fmla="*/ 84 w 117"/>
                  <a:gd name="T29" fmla="*/ 12 h 121"/>
                  <a:gd name="T30" fmla="*/ 82 w 117"/>
                  <a:gd name="T31" fmla="*/ 1 h 121"/>
                  <a:gd name="T32" fmla="*/ 86 w 117"/>
                  <a:gd name="T33" fmla="*/ 3 h 121"/>
                  <a:gd name="T34" fmla="*/ 91 w 117"/>
                  <a:gd name="T35" fmla="*/ 7 h 121"/>
                  <a:gd name="T36" fmla="*/ 98 w 117"/>
                  <a:gd name="T37" fmla="*/ 12 h 121"/>
                  <a:gd name="T38" fmla="*/ 103 w 117"/>
                  <a:gd name="T39" fmla="*/ 20 h 121"/>
                  <a:gd name="T40" fmla="*/ 107 w 117"/>
                  <a:gd name="T41" fmla="*/ 30 h 121"/>
                  <a:gd name="T42" fmla="*/ 106 w 117"/>
                  <a:gd name="T43" fmla="*/ 37 h 121"/>
                  <a:gd name="T44" fmla="*/ 111 w 117"/>
                  <a:gd name="T45" fmla="*/ 43 h 121"/>
                  <a:gd name="T46" fmla="*/ 113 w 117"/>
                  <a:gd name="T47" fmla="*/ 48 h 121"/>
                  <a:gd name="T48" fmla="*/ 112 w 117"/>
                  <a:gd name="T49" fmla="*/ 54 h 121"/>
                  <a:gd name="T50" fmla="*/ 116 w 117"/>
                  <a:gd name="T51" fmla="*/ 60 h 121"/>
                  <a:gd name="T52" fmla="*/ 117 w 117"/>
                  <a:gd name="T53" fmla="*/ 72 h 121"/>
                  <a:gd name="T54" fmla="*/ 111 w 117"/>
                  <a:gd name="T55" fmla="*/ 80 h 121"/>
                  <a:gd name="T56" fmla="*/ 108 w 117"/>
                  <a:gd name="T57" fmla="*/ 90 h 121"/>
                  <a:gd name="T58" fmla="*/ 108 w 117"/>
                  <a:gd name="T59" fmla="*/ 96 h 121"/>
                  <a:gd name="T60" fmla="*/ 102 w 117"/>
                  <a:gd name="T61" fmla="*/ 81 h 121"/>
                  <a:gd name="T62" fmla="*/ 99 w 117"/>
                  <a:gd name="T63" fmla="*/ 76 h 121"/>
                  <a:gd name="T64" fmla="*/ 92 w 117"/>
                  <a:gd name="T65" fmla="*/ 73 h 121"/>
                  <a:gd name="T66" fmla="*/ 91 w 117"/>
                  <a:gd name="T67" fmla="*/ 81 h 121"/>
                  <a:gd name="T68" fmla="*/ 89 w 117"/>
                  <a:gd name="T69" fmla="*/ 88 h 121"/>
                  <a:gd name="T70" fmla="*/ 96 w 117"/>
                  <a:gd name="T71" fmla="*/ 98 h 121"/>
                  <a:gd name="T72" fmla="*/ 96 w 117"/>
                  <a:gd name="T73" fmla="*/ 107 h 121"/>
                  <a:gd name="T74" fmla="*/ 94 w 117"/>
                  <a:gd name="T75" fmla="*/ 114 h 121"/>
                  <a:gd name="T76" fmla="*/ 91 w 117"/>
                  <a:gd name="T77" fmla="*/ 119 h 121"/>
                  <a:gd name="T78" fmla="*/ 85 w 117"/>
                  <a:gd name="T79" fmla="*/ 117 h 121"/>
                  <a:gd name="T80" fmla="*/ 86 w 117"/>
                  <a:gd name="T81" fmla="*/ 108 h 121"/>
                  <a:gd name="T82" fmla="*/ 83 w 117"/>
                  <a:gd name="T83" fmla="*/ 106 h 121"/>
                  <a:gd name="T84" fmla="*/ 77 w 117"/>
                  <a:gd name="T85" fmla="*/ 112 h 121"/>
                  <a:gd name="T86" fmla="*/ 69 w 117"/>
                  <a:gd name="T87" fmla="*/ 109 h 121"/>
                  <a:gd name="T88" fmla="*/ 59 w 117"/>
                  <a:gd name="T89" fmla="*/ 102 h 121"/>
                  <a:gd name="T90" fmla="*/ 53 w 117"/>
                  <a:gd name="T91" fmla="*/ 90 h 121"/>
                  <a:gd name="T92" fmla="*/ 53 w 117"/>
                  <a:gd name="T93" fmla="*/ 77 h 121"/>
                  <a:gd name="T94" fmla="*/ 54 w 117"/>
                  <a:gd name="T95" fmla="*/ 63 h 121"/>
                  <a:gd name="T96" fmla="*/ 48 w 117"/>
                  <a:gd name="T97" fmla="*/ 61 h 121"/>
                  <a:gd name="T98" fmla="*/ 39 w 117"/>
                  <a:gd name="T99" fmla="*/ 56 h 121"/>
                  <a:gd name="T100" fmla="*/ 37 w 117"/>
                  <a:gd name="T101" fmla="*/ 63 h 121"/>
                  <a:gd name="T102" fmla="*/ 37 w 117"/>
                  <a:gd name="T103" fmla="*/ 68 h 121"/>
                  <a:gd name="T104" fmla="*/ 29 w 117"/>
                  <a:gd name="T105" fmla="*/ 64 h 121"/>
                  <a:gd name="T106" fmla="*/ 24 w 117"/>
                  <a:gd name="T107" fmla="*/ 69 h 121"/>
                  <a:gd name="T108" fmla="*/ 21 w 117"/>
                  <a:gd name="T109" fmla="*/ 66 h 121"/>
                  <a:gd name="T110" fmla="*/ 18 w 117"/>
                  <a:gd name="T111" fmla="*/ 59 h 121"/>
                  <a:gd name="T112" fmla="*/ 14 w 117"/>
                  <a:gd name="T113" fmla="*/ 64 h 121"/>
                  <a:gd name="T114" fmla="*/ 12 w 117"/>
                  <a:gd name="T115" fmla="*/ 70 h 121"/>
                  <a:gd name="T116" fmla="*/ 9 w 117"/>
                  <a:gd name="T117" fmla="*/ 76 h 121"/>
                  <a:gd name="T118" fmla="*/ 5 w 117"/>
                  <a:gd name="T119" fmla="*/ 81 h 121"/>
                  <a:gd name="T120" fmla="*/ 0 w 117"/>
                  <a:gd name="T121"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7" h="121">
                    <a:moveTo>
                      <a:pt x="0" y="78"/>
                    </a:moveTo>
                    <a:cubicBezTo>
                      <a:pt x="0" y="69"/>
                      <a:pt x="6" y="73"/>
                      <a:pt x="5" y="62"/>
                    </a:cubicBezTo>
                    <a:cubicBezTo>
                      <a:pt x="5" y="51"/>
                      <a:pt x="4" y="47"/>
                      <a:pt x="11" y="47"/>
                    </a:cubicBezTo>
                    <a:cubicBezTo>
                      <a:pt x="18" y="47"/>
                      <a:pt x="20" y="50"/>
                      <a:pt x="23" y="44"/>
                    </a:cubicBezTo>
                    <a:cubicBezTo>
                      <a:pt x="26" y="38"/>
                      <a:pt x="27" y="34"/>
                      <a:pt x="30" y="34"/>
                    </a:cubicBezTo>
                    <a:cubicBezTo>
                      <a:pt x="33" y="34"/>
                      <a:pt x="43" y="33"/>
                      <a:pt x="44" y="36"/>
                    </a:cubicBezTo>
                    <a:cubicBezTo>
                      <a:pt x="44" y="38"/>
                      <a:pt x="41" y="42"/>
                      <a:pt x="46" y="44"/>
                    </a:cubicBezTo>
                    <a:cubicBezTo>
                      <a:pt x="51" y="46"/>
                      <a:pt x="55" y="47"/>
                      <a:pt x="55" y="44"/>
                    </a:cubicBezTo>
                    <a:cubicBezTo>
                      <a:pt x="55" y="41"/>
                      <a:pt x="55" y="36"/>
                      <a:pt x="59" y="36"/>
                    </a:cubicBezTo>
                    <a:cubicBezTo>
                      <a:pt x="63" y="36"/>
                      <a:pt x="66" y="35"/>
                      <a:pt x="66" y="30"/>
                    </a:cubicBezTo>
                    <a:cubicBezTo>
                      <a:pt x="66" y="26"/>
                      <a:pt x="64" y="19"/>
                      <a:pt x="66" y="18"/>
                    </a:cubicBezTo>
                    <a:cubicBezTo>
                      <a:pt x="69" y="17"/>
                      <a:pt x="71" y="24"/>
                      <a:pt x="76" y="25"/>
                    </a:cubicBezTo>
                    <a:cubicBezTo>
                      <a:pt x="80" y="27"/>
                      <a:pt x="75" y="21"/>
                      <a:pt x="79" y="22"/>
                    </a:cubicBezTo>
                    <a:cubicBezTo>
                      <a:pt x="84" y="23"/>
                      <a:pt x="88" y="24"/>
                      <a:pt x="87" y="21"/>
                    </a:cubicBezTo>
                    <a:cubicBezTo>
                      <a:pt x="87" y="17"/>
                      <a:pt x="86" y="15"/>
                      <a:pt x="84" y="12"/>
                    </a:cubicBezTo>
                    <a:cubicBezTo>
                      <a:pt x="82" y="8"/>
                      <a:pt x="81" y="3"/>
                      <a:pt x="82" y="1"/>
                    </a:cubicBezTo>
                    <a:cubicBezTo>
                      <a:pt x="82" y="0"/>
                      <a:pt x="86" y="1"/>
                      <a:pt x="86" y="3"/>
                    </a:cubicBezTo>
                    <a:cubicBezTo>
                      <a:pt x="87" y="5"/>
                      <a:pt x="87" y="6"/>
                      <a:pt x="91" y="7"/>
                    </a:cubicBezTo>
                    <a:cubicBezTo>
                      <a:pt x="95" y="9"/>
                      <a:pt x="94" y="8"/>
                      <a:pt x="98" y="12"/>
                    </a:cubicBezTo>
                    <a:cubicBezTo>
                      <a:pt x="102" y="15"/>
                      <a:pt x="101" y="15"/>
                      <a:pt x="103" y="20"/>
                    </a:cubicBezTo>
                    <a:cubicBezTo>
                      <a:pt x="105" y="24"/>
                      <a:pt x="109" y="29"/>
                      <a:pt x="107" y="30"/>
                    </a:cubicBezTo>
                    <a:cubicBezTo>
                      <a:pt x="106" y="32"/>
                      <a:pt x="103" y="35"/>
                      <a:pt x="106" y="37"/>
                    </a:cubicBezTo>
                    <a:cubicBezTo>
                      <a:pt x="109" y="39"/>
                      <a:pt x="111" y="40"/>
                      <a:pt x="111" y="43"/>
                    </a:cubicBezTo>
                    <a:cubicBezTo>
                      <a:pt x="110" y="45"/>
                      <a:pt x="113" y="48"/>
                      <a:pt x="113" y="48"/>
                    </a:cubicBezTo>
                    <a:cubicBezTo>
                      <a:pt x="113" y="49"/>
                      <a:pt x="109" y="50"/>
                      <a:pt x="112" y="54"/>
                    </a:cubicBezTo>
                    <a:cubicBezTo>
                      <a:pt x="114" y="57"/>
                      <a:pt x="116" y="55"/>
                      <a:pt x="116" y="60"/>
                    </a:cubicBezTo>
                    <a:cubicBezTo>
                      <a:pt x="116" y="64"/>
                      <a:pt x="117" y="71"/>
                      <a:pt x="117" y="72"/>
                    </a:cubicBezTo>
                    <a:cubicBezTo>
                      <a:pt x="117" y="73"/>
                      <a:pt x="113" y="78"/>
                      <a:pt x="111" y="80"/>
                    </a:cubicBezTo>
                    <a:cubicBezTo>
                      <a:pt x="110" y="83"/>
                      <a:pt x="108" y="86"/>
                      <a:pt x="108" y="90"/>
                    </a:cubicBezTo>
                    <a:cubicBezTo>
                      <a:pt x="109" y="94"/>
                      <a:pt x="112" y="102"/>
                      <a:pt x="108" y="96"/>
                    </a:cubicBezTo>
                    <a:cubicBezTo>
                      <a:pt x="104" y="89"/>
                      <a:pt x="103" y="83"/>
                      <a:pt x="102" y="81"/>
                    </a:cubicBezTo>
                    <a:cubicBezTo>
                      <a:pt x="102" y="79"/>
                      <a:pt x="100" y="78"/>
                      <a:pt x="99" y="76"/>
                    </a:cubicBezTo>
                    <a:cubicBezTo>
                      <a:pt x="98" y="74"/>
                      <a:pt x="93" y="70"/>
                      <a:pt x="92" y="73"/>
                    </a:cubicBezTo>
                    <a:cubicBezTo>
                      <a:pt x="92" y="76"/>
                      <a:pt x="91" y="77"/>
                      <a:pt x="91" y="81"/>
                    </a:cubicBezTo>
                    <a:cubicBezTo>
                      <a:pt x="91" y="85"/>
                      <a:pt x="86" y="81"/>
                      <a:pt x="89" y="88"/>
                    </a:cubicBezTo>
                    <a:cubicBezTo>
                      <a:pt x="93" y="94"/>
                      <a:pt x="96" y="95"/>
                      <a:pt x="96" y="98"/>
                    </a:cubicBezTo>
                    <a:cubicBezTo>
                      <a:pt x="96" y="102"/>
                      <a:pt x="97" y="104"/>
                      <a:pt x="96" y="107"/>
                    </a:cubicBezTo>
                    <a:cubicBezTo>
                      <a:pt x="96" y="110"/>
                      <a:pt x="95" y="110"/>
                      <a:pt x="94" y="114"/>
                    </a:cubicBezTo>
                    <a:cubicBezTo>
                      <a:pt x="93" y="117"/>
                      <a:pt x="93" y="118"/>
                      <a:pt x="91" y="119"/>
                    </a:cubicBezTo>
                    <a:cubicBezTo>
                      <a:pt x="88" y="119"/>
                      <a:pt x="86" y="121"/>
                      <a:pt x="85" y="117"/>
                    </a:cubicBezTo>
                    <a:cubicBezTo>
                      <a:pt x="84" y="113"/>
                      <a:pt x="86" y="111"/>
                      <a:pt x="86" y="108"/>
                    </a:cubicBezTo>
                    <a:cubicBezTo>
                      <a:pt x="86" y="106"/>
                      <a:pt x="85" y="102"/>
                      <a:pt x="83" y="106"/>
                    </a:cubicBezTo>
                    <a:cubicBezTo>
                      <a:pt x="80" y="111"/>
                      <a:pt x="82" y="113"/>
                      <a:pt x="77" y="112"/>
                    </a:cubicBezTo>
                    <a:cubicBezTo>
                      <a:pt x="72" y="111"/>
                      <a:pt x="74" y="112"/>
                      <a:pt x="69" y="109"/>
                    </a:cubicBezTo>
                    <a:cubicBezTo>
                      <a:pt x="64" y="106"/>
                      <a:pt x="63" y="105"/>
                      <a:pt x="59" y="102"/>
                    </a:cubicBezTo>
                    <a:cubicBezTo>
                      <a:pt x="54" y="99"/>
                      <a:pt x="53" y="94"/>
                      <a:pt x="53" y="90"/>
                    </a:cubicBezTo>
                    <a:cubicBezTo>
                      <a:pt x="52" y="87"/>
                      <a:pt x="52" y="80"/>
                      <a:pt x="53" y="77"/>
                    </a:cubicBezTo>
                    <a:cubicBezTo>
                      <a:pt x="55" y="73"/>
                      <a:pt x="54" y="64"/>
                      <a:pt x="54" y="63"/>
                    </a:cubicBezTo>
                    <a:cubicBezTo>
                      <a:pt x="53" y="63"/>
                      <a:pt x="52" y="63"/>
                      <a:pt x="48" y="61"/>
                    </a:cubicBezTo>
                    <a:cubicBezTo>
                      <a:pt x="44" y="59"/>
                      <a:pt x="40" y="54"/>
                      <a:pt x="39" y="56"/>
                    </a:cubicBezTo>
                    <a:cubicBezTo>
                      <a:pt x="38" y="58"/>
                      <a:pt x="35" y="60"/>
                      <a:pt x="37" y="63"/>
                    </a:cubicBezTo>
                    <a:cubicBezTo>
                      <a:pt x="39" y="67"/>
                      <a:pt x="41" y="69"/>
                      <a:pt x="37" y="68"/>
                    </a:cubicBezTo>
                    <a:cubicBezTo>
                      <a:pt x="34" y="67"/>
                      <a:pt x="32" y="63"/>
                      <a:pt x="29" y="64"/>
                    </a:cubicBezTo>
                    <a:cubicBezTo>
                      <a:pt x="25" y="65"/>
                      <a:pt x="25" y="66"/>
                      <a:pt x="24" y="69"/>
                    </a:cubicBezTo>
                    <a:cubicBezTo>
                      <a:pt x="23" y="71"/>
                      <a:pt x="21" y="68"/>
                      <a:pt x="21" y="66"/>
                    </a:cubicBezTo>
                    <a:cubicBezTo>
                      <a:pt x="21" y="64"/>
                      <a:pt x="19" y="59"/>
                      <a:pt x="18" y="59"/>
                    </a:cubicBezTo>
                    <a:cubicBezTo>
                      <a:pt x="17" y="59"/>
                      <a:pt x="15" y="61"/>
                      <a:pt x="14" y="64"/>
                    </a:cubicBezTo>
                    <a:cubicBezTo>
                      <a:pt x="13" y="67"/>
                      <a:pt x="13" y="68"/>
                      <a:pt x="12" y="70"/>
                    </a:cubicBezTo>
                    <a:cubicBezTo>
                      <a:pt x="11" y="73"/>
                      <a:pt x="10" y="73"/>
                      <a:pt x="9" y="76"/>
                    </a:cubicBezTo>
                    <a:cubicBezTo>
                      <a:pt x="8" y="80"/>
                      <a:pt x="8" y="81"/>
                      <a:pt x="5" y="81"/>
                    </a:cubicBezTo>
                    <a:cubicBezTo>
                      <a:pt x="2" y="81"/>
                      <a:pt x="0" y="83"/>
                      <a:pt x="0" y="7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3" name="Freeform 777">
                <a:extLst>
                  <a:ext uri="{FF2B5EF4-FFF2-40B4-BE49-F238E27FC236}">
                    <a16:creationId xmlns:a16="http://schemas.microsoft.com/office/drawing/2014/main" id="{2D5548CD-DE0F-9C99-B166-57D89D207AA7}"/>
                  </a:ext>
                </a:extLst>
              </p:cNvPr>
              <p:cNvSpPr>
                <a:spLocks/>
              </p:cNvSpPr>
              <p:nvPr/>
            </p:nvSpPr>
            <p:spPr bwMode="auto">
              <a:xfrm>
                <a:off x="4360" y="1931"/>
                <a:ext cx="9" cy="8"/>
              </a:xfrm>
              <a:custGeom>
                <a:avLst/>
                <a:gdLst>
                  <a:gd name="T0" fmla="*/ 1 w 14"/>
                  <a:gd name="T1" fmla="*/ 4 h 13"/>
                  <a:gd name="T2" fmla="*/ 3 w 14"/>
                  <a:gd name="T3" fmla="*/ 11 h 13"/>
                  <a:gd name="T4" fmla="*/ 10 w 14"/>
                  <a:gd name="T5" fmla="*/ 11 h 13"/>
                  <a:gd name="T6" fmla="*/ 13 w 14"/>
                  <a:gd name="T7" fmla="*/ 7 h 13"/>
                  <a:gd name="T8" fmla="*/ 11 w 14"/>
                  <a:gd name="T9" fmla="*/ 3 h 13"/>
                  <a:gd name="T10" fmla="*/ 3 w 14"/>
                  <a:gd name="T11" fmla="*/ 2 h 13"/>
                  <a:gd name="T12" fmla="*/ 1 w 14"/>
                  <a:gd name="T13" fmla="*/ 4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 y="4"/>
                    </a:moveTo>
                    <a:cubicBezTo>
                      <a:pt x="2" y="9"/>
                      <a:pt x="1" y="11"/>
                      <a:pt x="3" y="11"/>
                    </a:cubicBezTo>
                    <a:cubicBezTo>
                      <a:pt x="6" y="11"/>
                      <a:pt x="8" y="13"/>
                      <a:pt x="10" y="11"/>
                    </a:cubicBezTo>
                    <a:cubicBezTo>
                      <a:pt x="12" y="9"/>
                      <a:pt x="12" y="9"/>
                      <a:pt x="13" y="7"/>
                    </a:cubicBezTo>
                    <a:cubicBezTo>
                      <a:pt x="13" y="5"/>
                      <a:pt x="14" y="3"/>
                      <a:pt x="11" y="3"/>
                    </a:cubicBezTo>
                    <a:cubicBezTo>
                      <a:pt x="9" y="3"/>
                      <a:pt x="6" y="0"/>
                      <a:pt x="3" y="2"/>
                    </a:cubicBezTo>
                    <a:cubicBezTo>
                      <a:pt x="1" y="4"/>
                      <a:pt x="0" y="2"/>
                      <a:pt x="1"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4" name="Freeform 778">
                <a:extLst>
                  <a:ext uri="{FF2B5EF4-FFF2-40B4-BE49-F238E27FC236}">
                    <a16:creationId xmlns:a16="http://schemas.microsoft.com/office/drawing/2014/main" id="{5BCD6B62-8506-A0C5-D43E-D8E37BBAE5D2}"/>
                  </a:ext>
                </a:extLst>
              </p:cNvPr>
              <p:cNvSpPr>
                <a:spLocks/>
              </p:cNvSpPr>
              <p:nvPr/>
            </p:nvSpPr>
            <p:spPr bwMode="auto">
              <a:xfrm>
                <a:off x="4460" y="2000"/>
                <a:ext cx="7" cy="14"/>
              </a:xfrm>
              <a:custGeom>
                <a:avLst/>
                <a:gdLst>
                  <a:gd name="T0" fmla="*/ 2 w 12"/>
                  <a:gd name="T1" fmla="*/ 7 h 23"/>
                  <a:gd name="T2" fmla="*/ 4 w 12"/>
                  <a:gd name="T3" fmla="*/ 21 h 23"/>
                  <a:gd name="T4" fmla="*/ 8 w 12"/>
                  <a:gd name="T5" fmla="*/ 18 h 23"/>
                  <a:gd name="T6" fmla="*/ 12 w 12"/>
                  <a:gd name="T7" fmla="*/ 13 h 23"/>
                  <a:gd name="T8" fmla="*/ 11 w 12"/>
                  <a:gd name="T9" fmla="*/ 5 h 23"/>
                  <a:gd name="T10" fmla="*/ 8 w 12"/>
                  <a:gd name="T11" fmla="*/ 2 h 23"/>
                  <a:gd name="T12" fmla="*/ 3 w 12"/>
                  <a:gd name="T13" fmla="*/ 5 h 23"/>
                  <a:gd name="T14" fmla="*/ 2 w 12"/>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3">
                    <a:moveTo>
                      <a:pt x="2" y="7"/>
                    </a:moveTo>
                    <a:cubicBezTo>
                      <a:pt x="2" y="7"/>
                      <a:pt x="1" y="23"/>
                      <a:pt x="4" y="21"/>
                    </a:cubicBezTo>
                    <a:cubicBezTo>
                      <a:pt x="6" y="20"/>
                      <a:pt x="5" y="20"/>
                      <a:pt x="8" y="18"/>
                    </a:cubicBezTo>
                    <a:cubicBezTo>
                      <a:pt x="10" y="16"/>
                      <a:pt x="12" y="17"/>
                      <a:pt x="12" y="13"/>
                    </a:cubicBezTo>
                    <a:cubicBezTo>
                      <a:pt x="12" y="10"/>
                      <a:pt x="11" y="7"/>
                      <a:pt x="11" y="5"/>
                    </a:cubicBezTo>
                    <a:cubicBezTo>
                      <a:pt x="11" y="3"/>
                      <a:pt x="10" y="0"/>
                      <a:pt x="8" y="2"/>
                    </a:cubicBezTo>
                    <a:cubicBezTo>
                      <a:pt x="7" y="5"/>
                      <a:pt x="4" y="5"/>
                      <a:pt x="3" y="5"/>
                    </a:cubicBezTo>
                    <a:cubicBezTo>
                      <a:pt x="1" y="6"/>
                      <a:pt x="0" y="5"/>
                      <a:pt x="2"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5" name="Freeform 779">
                <a:extLst>
                  <a:ext uri="{FF2B5EF4-FFF2-40B4-BE49-F238E27FC236}">
                    <a16:creationId xmlns:a16="http://schemas.microsoft.com/office/drawing/2014/main" id="{55352641-3CC0-B783-7AF1-D5FE5D89B568}"/>
                  </a:ext>
                </a:extLst>
              </p:cNvPr>
              <p:cNvSpPr>
                <a:spLocks/>
              </p:cNvSpPr>
              <p:nvPr/>
            </p:nvSpPr>
            <p:spPr bwMode="auto">
              <a:xfrm>
                <a:off x="3332" y="1831"/>
                <a:ext cx="19" cy="9"/>
              </a:xfrm>
              <a:custGeom>
                <a:avLst/>
                <a:gdLst>
                  <a:gd name="T0" fmla="*/ 19 w 31"/>
                  <a:gd name="T1" fmla="*/ 1 h 14"/>
                  <a:gd name="T2" fmla="*/ 16 w 31"/>
                  <a:gd name="T3" fmla="*/ 4 h 14"/>
                  <a:gd name="T4" fmla="*/ 10 w 31"/>
                  <a:gd name="T5" fmla="*/ 2 h 14"/>
                  <a:gd name="T6" fmla="*/ 7 w 31"/>
                  <a:gd name="T7" fmla="*/ 1 h 14"/>
                  <a:gd name="T8" fmla="*/ 3 w 31"/>
                  <a:gd name="T9" fmla="*/ 4 h 14"/>
                  <a:gd name="T10" fmla="*/ 2 w 31"/>
                  <a:gd name="T11" fmla="*/ 9 h 14"/>
                  <a:gd name="T12" fmla="*/ 8 w 31"/>
                  <a:gd name="T13" fmla="*/ 13 h 14"/>
                  <a:gd name="T14" fmla="*/ 18 w 31"/>
                  <a:gd name="T15" fmla="*/ 12 h 14"/>
                  <a:gd name="T16" fmla="*/ 25 w 31"/>
                  <a:gd name="T17" fmla="*/ 10 h 14"/>
                  <a:gd name="T18" fmla="*/ 29 w 31"/>
                  <a:gd name="T19" fmla="*/ 7 h 14"/>
                  <a:gd name="T20" fmla="*/ 26 w 31"/>
                  <a:gd name="T21" fmla="*/ 2 h 14"/>
                  <a:gd name="T22" fmla="*/ 19 w 31"/>
                  <a:gd name="T23"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4">
                    <a:moveTo>
                      <a:pt x="19" y="1"/>
                    </a:moveTo>
                    <a:cubicBezTo>
                      <a:pt x="19" y="2"/>
                      <a:pt x="19" y="4"/>
                      <a:pt x="16" y="4"/>
                    </a:cubicBezTo>
                    <a:cubicBezTo>
                      <a:pt x="13" y="4"/>
                      <a:pt x="11" y="3"/>
                      <a:pt x="10" y="2"/>
                    </a:cubicBezTo>
                    <a:cubicBezTo>
                      <a:pt x="9" y="2"/>
                      <a:pt x="8" y="1"/>
                      <a:pt x="7" y="1"/>
                    </a:cubicBezTo>
                    <a:cubicBezTo>
                      <a:pt x="5" y="2"/>
                      <a:pt x="4" y="3"/>
                      <a:pt x="3" y="4"/>
                    </a:cubicBezTo>
                    <a:cubicBezTo>
                      <a:pt x="3" y="5"/>
                      <a:pt x="0" y="7"/>
                      <a:pt x="2" y="9"/>
                    </a:cubicBezTo>
                    <a:cubicBezTo>
                      <a:pt x="4" y="10"/>
                      <a:pt x="4" y="12"/>
                      <a:pt x="8" y="13"/>
                    </a:cubicBezTo>
                    <a:cubicBezTo>
                      <a:pt x="13" y="14"/>
                      <a:pt x="13" y="13"/>
                      <a:pt x="18" y="12"/>
                    </a:cubicBezTo>
                    <a:cubicBezTo>
                      <a:pt x="24" y="11"/>
                      <a:pt x="22" y="10"/>
                      <a:pt x="25" y="10"/>
                    </a:cubicBezTo>
                    <a:cubicBezTo>
                      <a:pt x="29" y="10"/>
                      <a:pt x="29" y="10"/>
                      <a:pt x="29" y="7"/>
                    </a:cubicBezTo>
                    <a:cubicBezTo>
                      <a:pt x="29" y="4"/>
                      <a:pt x="31" y="3"/>
                      <a:pt x="26" y="2"/>
                    </a:cubicBezTo>
                    <a:cubicBezTo>
                      <a:pt x="21" y="1"/>
                      <a:pt x="19" y="0"/>
                      <a:pt x="19"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6" name="Freeform 780">
                <a:extLst>
                  <a:ext uri="{FF2B5EF4-FFF2-40B4-BE49-F238E27FC236}">
                    <a16:creationId xmlns:a16="http://schemas.microsoft.com/office/drawing/2014/main" id="{0E3459A4-DDAC-BBC0-692C-53D1E28A677A}"/>
                  </a:ext>
                </a:extLst>
              </p:cNvPr>
              <p:cNvSpPr>
                <a:spLocks/>
              </p:cNvSpPr>
              <p:nvPr/>
            </p:nvSpPr>
            <p:spPr bwMode="auto">
              <a:xfrm>
                <a:off x="3337" y="2065"/>
                <a:ext cx="13" cy="7"/>
              </a:xfrm>
              <a:custGeom>
                <a:avLst/>
                <a:gdLst>
                  <a:gd name="T0" fmla="*/ 8 w 22"/>
                  <a:gd name="T1" fmla="*/ 8 h 11"/>
                  <a:gd name="T2" fmla="*/ 10 w 22"/>
                  <a:gd name="T3" fmla="*/ 7 h 11"/>
                  <a:gd name="T4" fmla="*/ 14 w 22"/>
                  <a:gd name="T5" fmla="*/ 9 h 11"/>
                  <a:gd name="T6" fmla="*/ 16 w 22"/>
                  <a:gd name="T7" fmla="*/ 10 h 11"/>
                  <a:gd name="T8" fmla="*/ 19 w 22"/>
                  <a:gd name="T9" fmla="*/ 9 h 11"/>
                  <a:gd name="T10" fmla="*/ 21 w 22"/>
                  <a:gd name="T11" fmla="*/ 7 h 11"/>
                  <a:gd name="T12" fmla="*/ 17 w 22"/>
                  <a:gd name="T13" fmla="*/ 3 h 11"/>
                  <a:gd name="T14" fmla="*/ 11 w 22"/>
                  <a:gd name="T15" fmla="*/ 1 h 11"/>
                  <a:gd name="T16" fmla="*/ 6 w 22"/>
                  <a:gd name="T17" fmla="*/ 1 h 11"/>
                  <a:gd name="T18" fmla="*/ 2 w 22"/>
                  <a:gd name="T19" fmla="*/ 2 h 11"/>
                  <a:gd name="T20" fmla="*/ 3 w 22"/>
                  <a:gd name="T21" fmla="*/ 6 h 11"/>
                  <a:gd name="T22" fmla="*/ 8 w 22"/>
                  <a:gd name="T2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1">
                    <a:moveTo>
                      <a:pt x="8" y="8"/>
                    </a:moveTo>
                    <a:cubicBezTo>
                      <a:pt x="8" y="7"/>
                      <a:pt x="8" y="6"/>
                      <a:pt x="10" y="7"/>
                    </a:cubicBezTo>
                    <a:cubicBezTo>
                      <a:pt x="12" y="8"/>
                      <a:pt x="14" y="8"/>
                      <a:pt x="14" y="9"/>
                    </a:cubicBezTo>
                    <a:cubicBezTo>
                      <a:pt x="15" y="10"/>
                      <a:pt x="15" y="11"/>
                      <a:pt x="16" y="10"/>
                    </a:cubicBezTo>
                    <a:cubicBezTo>
                      <a:pt x="17" y="10"/>
                      <a:pt x="18" y="10"/>
                      <a:pt x="19" y="9"/>
                    </a:cubicBezTo>
                    <a:cubicBezTo>
                      <a:pt x="19" y="9"/>
                      <a:pt x="22" y="8"/>
                      <a:pt x="21" y="7"/>
                    </a:cubicBezTo>
                    <a:cubicBezTo>
                      <a:pt x="20" y="5"/>
                      <a:pt x="20" y="4"/>
                      <a:pt x="17" y="3"/>
                    </a:cubicBezTo>
                    <a:cubicBezTo>
                      <a:pt x="15" y="1"/>
                      <a:pt x="14" y="2"/>
                      <a:pt x="11" y="1"/>
                    </a:cubicBezTo>
                    <a:cubicBezTo>
                      <a:pt x="7" y="0"/>
                      <a:pt x="8" y="2"/>
                      <a:pt x="6" y="1"/>
                    </a:cubicBezTo>
                    <a:cubicBezTo>
                      <a:pt x="3" y="0"/>
                      <a:pt x="3" y="0"/>
                      <a:pt x="2" y="2"/>
                    </a:cubicBezTo>
                    <a:cubicBezTo>
                      <a:pt x="2" y="4"/>
                      <a:pt x="0" y="5"/>
                      <a:pt x="3" y="6"/>
                    </a:cubicBezTo>
                    <a:cubicBezTo>
                      <a:pt x="6" y="8"/>
                      <a:pt x="7" y="9"/>
                      <a:pt x="8"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7" name="Freeform 781">
                <a:extLst>
                  <a:ext uri="{FF2B5EF4-FFF2-40B4-BE49-F238E27FC236}">
                    <a16:creationId xmlns:a16="http://schemas.microsoft.com/office/drawing/2014/main" id="{7BD1E649-947C-DE5E-B77B-D8A8FB0A8137}"/>
                  </a:ext>
                </a:extLst>
              </p:cNvPr>
              <p:cNvSpPr>
                <a:spLocks/>
              </p:cNvSpPr>
              <p:nvPr/>
            </p:nvSpPr>
            <p:spPr bwMode="auto">
              <a:xfrm>
                <a:off x="3350" y="2059"/>
                <a:ext cx="12" cy="5"/>
              </a:xfrm>
              <a:custGeom>
                <a:avLst/>
                <a:gdLst>
                  <a:gd name="T0" fmla="*/ 6 w 19"/>
                  <a:gd name="T1" fmla="*/ 7 h 9"/>
                  <a:gd name="T2" fmla="*/ 10 w 19"/>
                  <a:gd name="T3" fmla="*/ 8 h 9"/>
                  <a:gd name="T4" fmla="*/ 12 w 19"/>
                  <a:gd name="T5" fmla="*/ 8 h 9"/>
                  <a:gd name="T6" fmla="*/ 14 w 19"/>
                  <a:gd name="T7" fmla="*/ 9 h 9"/>
                  <a:gd name="T8" fmla="*/ 16 w 19"/>
                  <a:gd name="T9" fmla="*/ 8 h 9"/>
                  <a:gd name="T10" fmla="*/ 18 w 19"/>
                  <a:gd name="T11" fmla="*/ 6 h 9"/>
                  <a:gd name="T12" fmla="*/ 15 w 19"/>
                  <a:gd name="T13" fmla="*/ 2 h 9"/>
                  <a:gd name="T14" fmla="*/ 10 w 19"/>
                  <a:gd name="T15" fmla="*/ 2 h 9"/>
                  <a:gd name="T16" fmla="*/ 4 w 19"/>
                  <a:gd name="T17" fmla="*/ 0 h 9"/>
                  <a:gd name="T18" fmla="*/ 4 w 19"/>
                  <a:gd name="T19" fmla="*/ 3 h 9"/>
                  <a:gd name="T20" fmla="*/ 2 w 19"/>
                  <a:gd name="T21" fmla="*/ 5 h 9"/>
                  <a:gd name="T22" fmla="*/ 6 w 19"/>
                  <a:gd name="T23"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9">
                    <a:moveTo>
                      <a:pt x="6" y="7"/>
                    </a:moveTo>
                    <a:cubicBezTo>
                      <a:pt x="7" y="6"/>
                      <a:pt x="8" y="8"/>
                      <a:pt x="10" y="8"/>
                    </a:cubicBezTo>
                    <a:cubicBezTo>
                      <a:pt x="11" y="9"/>
                      <a:pt x="12" y="7"/>
                      <a:pt x="12" y="8"/>
                    </a:cubicBezTo>
                    <a:cubicBezTo>
                      <a:pt x="12" y="8"/>
                      <a:pt x="13" y="9"/>
                      <a:pt x="14" y="9"/>
                    </a:cubicBezTo>
                    <a:cubicBezTo>
                      <a:pt x="15" y="9"/>
                      <a:pt x="16" y="9"/>
                      <a:pt x="16" y="8"/>
                    </a:cubicBezTo>
                    <a:cubicBezTo>
                      <a:pt x="16" y="7"/>
                      <a:pt x="19" y="7"/>
                      <a:pt x="18" y="6"/>
                    </a:cubicBezTo>
                    <a:cubicBezTo>
                      <a:pt x="17" y="4"/>
                      <a:pt x="17" y="3"/>
                      <a:pt x="15" y="2"/>
                    </a:cubicBezTo>
                    <a:cubicBezTo>
                      <a:pt x="12" y="1"/>
                      <a:pt x="13" y="3"/>
                      <a:pt x="10" y="2"/>
                    </a:cubicBezTo>
                    <a:cubicBezTo>
                      <a:pt x="7" y="2"/>
                      <a:pt x="6" y="1"/>
                      <a:pt x="4" y="0"/>
                    </a:cubicBezTo>
                    <a:cubicBezTo>
                      <a:pt x="2" y="0"/>
                      <a:pt x="5" y="1"/>
                      <a:pt x="4" y="3"/>
                    </a:cubicBezTo>
                    <a:cubicBezTo>
                      <a:pt x="4" y="5"/>
                      <a:pt x="0" y="4"/>
                      <a:pt x="2" y="5"/>
                    </a:cubicBezTo>
                    <a:cubicBezTo>
                      <a:pt x="5" y="7"/>
                      <a:pt x="6" y="7"/>
                      <a:pt x="6"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8" name="Freeform 782">
                <a:extLst>
                  <a:ext uri="{FF2B5EF4-FFF2-40B4-BE49-F238E27FC236}">
                    <a16:creationId xmlns:a16="http://schemas.microsoft.com/office/drawing/2014/main" id="{9BE1C21A-1A40-D65E-F21B-3BEB8D0A7F0D}"/>
                  </a:ext>
                </a:extLst>
              </p:cNvPr>
              <p:cNvSpPr>
                <a:spLocks/>
              </p:cNvSpPr>
              <p:nvPr/>
            </p:nvSpPr>
            <p:spPr bwMode="auto">
              <a:xfrm>
                <a:off x="3180" y="2233"/>
                <a:ext cx="7" cy="15"/>
              </a:xfrm>
              <a:custGeom>
                <a:avLst/>
                <a:gdLst>
                  <a:gd name="T0" fmla="*/ 4 w 11"/>
                  <a:gd name="T1" fmla="*/ 7 h 26"/>
                  <a:gd name="T2" fmla="*/ 10 w 11"/>
                  <a:gd name="T3" fmla="*/ 10 h 26"/>
                  <a:gd name="T4" fmla="*/ 10 w 11"/>
                  <a:gd name="T5" fmla="*/ 24 h 26"/>
                  <a:gd name="T6" fmla="*/ 6 w 11"/>
                  <a:gd name="T7" fmla="*/ 23 h 26"/>
                  <a:gd name="T8" fmla="*/ 1 w 11"/>
                  <a:gd name="T9" fmla="*/ 16 h 26"/>
                  <a:gd name="T10" fmla="*/ 4 w 11"/>
                  <a:gd name="T11" fmla="*/ 7 h 26"/>
                </a:gdLst>
                <a:ahLst/>
                <a:cxnLst>
                  <a:cxn ang="0">
                    <a:pos x="T0" y="T1"/>
                  </a:cxn>
                  <a:cxn ang="0">
                    <a:pos x="T2" y="T3"/>
                  </a:cxn>
                  <a:cxn ang="0">
                    <a:pos x="T4" y="T5"/>
                  </a:cxn>
                  <a:cxn ang="0">
                    <a:pos x="T6" y="T7"/>
                  </a:cxn>
                  <a:cxn ang="0">
                    <a:pos x="T8" y="T9"/>
                  </a:cxn>
                  <a:cxn ang="0">
                    <a:pos x="T10" y="T11"/>
                  </a:cxn>
                </a:cxnLst>
                <a:rect l="0" t="0" r="r" b="b"/>
                <a:pathLst>
                  <a:path w="11" h="26">
                    <a:moveTo>
                      <a:pt x="4" y="7"/>
                    </a:moveTo>
                    <a:cubicBezTo>
                      <a:pt x="8" y="7"/>
                      <a:pt x="9" y="0"/>
                      <a:pt x="10" y="10"/>
                    </a:cubicBezTo>
                    <a:cubicBezTo>
                      <a:pt x="11" y="20"/>
                      <a:pt x="10" y="22"/>
                      <a:pt x="10" y="24"/>
                    </a:cubicBezTo>
                    <a:cubicBezTo>
                      <a:pt x="9" y="26"/>
                      <a:pt x="8" y="26"/>
                      <a:pt x="6" y="23"/>
                    </a:cubicBezTo>
                    <a:cubicBezTo>
                      <a:pt x="4" y="20"/>
                      <a:pt x="0" y="19"/>
                      <a:pt x="1" y="16"/>
                    </a:cubicBezTo>
                    <a:cubicBezTo>
                      <a:pt x="3" y="13"/>
                      <a:pt x="4" y="7"/>
                      <a:pt x="4"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9" name="Freeform 783">
                <a:extLst>
                  <a:ext uri="{FF2B5EF4-FFF2-40B4-BE49-F238E27FC236}">
                    <a16:creationId xmlns:a16="http://schemas.microsoft.com/office/drawing/2014/main" id="{090A8583-B3FA-AEA8-91DC-37570C73FA11}"/>
                  </a:ext>
                </a:extLst>
              </p:cNvPr>
              <p:cNvSpPr>
                <a:spLocks/>
              </p:cNvSpPr>
              <p:nvPr/>
            </p:nvSpPr>
            <p:spPr bwMode="auto">
              <a:xfrm>
                <a:off x="3197" y="2248"/>
                <a:ext cx="7" cy="8"/>
              </a:xfrm>
              <a:custGeom>
                <a:avLst/>
                <a:gdLst>
                  <a:gd name="T0" fmla="*/ 1 w 13"/>
                  <a:gd name="T1" fmla="*/ 6 h 12"/>
                  <a:gd name="T2" fmla="*/ 6 w 13"/>
                  <a:gd name="T3" fmla="*/ 9 h 12"/>
                  <a:gd name="T4" fmla="*/ 10 w 13"/>
                  <a:gd name="T5" fmla="*/ 9 h 12"/>
                  <a:gd name="T6" fmla="*/ 9 w 13"/>
                  <a:gd name="T7" fmla="*/ 3 h 12"/>
                  <a:gd name="T8" fmla="*/ 1 w 13"/>
                  <a:gd name="T9" fmla="*/ 2 h 12"/>
                  <a:gd name="T10" fmla="*/ 1 w 13"/>
                  <a:gd name="T11" fmla="*/ 6 h 12"/>
                </a:gdLst>
                <a:ahLst/>
                <a:cxnLst>
                  <a:cxn ang="0">
                    <a:pos x="T0" y="T1"/>
                  </a:cxn>
                  <a:cxn ang="0">
                    <a:pos x="T2" y="T3"/>
                  </a:cxn>
                  <a:cxn ang="0">
                    <a:pos x="T4" y="T5"/>
                  </a:cxn>
                  <a:cxn ang="0">
                    <a:pos x="T6" y="T7"/>
                  </a:cxn>
                  <a:cxn ang="0">
                    <a:pos x="T8" y="T9"/>
                  </a:cxn>
                  <a:cxn ang="0">
                    <a:pos x="T10" y="T11"/>
                  </a:cxn>
                </a:cxnLst>
                <a:rect l="0" t="0" r="r" b="b"/>
                <a:pathLst>
                  <a:path w="13" h="12">
                    <a:moveTo>
                      <a:pt x="1" y="6"/>
                    </a:moveTo>
                    <a:cubicBezTo>
                      <a:pt x="3" y="7"/>
                      <a:pt x="4" y="7"/>
                      <a:pt x="6" y="9"/>
                    </a:cubicBezTo>
                    <a:cubicBezTo>
                      <a:pt x="8" y="12"/>
                      <a:pt x="10" y="12"/>
                      <a:pt x="10" y="9"/>
                    </a:cubicBezTo>
                    <a:cubicBezTo>
                      <a:pt x="10" y="7"/>
                      <a:pt x="13" y="4"/>
                      <a:pt x="9" y="3"/>
                    </a:cubicBezTo>
                    <a:cubicBezTo>
                      <a:pt x="6" y="1"/>
                      <a:pt x="1" y="0"/>
                      <a:pt x="1" y="2"/>
                    </a:cubicBezTo>
                    <a:cubicBezTo>
                      <a:pt x="0" y="3"/>
                      <a:pt x="0" y="3"/>
                      <a:pt x="1"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0" name="Freeform 784">
                <a:extLst>
                  <a:ext uri="{FF2B5EF4-FFF2-40B4-BE49-F238E27FC236}">
                    <a16:creationId xmlns:a16="http://schemas.microsoft.com/office/drawing/2014/main" id="{58B51961-1DD8-1B59-E923-B033592C426C}"/>
                  </a:ext>
                </a:extLst>
              </p:cNvPr>
              <p:cNvSpPr>
                <a:spLocks/>
              </p:cNvSpPr>
              <p:nvPr/>
            </p:nvSpPr>
            <p:spPr bwMode="auto">
              <a:xfrm>
                <a:off x="3207" y="2258"/>
                <a:ext cx="6" cy="7"/>
              </a:xfrm>
              <a:custGeom>
                <a:avLst/>
                <a:gdLst>
                  <a:gd name="T0" fmla="*/ 3 w 10"/>
                  <a:gd name="T1" fmla="*/ 2 h 12"/>
                  <a:gd name="T2" fmla="*/ 3 w 10"/>
                  <a:gd name="T3" fmla="*/ 12 h 12"/>
                  <a:gd name="T4" fmla="*/ 7 w 10"/>
                  <a:gd name="T5" fmla="*/ 10 h 12"/>
                  <a:gd name="T6" fmla="*/ 8 w 10"/>
                  <a:gd name="T7" fmla="*/ 4 h 12"/>
                  <a:gd name="T8" fmla="*/ 3 w 10"/>
                  <a:gd name="T9" fmla="*/ 2 h 12"/>
                </a:gdLst>
                <a:ahLst/>
                <a:cxnLst>
                  <a:cxn ang="0">
                    <a:pos x="T0" y="T1"/>
                  </a:cxn>
                  <a:cxn ang="0">
                    <a:pos x="T2" y="T3"/>
                  </a:cxn>
                  <a:cxn ang="0">
                    <a:pos x="T4" y="T5"/>
                  </a:cxn>
                  <a:cxn ang="0">
                    <a:pos x="T6" y="T7"/>
                  </a:cxn>
                  <a:cxn ang="0">
                    <a:pos x="T8" y="T9"/>
                  </a:cxn>
                </a:cxnLst>
                <a:rect l="0" t="0" r="r" b="b"/>
                <a:pathLst>
                  <a:path w="10" h="12">
                    <a:moveTo>
                      <a:pt x="3" y="2"/>
                    </a:moveTo>
                    <a:cubicBezTo>
                      <a:pt x="3" y="5"/>
                      <a:pt x="0" y="11"/>
                      <a:pt x="3" y="12"/>
                    </a:cubicBezTo>
                    <a:cubicBezTo>
                      <a:pt x="6" y="12"/>
                      <a:pt x="5" y="12"/>
                      <a:pt x="7" y="10"/>
                    </a:cubicBezTo>
                    <a:cubicBezTo>
                      <a:pt x="8" y="8"/>
                      <a:pt x="10" y="6"/>
                      <a:pt x="8" y="4"/>
                    </a:cubicBezTo>
                    <a:cubicBezTo>
                      <a:pt x="6" y="2"/>
                      <a:pt x="2" y="0"/>
                      <a:pt x="3"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1" name="Freeform 785">
                <a:extLst>
                  <a:ext uri="{FF2B5EF4-FFF2-40B4-BE49-F238E27FC236}">
                    <a16:creationId xmlns:a16="http://schemas.microsoft.com/office/drawing/2014/main" id="{DAC44D67-B9BD-E88D-C9D5-490F2ABA8402}"/>
                  </a:ext>
                </a:extLst>
              </p:cNvPr>
              <p:cNvSpPr>
                <a:spLocks/>
              </p:cNvSpPr>
              <p:nvPr/>
            </p:nvSpPr>
            <p:spPr bwMode="auto">
              <a:xfrm>
                <a:off x="3187" y="2251"/>
                <a:ext cx="5" cy="5"/>
              </a:xfrm>
              <a:custGeom>
                <a:avLst/>
                <a:gdLst>
                  <a:gd name="T0" fmla="*/ 1 w 8"/>
                  <a:gd name="T1" fmla="*/ 1 h 7"/>
                  <a:gd name="T2" fmla="*/ 8 w 8"/>
                  <a:gd name="T3" fmla="*/ 2 h 7"/>
                  <a:gd name="T4" fmla="*/ 4 w 8"/>
                  <a:gd name="T5" fmla="*/ 5 h 7"/>
                  <a:gd name="T6" fmla="*/ 1 w 8"/>
                  <a:gd name="T7" fmla="*/ 1 h 7"/>
                </a:gdLst>
                <a:ahLst/>
                <a:cxnLst>
                  <a:cxn ang="0">
                    <a:pos x="T0" y="T1"/>
                  </a:cxn>
                  <a:cxn ang="0">
                    <a:pos x="T2" y="T3"/>
                  </a:cxn>
                  <a:cxn ang="0">
                    <a:pos x="T4" y="T5"/>
                  </a:cxn>
                  <a:cxn ang="0">
                    <a:pos x="T6" y="T7"/>
                  </a:cxn>
                </a:cxnLst>
                <a:rect l="0" t="0" r="r" b="b"/>
                <a:pathLst>
                  <a:path w="8" h="7">
                    <a:moveTo>
                      <a:pt x="1" y="1"/>
                    </a:moveTo>
                    <a:cubicBezTo>
                      <a:pt x="3" y="1"/>
                      <a:pt x="8" y="0"/>
                      <a:pt x="8" y="2"/>
                    </a:cubicBezTo>
                    <a:cubicBezTo>
                      <a:pt x="8" y="5"/>
                      <a:pt x="6" y="7"/>
                      <a:pt x="4" y="5"/>
                    </a:cubicBezTo>
                    <a:cubicBezTo>
                      <a:pt x="2" y="3"/>
                      <a:pt x="0" y="4"/>
                      <a:pt x="1"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2" name="Freeform 786">
                <a:extLst>
                  <a:ext uri="{FF2B5EF4-FFF2-40B4-BE49-F238E27FC236}">
                    <a16:creationId xmlns:a16="http://schemas.microsoft.com/office/drawing/2014/main" id="{A0BBF511-979B-8E24-FBA8-C2A681D59FBA}"/>
                  </a:ext>
                </a:extLst>
              </p:cNvPr>
              <p:cNvSpPr>
                <a:spLocks/>
              </p:cNvSpPr>
              <p:nvPr/>
            </p:nvSpPr>
            <p:spPr bwMode="auto">
              <a:xfrm>
                <a:off x="3351" y="2395"/>
                <a:ext cx="12" cy="12"/>
              </a:xfrm>
              <a:custGeom>
                <a:avLst/>
                <a:gdLst>
                  <a:gd name="T0" fmla="*/ 2 w 19"/>
                  <a:gd name="T1" fmla="*/ 6 h 20"/>
                  <a:gd name="T2" fmla="*/ 7 w 19"/>
                  <a:gd name="T3" fmla="*/ 19 h 20"/>
                  <a:gd name="T4" fmla="*/ 18 w 19"/>
                  <a:gd name="T5" fmla="*/ 15 h 20"/>
                  <a:gd name="T6" fmla="*/ 16 w 19"/>
                  <a:gd name="T7" fmla="*/ 6 h 20"/>
                  <a:gd name="T8" fmla="*/ 8 w 19"/>
                  <a:gd name="T9" fmla="*/ 2 h 20"/>
                  <a:gd name="T10" fmla="*/ 2 w 19"/>
                  <a:gd name="T11" fmla="*/ 6 h 20"/>
                </a:gdLst>
                <a:ahLst/>
                <a:cxnLst>
                  <a:cxn ang="0">
                    <a:pos x="T0" y="T1"/>
                  </a:cxn>
                  <a:cxn ang="0">
                    <a:pos x="T2" y="T3"/>
                  </a:cxn>
                  <a:cxn ang="0">
                    <a:pos x="T4" y="T5"/>
                  </a:cxn>
                  <a:cxn ang="0">
                    <a:pos x="T6" y="T7"/>
                  </a:cxn>
                  <a:cxn ang="0">
                    <a:pos x="T8" y="T9"/>
                  </a:cxn>
                  <a:cxn ang="0">
                    <a:pos x="T10" y="T11"/>
                  </a:cxn>
                </a:cxnLst>
                <a:rect l="0" t="0" r="r" b="b"/>
                <a:pathLst>
                  <a:path w="19" h="20">
                    <a:moveTo>
                      <a:pt x="2" y="6"/>
                    </a:moveTo>
                    <a:cubicBezTo>
                      <a:pt x="2" y="11"/>
                      <a:pt x="3" y="17"/>
                      <a:pt x="7" y="19"/>
                    </a:cubicBezTo>
                    <a:cubicBezTo>
                      <a:pt x="12" y="20"/>
                      <a:pt x="18" y="19"/>
                      <a:pt x="18" y="15"/>
                    </a:cubicBezTo>
                    <a:cubicBezTo>
                      <a:pt x="18" y="10"/>
                      <a:pt x="19" y="11"/>
                      <a:pt x="16" y="6"/>
                    </a:cubicBezTo>
                    <a:cubicBezTo>
                      <a:pt x="13" y="2"/>
                      <a:pt x="11" y="1"/>
                      <a:pt x="8" y="2"/>
                    </a:cubicBezTo>
                    <a:cubicBezTo>
                      <a:pt x="6" y="3"/>
                      <a:pt x="0" y="0"/>
                      <a:pt x="2"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3" name="Freeform 787">
                <a:extLst>
                  <a:ext uri="{FF2B5EF4-FFF2-40B4-BE49-F238E27FC236}">
                    <a16:creationId xmlns:a16="http://schemas.microsoft.com/office/drawing/2014/main" id="{C769284D-2385-C93B-F4DC-5A301DE5BC3D}"/>
                  </a:ext>
                </a:extLst>
              </p:cNvPr>
              <p:cNvSpPr>
                <a:spLocks/>
              </p:cNvSpPr>
              <p:nvPr/>
            </p:nvSpPr>
            <p:spPr bwMode="auto">
              <a:xfrm>
                <a:off x="3384" y="2380"/>
                <a:ext cx="8" cy="11"/>
              </a:xfrm>
              <a:custGeom>
                <a:avLst/>
                <a:gdLst>
                  <a:gd name="T0" fmla="*/ 6 w 14"/>
                  <a:gd name="T1" fmla="*/ 6 h 18"/>
                  <a:gd name="T2" fmla="*/ 1 w 14"/>
                  <a:gd name="T3" fmla="*/ 15 h 18"/>
                  <a:gd name="T4" fmla="*/ 9 w 14"/>
                  <a:gd name="T5" fmla="*/ 18 h 18"/>
                  <a:gd name="T6" fmla="*/ 13 w 14"/>
                  <a:gd name="T7" fmla="*/ 12 h 18"/>
                  <a:gd name="T8" fmla="*/ 6 w 14"/>
                  <a:gd name="T9" fmla="*/ 6 h 18"/>
                </a:gdLst>
                <a:ahLst/>
                <a:cxnLst>
                  <a:cxn ang="0">
                    <a:pos x="T0" y="T1"/>
                  </a:cxn>
                  <a:cxn ang="0">
                    <a:pos x="T2" y="T3"/>
                  </a:cxn>
                  <a:cxn ang="0">
                    <a:pos x="T4" y="T5"/>
                  </a:cxn>
                  <a:cxn ang="0">
                    <a:pos x="T6" y="T7"/>
                  </a:cxn>
                  <a:cxn ang="0">
                    <a:pos x="T8" y="T9"/>
                  </a:cxn>
                </a:cxnLst>
                <a:rect l="0" t="0" r="r" b="b"/>
                <a:pathLst>
                  <a:path w="14" h="18">
                    <a:moveTo>
                      <a:pt x="6" y="6"/>
                    </a:moveTo>
                    <a:cubicBezTo>
                      <a:pt x="4" y="8"/>
                      <a:pt x="0" y="12"/>
                      <a:pt x="1" y="15"/>
                    </a:cubicBezTo>
                    <a:cubicBezTo>
                      <a:pt x="2" y="18"/>
                      <a:pt x="6" y="18"/>
                      <a:pt x="9" y="18"/>
                    </a:cubicBezTo>
                    <a:cubicBezTo>
                      <a:pt x="11" y="17"/>
                      <a:pt x="14" y="17"/>
                      <a:pt x="13" y="12"/>
                    </a:cubicBezTo>
                    <a:cubicBezTo>
                      <a:pt x="12" y="7"/>
                      <a:pt x="11" y="0"/>
                      <a:pt x="6"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4" name="Freeform 788">
                <a:extLst>
                  <a:ext uri="{FF2B5EF4-FFF2-40B4-BE49-F238E27FC236}">
                    <a16:creationId xmlns:a16="http://schemas.microsoft.com/office/drawing/2014/main" id="{AAD42870-547C-9E9B-CEC5-4A255AFF4BAC}"/>
                  </a:ext>
                </a:extLst>
              </p:cNvPr>
              <p:cNvSpPr>
                <a:spLocks/>
              </p:cNvSpPr>
              <p:nvPr/>
            </p:nvSpPr>
            <p:spPr bwMode="auto">
              <a:xfrm>
                <a:off x="2875" y="1445"/>
                <a:ext cx="46" cy="14"/>
              </a:xfrm>
              <a:custGeom>
                <a:avLst/>
                <a:gdLst>
                  <a:gd name="T0" fmla="*/ 6 w 76"/>
                  <a:gd name="T1" fmla="*/ 5 h 24"/>
                  <a:gd name="T2" fmla="*/ 10 w 76"/>
                  <a:gd name="T3" fmla="*/ 17 h 24"/>
                  <a:gd name="T4" fmla="*/ 34 w 76"/>
                  <a:gd name="T5" fmla="*/ 17 h 24"/>
                  <a:gd name="T6" fmla="*/ 44 w 76"/>
                  <a:gd name="T7" fmla="*/ 23 h 24"/>
                  <a:gd name="T8" fmla="*/ 59 w 76"/>
                  <a:gd name="T9" fmla="*/ 21 h 24"/>
                  <a:gd name="T10" fmla="*/ 73 w 76"/>
                  <a:gd name="T11" fmla="*/ 20 h 24"/>
                  <a:gd name="T12" fmla="*/ 71 w 76"/>
                  <a:gd name="T13" fmla="*/ 14 h 24"/>
                  <a:gd name="T14" fmla="*/ 60 w 76"/>
                  <a:gd name="T15" fmla="*/ 14 h 24"/>
                  <a:gd name="T16" fmla="*/ 52 w 76"/>
                  <a:gd name="T17" fmla="*/ 10 h 24"/>
                  <a:gd name="T18" fmla="*/ 42 w 76"/>
                  <a:gd name="T19" fmla="*/ 11 h 24"/>
                  <a:gd name="T20" fmla="*/ 29 w 76"/>
                  <a:gd name="T21" fmla="*/ 9 h 24"/>
                  <a:gd name="T22" fmla="*/ 18 w 76"/>
                  <a:gd name="T23" fmla="*/ 7 h 24"/>
                  <a:gd name="T24" fmla="*/ 13 w 76"/>
                  <a:gd name="T25" fmla="*/ 5 h 24"/>
                  <a:gd name="T26" fmla="*/ 6 w 76"/>
                  <a:gd name="T2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24">
                    <a:moveTo>
                      <a:pt x="6" y="5"/>
                    </a:moveTo>
                    <a:cubicBezTo>
                      <a:pt x="5" y="13"/>
                      <a:pt x="0" y="16"/>
                      <a:pt x="10" y="17"/>
                    </a:cubicBezTo>
                    <a:cubicBezTo>
                      <a:pt x="20" y="18"/>
                      <a:pt x="31" y="14"/>
                      <a:pt x="34" y="17"/>
                    </a:cubicBezTo>
                    <a:cubicBezTo>
                      <a:pt x="37" y="20"/>
                      <a:pt x="38" y="24"/>
                      <a:pt x="44" y="23"/>
                    </a:cubicBezTo>
                    <a:cubicBezTo>
                      <a:pt x="50" y="22"/>
                      <a:pt x="54" y="19"/>
                      <a:pt x="59" y="21"/>
                    </a:cubicBezTo>
                    <a:cubicBezTo>
                      <a:pt x="63" y="22"/>
                      <a:pt x="73" y="22"/>
                      <a:pt x="73" y="20"/>
                    </a:cubicBezTo>
                    <a:cubicBezTo>
                      <a:pt x="74" y="18"/>
                      <a:pt x="76" y="13"/>
                      <a:pt x="71" y="14"/>
                    </a:cubicBezTo>
                    <a:cubicBezTo>
                      <a:pt x="65" y="15"/>
                      <a:pt x="61" y="18"/>
                      <a:pt x="60" y="14"/>
                    </a:cubicBezTo>
                    <a:cubicBezTo>
                      <a:pt x="58" y="10"/>
                      <a:pt x="56" y="9"/>
                      <a:pt x="52" y="10"/>
                    </a:cubicBezTo>
                    <a:cubicBezTo>
                      <a:pt x="48" y="11"/>
                      <a:pt x="45" y="11"/>
                      <a:pt x="42" y="11"/>
                    </a:cubicBezTo>
                    <a:cubicBezTo>
                      <a:pt x="39" y="11"/>
                      <a:pt x="35" y="9"/>
                      <a:pt x="29" y="9"/>
                    </a:cubicBezTo>
                    <a:cubicBezTo>
                      <a:pt x="24" y="9"/>
                      <a:pt x="18" y="10"/>
                      <a:pt x="18" y="7"/>
                    </a:cubicBezTo>
                    <a:cubicBezTo>
                      <a:pt x="18" y="5"/>
                      <a:pt x="16" y="5"/>
                      <a:pt x="13" y="5"/>
                    </a:cubicBezTo>
                    <a:cubicBezTo>
                      <a:pt x="11" y="4"/>
                      <a:pt x="4" y="0"/>
                      <a:pt x="6"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5" name="Freeform 789">
                <a:extLst>
                  <a:ext uri="{FF2B5EF4-FFF2-40B4-BE49-F238E27FC236}">
                    <a16:creationId xmlns:a16="http://schemas.microsoft.com/office/drawing/2014/main" id="{EE50A40D-2B45-E518-6413-7027AEDB6130}"/>
                  </a:ext>
                </a:extLst>
              </p:cNvPr>
              <p:cNvSpPr>
                <a:spLocks/>
              </p:cNvSpPr>
              <p:nvPr/>
            </p:nvSpPr>
            <p:spPr bwMode="auto">
              <a:xfrm>
                <a:off x="2936" y="1433"/>
                <a:ext cx="7" cy="11"/>
              </a:xfrm>
              <a:custGeom>
                <a:avLst/>
                <a:gdLst>
                  <a:gd name="T0" fmla="*/ 4 w 13"/>
                  <a:gd name="T1" fmla="*/ 4 h 18"/>
                  <a:gd name="T2" fmla="*/ 1 w 13"/>
                  <a:gd name="T3" fmla="*/ 10 h 18"/>
                  <a:gd name="T4" fmla="*/ 3 w 13"/>
                  <a:gd name="T5" fmla="*/ 16 h 18"/>
                  <a:gd name="T6" fmla="*/ 9 w 13"/>
                  <a:gd name="T7" fmla="*/ 16 h 18"/>
                  <a:gd name="T8" fmla="*/ 10 w 13"/>
                  <a:gd name="T9" fmla="*/ 11 h 18"/>
                  <a:gd name="T10" fmla="*/ 13 w 13"/>
                  <a:gd name="T11" fmla="*/ 6 h 18"/>
                  <a:gd name="T12" fmla="*/ 12 w 13"/>
                  <a:gd name="T13" fmla="*/ 1 h 18"/>
                  <a:gd name="T14" fmla="*/ 7 w 13"/>
                  <a:gd name="T15" fmla="*/ 3 h 18"/>
                  <a:gd name="T16" fmla="*/ 4 w 13"/>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8">
                    <a:moveTo>
                      <a:pt x="4" y="4"/>
                    </a:moveTo>
                    <a:cubicBezTo>
                      <a:pt x="1" y="7"/>
                      <a:pt x="0" y="6"/>
                      <a:pt x="1" y="10"/>
                    </a:cubicBezTo>
                    <a:cubicBezTo>
                      <a:pt x="1" y="14"/>
                      <a:pt x="0" y="15"/>
                      <a:pt x="3" y="16"/>
                    </a:cubicBezTo>
                    <a:cubicBezTo>
                      <a:pt x="5" y="16"/>
                      <a:pt x="8" y="18"/>
                      <a:pt x="9" y="16"/>
                    </a:cubicBezTo>
                    <a:cubicBezTo>
                      <a:pt x="9" y="13"/>
                      <a:pt x="9" y="12"/>
                      <a:pt x="10" y="11"/>
                    </a:cubicBezTo>
                    <a:cubicBezTo>
                      <a:pt x="11" y="9"/>
                      <a:pt x="13" y="9"/>
                      <a:pt x="13" y="6"/>
                    </a:cubicBezTo>
                    <a:cubicBezTo>
                      <a:pt x="13" y="3"/>
                      <a:pt x="13" y="1"/>
                      <a:pt x="12" y="1"/>
                    </a:cubicBezTo>
                    <a:cubicBezTo>
                      <a:pt x="10" y="0"/>
                      <a:pt x="8" y="1"/>
                      <a:pt x="7" y="3"/>
                    </a:cubicBezTo>
                    <a:cubicBezTo>
                      <a:pt x="7" y="3"/>
                      <a:pt x="1" y="2"/>
                      <a:pt x="4"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6" name="Freeform 790">
                <a:extLst>
                  <a:ext uri="{FF2B5EF4-FFF2-40B4-BE49-F238E27FC236}">
                    <a16:creationId xmlns:a16="http://schemas.microsoft.com/office/drawing/2014/main" id="{B73D29DA-37C5-D52C-0FC3-31E5129264FD}"/>
                  </a:ext>
                </a:extLst>
              </p:cNvPr>
              <p:cNvSpPr>
                <a:spLocks/>
              </p:cNvSpPr>
              <p:nvPr/>
            </p:nvSpPr>
            <p:spPr bwMode="auto">
              <a:xfrm>
                <a:off x="2906" y="1385"/>
                <a:ext cx="12" cy="7"/>
              </a:xfrm>
              <a:custGeom>
                <a:avLst/>
                <a:gdLst>
                  <a:gd name="T0" fmla="*/ 2 w 19"/>
                  <a:gd name="T1" fmla="*/ 3 h 12"/>
                  <a:gd name="T2" fmla="*/ 5 w 19"/>
                  <a:gd name="T3" fmla="*/ 6 h 12"/>
                  <a:gd name="T4" fmla="*/ 8 w 19"/>
                  <a:gd name="T5" fmla="*/ 8 h 12"/>
                  <a:gd name="T6" fmla="*/ 11 w 19"/>
                  <a:gd name="T7" fmla="*/ 11 h 12"/>
                  <a:gd name="T8" fmla="*/ 17 w 19"/>
                  <a:gd name="T9" fmla="*/ 11 h 12"/>
                  <a:gd name="T10" fmla="*/ 18 w 19"/>
                  <a:gd name="T11" fmla="*/ 7 h 12"/>
                  <a:gd name="T12" fmla="*/ 13 w 19"/>
                  <a:gd name="T13" fmla="*/ 3 h 12"/>
                  <a:gd name="T14" fmla="*/ 4 w 19"/>
                  <a:gd name="T15" fmla="*/ 1 h 12"/>
                  <a:gd name="T16" fmla="*/ 2 w 19"/>
                  <a:gd name="T1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2">
                    <a:moveTo>
                      <a:pt x="2" y="3"/>
                    </a:moveTo>
                    <a:cubicBezTo>
                      <a:pt x="2" y="6"/>
                      <a:pt x="3" y="5"/>
                      <a:pt x="5" y="6"/>
                    </a:cubicBezTo>
                    <a:cubicBezTo>
                      <a:pt x="8" y="6"/>
                      <a:pt x="8" y="6"/>
                      <a:pt x="8" y="8"/>
                    </a:cubicBezTo>
                    <a:cubicBezTo>
                      <a:pt x="9" y="10"/>
                      <a:pt x="7" y="10"/>
                      <a:pt x="11" y="11"/>
                    </a:cubicBezTo>
                    <a:cubicBezTo>
                      <a:pt x="15" y="12"/>
                      <a:pt x="16" y="12"/>
                      <a:pt x="17" y="11"/>
                    </a:cubicBezTo>
                    <a:cubicBezTo>
                      <a:pt x="18" y="10"/>
                      <a:pt x="19" y="8"/>
                      <a:pt x="18" y="7"/>
                    </a:cubicBezTo>
                    <a:cubicBezTo>
                      <a:pt x="17" y="5"/>
                      <a:pt x="17" y="4"/>
                      <a:pt x="13" y="3"/>
                    </a:cubicBezTo>
                    <a:cubicBezTo>
                      <a:pt x="10" y="2"/>
                      <a:pt x="7" y="0"/>
                      <a:pt x="4" y="1"/>
                    </a:cubicBezTo>
                    <a:cubicBezTo>
                      <a:pt x="2" y="2"/>
                      <a:pt x="0" y="1"/>
                      <a:pt x="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7" name="Freeform 791">
                <a:extLst>
                  <a:ext uri="{FF2B5EF4-FFF2-40B4-BE49-F238E27FC236}">
                    <a16:creationId xmlns:a16="http://schemas.microsoft.com/office/drawing/2014/main" id="{97114A77-C04B-7C74-F8F8-4B4416927CB7}"/>
                  </a:ext>
                </a:extLst>
              </p:cNvPr>
              <p:cNvSpPr>
                <a:spLocks/>
              </p:cNvSpPr>
              <p:nvPr/>
            </p:nvSpPr>
            <p:spPr bwMode="auto">
              <a:xfrm>
                <a:off x="2820" y="1378"/>
                <a:ext cx="8" cy="9"/>
              </a:xfrm>
              <a:custGeom>
                <a:avLst/>
                <a:gdLst>
                  <a:gd name="T0" fmla="*/ 1 w 13"/>
                  <a:gd name="T1" fmla="*/ 2 h 14"/>
                  <a:gd name="T2" fmla="*/ 3 w 13"/>
                  <a:gd name="T3" fmla="*/ 9 h 14"/>
                  <a:gd name="T4" fmla="*/ 8 w 13"/>
                  <a:gd name="T5" fmla="*/ 13 h 14"/>
                  <a:gd name="T6" fmla="*/ 10 w 13"/>
                  <a:gd name="T7" fmla="*/ 9 h 14"/>
                  <a:gd name="T8" fmla="*/ 5 w 13"/>
                  <a:gd name="T9" fmla="*/ 2 h 14"/>
                  <a:gd name="T10" fmla="*/ 1 w 13"/>
                  <a:gd name="T11" fmla="*/ 2 h 14"/>
                </a:gdLst>
                <a:ahLst/>
                <a:cxnLst>
                  <a:cxn ang="0">
                    <a:pos x="T0" y="T1"/>
                  </a:cxn>
                  <a:cxn ang="0">
                    <a:pos x="T2" y="T3"/>
                  </a:cxn>
                  <a:cxn ang="0">
                    <a:pos x="T4" y="T5"/>
                  </a:cxn>
                  <a:cxn ang="0">
                    <a:pos x="T6" y="T7"/>
                  </a:cxn>
                  <a:cxn ang="0">
                    <a:pos x="T8" y="T9"/>
                  </a:cxn>
                  <a:cxn ang="0">
                    <a:pos x="T10" y="T11"/>
                  </a:cxn>
                </a:cxnLst>
                <a:rect l="0" t="0" r="r" b="b"/>
                <a:pathLst>
                  <a:path w="13" h="14">
                    <a:moveTo>
                      <a:pt x="1" y="2"/>
                    </a:moveTo>
                    <a:cubicBezTo>
                      <a:pt x="1" y="5"/>
                      <a:pt x="2" y="5"/>
                      <a:pt x="3" y="9"/>
                    </a:cubicBezTo>
                    <a:cubicBezTo>
                      <a:pt x="4" y="12"/>
                      <a:pt x="7" y="14"/>
                      <a:pt x="8" y="13"/>
                    </a:cubicBezTo>
                    <a:cubicBezTo>
                      <a:pt x="10" y="12"/>
                      <a:pt x="13" y="12"/>
                      <a:pt x="10" y="9"/>
                    </a:cubicBezTo>
                    <a:cubicBezTo>
                      <a:pt x="7" y="5"/>
                      <a:pt x="7" y="4"/>
                      <a:pt x="5" y="2"/>
                    </a:cubicBezTo>
                    <a:cubicBezTo>
                      <a:pt x="2" y="1"/>
                      <a:pt x="0" y="0"/>
                      <a:pt x="1"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8" name="Freeform 792">
                <a:extLst>
                  <a:ext uri="{FF2B5EF4-FFF2-40B4-BE49-F238E27FC236}">
                    <a16:creationId xmlns:a16="http://schemas.microsoft.com/office/drawing/2014/main" id="{0D2B59CC-83A5-17CF-3802-73EBF8E99651}"/>
                  </a:ext>
                </a:extLst>
              </p:cNvPr>
              <p:cNvSpPr>
                <a:spLocks/>
              </p:cNvSpPr>
              <p:nvPr/>
            </p:nvSpPr>
            <p:spPr bwMode="auto">
              <a:xfrm>
                <a:off x="2830" y="1399"/>
                <a:ext cx="9" cy="8"/>
              </a:xfrm>
              <a:custGeom>
                <a:avLst/>
                <a:gdLst>
                  <a:gd name="T0" fmla="*/ 2 w 15"/>
                  <a:gd name="T1" fmla="*/ 7 h 13"/>
                  <a:gd name="T2" fmla="*/ 5 w 15"/>
                  <a:gd name="T3" fmla="*/ 11 h 13"/>
                  <a:gd name="T4" fmla="*/ 8 w 15"/>
                  <a:gd name="T5" fmla="*/ 13 h 13"/>
                  <a:gd name="T6" fmla="*/ 12 w 15"/>
                  <a:gd name="T7" fmla="*/ 12 h 13"/>
                  <a:gd name="T8" fmla="*/ 14 w 15"/>
                  <a:gd name="T9" fmla="*/ 9 h 13"/>
                  <a:gd name="T10" fmla="*/ 11 w 15"/>
                  <a:gd name="T11" fmla="*/ 4 h 13"/>
                  <a:gd name="T12" fmla="*/ 5 w 15"/>
                  <a:gd name="T13" fmla="*/ 1 h 13"/>
                  <a:gd name="T14" fmla="*/ 1 w 15"/>
                  <a:gd name="T15" fmla="*/ 3 h 13"/>
                  <a:gd name="T16" fmla="*/ 2 w 15"/>
                  <a:gd name="T1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3">
                    <a:moveTo>
                      <a:pt x="2" y="7"/>
                    </a:moveTo>
                    <a:cubicBezTo>
                      <a:pt x="3" y="9"/>
                      <a:pt x="3" y="10"/>
                      <a:pt x="5" y="11"/>
                    </a:cubicBezTo>
                    <a:cubicBezTo>
                      <a:pt x="7" y="12"/>
                      <a:pt x="6" y="12"/>
                      <a:pt x="8" y="13"/>
                    </a:cubicBezTo>
                    <a:cubicBezTo>
                      <a:pt x="10" y="13"/>
                      <a:pt x="10" y="13"/>
                      <a:pt x="12" y="12"/>
                    </a:cubicBezTo>
                    <a:cubicBezTo>
                      <a:pt x="14" y="11"/>
                      <a:pt x="15" y="11"/>
                      <a:pt x="14" y="9"/>
                    </a:cubicBezTo>
                    <a:cubicBezTo>
                      <a:pt x="13" y="7"/>
                      <a:pt x="12" y="6"/>
                      <a:pt x="11" y="4"/>
                    </a:cubicBezTo>
                    <a:cubicBezTo>
                      <a:pt x="10" y="2"/>
                      <a:pt x="9" y="0"/>
                      <a:pt x="5" y="1"/>
                    </a:cubicBezTo>
                    <a:cubicBezTo>
                      <a:pt x="2" y="2"/>
                      <a:pt x="0" y="0"/>
                      <a:pt x="1" y="3"/>
                    </a:cubicBezTo>
                    <a:cubicBezTo>
                      <a:pt x="1" y="5"/>
                      <a:pt x="1" y="5"/>
                      <a:pt x="2"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9" name="Freeform 793">
                <a:extLst>
                  <a:ext uri="{FF2B5EF4-FFF2-40B4-BE49-F238E27FC236}">
                    <a16:creationId xmlns:a16="http://schemas.microsoft.com/office/drawing/2014/main" id="{90E778FB-BD01-C67D-7315-FD4C24DCADD8}"/>
                  </a:ext>
                </a:extLst>
              </p:cNvPr>
              <p:cNvSpPr>
                <a:spLocks/>
              </p:cNvSpPr>
              <p:nvPr/>
            </p:nvSpPr>
            <p:spPr bwMode="auto">
              <a:xfrm>
                <a:off x="2894" y="1374"/>
                <a:ext cx="9" cy="4"/>
              </a:xfrm>
              <a:custGeom>
                <a:avLst/>
                <a:gdLst>
                  <a:gd name="T0" fmla="*/ 2 w 15"/>
                  <a:gd name="T1" fmla="*/ 4 h 6"/>
                  <a:gd name="T2" fmla="*/ 12 w 15"/>
                  <a:gd name="T3" fmla="*/ 4 h 6"/>
                  <a:gd name="T4" fmla="*/ 11 w 15"/>
                  <a:gd name="T5" fmla="*/ 0 h 6"/>
                  <a:gd name="T6" fmla="*/ 1 w 15"/>
                  <a:gd name="T7" fmla="*/ 0 h 6"/>
                  <a:gd name="T8" fmla="*/ 2 w 15"/>
                  <a:gd name="T9" fmla="*/ 4 h 6"/>
                </a:gdLst>
                <a:ahLst/>
                <a:cxnLst>
                  <a:cxn ang="0">
                    <a:pos x="T0" y="T1"/>
                  </a:cxn>
                  <a:cxn ang="0">
                    <a:pos x="T2" y="T3"/>
                  </a:cxn>
                  <a:cxn ang="0">
                    <a:pos x="T4" y="T5"/>
                  </a:cxn>
                  <a:cxn ang="0">
                    <a:pos x="T6" y="T7"/>
                  </a:cxn>
                  <a:cxn ang="0">
                    <a:pos x="T8" y="T9"/>
                  </a:cxn>
                </a:cxnLst>
                <a:rect l="0" t="0" r="r" b="b"/>
                <a:pathLst>
                  <a:path w="15" h="6">
                    <a:moveTo>
                      <a:pt x="2" y="4"/>
                    </a:moveTo>
                    <a:cubicBezTo>
                      <a:pt x="9" y="6"/>
                      <a:pt x="12" y="6"/>
                      <a:pt x="12" y="4"/>
                    </a:cubicBezTo>
                    <a:cubicBezTo>
                      <a:pt x="12" y="2"/>
                      <a:pt x="15" y="0"/>
                      <a:pt x="11" y="0"/>
                    </a:cubicBezTo>
                    <a:cubicBezTo>
                      <a:pt x="7" y="0"/>
                      <a:pt x="1" y="0"/>
                      <a:pt x="1" y="0"/>
                    </a:cubicBezTo>
                    <a:cubicBezTo>
                      <a:pt x="1" y="1"/>
                      <a:pt x="0" y="3"/>
                      <a:pt x="2"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0" name="Freeform 794">
                <a:extLst>
                  <a:ext uri="{FF2B5EF4-FFF2-40B4-BE49-F238E27FC236}">
                    <a16:creationId xmlns:a16="http://schemas.microsoft.com/office/drawing/2014/main" id="{022D5D1D-D491-2CF1-A616-CF617FF27130}"/>
                  </a:ext>
                </a:extLst>
              </p:cNvPr>
              <p:cNvSpPr>
                <a:spLocks/>
              </p:cNvSpPr>
              <p:nvPr/>
            </p:nvSpPr>
            <p:spPr bwMode="auto">
              <a:xfrm>
                <a:off x="2886" y="1390"/>
                <a:ext cx="6" cy="6"/>
              </a:xfrm>
              <a:custGeom>
                <a:avLst/>
                <a:gdLst>
                  <a:gd name="T0" fmla="*/ 3 w 11"/>
                  <a:gd name="T1" fmla="*/ 4 h 10"/>
                  <a:gd name="T2" fmla="*/ 5 w 11"/>
                  <a:gd name="T3" fmla="*/ 7 h 10"/>
                  <a:gd name="T4" fmla="*/ 11 w 11"/>
                  <a:gd name="T5" fmla="*/ 7 h 10"/>
                  <a:gd name="T6" fmla="*/ 7 w 11"/>
                  <a:gd name="T7" fmla="*/ 1 h 10"/>
                  <a:gd name="T8" fmla="*/ 3 w 11"/>
                  <a:gd name="T9" fmla="*/ 4 h 10"/>
                </a:gdLst>
                <a:ahLst/>
                <a:cxnLst>
                  <a:cxn ang="0">
                    <a:pos x="T0" y="T1"/>
                  </a:cxn>
                  <a:cxn ang="0">
                    <a:pos x="T2" y="T3"/>
                  </a:cxn>
                  <a:cxn ang="0">
                    <a:pos x="T4" y="T5"/>
                  </a:cxn>
                  <a:cxn ang="0">
                    <a:pos x="T6" y="T7"/>
                  </a:cxn>
                  <a:cxn ang="0">
                    <a:pos x="T8" y="T9"/>
                  </a:cxn>
                </a:cxnLst>
                <a:rect l="0" t="0" r="r" b="b"/>
                <a:pathLst>
                  <a:path w="11" h="10">
                    <a:moveTo>
                      <a:pt x="3" y="4"/>
                    </a:moveTo>
                    <a:cubicBezTo>
                      <a:pt x="3" y="4"/>
                      <a:pt x="4" y="5"/>
                      <a:pt x="5" y="7"/>
                    </a:cubicBezTo>
                    <a:cubicBezTo>
                      <a:pt x="7" y="10"/>
                      <a:pt x="11" y="9"/>
                      <a:pt x="11" y="7"/>
                    </a:cubicBezTo>
                    <a:cubicBezTo>
                      <a:pt x="11" y="6"/>
                      <a:pt x="9" y="1"/>
                      <a:pt x="7" y="1"/>
                    </a:cubicBezTo>
                    <a:cubicBezTo>
                      <a:pt x="5" y="1"/>
                      <a:pt x="0" y="0"/>
                      <a:pt x="3"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1" name="Freeform 795">
                <a:extLst>
                  <a:ext uri="{FF2B5EF4-FFF2-40B4-BE49-F238E27FC236}">
                    <a16:creationId xmlns:a16="http://schemas.microsoft.com/office/drawing/2014/main" id="{19460D9B-1723-6B80-43EF-F569F550DC45}"/>
                  </a:ext>
                </a:extLst>
              </p:cNvPr>
              <p:cNvSpPr>
                <a:spLocks/>
              </p:cNvSpPr>
              <p:nvPr/>
            </p:nvSpPr>
            <p:spPr bwMode="auto">
              <a:xfrm>
                <a:off x="2892" y="1407"/>
                <a:ext cx="11" cy="10"/>
              </a:xfrm>
              <a:custGeom>
                <a:avLst/>
                <a:gdLst>
                  <a:gd name="T0" fmla="*/ 6 w 19"/>
                  <a:gd name="T1" fmla="*/ 8 h 16"/>
                  <a:gd name="T2" fmla="*/ 9 w 19"/>
                  <a:gd name="T3" fmla="*/ 13 h 16"/>
                  <a:gd name="T4" fmla="*/ 17 w 19"/>
                  <a:gd name="T5" fmla="*/ 15 h 16"/>
                  <a:gd name="T6" fmla="*/ 17 w 19"/>
                  <a:gd name="T7" fmla="*/ 10 h 16"/>
                  <a:gd name="T8" fmla="*/ 10 w 19"/>
                  <a:gd name="T9" fmla="*/ 6 h 16"/>
                  <a:gd name="T10" fmla="*/ 6 w 19"/>
                  <a:gd name="T11" fmla="*/ 8 h 16"/>
                </a:gdLst>
                <a:ahLst/>
                <a:cxnLst>
                  <a:cxn ang="0">
                    <a:pos x="T0" y="T1"/>
                  </a:cxn>
                  <a:cxn ang="0">
                    <a:pos x="T2" y="T3"/>
                  </a:cxn>
                  <a:cxn ang="0">
                    <a:pos x="T4" y="T5"/>
                  </a:cxn>
                  <a:cxn ang="0">
                    <a:pos x="T6" y="T7"/>
                  </a:cxn>
                  <a:cxn ang="0">
                    <a:pos x="T8" y="T9"/>
                  </a:cxn>
                  <a:cxn ang="0">
                    <a:pos x="T10" y="T11"/>
                  </a:cxn>
                </a:cxnLst>
                <a:rect l="0" t="0" r="r" b="b"/>
                <a:pathLst>
                  <a:path w="19" h="16">
                    <a:moveTo>
                      <a:pt x="6" y="8"/>
                    </a:moveTo>
                    <a:cubicBezTo>
                      <a:pt x="7" y="10"/>
                      <a:pt x="5" y="12"/>
                      <a:pt x="9" y="13"/>
                    </a:cubicBezTo>
                    <a:cubicBezTo>
                      <a:pt x="14" y="15"/>
                      <a:pt x="14" y="15"/>
                      <a:pt x="17" y="15"/>
                    </a:cubicBezTo>
                    <a:cubicBezTo>
                      <a:pt x="19" y="16"/>
                      <a:pt x="19" y="11"/>
                      <a:pt x="17" y="10"/>
                    </a:cubicBezTo>
                    <a:cubicBezTo>
                      <a:pt x="14" y="9"/>
                      <a:pt x="14" y="8"/>
                      <a:pt x="10" y="6"/>
                    </a:cubicBezTo>
                    <a:cubicBezTo>
                      <a:pt x="7" y="4"/>
                      <a:pt x="0" y="0"/>
                      <a:pt x="6"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2" name="Freeform 796">
                <a:extLst>
                  <a:ext uri="{FF2B5EF4-FFF2-40B4-BE49-F238E27FC236}">
                    <a16:creationId xmlns:a16="http://schemas.microsoft.com/office/drawing/2014/main" id="{215B42AB-3D59-F760-A929-4CBCAB58EDB3}"/>
                  </a:ext>
                </a:extLst>
              </p:cNvPr>
              <p:cNvSpPr>
                <a:spLocks/>
              </p:cNvSpPr>
              <p:nvPr/>
            </p:nvSpPr>
            <p:spPr bwMode="auto">
              <a:xfrm>
                <a:off x="2908" y="1395"/>
                <a:ext cx="4" cy="13"/>
              </a:xfrm>
              <a:custGeom>
                <a:avLst/>
                <a:gdLst>
                  <a:gd name="T0" fmla="*/ 0 w 7"/>
                  <a:gd name="T1" fmla="*/ 12 h 22"/>
                  <a:gd name="T2" fmla="*/ 5 w 7"/>
                  <a:gd name="T3" fmla="*/ 20 h 22"/>
                  <a:gd name="T4" fmla="*/ 5 w 7"/>
                  <a:gd name="T5" fmla="*/ 8 h 22"/>
                  <a:gd name="T6" fmla="*/ 0 w 7"/>
                  <a:gd name="T7" fmla="*/ 12 h 22"/>
                </a:gdLst>
                <a:ahLst/>
                <a:cxnLst>
                  <a:cxn ang="0">
                    <a:pos x="T0" y="T1"/>
                  </a:cxn>
                  <a:cxn ang="0">
                    <a:pos x="T2" y="T3"/>
                  </a:cxn>
                  <a:cxn ang="0">
                    <a:pos x="T4" y="T5"/>
                  </a:cxn>
                  <a:cxn ang="0">
                    <a:pos x="T6" y="T7"/>
                  </a:cxn>
                </a:cxnLst>
                <a:rect l="0" t="0" r="r" b="b"/>
                <a:pathLst>
                  <a:path w="7" h="22">
                    <a:moveTo>
                      <a:pt x="0" y="12"/>
                    </a:moveTo>
                    <a:cubicBezTo>
                      <a:pt x="2" y="21"/>
                      <a:pt x="5" y="22"/>
                      <a:pt x="5" y="20"/>
                    </a:cubicBezTo>
                    <a:cubicBezTo>
                      <a:pt x="5" y="18"/>
                      <a:pt x="7" y="9"/>
                      <a:pt x="5" y="8"/>
                    </a:cubicBezTo>
                    <a:cubicBezTo>
                      <a:pt x="3" y="6"/>
                      <a:pt x="0" y="0"/>
                      <a:pt x="0"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3" name="Freeform 797">
                <a:extLst>
                  <a:ext uri="{FF2B5EF4-FFF2-40B4-BE49-F238E27FC236}">
                    <a16:creationId xmlns:a16="http://schemas.microsoft.com/office/drawing/2014/main" id="{AAE11587-2961-5C31-91FF-B4BF0449C768}"/>
                  </a:ext>
                </a:extLst>
              </p:cNvPr>
              <p:cNvSpPr>
                <a:spLocks/>
              </p:cNvSpPr>
              <p:nvPr/>
            </p:nvSpPr>
            <p:spPr bwMode="auto">
              <a:xfrm>
                <a:off x="2909" y="1412"/>
                <a:ext cx="7" cy="5"/>
              </a:xfrm>
              <a:custGeom>
                <a:avLst/>
                <a:gdLst>
                  <a:gd name="T0" fmla="*/ 3 w 11"/>
                  <a:gd name="T1" fmla="*/ 5 h 8"/>
                  <a:gd name="T2" fmla="*/ 10 w 11"/>
                  <a:gd name="T3" fmla="*/ 5 h 8"/>
                  <a:gd name="T4" fmla="*/ 9 w 11"/>
                  <a:gd name="T5" fmla="*/ 0 h 8"/>
                  <a:gd name="T6" fmla="*/ 3 w 11"/>
                  <a:gd name="T7" fmla="*/ 5 h 8"/>
                </a:gdLst>
                <a:ahLst/>
                <a:cxnLst>
                  <a:cxn ang="0">
                    <a:pos x="T0" y="T1"/>
                  </a:cxn>
                  <a:cxn ang="0">
                    <a:pos x="T2" y="T3"/>
                  </a:cxn>
                  <a:cxn ang="0">
                    <a:pos x="T4" y="T5"/>
                  </a:cxn>
                  <a:cxn ang="0">
                    <a:pos x="T6" y="T7"/>
                  </a:cxn>
                </a:cxnLst>
                <a:rect l="0" t="0" r="r" b="b"/>
                <a:pathLst>
                  <a:path w="11" h="8">
                    <a:moveTo>
                      <a:pt x="3" y="5"/>
                    </a:moveTo>
                    <a:cubicBezTo>
                      <a:pt x="4" y="6"/>
                      <a:pt x="9" y="8"/>
                      <a:pt x="10" y="5"/>
                    </a:cubicBezTo>
                    <a:cubicBezTo>
                      <a:pt x="10" y="3"/>
                      <a:pt x="11" y="0"/>
                      <a:pt x="9" y="0"/>
                    </a:cubicBezTo>
                    <a:cubicBezTo>
                      <a:pt x="6" y="0"/>
                      <a:pt x="0" y="3"/>
                      <a:pt x="3"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4" name="Freeform 798">
                <a:extLst>
                  <a:ext uri="{FF2B5EF4-FFF2-40B4-BE49-F238E27FC236}">
                    <a16:creationId xmlns:a16="http://schemas.microsoft.com/office/drawing/2014/main" id="{72F7E2DD-0205-48BA-E431-E7B3FD8AB256}"/>
                  </a:ext>
                </a:extLst>
              </p:cNvPr>
              <p:cNvSpPr>
                <a:spLocks/>
              </p:cNvSpPr>
              <p:nvPr/>
            </p:nvSpPr>
            <p:spPr bwMode="auto">
              <a:xfrm>
                <a:off x="2885" y="1427"/>
                <a:ext cx="7" cy="4"/>
              </a:xfrm>
              <a:custGeom>
                <a:avLst/>
                <a:gdLst>
                  <a:gd name="T0" fmla="*/ 6 w 12"/>
                  <a:gd name="T1" fmla="*/ 1 h 6"/>
                  <a:gd name="T2" fmla="*/ 12 w 12"/>
                  <a:gd name="T3" fmla="*/ 2 h 6"/>
                  <a:gd name="T4" fmla="*/ 9 w 12"/>
                  <a:gd name="T5" fmla="*/ 6 h 6"/>
                  <a:gd name="T6" fmla="*/ 2 w 12"/>
                  <a:gd name="T7" fmla="*/ 2 h 6"/>
                  <a:gd name="T8" fmla="*/ 6 w 12"/>
                  <a:gd name="T9" fmla="*/ 1 h 6"/>
                </a:gdLst>
                <a:ahLst/>
                <a:cxnLst>
                  <a:cxn ang="0">
                    <a:pos x="T0" y="T1"/>
                  </a:cxn>
                  <a:cxn ang="0">
                    <a:pos x="T2" y="T3"/>
                  </a:cxn>
                  <a:cxn ang="0">
                    <a:pos x="T4" y="T5"/>
                  </a:cxn>
                  <a:cxn ang="0">
                    <a:pos x="T6" y="T7"/>
                  </a:cxn>
                  <a:cxn ang="0">
                    <a:pos x="T8" y="T9"/>
                  </a:cxn>
                </a:cxnLst>
                <a:rect l="0" t="0" r="r" b="b"/>
                <a:pathLst>
                  <a:path w="12" h="6">
                    <a:moveTo>
                      <a:pt x="6" y="1"/>
                    </a:moveTo>
                    <a:cubicBezTo>
                      <a:pt x="9" y="1"/>
                      <a:pt x="11" y="1"/>
                      <a:pt x="12" y="2"/>
                    </a:cubicBezTo>
                    <a:cubicBezTo>
                      <a:pt x="12" y="4"/>
                      <a:pt x="12" y="6"/>
                      <a:pt x="9" y="6"/>
                    </a:cubicBezTo>
                    <a:cubicBezTo>
                      <a:pt x="6" y="6"/>
                      <a:pt x="0" y="3"/>
                      <a:pt x="2" y="2"/>
                    </a:cubicBezTo>
                    <a:cubicBezTo>
                      <a:pt x="3" y="2"/>
                      <a:pt x="4" y="0"/>
                      <a:pt x="6"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5" name="Freeform 799">
                <a:extLst>
                  <a:ext uri="{FF2B5EF4-FFF2-40B4-BE49-F238E27FC236}">
                    <a16:creationId xmlns:a16="http://schemas.microsoft.com/office/drawing/2014/main" id="{B935485C-F44D-C4B8-3622-C295183F6221}"/>
                  </a:ext>
                </a:extLst>
              </p:cNvPr>
              <p:cNvSpPr>
                <a:spLocks/>
              </p:cNvSpPr>
              <p:nvPr/>
            </p:nvSpPr>
            <p:spPr bwMode="auto">
              <a:xfrm>
                <a:off x="2902" y="1421"/>
                <a:ext cx="4" cy="6"/>
              </a:xfrm>
              <a:custGeom>
                <a:avLst/>
                <a:gdLst>
                  <a:gd name="T0" fmla="*/ 1 w 6"/>
                  <a:gd name="T1" fmla="*/ 5 h 11"/>
                  <a:gd name="T2" fmla="*/ 3 w 6"/>
                  <a:gd name="T3" fmla="*/ 9 h 11"/>
                  <a:gd name="T4" fmla="*/ 6 w 6"/>
                  <a:gd name="T5" fmla="*/ 5 h 11"/>
                  <a:gd name="T6" fmla="*/ 0 w 6"/>
                  <a:gd name="T7" fmla="*/ 1 h 11"/>
                  <a:gd name="T8" fmla="*/ 1 w 6"/>
                  <a:gd name="T9" fmla="*/ 5 h 11"/>
                </a:gdLst>
                <a:ahLst/>
                <a:cxnLst>
                  <a:cxn ang="0">
                    <a:pos x="T0" y="T1"/>
                  </a:cxn>
                  <a:cxn ang="0">
                    <a:pos x="T2" y="T3"/>
                  </a:cxn>
                  <a:cxn ang="0">
                    <a:pos x="T4" y="T5"/>
                  </a:cxn>
                  <a:cxn ang="0">
                    <a:pos x="T6" y="T7"/>
                  </a:cxn>
                  <a:cxn ang="0">
                    <a:pos x="T8" y="T9"/>
                  </a:cxn>
                </a:cxnLst>
                <a:rect l="0" t="0" r="r" b="b"/>
                <a:pathLst>
                  <a:path w="6" h="11">
                    <a:moveTo>
                      <a:pt x="1" y="5"/>
                    </a:moveTo>
                    <a:cubicBezTo>
                      <a:pt x="2" y="6"/>
                      <a:pt x="2" y="11"/>
                      <a:pt x="3" y="9"/>
                    </a:cubicBezTo>
                    <a:cubicBezTo>
                      <a:pt x="5" y="8"/>
                      <a:pt x="5" y="7"/>
                      <a:pt x="6" y="5"/>
                    </a:cubicBezTo>
                    <a:cubicBezTo>
                      <a:pt x="6" y="2"/>
                      <a:pt x="0" y="0"/>
                      <a:pt x="0" y="1"/>
                    </a:cubicBezTo>
                    <a:cubicBezTo>
                      <a:pt x="0" y="3"/>
                      <a:pt x="1" y="3"/>
                      <a:pt x="1"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6" name="Freeform 800">
                <a:extLst>
                  <a:ext uri="{FF2B5EF4-FFF2-40B4-BE49-F238E27FC236}">
                    <a16:creationId xmlns:a16="http://schemas.microsoft.com/office/drawing/2014/main" id="{8187368E-9F03-79E5-DD99-D04FE43D87DC}"/>
                  </a:ext>
                </a:extLst>
              </p:cNvPr>
              <p:cNvSpPr>
                <a:spLocks/>
              </p:cNvSpPr>
              <p:nvPr/>
            </p:nvSpPr>
            <p:spPr bwMode="auto">
              <a:xfrm>
                <a:off x="4449" y="2092"/>
                <a:ext cx="53" cy="21"/>
              </a:xfrm>
              <a:custGeom>
                <a:avLst/>
                <a:gdLst>
                  <a:gd name="T0" fmla="*/ 4 w 88"/>
                  <a:gd name="T1" fmla="*/ 13 h 34"/>
                  <a:gd name="T2" fmla="*/ 15 w 88"/>
                  <a:gd name="T3" fmla="*/ 8 h 34"/>
                  <a:gd name="T4" fmla="*/ 24 w 88"/>
                  <a:gd name="T5" fmla="*/ 3 h 34"/>
                  <a:gd name="T6" fmla="*/ 33 w 88"/>
                  <a:gd name="T7" fmla="*/ 1 h 34"/>
                  <a:gd name="T8" fmla="*/ 43 w 88"/>
                  <a:gd name="T9" fmla="*/ 4 h 34"/>
                  <a:gd name="T10" fmla="*/ 52 w 88"/>
                  <a:gd name="T11" fmla="*/ 3 h 34"/>
                  <a:gd name="T12" fmla="*/ 61 w 88"/>
                  <a:gd name="T13" fmla="*/ 4 h 34"/>
                  <a:gd name="T14" fmla="*/ 69 w 88"/>
                  <a:gd name="T15" fmla="*/ 7 h 34"/>
                  <a:gd name="T16" fmla="*/ 78 w 88"/>
                  <a:gd name="T17" fmla="*/ 8 h 34"/>
                  <a:gd name="T18" fmla="*/ 79 w 88"/>
                  <a:gd name="T19" fmla="*/ 16 h 34"/>
                  <a:gd name="T20" fmla="*/ 86 w 88"/>
                  <a:gd name="T21" fmla="*/ 22 h 34"/>
                  <a:gd name="T22" fmla="*/ 84 w 88"/>
                  <a:gd name="T23" fmla="*/ 30 h 34"/>
                  <a:gd name="T24" fmla="*/ 78 w 88"/>
                  <a:gd name="T25" fmla="*/ 30 h 34"/>
                  <a:gd name="T26" fmla="*/ 73 w 88"/>
                  <a:gd name="T27" fmla="*/ 25 h 34"/>
                  <a:gd name="T28" fmla="*/ 63 w 88"/>
                  <a:gd name="T29" fmla="*/ 23 h 34"/>
                  <a:gd name="T30" fmla="*/ 53 w 88"/>
                  <a:gd name="T31" fmla="*/ 17 h 34"/>
                  <a:gd name="T32" fmla="*/ 50 w 88"/>
                  <a:gd name="T33" fmla="*/ 19 h 34"/>
                  <a:gd name="T34" fmla="*/ 41 w 88"/>
                  <a:gd name="T35" fmla="*/ 19 h 34"/>
                  <a:gd name="T36" fmla="*/ 31 w 88"/>
                  <a:gd name="T37" fmla="*/ 14 h 34"/>
                  <a:gd name="T38" fmla="*/ 29 w 88"/>
                  <a:gd name="T39" fmla="*/ 20 h 34"/>
                  <a:gd name="T40" fmla="*/ 26 w 88"/>
                  <a:gd name="T41" fmla="*/ 24 h 34"/>
                  <a:gd name="T42" fmla="*/ 22 w 88"/>
                  <a:gd name="T43" fmla="*/ 17 h 34"/>
                  <a:gd name="T44" fmla="*/ 16 w 88"/>
                  <a:gd name="T45" fmla="*/ 13 h 34"/>
                  <a:gd name="T46" fmla="*/ 12 w 88"/>
                  <a:gd name="T47" fmla="*/ 16 h 34"/>
                  <a:gd name="T48" fmla="*/ 13 w 88"/>
                  <a:gd name="T49" fmla="*/ 22 h 34"/>
                  <a:gd name="T50" fmla="*/ 17 w 88"/>
                  <a:gd name="T51" fmla="*/ 25 h 34"/>
                  <a:gd name="T52" fmla="*/ 10 w 88"/>
                  <a:gd name="T53" fmla="*/ 27 h 34"/>
                  <a:gd name="T54" fmla="*/ 6 w 88"/>
                  <a:gd name="T55" fmla="*/ 20 h 34"/>
                  <a:gd name="T56" fmla="*/ 4 w 88"/>
                  <a:gd name="T57"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 h="34">
                    <a:moveTo>
                      <a:pt x="4" y="13"/>
                    </a:moveTo>
                    <a:cubicBezTo>
                      <a:pt x="11" y="12"/>
                      <a:pt x="7" y="11"/>
                      <a:pt x="15" y="8"/>
                    </a:cubicBezTo>
                    <a:cubicBezTo>
                      <a:pt x="22" y="5"/>
                      <a:pt x="19" y="3"/>
                      <a:pt x="24" y="3"/>
                    </a:cubicBezTo>
                    <a:cubicBezTo>
                      <a:pt x="30" y="2"/>
                      <a:pt x="27" y="0"/>
                      <a:pt x="33" y="1"/>
                    </a:cubicBezTo>
                    <a:cubicBezTo>
                      <a:pt x="38" y="3"/>
                      <a:pt x="38" y="3"/>
                      <a:pt x="43" y="4"/>
                    </a:cubicBezTo>
                    <a:cubicBezTo>
                      <a:pt x="48" y="4"/>
                      <a:pt x="47" y="2"/>
                      <a:pt x="52" y="3"/>
                    </a:cubicBezTo>
                    <a:cubicBezTo>
                      <a:pt x="57" y="4"/>
                      <a:pt x="59" y="3"/>
                      <a:pt x="61" y="4"/>
                    </a:cubicBezTo>
                    <a:cubicBezTo>
                      <a:pt x="64" y="5"/>
                      <a:pt x="62" y="6"/>
                      <a:pt x="69" y="7"/>
                    </a:cubicBezTo>
                    <a:cubicBezTo>
                      <a:pt x="76" y="8"/>
                      <a:pt x="76" y="5"/>
                      <a:pt x="78" y="8"/>
                    </a:cubicBezTo>
                    <a:cubicBezTo>
                      <a:pt x="79" y="12"/>
                      <a:pt x="78" y="11"/>
                      <a:pt x="79" y="16"/>
                    </a:cubicBezTo>
                    <a:cubicBezTo>
                      <a:pt x="81" y="20"/>
                      <a:pt x="87" y="18"/>
                      <a:pt x="86" y="22"/>
                    </a:cubicBezTo>
                    <a:cubicBezTo>
                      <a:pt x="85" y="25"/>
                      <a:pt x="88" y="30"/>
                      <a:pt x="84" y="30"/>
                    </a:cubicBezTo>
                    <a:cubicBezTo>
                      <a:pt x="80" y="31"/>
                      <a:pt x="82" y="34"/>
                      <a:pt x="78" y="30"/>
                    </a:cubicBezTo>
                    <a:cubicBezTo>
                      <a:pt x="75" y="26"/>
                      <a:pt x="77" y="25"/>
                      <a:pt x="73" y="25"/>
                    </a:cubicBezTo>
                    <a:cubicBezTo>
                      <a:pt x="68" y="25"/>
                      <a:pt x="68" y="25"/>
                      <a:pt x="63" y="23"/>
                    </a:cubicBezTo>
                    <a:cubicBezTo>
                      <a:pt x="58" y="20"/>
                      <a:pt x="54" y="17"/>
                      <a:pt x="53" y="17"/>
                    </a:cubicBezTo>
                    <a:cubicBezTo>
                      <a:pt x="53" y="17"/>
                      <a:pt x="56" y="18"/>
                      <a:pt x="50" y="19"/>
                    </a:cubicBezTo>
                    <a:cubicBezTo>
                      <a:pt x="45" y="20"/>
                      <a:pt x="43" y="20"/>
                      <a:pt x="41" y="19"/>
                    </a:cubicBezTo>
                    <a:cubicBezTo>
                      <a:pt x="38" y="18"/>
                      <a:pt x="33" y="13"/>
                      <a:pt x="31" y="14"/>
                    </a:cubicBezTo>
                    <a:cubicBezTo>
                      <a:pt x="30" y="16"/>
                      <a:pt x="28" y="18"/>
                      <a:pt x="29" y="20"/>
                    </a:cubicBezTo>
                    <a:cubicBezTo>
                      <a:pt x="29" y="22"/>
                      <a:pt x="27" y="29"/>
                      <a:pt x="26" y="24"/>
                    </a:cubicBezTo>
                    <a:cubicBezTo>
                      <a:pt x="25" y="19"/>
                      <a:pt x="25" y="17"/>
                      <a:pt x="22" y="17"/>
                    </a:cubicBezTo>
                    <a:cubicBezTo>
                      <a:pt x="20" y="17"/>
                      <a:pt x="20" y="12"/>
                      <a:pt x="16" y="13"/>
                    </a:cubicBezTo>
                    <a:cubicBezTo>
                      <a:pt x="13" y="14"/>
                      <a:pt x="12" y="13"/>
                      <a:pt x="12" y="16"/>
                    </a:cubicBezTo>
                    <a:cubicBezTo>
                      <a:pt x="13" y="18"/>
                      <a:pt x="11" y="21"/>
                      <a:pt x="13" y="22"/>
                    </a:cubicBezTo>
                    <a:cubicBezTo>
                      <a:pt x="16" y="23"/>
                      <a:pt x="21" y="22"/>
                      <a:pt x="17" y="25"/>
                    </a:cubicBezTo>
                    <a:cubicBezTo>
                      <a:pt x="14" y="27"/>
                      <a:pt x="14" y="31"/>
                      <a:pt x="10" y="27"/>
                    </a:cubicBezTo>
                    <a:cubicBezTo>
                      <a:pt x="7" y="23"/>
                      <a:pt x="8" y="22"/>
                      <a:pt x="6" y="20"/>
                    </a:cubicBezTo>
                    <a:cubicBezTo>
                      <a:pt x="3" y="18"/>
                      <a:pt x="0" y="12"/>
                      <a:pt x="4" y="1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7" name="Freeform 801">
                <a:extLst>
                  <a:ext uri="{FF2B5EF4-FFF2-40B4-BE49-F238E27FC236}">
                    <a16:creationId xmlns:a16="http://schemas.microsoft.com/office/drawing/2014/main" id="{3737AA1A-580E-F7A1-BBA1-02DDE85A2F74}"/>
                  </a:ext>
                </a:extLst>
              </p:cNvPr>
              <p:cNvSpPr>
                <a:spLocks/>
              </p:cNvSpPr>
              <p:nvPr/>
            </p:nvSpPr>
            <p:spPr bwMode="auto">
              <a:xfrm>
                <a:off x="4426" y="2097"/>
                <a:ext cx="21" cy="15"/>
              </a:xfrm>
              <a:custGeom>
                <a:avLst/>
                <a:gdLst>
                  <a:gd name="T0" fmla="*/ 2 w 35"/>
                  <a:gd name="T1" fmla="*/ 6 h 26"/>
                  <a:gd name="T2" fmla="*/ 5 w 35"/>
                  <a:gd name="T3" fmla="*/ 15 h 26"/>
                  <a:gd name="T4" fmla="*/ 9 w 35"/>
                  <a:gd name="T5" fmla="*/ 21 h 26"/>
                  <a:gd name="T6" fmla="*/ 18 w 35"/>
                  <a:gd name="T7" fmla="*/ 24 h 26"/>
                  <a:gd name="T8" fmla="*/ 23 w 35"/>
                  <a:gd name="T9" fmla="*/ 24 h 26"/>
                  <a:gd name="T10" fmla="*/ 30 w 35"/>
                  <a:gd name="T11" fmla="*/ 18 h 26"/>
                  <a:gd name="T12" fmla="*/ 33 w 35"/>
                  <a:gd name="T13" fmla="*/ 12 h 26"/>
                  <a:gd name="T14" fmla="*/ 30 w 35"/>
                  <a:gd name="T15" fmla="*/ 7 h 26"/>
                  <a:gd name="T16" fmla="*/ 24 w 35"/>
                  <a:gd name="T17" fmla="*/ 3 h 26"/>
                  <a:gd name="T18" fmla="*/ 12 w 35"/>
                  <a:gd name="T19" fmla="*/ 1 h 26"/>
                  <a:gd name="T20" fmla="*/ 4 w 35"/>
                  <a:gd name="T21" fmla="*/ 4 h 26"/>
                  <a:gd name="T22" fmla="*/ 2 w 35"/>
                  <a:gd name="T23"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26">
                    <a:moveTo>
                      <a:pt x="2" y="6"/>
                    </a:moveTo>
                    <a:cubicBezTo>
                      <a:pt x="2" y="10"/>
                      <a:pt x="2" y="13"/>
                      <a:pt x="5" y="15"/>
                    </a:cubicBezTo>
                    <a:cubicBezTo>
                      <a:pt x="7" y="18"/>
                      <a:pt x="6" y="19"/>
                      <a:pt x="9" y="21"/>
                    </a:cubicBezTo>
                    <a:cubicBezTo>
                      <a:pt x="11" y="24"/>
                      <a:pt x="14" y="24"/>
                      <a:pt x="18" y="24"/>
                    </a:cubicBezTo>
                    <a:cubicBezTo>
                      <a:pt x="21" y="24"/>
                      <a:pt x="19" y="26"/>
                      <a:pt x="23" y="24"/>
                    </a:cubicBezTo>
                    <a:cubicBezTo>
                      <a:pt x="27" y="21"/>
                      <a:pt x="27" y="22"/>
                      <a:pt x="30" y="18"/>
                    </a:cubicBezTo>
                    <a:cubicBezTo>
                      <a:pt x="33" y="14"/>
                      <a:pt x="35" y="15"/>
                      <a:pt x="33" y="12"/>
                    </a:cubicBezTo>
                    <a:cubicBezTo>
                      <a:pt x="31" y="9"/>
                      <a:pt x="35" y="11"/>
                      <a:pt x="30" y="7"/>
                    </a:cubicBezTo>
                    <a:cubicBezTo>
                      <a:pt x="25" y="4"/>
                      <a:pt x="27" y="3"/>
                      <a:pt x="24" y="3"/>
                    </a:cubicBezTo>
                    <a:cubicBezTo>
                      <a:pt x="20" y="2"/>
                      <a:pt x="15" y="0"/>
                      <a:pt x="12" y="1"/>
                    </a:cubicBezTo>
                    <a:cubicBezTo>
                      <a:pt x="8" y="2"/>
                      <a:pt x="5" y="3"/>
                      <a:pt x="4" y="4"/>
                    </a:cubicBezTo>
                    <a:cubicBezTo>
                      <a:pt x="3" y="4"/>
                      <a:pt x="0" y="5"/>
                      <a:pt x="2"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8" name="Freeform 802">
                <a:extLst>
                  <a:ext uri="{FF2B5EF4-FFF2-40B4-BE49-F238E27FC236}">
                    <a16:creationId xmlns:a16="http://schemas.microsoft.com/office/drawing/2014/main" id="{8C9A0ADD-27E7-1A7A-FDA9-6EE95F7E7529}"/>
                  </a:ext>
                </a:extLst>
              </p:cNvPr>
              <p:cNvSpPr>
                <a:spLocks/>
              </p:cNvSpPr>
              <p:nvPr/>
            </p:nvSpPr>
            <p:spPr bwMode="auto">
              <a:xfrm>
                <a:off x="4482" y="2073"/>
                <a:ext cx="13" cy="9"/>
              </a:xfrm>
              <a:custGeom>
                <a:avLst/>
                <a:gdLst>
                  <a:gd name="T0" fmla="*/ 16 w 22"/>
                  <a:gd name="T1" fmla="*/ 2 h 14"/>
                  <a:gd name="T2" fmla="*/ 21 w 22"/>
                  <a:gd name="T3" fmla="*/ 8 h 14"/>
                  <a:gd name="T4" fmla="*/ 16 w 22"/>
                  <a:gd name="T5" fmla="*/ 13 h 14"/>
                  <a:gd name="T6" fmla="*/ 9 w 22"/>
                  <a:gd name="T7" fmla="*/ 12 h 14"/>
                  <a:gd name="T8" fmla="*/ 3 w 22"/>
                  <a:gd name="T9" fmla="*/ 7 h 14"/>
                  <a:gd name="T10" fmla="*/ 12 w 22"/>
                  <a:gd name="T11" fmla="*/ 3 h 14"/>
                  <a:gd name="T12" fmla="*/ 16 w 22"/>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6" y="2"/>
                    </a:moveTo>
                    <a:cubicBezTo>
                      <a:pt x="19" y="2"/>
                      <a:pt x="22" y="4"/>
                      <a:pt x="21" y="8"/>
                    </a:cubicBezTo>
                    <a:cubicBezTo>
                      <a:pt x="20" y="11"/>
                      <a:pt x="20" y="12"/>
                      <a:pt x="16" y="13"/>
                    </a:cubicBezTo>
                    <a:cubicBezTo>
                      <a:pt x="13" y="14"/>
                      <a:pt x="13" y="12"/>
                      <a:pt x="9" y="12"/>
                    </a:cubicBezTo>
                    <a:cubicBezTo>
                      <a:pt x="6" y="12"/>
                      <a:pt x="0" y="10"/>
                      <a:pt x="3" y="7"/>
                    </a:cubicBezTo>
                    <a:cubicBezTo>
                      <a:pt x="6" y="5"/>
                      <a:pt x="10" y="4"/>
                      <a:pt x="12" y="3"/>
                    </a:cubicBezTo>
                    <a:cubicBezTo>
                      <a:pt x="14" y="3"/>
                      <a:pt x="14" y="0"/>
                      <a:pt x="16"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9" name="Freeform 803">
                <a:extLst>
                  <a:ext uri="{FF2B5EF4-FFF2-40B4-BE49-F238E27FC236}">
                    <a16:creationId xmlns:a16="http://schemas.microsoft.com/office/drawing/2014/main" id="{B954C1D5-6C8B-546A-EAB7-6252803E1200}"/>
                  </a:ext>
                </a:extLst>
              </p:cNvPr>
              <p:cNvSpPr>
                <a:spLocks/>
              </p:cNvSpPr>
              <p:nvPr/>
            </p:nvSpPr>
            <p:spPr bwMode="auto">
              <a:xfrm>
                <a:off x="4446" y="2067"/>
                <a:ext cx="14" cy="10"/>
              </a:xfrm>
              <a:custGeom>
                <a:avLst/>
                <a:gdLst>
                  <a:gd name="T0" fmla="*/ 20 w 23"/>
                  <a:gd name="T1" fmla="*/ 7 h 16"/>
                  <a:gd name="T2" fmla="*/ 13 w 23"/>
                  <a:gd name="T3" fmla="*/ 5 h 16"/>
                  <a:gd name="T4" fmla="*/ 8 w 23"/>
                  <a:gd name="T5" fmla="*/ 2 h 16"/>
                  <a:gd name="T6" fmla="*/ 5 w 23"/>
                  <a:gd name="T7" fmla="*/ 6 h 16"/>
                  <a:gd name="T8" fmla="*/ 4 w 23"/>
                  <a:gd name="T9" fmla="*/ 8 h 16"/>
                  <a:gd name="T10" fmla="*/ 6 w 23"/>
                  <a:gd name="T11" fmla="*/ 13 h 16"/>
                  <a:gd name="T12" fmla="*/ 14 w 23"/>
                  <a:gd name="T13" fmla="*/ 14 h 16"/>
                  <a:gd name="T14" fmla="*/ 17 w 23"/>
                  <a:gd name="T15" fmla="*/ 13 h 16"/>
                  <a:gd name="T16" fmla="*/ 21 w 23"/>
                  <a:gd name="T17" fmla="*/ 13 h 16"/>
                  <a:gd name="T18" fmla="*/ 20 w 23"/>
                  <a:gd name="T19"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6">
                    <a:moveTo>
                      <a:pt x="20" y="7"/>
                    </a:moveTo>
                    <a:cubicBezTo>
                      <a:pt x="16" y="5"/>
                      <a:pt x="14" y="5"/>
                      <a:pt x="13" y="5"/>
                    </a:cubicBezTo>
                    <a:cubicBezTo>
                      <a:pt x="13" y="4"/>
                      <a:pt x="10" y="0"/>
                      <a:pt x="8" y="2"/>
                    </a:cubicBezTo>
                    <a:cubicBezTo>
                      <a:pt x="7" y="4"/>
                      <a:pt x="5" y="6"/>
                      <a:pt x="5" y="6"/>
                    </a:cubicBezTo>
                    <a:cubicBezTo>
                      <a:pt x="5" y="6"/>
                      <a:pt x="3" y="6"/>
                      <a:pt x="4" y="8"/>
                    </a:cubicBezTo>
                    <a:cubicBezTo>
                      <a:pt x="5" y="11"/>
                      <a:pt x="0" y="12"/>
                      <a:pt x="6" y="13"/>
                    </a:cubicBezTo>
                    <a:cubicBezTo>
                      <a:pt x="11" y="14"/>
                      <a:pt x="11" y="15"/>
                      <a:pt x="14" y="14"/>
                    </a:cubicBezTo>
                    <a:cubicBezTo>
                      <a:pt x="16" y="13"/>
                      <a:pt x="16" y="11"/>
                      <a:pt x="17" y="13"/>
                    </a:cubicBezTo>
                    <a:cubicBezTo>
                      <a:pt x="19" y="14"/>
                      <a:pt x="20" y="16"/>
                      <a:pt x="21" y="13"/>
                    </a:cubicBezTo>
                    <a:cubicBezTo>
                      <a:pt x="22" y="10"/>
                      <a:pt x="23" y="7"/>
                      <a:pt x="20"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0" name="Freeform 804">
                <a:extLst>
                  <a:ext uri="{FF2B5EF4-FFF2-40B4-BE49-F238E27FC236}">
                    <a16:creationId xmlns:a16="http://schemas.microsoft.com/office/drawing/2014/main" id="{8F2D748E-1AB0-5AAA-5709-4194B17247FD}"/>
                  </a:ext>
                </a:extLst>
              </p:cNvPr>
              <p:cNvSpPr>
                <a:spLocks/>
              </p:cNvSpPr>
              <p:nvPr/>
            </p:nvSpPr>
            <p:spPr bwMode="auto">
              <a:xfrm>
                <a:off x="4400" y="2073"/>
                <a:ext cx="33" cy="17"/>
              </a:xfrm>
              <a:custGeom>
                <a:avLst/>
                <a:gdLst>
                  <a:gd name="T0" fmla="*/ 5 w 55"/>
                  <a:gd name="T1" fmla="*/ 4 h 29"/>
                  <a:gd name="T2" fmla="*/ 13 w 55"/>
                  <a:gd name="T3" fmla="*/ 2 h 29"/>
                  <a:gd name="T4" fmla="*/ 22 w 55"/>
                  <a:gd name="T5" fmla="*/ 4 h 29"/>
                  <a:gd name="T6" fmla="*/ 31 w 55"/>
                  <a:gd name="T7" fmla="*/ 6 h 29"/>
                  <a:gd name="T8" fmla="*/ 46 w 55"/>
                  <a:gd name="T9" fmla="*/ 7 h 29"/>
                  <a:gd name="T10" fmla="*/ 54 w 55"/>
                  <a:gd name="T11" fmla="*/ 8 h 29"/>
                  <a:gd name="T12" fmla="*/ 47 w 55"/>
                  <a:gd name="T13" fmla="*/ 12 h 29"/>
                  <a:gd name="T14" fmla="*/ 48 w 55"/>
                  <a:gd name="T15" fmla="*/ 20 h 29"/>
                  <a:gd name="T16" fmla="*/ 47 w 55"/>
                  <a:gd name="T17" fmla="*/ 27 h 29"/>
                  <a:gd name="T18" fmla="*/ 43 w 55"/>
                  <a:gd name="T19" fmla="*/ 22 h 29"/>
                  <a:gd name="T20" fmla="*/ 41 w 55"/>
                  <a:gd name="T21" fmla="*/ 15 h 29"/>
                  <a:gd name="T22" fmla="*/ 36 w 55"/>
                  <a:gd name="T23" fmla="*/ 9 h 29"/>
                  <a:gd name="T24" fmla="*/ 29 w 55"/>
                  <a:gd name="T25" fmla="*/ 9 h 29"/>
                  <a:gd name="T26" fmla="*/ 22 w 55"/>
                  <a:gd name="T27" fmla="*/ 10 h 29"/>
                  <a:gd name="T28" fmla="*/ 13 w 55"/>
                  <a:gd name="T29" fmla="*/ 12 h 29"/>
                  <a:gd name="T30" fmla="*/ 6 w 55"/>
                  <a:gd name="T31" fmla="*/ 11 h 29"/>
                  <a:gd name="T32" fmla="*/ 5 w 55"/>
                  <a:gd name="T3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29">
                    <a:moveTo>
                      <a:pt x="5" y="4"/>
                    </a:moveTo>
                    <a:cubicBezTo>
                      <a:pt x="7" y="2"/>
                      <a:pt x="10" y="0"/>
                      <a:pt x="13" y="2"/>
                    </a:cubicBezTo>
                    <a:cubicBezTo>
                      <a:pt x="17" y="3"/>
                      <a:pt x="19" y="3"/>
                      <a:pt x="22" y="4"/>
                    </a:cubicBezTo>
                    <a:cubicBezTo>
                      <a:pt x="25" y="6"/>
                      <a:pt x="26" y="5"/>
                      <a:pt x="31" y="6"/>
                    </a:cubicBezTo>
                    <a:cubicBezTo>
                      <a:pt x="37" y="6"/>
                      <a:pt x="40" y="7"/>
                      <a:pt x="46" y="7"/>
                    </a:cubicBezTo>
                    <a:cubicBezTo>
                      <a:pt x="51" y="7"/>
                      <a:pt x="55" y="6"/>
                      <a:pt x="54" y="8"/>
                    </a:cubicBezTo>
                    <a:cubicBezTo>
                      <a:pt x="52" y="10"/>
                      <a:pt x="47" y="9"/>
                      <a:pt x="47" y="12"/>
                    </a:cubicBezTo>
                    <a:cubicBezTo>
                      <a:pt x="46" y="14"/>
                      <a:pt x="47" y="17"/>
                      <a:pt x="48" y="20"/>
                    </a:cubicBezTo>
                    <a:cubicBezTo>
                      <a:pt x="49" y="23"/>
                      <a:pt x="49" y="29"/>
                      <a:pt x="47" y="27"/>
                    </a:cubicBezTo>
                    <a:cubicBezTo>
                      <a:pt x="45" y="25"/>
                      <a:pt x="46" y="25"/>
                      <a:pt x="43" y="22"/>
                    </a:cubicBezTo>
                    <a:cubicBezTo>
                      <a:pt x="41" y="19"/>
                      <a:pt x="41" y="17"/>
                      <a:pt x="41" y="15"/>
                    </a:cubicBezTo>
                    <a:cubicBezTo>
                      <a:pt x="41" y="13"/>
                      <a:pt x="38" y="9"/>
                      <a:pt x="36" y="9"/>
                    </a:cubicBezTo>
                    <a:cubicBezTo>
                      <a:pt x="34" y="9"/>
                      <a:pt x="33" y="9"/>
                      <a:pt x="29" y="9"/>
                    </a:cubicBezTo>
                    <a:cubicBezTo>
                      <a:pt x="25" y="9"/>
                      <a:pt x="27" y="9"/>
                      <a:pt x="22" y="10"/>
                    </a:cubicBezTo>
                    <a:cubicBezTo>
                      <a:pt x="18" y="12"/>
                      <a:pt x="15" y="11"/>
                      <a:pt x="13" y="12"/>
                    </a:cubicBezTo>
                    <a:cubicBezTo>
                      <a:pt x="11" y="13"/>
                      <a:pt x="9" y="15"/>
                      <a:pt x="6" y="11"/>
                    </a:cubicBezTo>
                    <a:cubicBezTo>
                      <a:pt x="6" y="11"/>
                      <a:pt x="0" y="3"/>
                      <a:pt x="5"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1" name="Freeform 805">
                <a:extLst>
                  <a:ext uri="{FF2B5EF4-FFF2-40B4-BE49-F238E27FC236}">
                    <a16:creationId xmlns:a16="http://schemas.microsoft.com/office/drawing/2014/main" id="{ED80BD21-575C-59BA-841E-A14D4AD5D6F2}"/>
                  </a:ext>
                </a:extLst>
              </p:cNvPr>
              <p:cNvSpPr>
                <a:spLocks/>
              </p:cNvSpPr>
              <p:nvPr/>
            </p:nvSpPr>
            <p:spPr bwMode="auto">
              <a:xfrm>
                <a:off x="4543" y="2137"/>
                <a:ext cx="14" cy="25"/>
              </a:xfrm>
              <a:custGeom>
                <a:avLst/>
                <a:gdLst>
                  <a:gd name="T0" fmla="*/ 22 w 23"/>
                  <a:gd name="T1" fmla="*/ 5 h 42"/>
                  <a:gd name="T2" fmla="*/ 20 w 23"/>
                  <a:gd name="T3" fmla="*/ 17 h 42"/>
                  <a:gd name="T4" fmla="*/ 22 w 23"/>
                  <a:gd name="T5" fmla="*/ 26 h 42"/>
                  <a:gd name="T6" fmla="*/ 16 w 23"/>
                  <a:gd name="T7" fmla="*/ 32 h 42"/>
                  <a:gd name="T8" fmla="*/ 12 w 23"/>
                  <a:gd name="T9" fmla="*/ 35 h 42"/>
                  <a:gd name="T10" fmla="*/ 8 w 23"/>
                  <a:gd name="T11" fmla="*/ 41 h 42"/>
                  <a:gd name="T12" fmla="*/ 1 w 23"/>
                  <a:gd name="T13" fmla="*/ 38 h 42"/>
                  <a:gd name="T14" fmla="*/ 6 w 23"/>
                  <a:gd name="T15" fmla="*/ 29 h 42"/>
                  <a:gd name="T16" fmla="*/ 5 w 23"/>
                  <a:gd name="T17" fmla="*/ 21 h 42"/>
                  <a:gd name="T18" fmla="*/ 10 w 23"/>
                  <a:gd name="T19" fmla="*/ 17 h 42"/>
                  <a:gd name="T20" fmla="*/ 10 w 23"/>
                  <a:gd name="T21" fmla="*/ 10 h 42"/>
                  <a:gd name="T22" fmla="*/ 14 w 23"/>
                  <a:gd name="T23" fmla="*/ 4 h 42"/>
                  <a:gd name="T24" fmla="*/ 18 w 23"/>
                  <a:gd name="T25" fmla="*/ 0 h 42"/>
                  <a:gd name="T26" fmla="*/ 22 w 23"/>
                  <a:gd name="T27"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42">
                    <a:moveTo>
                      <a:pt x="22" y="5"/>
                    </a:moveTo>
                    <a:cubicBezTo>
                      <a:pt x="22" y="13"/>
                      <a:pt x="19" y="12"/>
                      <a:pt x="20" y="17"/>
                    </a:cubicBezTo>
                    <a:cubicBezTo>
                      <a:pt x="21" y="23"/>
                      <a:pt x="23" y="19"/>
                      <a:pt x="22" y="26"/>
                    </a:cubicBezTo>
                    <a:cubicBezTo>
                      <a:pt x="20" y="33"/>
                      <a:pt x="17" y="31"/>
                      <a:pt x="16" y="32"/>
                    </a:cubicBezTo>
                    <a:cubicBezTo>
                      <a:pt x="14" y="32"/>
                      <a:pt x="12" y="34"/>
                      <a:pt x="12" y="35"/>
                    </a:cubicBezTo>
                    <a:cubicBezTo>
                      <a:pt x="12" y="37"/>
                      <a:pt x="11" y="40"/>
                      <a:pt x="8" y="41"/>
                    </a:cubicBezTo>
                    <a:cubicBezTo>
                      <a:pt x="6" y="42"/>
                      <a:pt x="0" y="40"/>
                      <a:pt x="1" y="38"/>
                    </a:cubicBezTo>
                    <a:cubicBezTo>
                      <a:pt x="2" y="35"/>
                      <a:pt x="5" y="32"/>
                      <a:pt x="6" y="29"/>
                    </a:cubicBezTo>
                    <a:cubicBezTo>
                      <a:pt x="7" y="27"/>
                      <a:pt x="2" y="24"/>
                      <a:pt x="5" y="21"/>
                    </a:cubicBezTo>
                    <a:cubicBezTo>
                      <a:pt x="8" y="18"/>
                      <a:pt x="10" y="20"/>
                      <a:pt x="10" y="17"/>
                    </a:cubicBezTo>
                    <a:cubicBezTo>
                      <a:pt x="11" y="14"/>
                      <a:pt x="9" y="14"/>
                      <a:pt x="10" y="10"/>
                    </a:cubicBezTo>
                    <a:cubicBezTo>
                      <a:pt x="11" y="5"/>
                      <a:pt x="12" y="5"/>
                      <a:pt x="14" y="4"/>
                    </a:cubicBezTo>
                    <a:cubicBezTo>
                      <a:pt x="16" y="2"/>
                      <a:pt x="17" y="0"/>
                      <a:pt x="18" y="0"/>
                    </a:cubicBezTo>
                    <a:cubicBezTo>
                      <a:pt x="19" y="1"/>
                      <a:pt x="22" y="1"/>
                      <a:pt x="22"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2" name="Freeform 806">
                <a:extLst>
                  <a:ext uri="{FF2B5EF4-FFF2-40B4-BE49-F238E27FC236}">
                    <a16:creationId xmlns:a16="http://schemas.microsoft.com/office/drawing/2014/main" id="{A6AB6F5D-4A83-121C-89EA-FB216B24C9AB}"/>
                  </a:ext>
                </a:extLst>
              </p:cNvPr>
              <p:cNvSpPr>
                <a:spLocks/>
              </p:cNvSpPr>
              <p:nvPr/>
            </p:nvSpPr>
            <p:spPr bwMode="auto">
              <a:xfrm>
                <a:off x="4499" y="2165"/>
                <a:ext cx="10" cy="19"/>
              </a:xfrm>
              <a:custGeom>
                <a:avLst/>
                <a:gdLst>
                  <a:gd name="T0" fmla="*/ 9 w 17"/>
                  <a:gd name="T1" fmla="*/ 4 h 31"/>
                  <a:gd name="T2" fmla="*/ 6 w 17"/>
                  <a:gd name="T3" fmla="*/ 10 h 31"/>
                  <a:gd name="T4" fmla="*/ 2 w 17"/>
                  <a:gd name="T5" fmla="*/ 17 h 31"/>
                  <a:gd name="T6" fmla="*/ 0 w 17"/>
                  <a:gd name="T7" fmla="*/ 24 h 31"/>
                  <a:gd name="T8" fmla="*/ 3 w 17"/>
                  <a:gd name="T9" fmla="*/ 27 h 31"/>
                  <a:gd name="T10" fmla="*/ 9 w 17"/>
                  <a:gd name="T11" fmla="*/ 22 h 31"/>
                  <a:gd name="T12" fmla="*/ 14 w 17"/>
                  <a:gd name="T13" fmla="*/ 16 h 31"/>
                  <a:gd name="T14" fmla="*/ 14 w 17"/>
                  <a:gd name="T15" fmla="*/ 9 h 31"/>
                  <a:gd name="T16" fmla="*/ 16 w 17"/>
                  <a:gd name="T17" fmla="*/ 4 h 31"/>
                  <a:gd name="T18" fmla="*/ 10 w 17"/>
                  <a:gd name="T19" fmla="*/ 2 h 31"/>
                  <a:gd name="T20" fmla="*/ 9 w 17"/>
                  <a:gd name="T21"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31">
                    <a:moveTo>
                      <a:pt x="9" y="4"/>
                    </a:moveTo>
                    <a:cubicBezTo>
                      <a:pt x="7" y="8"/>
                      <a:pt x="7" y="7"/>
                      <a:pt x="6" y="10"/>
                    </a:cubicBezTo>
                    <a:cubicBezTo>
                      <a:pt x="4" y="13"/>
                      <a:pt x="2" y="14"/>
                      <a:pt x="2" y="17"/>
                    </a:cubicBezTo>
                    <a:cubicBezTo>
                      <a:pt x="1" y="19"/>
                      <a:pt x="0" y="21"/>
                      <a:pt x="0" y="24"/>
                    </a:cubicBezTo>
                    <a:cubicBezTo>
                      <a:pt x="1" y="26"/>
                      <a:pt x="0" y="31"/>
                      <a:pt x="3" y="27"/>
                    </a:cubicBezTo>
                    <a:cubicBezTo>
                      <a:pt x="7" y="24"/>
                      <a:pt x="4" y="26"/>
                      <a:pt x="9" y="22"/>
                    </a:cubicBezTo>
                    <a:cubicBezTo>
                      <a:pt x="13" y="18"/>
                      <a:pt x="14" y="21"/>
                      <a:pt x="14" y="16"/>
                    </a:cubicBezTo>
                    <a:cubicBezTo>
                      <a:pt x="15" y="12"/>
                      <a:pt x="13" y="12"/>
                      <a:pt x="14" y="9"/>
                    </a:cubicBezTo>
                    <a:cubicBezTo>
                      <a:pt x="16" y="6"/>
                      <a:pt x="17" y="5"/>
                      <a:pt x="16" y="4"/>
                    </a:cubicBezTo>
                    <a:cubicBezTo>
                      <a:pt x="14" y="3"/>
                      <a:pt x="11" y="2"/>
                      <a:pt x="10" y="2"/>
                    </a:cubicBezTo>
                    <a:cubicBezTo>
                      <a:pt x="10" y="2"/>
                      <a:pt x="7" y="0"/>
                      <a:pt x="9"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3" name="Freeform 807">
                <a:extLst>
                  <a:ext uri="{FF2B5EF4-FFF2-40B4-BE49-F238E27FC236}">
                    <a16:creationId xmlns:a16="http://schemas.microsoft.com/office/drawing/2014/main" id="{D0360334-2CF3-AF11-2D19-6047E649CDEC}"/>
                  </a:ext>
                </a:extLst>
              </p:cNvPr>
              <p:cNvSpPr>
                <a:spLocks/>
              </p:cNvSpPr>
              <p:nvPr/>
            </p:nvSpPr>
            <p:spPr bwMode="auto">
              <a:xfrm>
                <a:off x="4449" y="2008"/>
                <a:ext cx="25" cy="55"/>
              </a:xfrm>
              <a:custGeom>
                <a:avLst/>
                <a:gdLst>
                  <a:gd name="T0" fmla="*/ 8 w 42"/>
                  <a:gd name="T1" fmla="*/ 5 h 92"/>
                  <a:gd name="T2" fmla="*/ 5 w 42"/>
                  <a:gd name="T3" fmla="*/ 15 h 92"/>
                  <a:gd name="T4" fmla="*/ 1 w 42"/>
                  <a:gd name="T5" fmla="*/ 25 h 92"/>
                  <a:gd name="T6" fmla="*/ 1 w 42"/>
                  <a:gd name="T7" fmla="*/ 32 h 92"/>
                  <a:gd name="T8" fmla="*/ 3 w 42"/>
                  <a:gd name="T9" fmla="*/ 43 h 92"/>
                  <a:gd name="T10" fmla="*/ 4 w 42"/>
                  <a:gd name="T11" fmla="*/ 52 h 92"/>
                  <a:gd name="T12" fmla="*/ 7 w 42"/>
                  <a:gd name="T13" fmla="*/ 62 h 92"/>
                  <a:gd name="T14" fmla="*/ 7 w 42"/>
                  <a:gd name="T15" fmla="*/ 73 h 92"/>
                  <a:gd name="T16" fmla="*/ 14 w 42"/>
                  <a:gd name="T17" fmla="*/ 84 h 92"/>
                  <a:gd name="T18" fmla="*/ 23 w 42"/>
                  <a:gd name="T19" fmla="*/ 89 h 92"/>
                  <a:gd name="T20" fmla="*/ 26 w 42"/>
                  <a:gd name="T21" fmla="*/ 86 h 92"/>
                  <a:gd name="T22" fmla="*/ 20 w 42"/>
                  <a:gd name="T23" fmla="*/ 78 h 92"/>
                  <a:gd name="T24" fmla="*/ 16 w 42"/>
                  <a:gd name="T25" fmla="*/ 66 h 92"/>
                  <a:gd name="T26" fmla="*/ 19 w 42"/>
                  <a:gd name="T27" fmla="*/ 52 h 92"/>
                  <a:gd name="T28" fmla="*/ 31 w 42"/>
                  <a:gd name="T29" fmla="*/ 56 h 92"/>
                  <a:gd name="T30" fmla="*/ 38 w 42"/>
                  <a:gd name="T31" fmla="*/ 53 h 92"/>
                  <a:gd name="T32" fmla="*/ 32 w 42"/>
                  <a:gd name="T33" fmla="*/ 47 h 92"/>
                  <a:gd name="T34" fmla="*/ 23 w 42"/>
                  <a:gd name="T35" fmla="*/ 42 h 92"/>
                  <a:gd name="T36" fmla="*/ 33 w 42"/>
                  <a:gd name="T37" fmla="*/ 34 h 92"/>
                  <a:gd name="T38" fmla="*/ 33 w 42"/>
                  <a:gd name="T39" fmla="*/ 27 h 92"/>
                  <a:gd name="T40" fmla="*/ 30 w 42"/>
                  <a:gd name="T41" fmla="*/ 19 h 92"/>
                  <a:gd name="T42" fmla="*/ 22 w 42"/>
                  <a:gd name="T43" fmla="*/ 24 h 92"/>
                  <a:gd name="T44" fmla="*/ 18 w 42"/>
                  <a:gd name="T45" fmla="*/ 32 h 92"/>
                  <a:gd name="T46" fmla="*/ 15 w 42"/>
                  <a:gd name="T47" fmla="*/ 39 h 92"/>
                  <a:gd name="T48" fmla="*/ 10 w 42"/>
                  <a:gd name="T49" fmla="*/ 38 h 92"/>
                  <a:gd name="T50" fmla="*/ 9 w 42"/>
                  <a:gd name="T51" fmla="*/ 33 h 92"/>
                  <a:gd name="T52" fmla="*/ 15 w 42"/>
                  <a:gd name="T53" fmla="*/ 23 h 92"/>
                  <a:gd name="T54" fmla="*/ 16 w 42"/>
                  <a:gd name="T55" fmla="*/ 16 h 92"/>
                  <a:gd name="T56" fmla="*/ 14 w 42"/>
                  <a:gd name="T57" fmla="*/ 10 h 92"/>
                  <a:gd name="T58" fmla="*/ 12 w 42"/>
                  <a:gd name="T59" fmla="*/ 1 h 92"/>
                  <a:gd name="T60" fmla="*/ 8 w 42"/>
                  <a:gd name="T61"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 h="92">
                    <a:moveTo>
                      <a:pt x="8" y="5"/>
                    </a:moveTo>
                    <a:cubicBezTo>
                      <a:pt x="7" y="12"/>
                      <a:pt x="7" y="10"/>
                      <a:pt x="5" y="15"/>
                    </a:cubicBezTo>
                    <a:cubicBezTo>
                      <a:pt x="3" y="20"/>
                      <a:pt x="1" y="21"/>
                      <a:pt x="1" y="25"/>
                    </a:cubicBezTo>
                    <a:cubicBezTo>
                      <a:pt x="1" y="28"/>
                      <a:pt x="0" y="30"/>
                      <a:pt x="1" y="32"/>
                    </a:cubicBezTo>
                    <a:cubicBezTo>
                      <a:pt x="2" y="35"/>
                      <a:pt x="3" y="39"/>
                      <a:pt x="3" y="43"/>
                    </a:cubicBezTo>
                    <a:cubicBezTo>
                      <a:pt x="3" y="46"/>
                      <a:pt x="4" y="50"/>
                      <a:pt x="4" y="52"/>
                    </a:cubicBezTo>
                    <a:cubicBezTo>
                      <a:pt x="5" y="55"/>
                      <a:pt x="7" y="59"/>
                      <a:pt x="7" y="62"/>
                    </a:cubicBezTo>
                    <a:cubicBezTo>
                      <a:pt x="7" y="64"/>
                      <a:pt x="6" y="70"/>
                      <a:pt x="7" y="73"/>
                    </a:cubicBezTo>
                    <a:cubicBezTo>
                      <a:pt x="8" y="76"/>
                      <a:pt x="14" y="84"/>
                      <a:pt x="14" y="84"/>
                    </a:cubicBezTo>
                    <a:cubicBezTo>
                      <a:pt x="15" y="85"/>
                      <a:pt x="20" y="89"/>
                      <a:pt x="23" y="89"/>
                    </a:cubicBezTo>
                    <a:cubicBezTo>
                      <a:pt x="27" y="90"/>
                      <a:pt x="30" y="92"/>
                      <a:pt x="26" y="86"/>
                    </a:cubicBezTo>
                    <a:cubicBezTo>
                      <a:pt x="21" y="81"/>
                      <a:pt x="23" y="88"/>
                      <a:pt x="20" y="78"/>
                    </a:cubicBezTo>
                    <a:cubicBezTo>
                      <a:pt x="17" y="67"/>
                      <a:pt x="16" y="77"/>
                      <a:pt x="16" y="66"/>
                    </a:cubicBezTo>
                    <a:cubicBezTo>
                      <a:pt x="16" y="55"/>
                      <a:pt x="17" y="50"/>
                      <a:pt x="19" y="52"/>
                    </a:cubicBezTo>
                    <a:cubicBezTo>
                      <a:pt x="22" y="54"/>
                      <a:pt x="25" y="56"/>
                      <a:pt x="31" y="56"/>
                    </a:cubicBezTo>
                    <a:cubicBezTo>
                      <a:pt x="37" y="57"/>
                      <a:pt x="42" y="59"/>
                      <a:pt x="38" y="53"/>
                    </a:cubicBezTo>
                    <a:cubicBezTo>
                      <a:pt x="34" y="48"/>
                      <a:pt x="39" y="51"/>
                      <a:pt x="32" y="47"/>
                    </a:cubicBezTo>
                    <a:cubicBezTo>
                      <a:pt x="26" y="44"/>
                      <a:pt x="14" y="49"/>
                      <a:pt x="23" y="42"/>
                    </a:cubicBezTo>
                    <a:cubicBezTo>
                      <a:pt x="32" y="35"/>
                      <a:pt x="33" y="37"/>
                      <a:pt x="33" y="34"/>
                    </a:cubicBezTo>
                    <a:cubicBezTo>
                      <a:pt x="33" y="31"/>
                      <a:pt x="33" y="31"/>
                      <a:pt x="33" y="27"/>
                    </a:cubicBezTo>
                    <a:cubicBezTo>
                      <a:pt x="33" y="23"/>
                      <a:pt x="35" y="17"/>
                      <a:pt x="30" y="19"/>
                    </a:cubicBezTo>
                    <a:cubicBezTo>
                      <a:pt x="25" y="21"/>
                      <a:pt x="23" y="22"/>
                      <a:pt x="22" y="24"/>
                    </a:cubicBezTo>
                    <a:cubicBezTo>
                      <a:pt x="20" y="26"/>
                      <a:pt x="19" y="29"/>
                      <a:pt x="18" y="32"/>
                    </a:cubicBezTo>
                    <a:cubicBezTo>
                      <a:pt x="17" y="36"/>
                      <a:pt x="16" y="38"/>
                      <a:pt x="15" y="39"/>
                    </a:cubicBezTo>
                    <a:cubicBezTo>
                      <a:pt x="13" y="40"/>
                      <a:pt x="10" y="40"/>
                      <a:pt x="10" y="38"/>
                    </a:cubicBezTo>
                    <a:cubicBezTo>
                      <a:pt x="9" y="35"/>
                      <a:pt x="6" y="38"/>
                      <a:pt x="9" y="33"/>
                    </a:cubicBezTo>
                    <a:cubicBezTo>
                      <a:pt x="13" y="28"/>
                      <a:pt x="13" y="31"/>
                      <a:pt x="15" y="23"/>
                    </a:cubicBezTo>
                    <a:cubicBezTo>
                      <a:pt x="16" y="16"/>
                      <a:pt x="18" y="19"/>
                      <a:pt x="16" y="16"/>
                    </a:cubicBezTo>
                    <a:cubicBezTo>
                      <a:pt x="14" y="12"/>
                      <a:pt x="12" y="16"/>
                      <a:pt x="14" y="10"/>
                    </a:cubicBezTo>
                    <a:cubicBezTo>
                      <a:pt x="15" y="4"/>
                      <a:pt x="15" y="1"/>
                      <a:pt x="12" y="1"/>
                    </a:cubicBezTo>
                    <a:cubicBezTo>
                      <a:pt x="10" y="1"/>
                      <a:pt x="8" y="0"/>
                      <a:pt x="8"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4" name="Freeform 808">
                <a:extLst>
                  <a:ext uri="{FF2B5EF4-FFF2-40B4-BE49-F238E27FC236}">
                    <a16:creationId xmlns:a16="http://schemas.microsoft.com/office/drawing/2014/main" id="{2EA68857-DB4D-0C53-2232-B1AB85A7A4FE}"/>
                  </a:ext>
                </a:extLst>
              </p:cNvPr>
              <p:cNvSpPr>
                <a:spLocks/>
              </p:cNvSpPr>
              <p:nvPr/>
            </p:nvSpPr>
            <p:spPr bwMode="auto">
              <a:xfrm>
                <a:off x="4491" y="2046"/>
                <a:ext cx="16" cy="10"/>
              </a:xfrm>
              <a:custGeom>
                <a:avLst/>
                <a:gdLst>
                  <a:gd name="T0" fmla="*/ 22 w 26"/>
                  <a:gd name="T1" fmla="*/ 3 h 17"/>
                  <a:gd name="T2" fmla="*/ 14 w 26"/>
                  <a:gd name="T3" fmla="*/ 1 h 17"/>
                  <a:gd name="T4" fmla="*/ 6 w 26"/>
                  <a:gd name="T5" fmla="*/ 1 h 17"/>
                  <a:gd name="T6" fmla="*/ 2 w 26"/>
                  <a:gd name="T7" fmla="*/ 4 h 17"/>
                  <a:gd name="T8" fmla="*/ 6 w 26"/>
                  <a:gd name="T9" fmla="*/ 9 h 17"/>
                  <a:gd name="T10" fmla="*/ 8 w 26"/>
                  <a:gd name="T11" fmla="*/ 12 h 17"/>
                  <a:gd name="T12" fmla="*/ 13 w 26"/>
                  <a:gd name="T13" fmla="*/ 14 h 17"/>
                  <a:gd name="T14" fmla="*/ 17 w 26"/>
                  <a:gd name="T15" fmla="*/ 10 h 17"/>
                  <a:gd name="T16" fmla="*/ 23 w 26"/>
                  <a:gd name="T17" fmla="*/ 11 h 17"/>
                  <a:gd name="T18" fmla="*/ 26 w 26"/>
                  <a:gd name="T19" fmla="*/ 9 h 17"/>
                  <a:gd name="T20" fmla="*/ 25 w 26"/>
                  <a:gd name="T21" fmla="*/ 2 h 17"/>
                  <a:gd name="T22" fmla="*/ 22 w 26"/>
                  <a:gd name="T23"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17">
                    <a:moveTo>
                      <a:pt x="22" y="3"/>
                    </a:moveTo>
                    <a:cubicBezTo>
                      <a:pt x="18" y="3"/>
                      <a:pt x="18" y="1"/>
                      <a:pt x="14" y="1"/>
                    </a:cubicBezTo>
                    <a:cubicBezTo>
                      <a:pt x="10" y="1"/>
                      <a:pt x="8" y="0"/>
                      <a:pt x="6" y="1"/>
                    </a:cubicBezTo>
                    <a:cubicBezTo>
                      <a:pt x="4" y="2"/>
                      <a:pt x="0" y="1"/>
                      <a:pt x="2" y="4"/>
                    </a:cubicBezTo>
                    <a:cubicBezTo>
                      <a:pt x="4" y="7"/>
                      <a:pt x="5" y="7"/>
                      <a:pt x="6" y="9"/>
                    </a:cubicBezTo>
                    <a:cubicBezTo>
                      <a:pt x="7" y="10"/>
                      <a:pt x="5" y="10"/>
                      <a:pt x="8" y="12"/>
                    </a:cubicBezTo>
                    <a:cubicBezTo>
                      <a:pt x="11" y="15"/>
                      <a:pt x="10" y="17"/>
                      <a:pt x="13" y="14"/>
                    </a:cubicBezTo>
                    <a:cubicBezTo>
                      <a:pt x="16" y="12"/>
                      <a:pt x="14" y="10"/>
                      <a:pt x="17" y="10"/>
                    </a:cubicBezTo>
                    <a:cubicBezTo>
                      <a:pt x="19" y="11"/>
                      <a:pt x="20" y="11"/>
                      <a:pt x="23" y="11"/>
                    </a:cubicBezTo>
                    <a:cubicBezTo>
                      <a:pt x="25" y="10"/>
                      <a:pt x="25" y="11"/>
                      <a:pt x="26" y="9"/>
                    </a:cubicBezTo>
                    <a:cubicBezTo>
                      <a:pt x="26" y="6"/>
                      <a:pt x="25" y="2"/>
                      <a:pt x="25" y="2"/>
                    </a:cubicBezTo>
                    <a:cubicBezTo>
                      <a:pt x="24" y="2"/>
                      <a:pt x="22" y="1"/>
                      <a:pt x="2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5" name="Freeform 809">
                <a:extLst>
                  <a:ext uri="{FF2B5EF4-FFF2-40B4-BE49-F238E27FC236}">
                    <a16:creationId xmlns:a16="http://schemas.microsoft.com/office/drawing/2014/main" id="{217825AE-2466-AA70-A178-F45937C611C6}"/>
                  </a:ext>
                </a:extLst>
              </p:cNvPr>
              <p:cNvSpPr>
                <a:spLocks/>
              </p:cNvSpPr>
              <p:nvPr/>
            </p:nvSpPr>
            <p:spPr bwMode="auto">
              <a:xfrm>
                <a:off x="3962" y="1949"/>
                <a:ext cx="166" cy="202"/>
              </a:xfrm>
              <a:custGeom>
                <a:avLst/>
                <a:gdLst>
                  <a:gd name="T0" fmla="*/ 18 w 276"/>
                  <a:gd name="T1" fmla="*/ 7 h 335"/>
                  <a:gd name="T2" fmla="*/ 49 w 276"/>
                  <a:gd name="T3" fmla="*/ 15 h 335"/>
                  <a:gd name="T4" fmla="*/ 79 w 276"/>
                  <a:gd name="T5" fmla="*/ 30 h 335"/>
                  <a:gd name="T6" fmla="*/ 94 w 276"/>
                  <a:gd name="T7" fmla="*/ 52 h 335"/>
                  <a:gd name="T8" fmla="*/ 114 w 276"/>
                  <a:gd name="T9" fmla="*/ 68 h 335"/>
                  <a:gd name="T10" fmla="*/ 127 w 276"/>
                  <a:gd name="T11" fmla="*/ 86 h 335"/>
                  <a:gd name="T12" fmla="*/ 146 w 276"/>
                  <a:gd name="T13" fmla="*/ 101 h 335"/>
                  <a:gd name="T14" fmla="*/ 161 w 276"/>
                  <a:gd name="T15" fmla="*/ 106 h 335"/>
                  <a:gd name="T16" fmla="*/ 172 w 276"/>
                  <a:gd name="T17" fmla="*/ 117 h 335"/>
                  <a:gd name="T18" fmla="*/ 192 w 276"/>
                  <a:gd name="T19" fmla="*/ 133 h 335"/>
                  <a:gd name="T20" fmla="*/ 207 w 276"/>
                  <a:gd name="T21" fmla="*/ 149 h 335"/>
                  <a:gd name="T22" fmla="*/ 216 w 276"/>
                  <a:gd name="T23" fmla="*/ 163 h 335"/>
                  <a:gd name="T24" fmla="*/ 214 w 276"/>
                  <a:gd name="T25" fmla="*/ 176 h 335"/>
                  <a:gd name="T26" fmla="*/ 234 w 276"/>
                  <a:gd name="T27" fmla="*/ 193 h 335"/>
                  <a:gd name="T28" fmla="*/ 242 w 276"/>
                  <a:gd name="T29" fmla="*/ 218 h 335"/>
                  <a:gd name="T30" fmla="*/ 259 w 276"/>
                  <a:gd name="T31" fmla="*/ 229 h 335"/>
                  <a:gd name="T32" fmla="*/ 272 w 276"/>
                  <a:gd name="T33" fmla="*/ 244 h 335"/>
                  <a:gd name="T34" fmla="*/ 270 w 276"/>
                  <a:gd name="T35" fmla="*/ 263 h 335"/>
                  <a:gd name="T36" fmla="*/ 270 w 276"/>
                  <a:gd name="T37" fmla="*/ 284 h 335"/>
                  <a:gd name="T38" fmla="*/ 268 w 276"/>
                  <a:gd name="T39" fmla="*/ 302 h 335"/>
                  <a:gd name="T40" fmla="*/ 265 w 276"/>
                  <a:gd name="T41" fmla="*/ 322 h 335"/>
                  <a:gd name="T42" fmla="*/ 254 w 276"/>
                  <a:gd name="T43" fmla="*/ 317 h 335"/>
                  <a:gd name="T44" fmla="*/ 238 w 276"/>
                  <a:gd name="T45" fmla="*/ 317 h 335"/>
                  <a:gd name="T46" fmla="*/ 221 w 276"/>
                  <a:gd name="T47" fmla="*/ 308 h 335"/>
                  <a:gd name="T48" fmla="*/ 194 w 276"/>
                  <a:gd name="T49" fmla="*/ 286 h 335"/>
                  <a:gd name="T50" fmla="*/ 176 w 276"/>
                  <a:gd name="T51" fmla="*/ 261 h 335"/>
                  <a:gd name="T52" fmla="*/ 159 w 276"/>
                  <a:gd name="T53" fmla="*/ 241 h 335"/>
                  <a:gd name="T54" fmla="*/ 147 w 276"/>
                  <a:gd name="T55" fmla="*/ 215 h 335"/>
                  <a:gd name="T56" fmla="*/ 135 w 276"/>
                  <a:gd name="T57" fmla="*/ 191 h 335"/>
                  <a:gd name="T58" fmla="*/ 123 w 276"/>
                  <a:gd name="T59" fmla="*/ 173 h 335"/>
                  <a:gd name="T60" fmla="*/ 103 w 276"/>
                  <a:gd name="T61" fmla="*/ 150 h 335"/>
                  <a:gd name="T62" fmla="*/ 95 w 276"/>
                  <a:gd name="T63" fmla="*/ 121 h 335"/>
                  <a:gd name="T64" fmla="*/ 81 w 276"/>
                  <a:gd name="T65" fmla="*/ 104 h 335"/>
                  <a:gd name="T66" fmla="*/ 64 w 276"/>
                  <a:gd name="T67" fmla="*/ 81 h 335"/>
                  <a:gd name="T68" fmla="*/ 51 w 276"/>
                  <a:gd name="T69" fmla="*/ 65 h 335"/>
                  <a:gd name="T70" fmla="*/ 33 w 276"/>
                  <a:gd name="T71" fmla="*/ 51 h 335"/>
                  <a:gd name="T72" fmla="*/ 8 w 276"/>
                  <a:gd name="T73" fmla="*/ 25 h 335"/>
                  <a:gd name="T74" fmla="*/ 5 w 276"/>
                  <a:gd name="T75" fmla="*/ 2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6" h="335">
                    <a:moveTo>
                      <a:pt x="5" y="2"/>
                    </a:moveTo>
                    <a:cubicBezTo>
                      <a:pt x="12" y="4"/>
                      <a:pt x="12" y="1"/>
                      <a:pt x="18" y="7"/>
                    </a:cubicBezTo>
                    <a:cubicBezTo>
                      <a:pt x="24" y="13"/>
                      <a:pt x="13" y="14"/>
                      <a:pt x="28" y="15"/>
                    </a:cubicBezTo>
                    <a:cubicBezTo>
                      <a:pt x="43" y="15"/>
                      <a:pt x="45" y="14"/>
                      <a:pt x="49" y="15"/>
                    </a:cubicBezTo>
                    <a:cubicBezTo>
                      <a:pt x="54" y="15"/>
                      <a:pt x="61" y="7"/>
                      <a:pt x="64" y="15"/>
                    </a:cubicBezTo>
                    <a:cubicBezTo>
                      <a:pt x="67" y="23"/>
                      <a:pt x="79" y="23"/>
                      <a:pt x="79" y="30"/>
                    </a:cubicBezTo>
                    <a:cubicBezTo>
                      <a:pt x="79" y="37"/>
                      <a:pt x="76" y="37"/>
                      <a:pt x="82" y="43"/>
                    </a:cubicBezTo>
                    <a:cubicBezTo>
                      <a:pt x="89" y="49"/>
                      <a:pt x="91" y="49"/>
                      <a:pt x="94" y="52"/>
                    </a:cubicBezTo>
                    <a:cubicBezTo>
                      <a:pt x="97" y="56"/>
                      <a:pt x="99" y="57"/>
                      <a:pt x="103" y="61"/>
                    </a:cubicBezTo>
                    <a:cubicBezTo>
                      <a:pt x="108" y="64"/>
                      <a:pt x="108" y="61"/>
                      <a:pt x="114" y="68"/>
                    </a:cubicBezTo>
                    <a:cubicBezTo>
                      <a:pt x="119" y="74"/>
                      <a:pt x="123" y="76"/>
                      <a:pt x="124" y="79"/>
                    </a:cubicBezTo>
                    <a:cubicBezTo>
                      <a:pt x="125" y="81"/>
                      <a:pt x="124" y="83"/>
                      <a:pt x="127" y="86"/>
                    </a:cubicBezTo>
                    <a:cubicBezTo>
                      <a:pt x="130" y="89"/>
                      <a:pt x="134" y="96"/>
                      <a:pt x="139" y="100"/>
                    </a:cubicBezTo>
                    <a:cubicBezTo>
                      <a:pt x="144" y="103"/>
                      <a:pt x="146" y="105"/>
                      <a:pt x="146" y="101"/>
                    </a:cubicBezTo>
                    <a:cubicBezTo>
                      <a:pt x="147" y="97"/>
                      <a:pt x="152" y="97"/>
                      <a:pt x="155" y="99"/>
                    </a:cubicBezTo>
                    <a:cubicBezTo>
                      <a:pt x="159" y="101"/>
                      <a:pt x="155" y="108"/>
                      <a:pt x="161" y="106"/>
                    </a:cubicBezTo>
                    <a:cubicBezTo>
                      <a:pt x="166" y="104"/>
                      <a:pt x="172" y="106"/>
                      <a:pt x="172" y="109"/>
                    </a:cubicBezTo>
                    <a:cubicBezTo>
                      <a:pt x="173" y="112"/>
                      <a:pt x="165" y="115"/>
                      <a:pt x="172" y="117"/>
                    </a:cubicBezTo>
                    <a:cubicBezTo>
                      <a:pt x="180" y="120"/>
                      <a:pt x="185" y="117"/>
                      <a:pt x="186" y="121"/>
                    </a:cubicBezTo>
                    <a:cubicBezTo>
                      <a:pt x="187" y="125"/>
                      <a:pt x="190" y="128"/>
                      <a:pt x="192" y="133"/>
                    </a:cubicBezTo>
                    <a:cubicBezTo>
                      <a:pt x="194" y="138"/>
                      <a:pt x="194" y="141"/>
                      <a:pt x="200" y="143"/>
                    </a:cubicBezTo>
                    <a:cubicBezTo>
                      <a:pt x="205" y="145"/>
                      <a:pt x="204" y="152"/>
                      <a:pt x="207" y="149"/>
                    </a:cubicBezTo>
                    <a:cubicBezTo>
                      <a:pt x="210" y="146"/>
                      <a:pt x="219" y="150"/>
                      <a:pt x="220" y="154"/>
                    </a:cubicBezTo>
                    <a:cubicBezTo>
                      <a:pt x="221" y="157"/>
                      <a:pt x="219" y="158"/>
                      <a:pt x="216" y="163"/>
                    </a:cubicBezTo>
                    <a:cubicBezTo>
                      <a:pt x="213" y="167"/>
                      <a:pt x="212" y="166"/>
                      <a:pt x="214" y="169"/>
                    </a:cubicBezTo>
                    <a:cubicBezTo>
                      <a:pt x="217" y="171"/>
                      <a:pt x="216" y="174"/>
                      <a:pt x="214" y="176"/>
                    </a:cubicBezTo>
                    <a:cubicBezTo>
                      <a:pt x="211" y="178"/>
                      <a:pt x="206" y="179"/>
                      <a:pt x="212" y="183"/>
                    </a:cubicBezTo>
                    <a:cubicBezTo>
                      <a:pt x="218" y="188"/>
                      <a:pt x="232" y="188"/>
                      <a:pt x="234" y="193"/>
                    </a:cubicBezTo>
                    <a:cubicBezTo>
                      <a:pt x="235" y="198"/>
                      <a:pt x="241" y="201"/>
                      <a:pt x="241" y="207"/>
                    </a:cubicBezTo>
                    <a:cubicBezTo>
                      <a:pt x="241" y="214"/>
                      <a:pt x="237" y="215"/>
                      <a:pt x="242" y="218"/>
                    </a:cubicBezTo>
                    <a:cubicBezTo>
                      <a:pt x="247" y="222"/>
                      <a:pt x="245" y="223"/>
                      <a:pt x="248" y="225"/>
                    </a:cubicBezTo>
                    <a:cubicBezTo>
                      <a:pt x="252" y="227"/>
                      <a:pt x="254" y="227"/>
                      <a:pt x="259" y="229"/>
                    </a:cubicBezTo>
                    <a:cubicBezTo>
                      <a:pt x="265" y="231"/>
                      <a:pt x="266" y="230"/>
                      <a:pt x="268" y="235"/>
                    </a:cubicBezTo>
                    <a:cubicBezTo>
                      <a:pt x="270" y="240"/>
                      <a:pt x="268" y="238"/>
                      <a:pt x="272" y="244"/>
                    </a:cubicBezTo>
                    <a:cubicBezTo>
                      <a:pt x="276" y="250"/>
                      <a:pt x="276" y="250"/>
                      <a:pt x="274" y="254"/>
                    </a:cubicBezTo>
                    <a:cubicBezTo>
                      <a:pt x="271" y="258"/>
                      <a:pt x="268" y="260"/>
                      <a:pt x="270" y="263"/>
                    </a:cubicBezTo>
                    <a:cubicBezTo>
                      <a:pt x="272" y="267"/>
                      <a:pt x="273" y="267"/>
                      <a:pt x="272" y="273"/>
                    </a:cubicBezTo>
                    <a:cubicBezTo>
                      <a:pt x="270" y="279"/>
                      <a:pt x="268" y="279"/>
                      <a:pt x="270" y="284"/>
                    </a:cubicBezTo>
                    <a:cubicBezTo>
                      <a:pt x="272" y="288"/>
                      <a:pt x="272" y="290"/>
                      <a:pt x="271" y="293"/>
                    </a:cubicBezTo>
                    <a:cubicBezTo>
                      <a:pt x="270" y="296"/>
                      <a:pt x="268" y="297"/>
                      <a:pt x="268" y="302"/>
                    </a:cubicBezTo>
                    <a:cubicBezTo>
                      <a:pt x="268" y="306"/>
                      <a:pt x="269" y="304"/>
                      <a:pt x="268" y="310"/>
                    </a:cubicBezTo>
                    <a:cubicBezTo>
                      <a:pt x="268" y="317"/>
                      <a:pt x="266" y="321"/>
                      <a:pt x="265" y="322"/>
                    </a:cubicBezTo>
                    <a:cubicBezTo>
                      <a:pt x="265" y="323"/>
                      <a:pt x="261" y="328"/>
                      <a:pt x="258" y="322"/>
                    </a:cubicBezTo>
                    <a:cubicBezTo>
                      <a:pt x="256" y="316"/>
                      <a:pt x="255" y="311"/>
                      <a:pt x="254" y="317"/>
                    </a:cubicBezTo>
                    <a:cubicBezTo>
                      <a:pt x="253" y="322"/>
                      <a:pt x="252" y="325"/>
                      <a:pt x="249" y="324"/>
                    </a:cubicBezTo>
                    <a:cubicBezTo>
                      <a:pt x="246" y="322"/>
                      <a:pt x="237" y="312"/>
                      <a:pt x="238" y="317"/>
                    </a:cubicBezTo>
                    <a:cubicBezTo>
                      <a:pt x="239" y="323"/>
                      <a:pt x="244" y="335"/>
                      <a:pt x="236" y="326"/>
                    </a:cubicBezTo>
                    <a:cubicBezTo>
                      <a:pt x="227" y="316"/>
                      <a:pt x="224" y="311"/>
                      <a:pt x="221" y="308"/>
                    </a:cubicBezTo>
                    <a:cubicBezTo>
                      <a:pt x="218" y="304"/>
                      <a:pt x="220" y="302"/>
                      <a:pt x="212" y="299"/>
                    </a:cubicBezTo>
                    <a:cubicBezTo>
                      <a:pt x="204" y="296"/>
                      <a:pt x="195" y="286"/>
                      <a:pt x="194" y="286"/>
                    </a:cubicBezTo>
                    <a:cubicBezTo>
                      <a:pt x="193" y="285"/>
                      <a:pt x="186" y="277"/>
                      <a:pt x="183" y="272"/>
                    </a:cubicBezTo>
                    <a:cubicBezTo>
                      <a:pt x="180" y="268"/>
                      <a:pt x="181" y="265"/>
                      <a:pt x="176" y="261"/>
                    </a:cubicBezTo>
                    <a:cubicBezTo>
                      <a:pt x="171" y="256"/>
                      <a:pt x="166" y="256"/>
                      <a:pt x="164" y="251"/>
                    </a:cubicBezTo>
                    <a:cubicBezTo>
                      <a:pt x="162" y="246"/>
                      <a:pt x="163" y="244"/>
                      <a:pt x="159" y="241"/>
                    </a:cubicBezTo>
                    <a:cubicBezTo>
                      <a:pt x="156" y="237"/>
                      <a:pt x="152" y="233"/>
                      <a:pt x="149" y="230"/>
                    </a:cubicBezTo>
                    <a:cubicBezTo>
                      <a:pt x="147" y="227"/>
                      <a:pt x="148" y="221"/>
                      <a:pt x="147" y="215"/>
                    </a:cubicBezTo>
                    <a:cubicBezTo>
                      <a:pt x="147" y="208"/>
                      <a:pt x="142" y="204"/>
                      <a:pt x="139" y="199"/>
                    </a:cubicBezTo>
                    <a:cubicBezTo>
                      <a:pt x="136" y="195"/>
                      <a:pt x="134" y="195"/>
                      <a:pt x="135" y="191"/>
                    </a:cubicBezTo>
                    <a:cubicBezTo>
                      <a:pt x="135" y="187"/>
                      <a:pt x="136" y="187"/>
                      <a:pt x="132" y="182"/>
                    </a:cubicBezTo>
                    <a:cubicBezTo>
                      <a:pt x="127" y="178"/>
                      <a:pt x="129" y="176"/>
                      <a:pt x="123" y="173"/>
                    </a:cubicBezTo>
                    <a:cubicBezTo>
                      <a:pt x="118" y="169"/>
                      <a:pt x="119" y="160"/>
                      <a:pt x="115" y="158"/>
                    </a:cubicBezTo>
                    <a:cubicBezTo>
                      <a:pt x="110" y="156"/>
                      <a:pt x="104" y="153"/>
                      <a:pt x="103" y="150"/>
                    </a:cubicBezTo>
                    <a:cubicBezTo>
                      <a:pt x="103" y="148"/>
                      <a:pt x="104" y="139"/>
                      <a:pt x="101" y="135"/>
                    </a:cubicBezTo>
                    <a:cubicBezTo>
                      <a:pt x="98" y="130"/>
                      <a:pt x="95" y="125"/>
                      <a:pt x="95" y="121"/>
                    </a:cubicBezTo>
                    <a:cubicBezTo>
                      <a:pt x="95" y="117"/>
                      <a:pt x="94" y="113"/>
                      <a:pt x="92" y="111"/>
                    </a:cubicBezTo>
                    <a:cubicBezTo>
                      <a:pt x="89" y="109"/>
                      <a:pt x="88" y="108"/>
                      <a:pt x="81" y="104"/>
                    </a:cubicBezTo>
                    <a:cubicBezTo>
                      <a:pt x="74" y="100"/>
                      <a:pt x="65" y="95"/>
                      <a:pt x="64" y="92"/>
                    </a:cubicBezTo>
                    <a:cubicBezTo>
                      <a:pt x="64" y="88"/>
                      <a:pt x="67" y="83"/>
                      <a:pt x="64" y="81"/>
                    </a:cubicBezTo>
                    <a:cubicBezTo>
                      <a:pt x="62" y="79"/>
                      <a:pt x="60" y="79"/>
                      <a:pt x="58" y="75"/>
                    </a:cubicBezTo>
                    <a:cubicBezTo>
                      <a:pt x="55" y="71"/>
                      <a:pt x="55" y="70"/>
                      <a:pt x="51" y="65"/>
                    </a:cubicBezTo>
                    <a:cubicBezTo>
                      <a:pt x="47" y="60"/>
                      <a:pt x="48" y="56"/>
                      <a:pt x="44" y="55"/>
                    </a:cubicBezTo>
                    <a:cubicBezTo>
                      <a:pt x="40" y="54"/>
                      <a:pt x="38" y="57"/>
                      <a:pt x="33" y="51"/>
                    </a:cubicBezTo>
                    <a:cubicBezTo>
                      <a:pt x="27" y="46"/>
                      <a:pt x="24" y="42"/>
                      <a:pt x="21" y="39"/>
                    </a:cubicBezTo>
                    <a:cubicBezTo>
                      <a:pt x="19" y="36"/>
                      <a:pt x="9" y="27"/>
                      <a:pt x="8" y="25"/>
                    </a:cubicBezTo>
                    <a:cubicBezTo>
                      <a:pt x="7" y="22"/>
                      <a:pt x="1" y="15"/>
                      <a:pt x="1" y="11"/>
                    </a:cubicBezTo>
                    <a:cubicBezTo>
                      <a:pt x="1" y="7"/>
                      <a:pt x="0" y="0"/>
                      <a:pt x="5"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6" name="Freeform 810">
                <a:extLst>
                  <a:ext uri="{FF2B5EF4-FFF2-40B4-BE49-F238E27FC236}">
                    <a16:creationId xmlns:a16="http://schemas.microsoft.com/office/drawing/2014/main" id="{F68AFD0D-6C76-4E55-4F8D-9EC40F8DCB47}"/>
                  </a:ext>
                </a:extLst>
              </p:cNvPr>
              <p:cNvSpPr>
                <a:spLocks/>
              </p:cNvSpPr>
              <p:nvPr/>
            </p:nvSpPr>
            <p:spPr bwMode="auto">
              <a:xfrm>
                <a:off x="4318" y="2017"/>
                <a:ext cx="99" cy="125"/>
              </a:xfrm>
              <a:custGeom>
                <a:avLst/>
                <a:gdLst>
                  <a:gd name="T0" fmla="*/ 4 w 165"/>
                  <a:gd name="T1" fmla="*/ 147 h 208"/>
                  <a:gd name="T2" fmla="*/ 19 w 165"/>
                  <a:gd name="T3" fmla="*/ 150 h 208"/>
                  <a:gd name="T4" fmla="*/ 18 w 165"/>
                  <a:gd name="T5" fmla="*/ 183 h 208"/>
                  <a:gd name="T6" fmla="*/ 13 w 165"/>
                  <a:gd name="T7" fmla="*/ 199 h 208"/>
                  <a:gd name="T8" fmla="*/ 29 w 165"/>
                  <a:gd name="T9" fmla="*/ 206 h 208"/>
                  <a:gd name="T10" fmla="*/ 38 w 165"/>
                  <a:gd name="T11" fmla="*/ 197 h 208"/>
                  <a:gd name="T12" fmla="*/ 39 w 165"/>
                  <a:gd name="T13" fmla="*/ 181 h 208"/>
                  <a:gd name="T14" fmla="*/ 41 w 165"/>
                  <a:gd name="T15" fmla="*/ 152 h 208"/>
                  <a:gd name="T16" fmla="*/ 41 w 165"/>
                  <a:gd name="T17" fmla="*/ 128 h 208"/>
                  <a:gd name="T18" fmla="*/ 56 w 165"/>
                  <a:gd name="T19" fmla="*/ 128 h 208"/>
                  <a:gd name="T20" fmla="*/ 60 w 165"/>
                  <a:gd name="T21" fmla="*/ 155 h 208"/>
                  <a:gd name="T22" fmla="*/ 69 w 165"/>
                  <a:gd name="T23" fmla="*/ 179 h 208"/>
                  <a:gd name="T24" fmla="*/ 96 w 165"/>
                  <a:gd name="T25" fmla="*/ 173 h 208"/>
                  <a:gd name="T26" fmla="*/ 87 w 165"/>
                  <a:gd name="T27" fmla="*/ 189 h 208"/>
                  <a:gd name="T28" fmla="*/ 97 w 165"/>
                  <a:gd name="T29" fmla="*/ 206 h 208"/>
                  <a:gd name="T30" fmla="*/ 108 w 165"/>
                  <a:gd name="T31" fmla="*/ 193 h 208"/>
                  <a:gd name="T32" fmla="*/ 110 w 165"/>
                  <a:gd name="T33" fmla="*/ 175 h 208"/>
                  <a:gd name="T34" fmla="*/ 102 w 165"/>
                  <a:gd name="T35" fmla="*/ 159 h 208"/>
                  <a:gd name="T36" fmla="*/ 92 w 165"/>
                  <a:gd name="T37" fmla="*/ 141 h 208"/>
                  <a:gd name="T38" fmla="*/ 77 w 165"/>
                  <a:gd name="T39" fmla="*/ 112 h 208"/>
                  <a:gd name="T40" fmla="*/ 80 w 165"/>
                  <a:gd name="T41" fmla="*/ 98 h 208"/>
                  <a:gd name="T42" fmla="*/ 101 w 165"/>
                  <a:gd name="T43" fmla="*/ 79 h 208"/>
                  <a:gd name="T44" fmla="*/ 114 w 165"/>
                  <a:gd name="T45" fmla="*/ 77 h 208"/>
                  <a:gd name="T46" fmla="*/ 114 w 165"/>
                  <a:gd name="T47" fmla="*/ 63 h 208"/>
                  <a:gd name="T48" fmla="*/ 93 w 165"/>
                  <a:gd name="T49" fmla="*/ 69 h 208"/>
                  <a:gd name="T50" fmla="*/ 78 w 165"/>
                  <a:gd name="T51" fmla="*/ 73 h 208"/>
                  <a:gd name="T52" fmla="*/ 61 w 165"/>
                  <a:gd name="T53" fmla="*/ 83 h 208"/>
                  <a:gd name="T54" fmla="*/ 48 w 165"/>
                  <a:gd name="T55" fmla="*/ 79 h 208"/>
                  <a:gd name="T56" fmla="*/ 34 w 165"/>
                  <a:gd name="T57" fmla="*/ 54 h 208"/>
                  <a:gd name="T58" fmla="*/ 46 w 165"/>
                  <a:gd name="T59" fmla="*/ 35 h 208"/>
                  <a:gd name="T60" fmla="*/ 70 w 165"/>
                  <a:gd name="T61" fmla="*/ 35 h 208"/>
                  <a:gd name="T62" fmla="*/ 96 w 165"/>
                  <a:gd name="T63" fmla="*/ 34 h 208"/>
                  <a:gd name="T64" fmla="*/ 131 w 165"/>
                  <a:gd name="T65" fmla="*/ 41 h 208"/>
                  <a:gd name="T66" fmla="*/ 152 w 165"/>
                  <a:gd name="T67" fmla="*/ 25 h 208"/>
                  <a:gd name="T68" fmla="*/ 164 w 165"/>
                  <a:gd name="T69" fmla="*/ 5 h 208"/>
                  <a:gd name="T70" fmla="*/ 149 w 165"/>
                  <a:gd name="T71" fmla="*/ 9 h 208"/>
                  <a:gd name="T72" fmla="*/ 113 w 165"/>
                  <a:gd name="T73" fmla="*/ 24 h 208"/>
                  <a:gd name="T74" fmla="*/ 87 w 165"/>
                  <a:gd name="T75" fmla="*/ 18 h 208"/>
                  <a:gd name="T76" fmla="*/ 60 w 165"/>
                  <a:gd name="T77" fmla="*/ 11 h 208"/>
                  <a:gd name="T78" fmla="*/ 49 w 165"/>
                  <a:gd name="T79" fmla="*/ 22 h 208"/>
                  <a:gd name="T80" fmla="*/ 34 w 165"/>
                  <a:gd name="T81" fmla="*/ 29 h 208"/>
                  <a:gd name="T82" fmla="*/ 25 w 165"/>
                  <a:gd name="T83" fmla="*/ 52 h 208"/>
                  <a:gd name="T84" fmla="*/ 24 w 165"/>
                  <a:gd name="T85" fmla="*/ 71 h 208"/>
                  <a:gd name="T86" fmla="*/ 16 w 165"/>
                  <a:gd name="T87" fmla="*/ 97 h 208"/>
                  <a:gd name="T88" fmla="*/ 4 w 165"/>
                  <a:gd name="T89" fmla="*/ 12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5" h="208">
                    <a:moveTo>
                      <a:pt x="2" y="133"/>
                    </a:moveTo>
                    <a:cubicBezTo>
                      <a:pt x="2" y="138"/>
                      <a:pt x="2" y="147"/>
                      <a:pt x="4" y="147"/>
                    </a:cubicBezTo>
                    <a:cubicBezTo>
                      <a:pt x="7" y="147"/>
                      <a:pt x="10" y="146"/>
                      <a:pt x="13" y="145"/>
                    </a:cubicBezTo>
                    <a:cubicBezTo>
                      <a:pt x="16" y="145"/>
                      <a:pt x="19" y="143"/>
                      <a:pt x="19" y="150"/>
                    </a:cubicBezTo>
                    <a:cubicBezTo>
                      <a:pt x="19" y="156"/>
                      <a:pt x="22" y="163"/>
                      <a:pt x="21" y="170"/>
                    </a:cubicBezTo>
                    <a:cubicBezTo>
                      <a:pt x="21" y="177"/>
                      <a:pt x="19" y="181"/>
                      <a:pt x="18" y="183"/>
                    </a:cubicBezTo>
                    <a:cubicBezTo>
                      <a:pt x="18" y="186"/>
                      <a:pt x="18" y="186"/>
                      <a:pt x="16" y="190"/>
                    </a:cubicBezTo>
                    <a:cubicBezTo>
                      <a:pt x="14" y="194"/>
                      <a:pt x="11" y="194"/>
                      <a:pt x="13" y="199"/>
                    </a:cubicBezTo>
                    <a:cubicBezTo>
                      <a:pt x="15" y="204"/>
                      <a:pt x="14" y="207"/>
                      <a:pt x="19" y="207"/>
                    </a:cubicBezTo>
                    <a:cubicBezTo>
                      <a:pt x="24" y="208"/>
                      <a:pt x="26" y="208"/>
                      <a:pt x="29" y="206"/>
                    </a:cubicBezTo>
                    <a:cubicBezTo>
                      <a:pt x="31" y="205"/>
                      <a:pt x="37" y="204"/>
                      <a:pt x="38" y="203"/>
                    </a:cubicBezTo>
                    <a:cubicBezTo>
                      <a:pt x="39" y="202"/>
                      <a:pt x="40" y="201"/>
                      <a:pt x="38" y="197"/>
                    </a:cubicBezTo>
                    <a:cubicBezTo>
                      <a:pt x="36" y="193"/>
                      <a:pt x="34" y="193"/>
                      <a:pt x="36" y="189"/>
                    </a:cubicBezTo>
                    <a:cubicBezTo>
                      <a:pt x="38" y="185"/>
                      <a:pt x="37" y="184"/>
                      <a:pt x="39" y="181"/>
                    </a:cubicBezTo>
                    <a:cubicBezTo>
                      <a:pt x="41" y="179"/>
                      <a:pt x="41" y="172"/>
                      <a:pt x="41" y="170"/>
                    </a:cubicBezTo>
                    <a:cubicBezTo>
                      <a:pt x="41" y="168"/>
                      <a:pt x="40" y="158"/>
                      <a:pt x="41" y="152"/>
                    </a:cubicBezTo>
                    <a:cubicBezTo>
                      <a:pt x="41" y="146"/>
                      <a:pt x="42" y="142"/>
                      <a:pt x="41" y="139"/>
                    </a:cubicBezTo>
                    <a:cubicBezTo>
                      <a:pt x="39" y="135"/>
                      <a:pt x="37" y="131"/>
                      <a:pt x="41" y="128"/>
                    </a:cubicBezTo>
                    <a:cubicBezTo>
                      <a:pt x="44" y="126"/>
                      <a:pt x="44" y="124"/>
                      <a:pt x="50" y="123"/>
                    </a:cubicBezTo>
                    <a:cubicBezTo>
                      <a:pt x="56" y="122"/>
                      <a:pt x="56" y="125"/>
                      <a:pt x="56" y="128"/>
                    </a:cubicBezTo>
                    <a:cubicBezTo>
                      <a:pt x="57" y="131"/>
                      <a:pt x="58" y="139"/>
                      <a:pt x="56" y="143"/>
                    </a:cubicBezTo>
                    <a:cubicBezTo>
                      <a:pt x="55" y="146"/>
                      <a:pt x="58" y="154"/>
                      <a:pt x="60" y="155"/>
                    </a:cubicBezTo>
                    <a:cubicBezTo>
                      <a:pt x="61" y="157"/>
                      <a:pt x="70" y="163"/>
                      <a:pt x="69" y="165"/>
                    </a:cubicBezTo>
                    <a:cubicBezTo>
                      <a:pt x="68" y="168"/>
                      <a:pt x="65" y="174"/>
                      <a:pt x="69" y="179"/>
                    </a:cubicBezTo>
                    <a:cubicBezTo>
                      <a:pt x="73" y="184"/>
                      <a:pt x="78" y="193"/>
                      <a:pt x="79" y="186"/>
                    </a:cubicBezTo>
                    <a:cubicBezTo>
                      <a:pt x="81" y="180"/>
                      <a:pt x="95" y="172"/>
                      <a:pt x="96" y="173"/>
                    </a:cubicBezTo>
                    <a:cubicBezTo>
                      <a:pt x="98" y="174"/>
                      <a:pt x="102" y="179"/>
                      <a:pt x="98" y="180"/>
                    </a:cubicBezTo>
                    <a:cubicBezTo>
                      <a:pt x="95" y="181"/>
                      <a:pt x="87" y="185"/>
                      <a:pt x="87" y="189"/>
                    </a:cubicBezTo>
                    <a:cubicBezTo>
                      <a:pt x="87" y="192"/>
                      <a:pt x="86" y="198"/>
                      <a:pt x="88" y="199"/>
                    </a:cubicBezTo>
                    <a:cubicBezTo>
                      <a:pt x="91" y="200"/>
                      <a:pt x="94" y="205"/>
                      <a:pt x="97" y="206"/>
                    </a:cubicBezTo>
                    <a:cubicBezTo>
                      <a:pt x="100" y="208"/>
                      <a:pt x="106" y="202"/>
                      <a:pt x="107" y="199"/>
                    </a:cubicBezTo>
                    <a:cubicBezTo>
                      <a:pt x="109" y="197"/>
                      <a:pt x="110" y="195"/>
                      <a:pt x="108" y="193"/>
                    </a:cubicBezTo>
                    <a:cubicBezTo>
                      <a:pt x="106" y="191"/>
                      <a:pt x="103" y="186"/>
                      <a:pt x="106" y="184"/>
                    </a:cubicBezTo>
                    <a:cubicBezTo>
                      <a:pt x="109" y="182"/>
                      <a:pt x="111" y="177"/>
                      <a:pt x="110" y="175"/>
                    </a:cubicBezTo>
                    <a:cubicBezTo>
                      <a:pt x="108" y="173"/>
                      <a:pt x="103" y="169"/>
                      <a:pt x="104" y="166"/>
                    </a:cubicBezTo>
                    <a:cubicBezTo>
                      <a:pt x="105" y="164"/>
                      <a:pt x="106" y="159"/>
                      <a:pt x="102" y="159"/>
                    </a:cubicBezTo>
                    <a:cubicBezTo>
                      <a:pt x="97" y="159"/>
                      <a:pt x="95" y="155"/>
                      <a:pt x="93" y="153"/>
                    </a:cubicBezTo>
                    <a:cubicBezTo>
                      <a:pt x="90" y="150"/>
                      <a:pt x="92" y="147"/>
                      <a:pt x="92" y="141"/>
                    </a:cubicBezTo>
                    <a:cubicBezTo>
                      <a:pt x="92" y="134"/>
                      <a:pt x="94" y="136"/>
                      <a:pt x="88" y="129"/>
                    </a:cubicBezTo>
                    <a:cubicBezTo>
                      <a:pt x="83" y="122"/>
                      <a:pt x="81" y="118"/>
                      <a:pt x="77" y="112"/>
                    </a:cubicBezTo>
                    <a:cubicBezTo>
                      <a:pt x="73" y="107"/>
                      <a:pt x="62" y="100"/>
                      <a:pt x="69" y="101"/>
                    </a:cubicBezTo>
                    <a:cubicBezTo>
                      <a:pt x="76" y="102"/>
                      <a:pt x="79" y="100"/>
                      <a:pt x="80" y="98"/>
                    </a:cubicBezTo>
                    <a:cubicBezTo>
                      <a:pt x="82" y="96"/>
                      <a:pt x="89" y="95"/>
                      <a:pt x="93" y="90"/>
                    </a:cubicBezTo>
                    <a:cubicBezTo>
                      <a:pt x="97" y="84"/>
                      <a:pt x="96" y="82"/>
                      <a:pt x="101" y="79"/>
                    </a:cubicBezTo>
                    <a:cubicBezTo>
                      <a:pt x="105" y="75"/>
                      <a:pt x="108" y="70"/>
                      <a:pt x="109" y="72"/>
                    </a:cubicBezTo>
                    <a:cubicBezTo>
                      <a:pt x="109" y="74"/>
                      <a:pt x="111" y="78"/>
                      <a:pt x="114" y="77"/>
                    </a:cubicBezTo>
                    <a:cubicBezTo>
                      <a:pt x="118" y="75"/>
                      <a:pt x="120" y="71"/>
                      <a:pt x="120" y="69"/>
                    </a:cubicBezTo>
                    <a:cubicBezTo>
                      <a:pt x="121" y="67"/>
                      <a:pt x="121" y="63"/>
                      <a:pt x="114" y="63"/>
                    </a:cubicBezTo>
                    <a:cubicBezTo>
                      <a:pt x="107" y="63"/>
                      <a:pt x="106" y="59"/>
                      <a:pt x="102" y="64"/>
                    </a:cubicBezTo>
                    <a:cubicBezTo>
                      <a:pt x="98" y="69"/>
                      <a:pt x="98" y="68"/>
                      <a:pt x="93" y="69"/>
                    </a:cubicBezTo>
                    <a:cubicBezTo>
                      <a:pt x="89" y="71"/>
                      <a:pt x="89" y="71"/>
                      <a:pt x="85" y="73"/>
                    </a:cubicBezTo>
                    <a:cubicBezTo>
                      <a:pt x="81" y="74"/>
                      <a:pt x="80" y="76"/>
                      <a:pt x="78" y="73"/>
                    </a:cubicBezTo>
                    <a:cubicBezTo>
                      <a:pt x="75" y="70"/>
                      <a:pt x="71" y="72"/>
                      <a:pt x="69" y="74"/>
                    </a:cubicBezTo>
                    <a:cubicBezTo>
                      <a:pt x="67" y="76"/>
                      <a:pt x="63" y="79"/>
                      <a:pt x="61" y="83"/>
                    </a:cubicBezTo>
                    <a:cubicBezTo>
                      <a:pt x="59" y="87"/>
                      <a:pt x="64" y="93"/>
                      <a:pt x="57" y="87"/>
                    </a:cubicBezTo>
                    <a:cubicBezTo>
                      <a:pt x="50" y="81"/>
                      <a:pt x="51" y="83"/>
                      <a:pt x="48" y="79"/>
                    </a:cubicBezTo>
                    <a:cubicBezTo>
                      <a:pt x="44" y="75"/>
                      <a:pt x="42" y="72"/>
                      <a:pt x="39" y="70"/>
                    </a:cubicBezTo>
                    <a:cubicBezTo>
                      <a:pt x="36" y="67"/>
                      <a:pt x="33" y="60"/>
                      <a:pt x="34" y="54"/>
                    </a:cubicBezTo>
                    <a:cubicBezTo>
                      <a:pt x="36" y="47"/>
                      <a:pt x="39" y="45"/>
                      <a:pt x="41" y="41"/>
                    </a:cubicBezTo>
                    <a:cubicBezTo>
                      <a:pt x="42" y="37"/>
                      <a:pt x="42" y="35"/>
                      <a:pt x="46" y="35"/>
                    </a:cubicBezTo>
                    <a:cubicBezTo>
                      <a:pt x="50" y="35"/>
                      <a:pt x="51" y="32"/>
                      <a:pt x="58" y="35"/>
                    </a:cubicBezTo>
                    <a:cubicBezTo>
                      <a:pt x="65" y="37"/>
                      <a:pt x="66" y="36"/>
                      <a:pt x="70" y="35"/>
                    </a:cubicBezTo>
                    <a:cubicBezTo>
                      <a:pt x="74" y="34"/>
                      <a:pt x="77" y="35"/>
                      <a:pt x="83" y="35"/>
                    </a:cubicBezTo>
                    <a:cubicBezTo>
                      <a:pt x="89" y="35"/>
                      <a:pt x="92" y="35"/>
                      <a:pt x="96" y="34"/>
                    </a:cubicBezTo>
                    <a:cubicBezTo>
                      <a:pt x="101" y="34"/>
                      <a:pt x="108" y="37"/>
                      <a:pt x="112" y="38"/>
                    </a:cubicBezTo>
                    <a:cubicBezTo>
                      <a:pt x="116" y="40"/>
                      <a:pt x="128" y="43"/>
                      <a:pt x="131" y="41"/>
                    </a:cubicBezTo>
                    <a:cubicBezTo>
                      <a:pt x="135" y="40"/>
                      <a:pt x="136" y="42"/>
                      <a:pt x="142" y="37"/>
                    </a:cubicBezTo>
                    <a:cubicBezTo>
                      <a:pt x="148" y="31"/>
                      <a:pt x="150" y="28"/>
                      <a:pt x="152" y="25"/>
                    </a:cubicBezTo>
                    <a:cubicBezTo>
                      <a:pt x="155" y="22"/>
                      <a:pt x="155" y="19"/>
                      <a:pt x="159" y="15"/>
                    </a:cubicBezTo>
                    <a:cubicBezTo>
                      <a:pt x="162" y="12"/>
                      <a:pt x="163" y="8"/>
                      <a:pt x="164" y="5"/>
                    </a:cubicBezTo>
                    <a:cubicBezTo>
                      <a:pt x="165" y="3"/>
                      <a:pt x="165" y="0"/>
                      <a:pt x="159" y="2"/>
                    </a:cubicBezTo>
                    <a:cubicBezTo>
                      <a:pt x="154" y="4"/>
                      <a:pt x="157" y="0"/>
                      <a:pt x="149" y="9"/>
                    </a:cubicBezTo>
                    <a:cubicBezTo>
                      <a:pt x="142" y="17"/>
                      <a:pt x="135" y="21"/>
                      <a:pt x="130" y="24"/>
                    </a:cubicBezTo>
                    <a:cubicBezTo>
                      <a:pt x="126" y="27"/>
                      <a:pt x="119" y="24"/>
                      <a:pt x="113" y="24"/>
                    </a:cubicBezTo>
                    <a:cubicBezTo>
                      <a:pt x="106" y="23"/>
                      <a:pt x="105" y="26"/>
                      <a:pt x="98" y="23"/>
                    </a:cubicBezTo>
                    <a:cubicBezTo>
                      <a:pt x="91" y="20"/>
                      <a:pt x="89" y="17"/>
                      <a:pt x="87" y="18"/>
                    </a:cubicBezTo>
                    <a:cubicBezTo>
                      <a:pt x="84" y="18"/>
                      <a:pt x="81" y="20"/>
                      <a:pt x="75" y="17"/>
                    </a:cubicBezTo>
                    <a:cubicBezTo>
                      <a:pt x="69" y="13"/>
                      <a:pt x="64" y="11"/>
                      <a:pt x="60" y="11"/>
                    </a:cubicBezTo>
                    <a:cubicBezTo>
                      <a:pt x="57" y="11"/>
                      <a:pt x="53" y="12"/>
                      <a:pt x="53" y="16"/>
                    </a:cubicBezTo>
                    <a:cubicBezTo>
                      <a:pt x="52" y="20"/>
                      <a:pt x="52" y="22"/>
                      <a:pt x="49" y="22"/>
                    </a:cubicBezTo>
                    <a:cubicBezTo>
                      <a:pt x="45" y="23"/>
                      <a:pt x="43" y="22"/>
                      <a:pt x="41" y="21"/>
                    </a:cubicBezTo>
                    <a:cubicBezTo>
                      <a:pt x="38" y="21"/>
                      <a:pt x="37" y="25"/>
                      <a:pt x="34" y="29"/>
                    </a:cubicBezTo>
                    <a:cubicBezTo>
                      <a:pt x="30" y="33"/>
                      <a:pt x="29" y="30"/>
                      <a:pt x="28" y="38"/>
                    </a:cubicBezTo>
                    <a:cubicBezTo>
                      <a:pt x="26" y="45"/>
                      <a:pt x="23" y="49"/>
                      <a:pt x="25" y="52"/>
                    </a:cubicBezTo>
                    <a:cubicBezTo>
                      <a:pt x="28" y="56"/>
                      <a:pt x="25" y="63"/>
                      <a:pt x="26" y="65"/>
                    </a:cubicBezTo>
                    <a:cubicBezTo>
                      <a:pt x="27" y="67"/>
                      <a:pt x="28" y="65"/>
                      <a:pt x="24" y="71"/>
                    </a:cubicBezTo>
                    <a:cubicBezTo>
                      <a:pt x="20" y="78"/>
                      <a:pt x="18" y="78"/>
                      <a:pt x="17" y="83"/>
                    </a:cubicBezTo>
                    <a:cubicBezTo>
                      <a:pt x="16" y="89"/>
                      <a:pt x="17" y="89"/>
                      <a:pt x="16" y="97"/>
                    </a:cubicBezTo>
                    <a:cubicBezTo>
                      <a:pt x="14" y="106"/>
                      <a:pt x="11" y="109"/>
                      <a:pt x="10" y="113"/>
                    </a:cubicBezTo>
                    <a:cubicBezTo>
                      <a:pt x="9" y="117"/>
                      <a:pt x="7" y="118"/>
                      <a:pt x="4" y="121"/>
                    </a:cubicBezTo>
                    <a:cubicBezTo>
                      <a:pt x="0" y="124"/>
                      <a:pt x="1" y="129"/>
                      <a:pt x="2" y="13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7" name="Freeform 811">
                <a:extLst>
                  <a:ext uri="{FF2B5EF4-FFF2-40B4-BE49-F238E27FC236}">
                    <a16:creationId xmlns:a16="http://schemas.microsoft.com/office/drawing/2014/main" id="{27C5A8C2-F847-2373-6805-AC73017184EB}"/>
                  </a:ext>
                </a:extLst>
              </p:cNvPr>
              <p:cNvSpPr>
                <a:spLocks/>
              </p:cNvSpPr>
              <p:nvPr/>
            </p:nvSpPr>
            <p:spPr bwMode="auto">
              <a:xfrm>
                <a:off x="4114" y="2142"/>
                <a:ext cx="155" cy="54"/>
              </a:xfrm>
              <a:custGeom>
                <a:avLst/>
                <a:gdLst>
                  <a:gd name="T0" fmla="*/ 14 w 259"/>
                  <a:gd name="T1" fmla="*/ 19 h 89"/>
                  <a:gd name="T2" fmla="*/ 22 w 259"/>
                  <a:gd name="T3" fmla="*/ 3 h 89"/>
                  <a:gd name="T4" fmla="*/ 39 w 259"/>
                  <a:gd name="T5" fmla="*/ 10 h 89"/>
                  <a:gd name="T6" fmla="*/ 49 w 259"/>
                  <a:gd name="T7" fmla="*/ 8 h 89"/>
                  <a:gd name="T8" fmla="*/ 71 w 259"/>
                  <a:gd name="T9" fmla="*/ 15 h 89"/>
                  <a:gd name="T10" fmla="*/ 83 w 259"/>
                  <a:gd name="T11" fmla="*/ 24 h 89"/>
                  <a:gd name="T12" fmla="*/ 93 w 259"/>
                  <a:gd name="T13" fmla="*/ 32 h 89"/>
                  <a:gd name="T14" fmla="*/ 117 w 259"/>
                  <a:gd name="T15" fmla="*/ 33 h 89"/>
                  <a:gd name="T16" fmla="*/ 129 w 259"/>
                  <a:gd name="T17" fmla="*/ 33 h 89"/>
                  <a:gd name="T18" fmla="*/ 137 w 259"/>
                  <a:gd name="T19" fmla="*/ 19 h 89"/>
                  <a:gd name="T20" fmla="*/ 152 w 259"/>
                  <a:gd name="T21" fmla="*/ 30 h 89"/>
                  <a:gd name="T22" fmla="*/ 166 w 259"/>
                  <a:gd name="T23" fmla="*/ 32 h 89"/>
                  <a:gd name="T24" fmla="*/ 182 w 259"/>
                  <a:gd name="T25" fmla="*/ 34 h 89"/>
                  <a:gd name="T26" fmla="*/ 216 w 259"/>
                  <a:gd name="T27" fmla="*/ 35 h 89"/>
                  <a:gd name="T28" fmla="*/ 199 w 259"/>
                  <a:gd name="T29" fmla="*/ 42 h 89"/>
                  <a:gd name="T30" fmla="*/ 186 w 259"/>
                  <a:gd name="T31" fmla="*/ 48 h 89"/>
                  <a:gd name="T32" fmla="*/ 199 w 259"/>
                  <a:gd name="T33" fmla="*/ 56 h 89"/>
                  <a:gd name="T34" fmla="*/ 226 w 259"/>
                  <a:gd name="T35" fmla="*/ 56 h 89"/>
                  <a:gd name="T36" fmla="*/ 229 w 259"/>
                  <a:gd name="T37" fmla="*/ 69 h 89"/>
                  <a:gd name="T38" fmla="*/ 258 w 259"/>
                  <a:gd name="T39" fmla="*/ 74 h 89"/>
                  <a:gd name="T40" fmla="*/ 250 w 259"/>
                  <a:gd name="T41" fmla="*/ 82 h 89"/>
                  <a:gd name="T42" fmla="*/ 241 w 259"/>
                  <a:gd name="T43" fmla="*/ 85 h 89"/>
                  <a:gd name="T44" fmla="*/ 226 w 259"/>
                  <a:gd name="T45" fmla="*/ 77 h 89"/>
                  <a:gd name="T46" fmla="*/ 217 w 259"/>
                  <a:gd name="T47" fmla="*/ 79 h 89"/>
                  <a:gd name="T48" fmla="*/ 202 w 259"/>
                  <a:gd name="T49" fmla="*/ 76 h 89"/>
                  <a:gd name="T50" fmla="*/ 189 w 259"/>
                  <a:gd name="T51" fmla="*/ 73 h 89"/>
                  <a:gd name="T52" fmla="*/ 174 w 259"/>
                  <a:gd name="T53" fmla="*/ 76 h 89"/>
                  <a:gd name="T54" fmla="*/ 150 w 259"/>
                  <a:gd name="T55" fmla="*/ 70 h 89"/>
                  <a:gd name="T56" fmla="*/ 127 w 259"/>
                  <a:gd name="T57" fmla="*/ 66 h 89"/>
                  <a:gd name="T58" fmla="*/ 98 w 259"/>
                  <a:gd name="T59" fmla="*/ 56 h 89"/>
                  <a:gd name="T60" fmla="*/ 84 w 259"/>
                  <a:gd name="T61" fmla="*/ 58 h 89"/>
                  <a:gd name="T62" fmla="*/ 67 w 259"/>
                  <a:gd name="T63" fmla="*/ 57 h 89"/>
                  <a:gd name="T64" fmla="*/ 43 w 259"/>
                  <a:gd name="T65" fmla="*/ 51 h 89"/>
                  <a:gd name="T66" fmla="*/ 28 w 259"/>
                  <a:gd name="T67" fmla="*/ 44 h 89"/>
                  <a:gd name="T68" fmla="*/ 25 w 259"/>
                  <a:gd name="T69" fmla="*/ 34 h 89"/>
                  <a:gd name="T70" fmla="*/ 7 w 259"/>
                  <a:gd name="T71" fmla="*/ 29 h 89"/>
                  <a:gd name="T72" fmla="*/ 5 w 259"/>
                  <a:gd name="T73" fmla="*/ 24 h 89"/>
                  <a:gd name="T74" fmla="*/ 14 w 259"/>
                  <a:gd name="T75"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9" h="89">
                    <a:moveTo>
                      <a:pt x="14" y="19"/>
                    </a:moveTo>
                    <a:cubicBezTo>
                      <a:pt x="19" y="8"/>
                      <a:pt x="18" y="0"/>
                      <a:pt x="22" y="3"/>
                    </a:cubicBezTo>
                    <a:cubicBezTo>
                      <a:pt x="26" y="6"/>
                      <a:pt x="33" y="12"/>
                      <a:pt x="39" y="10"/>
                    </a:cubicBezTo>
                    <a:cubicBezTo>
                      <a:pt x="44" y="9"/>
                      <a:pt x="40" y="6"/>
                      <a:pt x="49" y="8"/>
                    </a:cubicBezTo>
                    <a:cubicBezTo>
                      <a:pt x="57" y="11"/>
                      <a:pt x="65" y="11"/>
                      <a:pt x="71" y="15"/>
                    </a:cubicBezTo>
                    <a:cubicBezTo>
                      <a:pt x="76" y="20"/>
                      <a:pt x="81" y="19"/>
                      <a:pt x="83" y="24"/>
                    </a:cubicBezTo>
                    <a:cubicBezTo>
                      <a:pt x="85" y="29"/>
                      <a:pt x="80" y="30"/>
                      <a:pt x="93" y="32"/>
                    </a:cubicBezTo>
                    <a:cubicBezTo>
                      <a:pt x="106" y="33"/>
                      <a:pt x="106" y="33"/>
                      <a:pt x="117" y="33"/>
                    </a:cubicBezTo>
                    <a:cubicBezTo>
                      <a:pt x="127" y="33"/>
                      <a:pt x="125" y="38"/>
                      <a:pt x="129" y="33"/>
                    </a:cubicBezTo>
                    <a:cubicBezTo>
                      <a:pt x="132" y="28"/>
                      <a:pt x="134" y="16"/>
                      <a:pt x="137" y="19"/>
                    </a:cubicBezTo>
                    <a:cubicBezTo>
                      <a:pt x="139" y="22"/>
                      <a:pt x="147" y="28"/>
                      <a:pt x="152" y="30"/>
                    </a:cubicBezTo>
                    <a:cubicBezTo>
                      <a:pt x="157" y="32"/>
                      <a:pt x="158" y="29"/>
                      <a:pt x="166" y="32"/>
                    </a:cubicBezTo>
                    <a:cubicBezTo>
                      <a:pt x="174" y="34"/>
                      <a:pt x="174" y="34"/>
                      <a:pt x="182" y="34"/>
                    </a:cubicBezTo>
                    <a:cubicBezTo>
                      <a:pt x="190" y="34"/>
                      <a:pt x="220" y="29"/>
                      <a:pt x="216" y="35"/>
                    </a:cubicBezTo>
                    <a:cubicBezTo>
                      <a:pt x="212" y="42"/>
                      <a:pt x="209" y="41"/>
                      <a:pt x="199" y="42"/>
                    </a:cubicBezTo>
                    <a:cubicBezTo>
                      <a:pt x="189" y="44"/>
                      <a:pt x="182" y="42"/>
                      <a:pt x="186" y="48"/>
                    </a:cubicBezTo>
                    <a:cubicBezTo>
                      <a:pt x="190" y="55"/>
                      <a:pt x="191" y="56"/>
                      <a:pt x="199" y="56"/>
                    </a:cubicBezTo>
                    <a:cubicBezTo>
                      <a:pt x="207" y="56"/>
                      <a:pt x="226" y="51"/>
                      <a:pt x="226" y="56"/>
                    </a:cubicBezTo>
                    <a:cubicBezTo>
                      <a:pt x="227" y="62"/>
                      <a:pt x="217" y="67"/>
                      <a:pt x="229" y="69"/>
                    </a:cubicBezTo>
                    <a:cubicBezTo>
                      <a:pt x="241" y="70"/>
                      <a:pt x="259" y="70"/>
                      <a:pt x="258" y="74"/>
                    </a:cubicBezTo>
                    <a:cubicBezTo>
                      <a:pt x="258" y="78"/>
                      <a:pt x="252" y="79"/>
                      <a:pt x="250" y="82"/>
                    </a:cubicBezTo>
                    <a:cubicBezTo>
                      <a:pt x="248" y="84"/>
                      <a:pt x="248" y="89"/>
                      <a:pt x="241" y="85"/>
                    </a:cubicBezTo>
                    <a:cubicBezTo>
                      <a:pt x="235" y="81"/>
                      <a:pt x="227" y="72"/>
                      <a:pt x="226" y="77"/>
                    </a:cubicBezTo>
                    <a:cubicBezTo>
                      <a:pt x="225" y="82"/>
                      <a:pt x="220" y="81"/>
                      <a:pt x="217" y="79"/>
                    </a:cubicBezTo>
                    <a:cubicBezTo>
                      <a:pt x="215" y="78"/>
                      <a:pt x="209" y="79"/>
                      <a:pt x="202" y="76"/>
                    </a:cubicBezTo>
                    <a:cubicBezTo>
                      <a:pt x="195" y="73"/>
                      <a:pt x="194" y="69"/>
                      <a:pt x="189" y="73"/>
                    </a:cubicBezTo>
                    <a:cubicBezTo>
                      <a:pt x="184" y="76"/>
                      <a:pt x="189" y="80"/>
                      <a:pt x="174" y="76"/>
                    </a:cubicBezTo>
                    <a:cubicBezTo>
                      <a:pt x="158" y="72"/>
                      <a:pt x="166" y="71"/>
                      <a:pt x="150" y="70"/>
                    </a:cubicBezTo>
                    <a:cubicBezTo>
                      <a:pt x="135" y="69"/>
                      <a:pt x="137" y="72"/>
                      <a:pt x="127" y="66"/>
                    </a:cubicBezTo>
                    <a:cubicBezTo>
                      <a:pt x="118" y="61"/>
                      <a:pt x="100" y="56"/>
                      <a:pt x="98" y="56"/>
                    </a:cubicBezTo>
                    <a:cubicBezTo>
                      <a:pt x="95" y="56"/>
                      <a:pt x="94" y="56"/>
                      <a:pt x="84" y="58"/>
                    </a:cubicBezTo>
                    <a:cubicBezTo>
                      <a:pt x="73" y="59"/>
                      <a:pt x="77" y="61"/>
                      <a:pt x="67" y="57"/>
                    </a:cubicBezTo>
                    <a:cubicBezTo>
                      <a:pt x="56" y="54"/>
                      <a:pt x="52" y="51"/>
                      <a:pt x="43" y="51"/>
                    </a:cubicBezTo>
                    <a:cubicBezTo>
                      <a:pt x="33" y="51"/>
                      <a:pt x="27" y="50"/>
                      <a:pt x="28" y="44"/>
                    </a:cubicBezTo>
                    <a:cubicBezTo>
                      <a:pt x="29" y="39"/>
                      <a:pt x="33" y="38"/>
                      <a:pt x="25" y="34"/>
                    </a:cubicBezTo>
                    <a:cubicBezTo>
                      <a:pt x="16" y="31"/>
                      <a:pt x="14" y="29"/>
                      <a:pt x="7" y="29"/>
                    </a:cubicBezTo>
                    <a:cubicBezTo>
                      <a:pt x="0" y="29"/>
                      <a:pt x="0" y="26"/>
                      <a:pt x="5" y="24"/>
                    </a:cubicBezTo>
                    <a:cubicBezTo>
                      <a:pt x="9" y="22"/>
                      <a:pt x="16" y="23"/>
                      <a:pt x="14" y="1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8" name="Freeform 812">
                <a:extLst>
                  <a:ext uri="{FF2B5EF4-FFF2-40B4-BE49-F238E27FC236}">
                    <a16:creationId xmlns:a16="http://schemas.microsoft.com/office/drawing/2014/main" id="{E47B95F8-1F39-698C-A337-B9CB8BFFEF06}"/>
                  </a:ext>
                </a:extLst>
              </p:cNvPr>
              <p:cNvSpPr>
                <a:spLocks/>
              </p:cNvSpPr>
              <p:nvPr/>
            </p:nvSpPr>
            <p:spPr bwMode="auto">
              <a:xfrm>
                <a:off x="4269" y="2184"/>
                <a:ext cx="15" cy="13"/>
              </a:xfrm>
              <a:custGeom>
                <a:avLst/>
                <a:gdLst>
                  <a:gd name="T0" fmla="*/ 3 w 25"/>
                  <a:gd name="T1" fmla="*/ 16 h 22"/>
                  <a:gd name="T2" fmla="*/ 7 w 25"/>
                  <a:gd name="T3" fmla="*/ 10 h 22"/>
                  <a:gd name="T4" fmla="*/ 10 w 25"/>
                  <a:gd name="T5" fmla="*/ 3 h 22"/>
                  <a:gd name="T6" fmla="*/ 16 w 25"/>
                  <a:gd name="T7" fmla="*/ 0 h 22"/>
                  <a:gd name="T8" fmla="*/ 21 w 25"/>
                  <a:gd name="T9" fmla="*/ 3 h 22"/>
                  <a:gd name="T10" fmla="*/ 23 w 25"/>
                  <a:gd name="T11" fmla="*/ 8 h 22"/>
                  <a:gd name="T12" fmla="*/ 18 w 25"/>
                  <a:gd name="T13" fmla="*/ 15 h 22"/>
                  <a:gd name="T14" fmla="*/ 15 w 25"/>
                  <a:gd name="T15" fmla="*/ 20 h 22"/>
                  <a:gd name="T16" fmla="*/ 6 w 25"/>
                  <a:gd name="T17" fmla="*/ 18 h 22"/>
                  <a:gd name="T18" fmla="*/ 3 w 25"/>
                  <a:gd name="T19"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2">
                    <a:moveTo>
                      <a:pt x="3" y="16"/>
                    </a:moveTo>
                    <a:cubicBezTo>
                      <a:pt x="6" y="13"/>
                      <a:pt x="7" y="14"/>
                      <a:pt x="7" y="10"/>
                    </a:cubicBezTo>
                    <a:cubicBezTo>
                      <a:pt x="7" y="6"/>
                      <a:pt x="7" y="5"/>
                      <a:pt x="10" y="3"/>
                    </a:cubicBezTo>
                    <a:cubicBezTo>
                      <a:pt x="12" y="0"/>
                      <a:pt x="14" y="0"/>
                      <a:pt x="16" y="0"/>
                    </a:cubicBezTo>
                    <a:cubicBezTo>
                      <a:pt x="18" y="1"/>
                      <a:pt x="21" y="1"/>
                      <a:pt x="21" y="3"/>
                    </a:cubicBezTo>
                    <a:cubicBezTo>
                      <a:pt x="22" y="5"/>
                      <a:pt x="25" y="5"/>
                      <a:pt x="23" y="8"/>
                    </a:cubicBezTo>
                    <a:cubicBezTo>
                      <a:pt x="20" y="10"/>
                      <a:pt x="18" y="11"/>
                      <a:pt x="18" y="15"/>
                    </a:cubicBezTo>
                    <a:cubicBezTo>
                      <a:pt x="17" y="18"/>
                      <a:pt x="20" y="22"/>
                      <a:pt x="15" y="20"/>
                    </a:cubicBezTo>
                    <a:cubicBezTo>
                      <a:pt x="9" y="18"/>
                      <a:pt x="10" y="18"/>
                      <a:pt x="6" y="18"/>
                    </a:cubicBezTo>
                    <a:cubicBezTo>
                      <a:pt x="3" y="19"/>
                      <a:pt x="0" y="16"/>
                      <a:pt x="3" y="1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9" name="Freeform 813">
                <a:extLst>
                  <a:ext uri="{FF2B5EF4-FFF2-40B4-BE49-F238E27FC236}">
                    <a16:creationId xmlns:a16="http://schemas.microsoft.com/office/drawing/2014/main" id="{0697F04A-B207-8597-6527-1B644B69595A}"/>
                  </a:ext>
                </a:extLst>
              </p:cNvPr>
              <p:cNvSpPr>
                <a:spLocks/>
              </p:cNvSpPr>
              <p:nvPr/>
            </p:nvSpPr>
            <p:spPr bwMode="auto">
              <a:xfrm>
                <a:off x="4281" y="2181"/>
                <a:ext cx="39" cy="18"/>
              </a:xfrm>
              <a:custGeom>
                <a:avLst/>
                <a:gdLst>
                  <a:gd name="T0" fmla="*/ 4 w 65"/>
                  <a:gd name="T1" fmla="*/ 26 h 30"/>
                  <a:gd name="T2" fmla="*/ 7 w 65"/>
                  <a:gd name="T3" fmla="*/ 15 h 30"/>
                  <a:gd name="T4" fmla="*/ 14 w 65"/>
                  <a:gd name="T5" fmla="*/ 12 h 30"/>
                  <a:gd name="T6" fmla="*/ 23 w 65"/>
                  <a:gd name="T7" fmla="*/ 10 h 30"/>
                  <a:gd name="T8" fmla="*/ 28 w 65"/>
                  <a:gd name="T9" fmla="*/ 4 h 30"/>
                  <a:gd name="T10" fmla="*/ 39 w 65"/>
                  <a:gd name="T11" fmla="*/ 3 h 30"/>
                  <a:gd name="T12" fmla="*/ 45 w 65"/>
                  <a:gd name="T13" fmla="*/ 10 h 30"/>
                  <a:gd name="T14" fmla="*/ 54 w 65"/>
                  <a:gd name="T15" fmla="*/ 8 h 30"/>
                  <a:gd name="T16" fmla="*/ 61 w 65"/>
                  <a:gd name="T17" fmla="*/ 7 h 30"/>
                  <a:gd name="T18" fmla="*/ 62 w 65"/>
                  <a:gd name="T19" fmla="*/ 15 h 30"/>
                  <a:gd name="T20" fmla="*/ 63 w 65"/>
                  <a:gd name="T21" fmla="*/ 19 h 30"/>
                  <a:gd name="T22" fmla="*/ 54 w 65"/>
                  <a:gd name="T23" fmla="*/ 22 h 30"/>
                  <a:gd name="T24" fmla="*/ 45 w 65"/>
                  <a:gd name="T25" fmla="*/ 19 h 30"/>
                  <a:gd name="T26" fmla="*/ 40 w 65"/>
                  <a:gd name="T27" fmla="*/ 19 h 30"/>
                  <a:gd name="T28" fmla="*/ 31 w 65"/>
                  <a:gd name="T29" fmla="*/ 24 h 30"/>
                  <a:gd name="T30" fmla="*/ 18 w 65"/>
                  <a:gd name="T31" fmla="*/ 29 h 30"/>
                  <a:gd name="T32" fmla="*/ 7 w 65"/>
                  <a:gd name="T33" fmla="*/ 29 h 30"/>
                  <a:gd name="T34" fmla="*/ 4 w 65"/>
                  <a:gd name="T35"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30">
                    <a:moveTo>
                      <a:pt x="4" y="26"/>
                    </a:moveTo>
                    <a:cubicBezTo>
                      <a:pt x="6" y="21"/>
                      <a:pt x="4" y="18"/>
                      <a:pt x="7" y="15"/>
                    </a:cubicBezTo>
                    <a:cubicBezTo>
                      <a:pt x="10" y="13"/>
                      <a:pt x="8" y="12"/>
                      <a:pt x="14" y="12"/>
                    </a:cubicBezTo>
                    <a:cubicBezTo>
                      <a:pt x="19" y="11"/>
                      <a:pt x="20" y="14"/>
                      <a:pt x="23" y="10"/>
                    </a:cubicBezTo>
                    <a:cubicBezTo>
                      <a:pt x="26" y="6"/>
                      <a:pt x="22" y="5"/>
                      <a:pt x="28" y="4"/>
                    </a:cubicBezTo>
                    <a:cubicBezTo>
                      <a:pt x="33" y="4"/>
                      <a:pt x="36" y="0"/>
                      <a:pt x="39" y="3"/>
                    </a:cubicBezTo>
                    <a:cubicBezTo>
                      <a:pt x="41" y="7"/>
                      <a:pt x="43" y="11"/>
                      <a:pt x="45" y="10"/>
                    </a:cubicBezTo>
                    <a:cubicBezTo>
                      <a:pt x="46" y="9"/>
                      <a:pt x="52" y="8"/>
                      <a:pt x="54" y="8"/>
                    </a:cubicBezTo>
                    <a:cubicBezTo>
                      <a:pt x="57" y="8"/>
                      <a:pt x="62" y="4"/>
                      <a:pt x="61" y="7"/>
                    </a:cubicBezTo>
                    <a:cubicBezTo>
                      <a:pt x="61" y="10"/>
                      <a:pt x="60" y="13"/>
                      <a:pt x="62" y="15"/>
                    </a:cubicBezTo>
                    <a:cubicBezTo>
                      <a:pt x="65" y="17"/>
                      <a:pt x="65" y="18"/>
                      <a:pt x="63" y="19"/>
                    </a:cubicBezTo>
                    <a:cubicBezTo>
                      <a:pt x="61" y="20"/>
                      <a:pt x="59" y="22"/>
                      <a:pt x="54" y="22"/>
                    </a:cubicBezTo>
                    <a:cubicBezTo>
                      <a:pt x="49" y="21"/>
                      <a:pt x="45" y="21"/>
                      <a:pt x="45" y="19"/>
                    </a:cubicBezTo>
                    <a:cubicBezTo>
                      <a:pt x="44" y="17"/>
                      <a:pt x="42" y="15"/>
                      <a:pt x="40" y="19"/>
                    </a:cubicBezTo>
                    <a:cubicBezTo>
                      <a:pt x="38" y="22"/>
                      <a:pt x="38" y="21"/>
                      <a:pt x="31" y="24"/>
                    </a:cubicBezTo>
                    <a:cubicBezTo>
                      <a:pt x="25" y="26"/>
                      <a:pt x="22" y="28"/>
                      <a:pt x="18" y="29"/>
                    </a:cubicBezTo>
                    <a:cubicBezTo>
                      <a:pt x="13" y="29"/>
                      <a:pt x="10" y="30"/>
                      <a:pt x="7" y="29"/>
                    </a:cubicBezTo>
                    <a:cubicBezTo>
                      <a:pt x="4" y="27"/>
                      <a:pt x="0" y="26"/>
                      <a:pt x="4" y="2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0" name="Freeform 814">
                <a:extLst>
                  <a:ext uri="{FF2B5EF4-FFF2-40B4-BE49-F238E27FC236}">
                    <a16:creationId xmlns:a16="http://schemas.microsoft.com/office/drawing/2014/main" id="{09ABBB0D-7276-9F8E-4640-39036C9ABD39}"/>
                  </a:ext>
                </a:extLst>
              </p:cNvPr>
              <p:cNvSpPr>
                <a:spLocks/>
              </p:cNvSpPr>
              <p:nvPr/>
            </p:nvSpPr>
            <p:spPr bwMode="auto">
              <a:xfrm>
                <a:off x="4312" y="2203"/>
                <a:ext cx="32" cy="18"/>
              </a:xfrm>
              <a:custGeom>
                <a:avLst/>
                <a:gdLst>
                  <a:gd name="T0" fmla="*/ 17 w 52"/>
                  <a:gd name="T1" fmla="*/ 2 h 29"/>
                  <a:gd name="T2" fmla="*/ 31 w 52"/>
                  <a:gd name="T3" fmla="*/ 1 h 29"/>
                  <a:gd name="T4" fmla="*/ 35 w 52"/>
                  <a:gd name="T5" fmla="*/ 4 h 29"/>
                  <a:gd name="T6" fmla="*/ 41 w 52"/>
                  <a:gd name="T7" fmla="*/ 9 h 29"/>
                  <a:gd name="T8" fmla="*/ 51 w 52"/>
                  <a:gd name="T9" fmla="*/ 18 h 29"/>
                  <a:gd name="T10" fmla="*/ 49 w 52"/>
                  <a:gd name="T11" fmla="*/ 24 h 29"/>
                  <a:gd name="T12" fmla="*/ 43 w 52"/>
                  <a:gd name="T13" fmla="*/ 26 h 29"/>
                  <a:gd name="T14" fmla="*/ 36 w 52"/>
                  <a:gd name="T15" fmla="*/ 25 h 29"/>
                  <a:gd name="T16" fmla="*/ 29 w 52"/>
                  <a:gd name="T17" fmla="*/ 20 h 29"/>
                  <a:gd name="T18" fmla="*/ 23 w 52"/>
                  <a:gd name="T19" fmla="*/ 13 h 29"/>
                  <a:gd name="T20" fmla="*/ 17 w 52"/>
                  <a:gd name="T21" fmla="*/ 11 h 29"/>
                  <a:gd name="T22" fmla="*/ 9 w 52"/>
                  <a:gd name="T23" fmla="*/ 9 h 29"/>
                  <a:gd name="T24" fmla="*/ 5 w 52"/>
                  <a:gd name="T25" fmla="*/ 5 h 29"/>
                  <a:gd name="T26" fmla="*/ 13 w 52"/>
                  <a:gd name="T27" fmla="*/ 1 h 29"/>
                  <a:gd name="T28" fmla="*/ 17 w 52"/>
                  <a:gd name="T2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29">
                    <a:moveTo>
                      <a:pt x="17" y="2"/>
                    </a:moveTo>
                    <a:cubicBezTo>
                      <a:pt x="22" y="1"/>
                      <a:pt x="29" y="1"/>
                      <a:pt x="31" y="1"/>
                    </a:cubicBezTo>
                    <a:cubicBezTo>
                      <a:pt x="34" y="1"/>
                      <a:pt x="34" y="1"/>
                      <a:pt x="35" y="4"/>
                    </a:cubicBezTo>
                    <a:cubicBezTo>
                      <a:pt x="37" y="7"/>
                      <a:pt x="33" y="3"/>
                      <a:pt x="41" y="9"/>
                    </a:cubicBezTo>
                    <a:cubicBezTo>
                      <a:pt x="49" y="14"/>
                      <a:pt x="50" y="14"/>
                      <a:pt x="51" y="18"/>
                    </a:cubicBezTo>
                    <a:cubicBezTo>
                      <a:pt x="51" y="21"/>
                      <a:pt x="52" y="23"/>
                      <a:pt x="49" y="24"/>
                    </a:cubicBezTo>
                    <a:cubicBezTo>
                      <a:pt x="47" y="26"/>
                      <a:pt x="45" y="26"/>
                      <a:pt x="43" y="26"/>
                    </a:cubicBezTo>
                    <a:cubicBezTo>
                      <a:pt x="40" y="26"/>
                      <a:pt x="41" y="29"/>
                      <a:pt x="36" y="25"/>
                    </a:cubicBezTo>
                    <a:cubicBezTo>
                      <a:pt x="30" y="22"/>
                      <a:pt x="34" y="28"/>
                      <a:pt x="29" y="20"/>
                    </a:cubicBezTo>
                    <a:cubicBezTo>
                      <a:pt x="23" y="13"/>
                      <a:pt x="26" y="14"/>
                      <a:pt x="23" y="13"/>
                    </a:cubicBezTo>
                    <a:cubicBezTo>
                      <a:pt x="19" y="12"/>
                      <a:pt x="21" y="11"/>
                      <a:pt x="17" y="11"/>
                    </a:cubicBezTo>
                    <a:cubicBezTo>
                      <a:pt x="13" y="11"/>
                      <a:pt x="11" y="12"/>
                      <a:pt x="9" y="9"/>
                    </a:cubicBezTo>
                    <a:cubicBezTo>
                      <a:pt x="6" y="7"/>
                      <a:pt x="0" y="7"/>
                      <a:pt x="5" y="5"/>
                    </a:cubicBezTo>
                    <a:cubicBezTo>
                      <a:pt x="10" y="2"/>
                      <a:pt x="13" y="1"/>
                      <a:pt x="13" y="1"/>
                    </a:cubicBezTo>
                    <a:cubicBezTo>
                      <a:pt x="14" y="1"/>
                      <a:pt x="15" y="0"/>
                      <a:pt x="17"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1" name="Freeform 815">
                <a:extLst>
                  <a:ext uri="{FF2B5EF4-FFF2-40B4-BE49-F238E27FC236}">
                    <a16:creationId xmlns:a16="http://schemas.microsoft.com/office/drawing/2014/main" id="{A9160450-6F0C-2A5A-58B7-F83FF1FB4359}"/>
                  </a:ext>
                </a:extLst>
              </p:cNvPr>
              <p:cNvSpPr>
                <a:spLocks/>
              </p:cNvSpPr>
              <p:nvPr/>
            </p:nvSpPr>
            <p:spPr bwMode="auto">
              <a:xfrm>
                <a:off x="4326" y="2182"/>
                <a:ext cx="82" cy="16"/>
              </a:xfrm>
              <a:custGeom>
                <a:avLst/>
                <a:gdLst>
                  <a:gd name="T0" fmla="*/ 3 w 137"/>
                  <a:gd name="T1" fmla="*/ 15 h 27"/>
                  <a:gd name="T2" fmla="*/ 12 w 137"/>
                  <a:gd name="T3" fmla="*/ 10 h 27"/>
                  <a:gd name="T4" fmla="*/ 18 w 137"/>
                  <a:gd name="T5" fmla="*/ 7 h 27"/>
                  <a:gd name="T6" fmla="*/ 29 w 137"/>
                  <a:gd name="T7" fmla="*/ 7 h 27"/>
                  <a:gd name="T8" fmla="*/ 37 w 137"/>
                  <a:gd name="T9" fmla="*/ 9 h 27"/>
                  <a:gd name="T10" fmla="*/ 48 w 137"/>
                  <a:gd name="T11" fmla="*/ 13 h 27"/>
                  <a:gd name="T12" fmla="*/ 55 w 137"/>
                  <a:gd name="T13" fmla="*/ 13 h 27"/>
                  <a:gd name="T14" fmla="*/ 69 w 137"/>
                  <a:gd name="T15" fmla="*/ 13 h 27"/>
                  <a:gd name="T16" fmla="*/ 78 w 137"/>
                  <a:gd name="T17" fmla="*/ 8 h 27"/>
                  <a:gd name="T18" fmla="*/ 82 w 137"/>
                  <a:gd name="T19" fmla="*/ 0 h 27"/>
                  <a:gd name="T20" fmla="*/ 91 w 137"/>
                  <a:gd name="T21" fmla="*/ 5 h 27"/>
                  <a:gd name="T22" fmla="*/ 97 w 137"/>
                  <a:gd name="T23" fmla="*/ 4 h 27"/>
                  <a:gd name="T24" fmla="*/ 104 w 137"/>
                  <a:gd name="T25" fmla="*/ 5 h 27"/>
                  <a:gd name="T26" fmla="*/ 113 w 137"/>
                  <a:gd name="T27" fmla="*/ 4 h 27"/>
                  <a:gd name="T28" fmla="*/ 122 w 137"/>
                  <a:gd name="T29" fmla="*/ 6 h 27"/>
                  <a:gd name="T30" fmla="*/ 137 w 137"/>
                  <a:gd name="T31" fmla="*/ 4 h 27"/>
                  <a:gd name="T32" fmla="*/ 130 w 137"/>
                  <a:gd name="T33" fmla="*/ 9 h 27"/>
                  <a:gd name="T34" fmla="*/ 121 w 137"/>
                  <a:gd name="T35" fmla="*/ 11 h 27"/>
                  <a:gd name="T36" fmla="*/ 111 w 137"/>
                  <a:gd name="T37" fmla="*/ 14 h 27"/>
                  <a:gd name="T38" fmla="*/ 105 w 137"/>
                  <a:gd name="T39" fmla="*/ 11 h 27"/>
                  <a:gd name="T40" fmla="*/ 96 w 137"/>
                  <a:gd name="T41" fmla="*/ 15 h 27"/>
                  <a:gd name="T42" fmla="*/ 89 w 137"/>
                  <a:gd name="T43" fmla="*/ 13 h 27"/>
                  <a:gd name="T44" fmla="*/ 80 w 137"/>
                  <a:gd name="T45" fmla="*/ 16 h 27"/>
                  <a:gd name="T46" fmla="*/ 69 w 137"/>
                  <a:gd name="T47" fmla="*/ 20 h 27"/>
                  <a:gd name="T48" fmla="*/ 54 w 137"/>
                  <a:gd name="T49" fmla="*/ 22 h 27"/>
                  <a:gd name="T50" fmla="*/ 45 w 137"/>
                  <a:gd name="T51" fmla="*/ 24 h 27"/>
                  <a:gd name="T52" fmla="*/ 32 w 137"/>
                  <a:gd name="T53" fmla="*/ 24 h 27"/>
                  <a:gd name="T54" fmla="*/ 20 w 137"/>
                  <a:gd name="T55" fmla="*/ 21 h 27"/>
                  <a:gd name="T56" fmla="*/ 10 w 137"/>
                  <a:gd name="T57" fmla="*/ 22 h 27"/>
                  <a:gd name="T58" fmla="*/ 1 w 137"/>
                  <a:gd name="T59" fmla="*/ 20 h 27"/>
                  <a:gd name="T60" fmla="*/ 3 w 137"/>
                  <a:gd name="T61"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7" h="27">
                    <a:moveTo>
                      <a:pt x="3" y="15"/>
                    </a:moveTo>
                    <a:cubicBezTo>
                      <a:pt x="6" y="14"/>
                      <a:pt x="7" y="13"/>
                      <a:pt x="12" y="10"/>
                    </a:cubicBezTo>
                    <a:cubicBezTo>
                      <a:pt x="17" y="8"/>
                      <a:pt x="13" y="8"/>
                      <a:pt x="18" y="7"/>
                    </a:cubicBezTo>
                    <a:cubicBezTo>
                      <a:pt x="24" y="6"/>
                      <a:pt x="24" y="6"/>
                      <a:pt x="29" y="7"/>
                    </a:cubicBezTo>
                    <a:cubicBezTo>
                      <a:pt x="33" y="8"/>
                      <a:pt x="32" y="7"/>
                      <a:pt x="37" y="9"/>
                    </a:cubicBezTo>
                    <a:cubicBezTo>
                      <a:pt x="42" y="11"/>
                      <a:pt x="45" y="13"/>
                      <a:pt x="48" y="13"/>
                    </a:cubicBezTo>
                    <a:cubicBezTo>
                      <a:pt x="51" y="14"/>
                      <a:pt x="51" y="13"/>
                      <a:pt x="55" y="13"/>
                    </a:cubicBezTo>
                    <a:cubicBezTo>
                      <a:pt x="60" y="13"/>
                      <a:pt x="65" y="16"/>
                      <a:pt x="69" y="13"/>
                    </a:cubicBezTo>
                    <a:cubicBezTo>
                      <a:pt x="73" y="10"/>
                      <a:pt x="76" y="11"/>
                      <a:pt x="78" y="8"/>
                    </a:cubicBezTo>
                    <a:cubicBezTo>
                      <a:pt x="79" y="6"/>
                      <a:pt x="79" y="0"/>
                      <a:pt x="82" y="0"/>
                    </a:cubicBezTo>
                    <a:cubicBezTo>
                      <a:pt x="86" y="0"/>
                      <a:pt x="91" y="4"/>
                      <a:pt x="91" y="5"/>
                    </a:cubicBezTo>
                    <a:cubicBezTo>
                      <a:pt x="92" y="5"/>
                      <a:pt x="93" y="3"/>
                      <a:pt x="97" y="4"/>
                    </a:cubicBezTo>
                    <a:cubicBezTo>
                      <a:pt x="101" y="6"/>
                      <a:pt x="101" y="4"/>
                      <a:pt x="104" y="5"/>
                    </a:cubicBezTo>
                    <a:cubicBezTo>
                      <a:pt x="107" y="5"/>
                      <a:pt x="111" y="2"/>
                      <a:pt x="113" y="4"/>
                    </a:cubicBezTo>
                    <a:cubicBezTo>
                      <a:pt x="114" y="5"/>
                      <a:pt x="117" y="9"/>
                      <a:pt x="122" y="6"/>
                    </a:cubicBezTo>
                    <a:cubicBezTo>
                      <a:pt x="127" y="4"/>
                      <a:pt x="137" y="1"/>
                      <a:pt x="137" y="4"/>
                    </a:cubicBezTo>
                    <a:cubicBezTo>
                      <a:pt x="137" y="6"/>
                      <a:pt x="136" y="8"/>
                      <a:pt x="130" y="9"/>
                    </a:cubicBezTo>
                    <a:cubicBezTo>
                      <a:pt x="125" y="10"/>
                      <a:pt x="126" y="8"/>
                      <a:pt x="121" y="11"/>
                    </a:cubicBezTo>
                    <a:cubicBezTo>
                      <a:pt x="116" y="14"/>
                      <a:pt x="114" y="16"/>
                      <a:pt x="111" y="14"/>
                    </a:cubicBezTo>
                    <a:cubicBezTo>
                      <a:pt x="108" y="11"/>
                      <a:pt x="110" y="9"/>
                      <a:pt x="105" y="11"/>
                    </a:cubicBezTo>
                    <a:cubicBezTo>
                      <a:pt x="100" y="12"/>
                      <a:pt x="100" y="14"/>
                      <a:pt x="96" y="15"/>
                    </a:cubicBezTo>
                    <a:cubicBezTo>
                      <a:pt x="91" y="16"/>
                      <a:pt x="92" y="14"/>
                      <a:pt x="89" y="13"/>
                    </a:cubicBezTo>
                    <a:cubicBezTo>
                      <a:pt x="86" y="12"/>
                      <a:pt x="82" y="13"/>
                      <a:pt x="80" y="16"/>
                    </a:cubicBezTo>
                    <a:cubicBezTo>
                      <a:pt x="77" y="19"/>
                      <a:pt x="75" y="19"/>
                      <a:pt x="69" y="20"/>
                    </a:cubicBezTo>
                    <a:cubicBezTo>
                      <a:pt x="62" y="21"/>
                      <a:pt x="58" y="21"/>
                      <a:pt x="54" y="22"/>
                    </a:cubicBezTo>
                    <a:cubicBezTo>
                      <a:pt x="49" y="24"/>
                      <a:pt x="52" y="22"/>
                      <a:pt x="45" y="24"/>
                    </a:cubicBezTo>
                    <a:cubicBezTo>
                      <a:pt x="37" y="25"/>
                      <a:pt x="38" y="27"/>
                      <a:pt x="32" y="24"/>
                    </a:cubicBezTo>
                    <a:cubicBezTo>
                      <a:pt x="27" y="22"/>
                      <a:pt x="24" y="20"/>
                      <a:pt x="20" y="21"/>
                    </a:cubicBezTo>
                    <a:cubicBezTo>
                      <a:pt x="15" y="22"/>
                      <a:pt x="17" y="22"/>
                      <a:pt x="10" y="22"/>
                    </a:cubicBezTo>
                    <a:cubicBezTo>
                      <a:pt x="3" y="22"/>
                      <a:pt x="1" y="22"/>
                      <a:pt x="1" y="20"/>
                    </a:cubicBezTo>
                    <a:cubicBezTo>
                      <a:pt x="2" y="18"/>
                      <a:pt x="0" y="15"/>
                      <a:pt x="3" y="1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2" name="Freeform 816">
                <a:extLst>
                  <a:ext uri="{FF2B5EF4-FFF2-40B4-BE49-F238E27FC236}">
                    <a16:creationId xmlns:a16="http://schemas.microsoft.com/office/drawing/2014/main" id="{3EF66033-C0AA-CE5B-7104-DFB063DE2F47}"/>
                  </a:ext>
                </a:extLst>
              </p:cNvPr>
              <p:cNvSpPr>
                <a:spLocks/>
              </p:cNvSpPr>
              <p:nvPr/>
            </p:nvSpPr>
            <p:spPr bwMode="auto">
              <a:xfrm>
                <a:off x="4419" y="2173"/>
                <a:ext cx="16" cy="9"/>
              </a:xfrm>
              <a:custGeom>
                <a:avLst/>
                <a:gdLst>
                  <a:gd name="T0" fmla="*/ 6 w 27"/>
                  <a:gd name="T1" fmla="*/ 5 h 16"/>
                  <a:gd name="T2" fmla="*/ 16 w 27"/>
                  <a:gd name="T3" fmla="*/ 3 h 16"/>
                  <a:gd name="T4" fmla="*/ 22 w 27"/>
                  <a:gd name="T5" fmla="*/ 1 h 16"/>
                  <a:gd name="T6" fmla="*/ 23 w 27"/>
                  <a:gd name="T7" fmla="*/ 4 h 16"/>
                  <a:gd name="T8" fmla="*/ 25 w 27"/>
                  <a:gd name="T9" fmla="*/ 6 h 16"/>
                  <a:gd name="T10" fmla="*/ 20 w 27"/>
                  <a:gd name="T11" fmla="*/ 8 h 16"/>
                  <a:gd name="T12" fmla="*/ 17 w 27"/>
                  <a:gd name="T13" fmla="*/ 12 h 16"/>
                  <a:gd name="T14" fmla="*/ 11 w 27"/>
                  <a:gd name="T15" fmla="*/ 11 h 16"/>
                  <a:gd name="T16" fmla="*/ 5 w 27"/>
                  <a:gd name="T17" fmla="*/ 11 h 16"/>
                  <a:gd name="T18" fmla="*/ 2 w 27"/>
                  <a:gd name="T19" fmla="*/ 13 h 16"/>
                  <a:gd name="T20" fmla="*/ 1 w 27"/>
                  <a:gd name="T21" fmla="*/ 7 h 16"/>
                  <a:gd name="T22" fmla="*/ 6 w 27"/>
                  <a:gd name="T2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6">
                    <a:moveTo>
                      <a:pt x="6" y="5"/>
                    </a:moveTo>
                    <a:cubicBezTo>
                      <a:pt x="10" y="8"/>
                      <a:pt x="14" y="4"/>
                      <a:pt x="16" y="3"/>
                    </a:cubicBezTo>
                    <a:cubicBezTo>
                      <a:pt x="19" y="2"/>
                      <a:pt x="21" y="0"/>
                      <a:pt x="22" y="1"/>
                    </a:cubicBezTo>
                    <a:cubicBezTo>
                      <a:pt x="22" y="2"/>
                      <a:pt x="20" y="3"/>
                      <a:pt x="23" y="4"/>
                    </a:cubicBezTo>
                    <a:cubicBezTo>
                      <a:pt x="25" y="5"/>
                      <a:pt x="27" y="5"/>
                      <a:pt x="25" y="6"/>
                    </a:cubicBezTo>
                    <a:cubicBezTo>
                      <a:pt x="24" y="7"/>
                      <a:pt x="22" y="6"/>
                      <a:pt x="20" y="8"/>
                    </a:cubicBezTo>
                    <a:cubicBezTo>
                      <a:pt x="18" y="10"/>
                      <a:pt x="19" y="12"/>
                      <a:pt x="17" y="12"/>
                    </a:cubicBezTo>
                    <a:cubicBezTo>
                      <a:pt x="14" y="12"/>
                      <a:pt x="14" y="12"/>
                      <a:pt x="11" y="11"/>
                    </a:cubicBezTo>
                    <a:cubicBezTo>
                      <a:pt x="7" y="10"/>
                      <a:pt x="7" y="9"/>
                      <a:pt x="5" y="11"/>
                    </a:cubicBezTo>
                    <a:cubicBezTo>
                      <a:pt x="4" y="13"/>
                      <a:pt x="4" y="16"/>
                      <a:pt x="2" y="13"/>
                    </a:cubicBezTo>
                    <a:cubicBezTo>
                      <a:pt x="0" y="10"/>
                      <a:pt x="0" y="9"/>
                      <a:pt x="1" y="7"/>
                    </a:cubicBezTo>
                    <a:cubicBezTo>
                      <a:pt x="3" y="6"/>
                      <a:pt x="4" y="4"/>
                      <a:pt x="6"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3" name="Freeform 817">
                <a:extLst>
                  <a:ext uri="{FF2B5EF4-FFF2-40B4-BE49-F238E27FC236}">
                    <a16:creationId xmlns:a16="http://schemas.microsoft.com/office/drawing/2014/main" id="{6C02B5BA-5CCB-B832-E3AD-2A70AF5B883C}"/>
                  </a:ext>
                </a:extLst>
              </p:cNvPr>
              <p:cNvSpPr>
                <a:spLocks/>
              </p:cNvSpPr>
              <p:nvPr/>
            </p:nvSpPr>
            <p:spPr bwMode="auto">
              <a:xfrm>
                <a:off x="4380" y="2065"/>
                <a:ext cx="10" cy="11"/>
              </a:xfrm>
              <a:custGeom>
                <a:avLst/>
                <a:gdLst>
                  <a:gd name="T0" fmla="*/ 1 w 18"/>
                  <a:gd name="T1" fmla="*/ 9 h 18"/>
                  <a:gd name="T2" fmla="*/ 2 w 18"/>
                  <a:gd name="T3" fmla="*/ 3 h 18"/>
                  <a:gd name="T4" fmla="*/ 7 w 18"/>
                  <a:gd name="T5" fmla="*/ 2 h 18"/>
                  <a:gd name="T6" fmla="*/ 10 w 18"/>
                  <a:gd name="T7" fmla="*/ 2 h 18"/>
                  <a:gd name="T8" fmla="*/ 15 w 18"/>
                  <a:gd name="T9" fmla="*/ 5 h 18"/>
                  <a:gd name="T10" fmla="*/ 18 w 18"/>
                  <a:gd name="T11" fmla="*/ 6 h 18"/>
                  <a:gd name="T12" fmla="*/ 15 w 18"/>
                  <a:gd name="T13" fmla="*/ 11 h 18"/>
                  <a:gd name="T14" fmla="*/ 12 w 18"/>
                  <a:gd name="T15" fmla="*/ 13 h 18"/>
                  <a:gd name="T16" fmla="*/ 9 w 18"/>
                  <a:gd name="T17" fmla="*/ 15 h 18"/>
                  <a:gd name="T18" fmla="*/ 8 w 18"/>
                  <a:gd name="T19" fmla="*/ 12 h 18"/>
                  <a:gd name="T20" fmla="*/ 4 w 18"/>
                  <a:gd name="T21" fmla="*/ 15 h 18"/>
                  <a:gd name="T22" fmla="*/ 1 w 18"/>
                  <a:gd name="T23" fmla="*/ 12 h 18"/>
                  <a:gd name="T24" fmla="*/ 1 w 18"/>
                  <a:gd name="T25"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8">
                    <a:moveTo>
                      <a:pt x="1" y="9"/>
                    </a:moveTo>
                    <a:cubicBezTo>
                      <a:pt x="1" y="6"/>
                      <a:pt x="0" y="4"/>
                      <a:pt x="2" y="3"/>
                    </a:cubicBezTo>
                    <a:cubicBezTo>
                      <a:pt x="5" y="2"/>
                      <a:pt x="4" y="3"/>
                      <a:pt x="7" y="2"/>
                    </a:cubicBezTo>
                    <a:cubicBezTo>
                      <a:pt x="9" y="1"/>
                      <a:pt x="8" y="0"/>
                      <a:pt x="10" y="2"/>
                    </a:cubicBezTo>
                    <a:cubicBezTo>
                      <a:pt x="12" y="4"/>
                      <a:pt x="14" y="5"/>
                      <a:pt x="15" y="5"/>
                    </a:cubicBezTo>
                    <a:cubicBezTo>
                      <a:pt x="17" y="6"/>
                      <a:pt x="18" y="4"/>
                      <a:pt x="18" y="6"/>
                    </a:cubicBezTo>
                    <a:cubicBezTo>
                      <a:pt x="18" y="8"/>
                      <a:pt x="17" y="9"/>
                      <a:pt x="15" y="11"/>
                    </a:cubicBezTo>
                    <a:cubicBezTo>
                      <a:pt x="13" y="12"/>
                      <a:pt x="12" y="11"/>
                      <a:pt x="12" y="13"/>
                    </a:cubicBezTo>
                    <a:cubicBezTo>
                      <a:pt x="11" y="15"/>
                      <a:pt x="11" y="18"/>
                      <a:pt x="9" y="15"/>
                    </a:cubicBezTo>
                    <a:cubicBezTo>
                      <a:pt x="8" y="12"/>
                      <a:pt x="9" y="10"/>
                      <a:pt x="8" y="12"/>
                    </a:cubicBezTo>
                    <a:cubicBezTo>
                      <a:pt x="6" y="13"/>
                      <a:pt x="6" y="16"/>
                      <a:pt x="4" y="15"/>
                    </a:cubicBezTo>
                    <a:cubicBezTo>
                      <a:pt x="1" y="14"/>
                      <a:pt x="1" y="14"/>
                      <a:pt x="1" y="12"/>
                    </a:cubicBezTo>
                    <a:cubicBezTo>
                      <a:pt x="1" y="11"/>
                      <a:pt x="0" y="9"/>
                      <a:pt x="1"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4" name="Freeform 818">
                <a:extLst>
                  <a:ext uri="{FF2B5EF4-FFF2-40B4-BE49-F238E27FC236}">
                    <a16:creationId xmlns:a16="http://schemas.microsoft.com/office/drawing/2014/main" id="{0BDCA64D-79D7-CCA9-0B34-1280FCA7454F}"/>
                  </a:ext>
                </a:extLst>
              </p:cNvPr>
              <p:cNvSpPr>
                <a:spLocks/>
              </p:cNvSpPr>
              <p:nvPr/>
            </p:nvSpPr>
            <p:spPr bwMode="auto">
              <a:xfrm>
                <a:off x="4113" y="2069"/>
                <a:ext cx="28" cy="31"/>
              </a:xfrm>
              <a:custGeom>
                <a:avLst/>
                <a:gdLst>
                  <a:gd name="T0" fmla="*/ 7 w 47"/>
                  <a:gd name="T1" fmla="*/ 13 h 51"/>
                  <a:gd name="T2" fmla="*/ 12 w 47"/>
                  <a:gd name="T3" fmla="*/ 3 h 51"/>
                  <a:gd name="T4" fmla="*/ 18 w 47"/>
                  <a:gd name="T5" fmla="*/ 8 h 51"/>
                  <a:gd name="T6" fmla="*/ 25 w 47"/>
                  <a:gd name="T7" fmla="*/ 6 h 51"/>
                  <a:gd name="T8" fmla="*/ 26 w 47"/>
                  <a:gd name="T9" fmla="*/ 15 h 51"/>
                  <a:gd name="T10" fmla="*/ 33 w 47"/>
                  <a:gd name="T11" fmla="*/ 26 h 51"/>
                  <a:gd name="T12" fmla="*/ 35 w 47"/>
                  <a:gd name="T13" fmla="*/ 33 h 51"/>
                  <a:gd name="T14" fmla="*/ 43 w 47"/>
                  <a:gd name="T15" fmla="*/ 36 h 51"/>
                  <a:gd name="T16" fmla="*/ 40 w 47"/>
                  <a:gd name="T17" fmla="*/ 43 h 51"/>
                  <a:gd name="T18" fmla="*/ 42 w 47"/>
                  <a:gd name="T19" fmla="*/ 48 h 51"/>
                  <a:gd name="T20" fmla="*/ 33 w 47"/>
                  <a:gd name="T21" fmla="*/ 48 h 51"/>
                  <a:gd name="T22" fmla="*/ 25 w 47"/>
                  <a:gd name="T23" fmla="*/ 43 h 51"/>
                  <a:gd name="T24" fmla="*/ 22 w 47"/>
                  <a:gd name="T25" fmla="*/ 34 h 51"/>
                  <a:gd name="T26" fmla="*/ 18 w 47"/>
                  <a:gd name="T27" fmla="*/ 26 h 51"/>
                  <a:gd name="T28" fmla="*/ 11 w 47"/>
                  <a:gd name="T29" fmla="*/ 24 h 51"/>
                  <a:gd name="T30" fmla="*/ 2 w 47"/>
                  <a:gd name="T31" fmla="*/ 21 h 51"/>
                  <a:gd name="T32" fmla="*/ 7 w 47"/>
                  <a:gd name="T33" fmla="*/ 1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51">
                    <a:moveTo>
                      <a:pt x="7" y="13"/>
                    </a:moveTo>
                    <a:cubicBezTo>
                      <a:pt x="9" y="7"/>
                      <a:pt x="10" y="0"/>
                      <a:pt x="12" y="3"/>
                    </a:cubicBezTo>
                    <a:cubicBezTo>
                      <a:pt x="15" y="7"/>
                      <a:pt x="17" y="10"/>
                      <a:pt x="18" y="8"/>
                    </a:cubicBezTo>
                    <a:cubicBezTo>
                      <a:pt x="20" y="5"/>
                      <a:pt x="24" y="4"/>
                      <a:pt x="25" y="6"/>
                    </a:cubicBezTo>
                    <a:cubicBezTo>
                      <a:pt x="25" y="9"/>
                      <a:pt x="24" y="10"/>
                      <a:pt x="26" y="15"/>
                    </a:cubicBezTo>
                    <a:cubicBezTo>
                      <a:pt x="29" y="20"/>
                      <a:pt x="33" y="23"/>
                      <a:pt x="33" y="26"/>
                    </a:cubicBezTo>
                    <a:cubicBezTo>
                      <a:pt x="33" y="29"/>
                      <a:pt x="32" y="32"/>
                      <a:pt x="35" y="33"/>
                    </a:cubicBezTo>
                    <a:cubicBezTo>
                      <a:pt x="39" y="33"/>
                      <a:pt x="44" y="34"/>
                      <a:pt x="43" y="36"/>
                    </a:cubicBezTo>
                    <a:cubicBezTo>
                      <a:pt x="42" y="38"/>
                      <a:pt x="39" y="43"/>
                      <a:pt x="40" y="43"/>
                    </a:cubicBezTo>
                    <a:cubicBezTo>
                      <a:pt x="41" y="43"/>
                      <a:pt x="47" y="46"/>
                      <a:pt x="42" y="48"/>
                    </a:cubicBezTo>
                    <a:cubicBezTo>
                      <a:pt x="37" y="50"/>
                      <a:pt x="37" y="51"/>
                      <a:pt x="33" y="48"/>
                    </a:cubicBezTo>
                    <a:cubicBezTo>
                      <a:pt x="29" y="44"/>
                      <a:pt x="31" y="49"/>
                      <a:pt x="25" y="43"/>
                    </a:cubicBezTo>
                    <a:cubicBezTo>
                      <a:pt x="19" y="37"/>
                      <a:pt x="24" y="41"/>
                      <a:pt x="22" y="34"/>
                    </a:cubicBezTo>
                    <a:cubicBezTo>
                      <a:pt x="19" y="27"/>
                      <a:pt x="20" y="29"/>
                      <a:pt x="18" y="26"/>
                    </a:cubicBezTo>
                    <a:cubicBezTo>
                      <a:pt x="16" y="24"/>
                      <a:pt x="15" y="24"/>
                      <a:pt x="11" y="24"/>
                    </a:cubicBezTo>
                    <a:cubicBezTo>
                      <a:pt x="7" y="24"/>
                      <a:pt x="0" y="25"/>
                      <a:pt x="2" y="21"/>
                    </a:cubicBezTo>
                    <a:cubicBezTo>
                      <a:pt x="5" y="16"/>
                      <a:pt x="2" y="12"/>
                      <a:pt x="7" y="1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5" name="Freeform 819">
                <a:extLst>
                  <a:ext uri="{FF2B5EF4-FFF2-40B4-BE49-F238E27FC236}">
                    <a16:creationId xmlns:a16="http://schemas.microsoft.com/office/drawing/2014/main" id="{EB63CF93-33DC-E3C1-F14E-98D350FC1049}"/>
                  </a:ext>
                </a:extLst>
              </p:cNvPr>
              <p:cNvSpPr>
                <a:spLocks/>
              </p:cNvSpPr>
              <p:nvPr/>
            </p:nvSpPr>
            <p:spPr bwMode="auto">
              <a:xfrm>
                <a:off x="4150" y="2088"/>
                <a:ext cx="11" cy="13"/>
              </a:xfrm>
              <a:custGeom>
                <a:avLst/>
                <a:gdLst>
                  <a:gd name="T0" fmla="*/ 3 w 19"/>
                  <a:gd name="T1" fmla="*/ 12 h 22"/>
                  <a:gd name="T2" fmla="*/ 6 w 19"/>
                  <a:gd name="T3" fmla="*/ 2 h 22"/>
                  <a:gd name="T4" fmla="*/ 13 w 19"/>
                  <a:gd name="T5" fmla="*/ 2 h 22"/>
                  <a:gd name="T6" fmla="*/ 18 w 19"/>
                  <a:gd name="T7" fmla="*/ 9 h 22"/>
                  <a:gd name="T8" fmla="*/ 16 w 19"/>
                  <a:gd name="T9" fmla="*/ 18 h 22"/>
                  <a:gd name="T10" fmla="*/ 9 w 19"/>
                  <a:gd name="T11" fmla="*/ 20 h 22"/>
                  <a:gd name="T12" fmla="*/ 4 w 19"/>
                  <a:gd name="T13" fmla="*/ 19 h 22"/>
                  <a:gd name="T14" fmla="*/ 1 w 19"/>
                  <a:gd name="T15" fmla="*/ 16 h 22"/>
                  <a:gd name="T16" fmla="*/ 3 w 19"/>
                  <a:gd name="T17" fmla="*/ 1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2">
                    <a:moveTo>
                      <a:pt x="3" y="12"/>
                    </a:moveTo>
                    <a:cubicBezTo>
                      <a:pt x="3" y="7"/>
                      <a:pt x="3" y="2"/>
                      <a:pt x="6" y="2"/>
                    </a:cubicBezTo>
                    <a:cubicBezTo>
                      <a:pt x="9" y="2"/>
                      <a:pt x="11" y="0"/>
                      <a:pt x="13" y="2"/>
                    </a:cubicBezTo>
                    <a:cubicBezTo>
                      <a:pt x="16" y="4"/>
                      <a:pt x="19" y="5"/>
                      <a:pt x="18" y="9"/>
                    </a:cubicBezTo>
                    <a:cubicBezTo>
                      <a:pt x="17" y="13"/>
                      <a:pt x="17" y="14"/>
                      <a:pt x="16" y="18"/>
                    </a:cubicBezTo>
                    <a:cubicBezTo>
                      <a:pt x="14" y="21"/>
                      <a:pt x="11" y="22"/>
                      <a:pt x="9" y="20"/>
                    </a:cubicBezTo>
                    <a:cubicBezTo>
                      <a:pt x="8" y="18"/>
                      <a:pt x="6" y="20"/>
                      <a:pt x="4" y="19"/>
                    </a:cubicBezTo>
                    <a:cubicBezTo>
                      <a:pt x="1" y="18"/>
                      <a:pt x="0" y="17"/>
                      <a:pt x="1" y="16"/>
                    </a:cubicBezTo>
                    <a:cubicBezTo>
                      <a:pt x="1" y="14"/>
                      <a:pt x="1" y="11"/>
                      <a:pt x="3"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6" name="Freeform 820">
                <a:extLst>
                  <a:ext uri="{FF2B5EF4-FFF2-40B4-BE49-F238E27FC236}">
                    <a16:creationId xmlns:a16="http://schemas.microsoft.com/office/drawing/2014/main" id="{C19C566D-8DD4-09A6-83F4-983326B881C3}"/>
                  </a:ext>
                </a:extLst>
              </p:cNvPr>
              <p:cNvSpPr>
                <a:spLocks/>
              </p:cNvSpPr>
              <p:nvPr/>
            </p:nvSpPr>
            <p:spPr bwMode="auto">
              <a:xfrm>
                <a:off x="3973" y="1996"/>
                <a:ext cx="13" cy="11"/>
              </a:xfrm>
              <a:custGeom>
                <a:avLst/>
                <a:gdLst>
                  <a:gd name="T0" fmla="*/ 4 w 22"/>
                  <a:gd name="T1" fmla="*/ 10 h 18"/>
                  <a:gd name="T2" fmla="*/ 1 w 22"/>
                  <a:gd name="T3" fmla="*/ 5 h 18"/>
                  <a:gd name="T4" fmla="*/ 4 w 22"/>
                  <a:gd name="T5" fmla="*/ 1 h 18"/>
                  <a:gd name="T6" fmla="*/ 6 w 22"/>
                  <a:gd name="T7" fmla="*/ 4 h 18"/>
                  <a:gd name="T8" fmla="*/ 10 w 22"/>
                  <a:gd name="T9" fmla="*/ 6 h 18"/>
                  <a:gd name="T10" fmla="*/ 16 w 22"/>
                  <a:gd name="T11" fmla="*/ 11 h 18"/>
                  <a:gd name="T12" fmla="*/ 19 w 22"/>
                  <a:gd name="T13" fmla="*/ 14 h 18"/>
                  <a:gd name="T14" fmla="*/ 17 w 22"/>
                  <a:gd name="T15" fmla="*/ 17 h 18"/>
                  <a:gd name="T16" fmla="*/ 12 w 22"/>
                  <a:gd name="T17" fmla="*/ 14 h 18"/>
                  <a:gd name="T18" fmla="*/ 8 w 22"/>
                  <a:gd name="T19" fmla="*/ 11 h 18"/>
                  <a:gd name="T20" fmla="*/ 4 w 22"/>
                  <a:gd name="T21"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8">
                    <a:moveTo>
                      <a:pt x="4" y="10"/>
                    </a:moveTo>
                    <a:cubicBezTo>
                      <a:pt x="2" y="7"/>
                      <a:pt x="0" y="7"/>
                      <a:pt x="1" y="5"/>
                    </a:cubicBezTo>
                    <a:cubicBezTo>
                      <a:pt x="2" y="2"/>
                      <a:pt x="3" y="0"/>
                      <a:pt x="4" y="1"/>
                    </a:cubicBezTo>
                    <a:cubicBezTo>
                      <a:pt x="5" y="3"/>
                      <a:pt x="3" y="3"/>
                      <a:pt x="6" y="4"/>
                    </a:cubicBezTo>
                    <a:cubicBezTo>
                      <a:pt x="8" y="5"/>
                      <a:pt x="8" y="4"/>
                      <a:pt x="10" y="6"/>
                    </a:cubicBezTo>
                    <a:cubicBezTo>
                      <a:pt x="12" y="9"/>
                      <a:pt x="14" y="11"/>
                      <a:pt x="16" y="11"/>
                    </a:cubicBezTo>
                    <a:cubicBezTo>
                      <a:pt x="18" y="12"/>
                      <a:pt x="19" y="12"/>
                      <a:pt x="19" y="14"/>
                    </a:cubicBezTo>
                    <a:cubicBezTo>
                      <a:pt x="20" y="16"/>
                      <a:pt x="22" y="18"/>
                      <a:pt x="17" y="17"/>
                    </a:cubicBezTo>
                    <a:cubicBezTo>
                      <a:pt x="13" y="15"/>
                      <a:pt x="14" y="16"/>
                      <a:pt x="12" y="14"/>
                    </a:cubicBezTo>
                    <a:cubicBezTo>
                      <a:pt x="10" y="12"/>
                      <a:pt x="10" y="11"/>
                      <a:pt x="8" y="11"/>
                    </a:cubicBezTo>
                    <a:cubicBezTo>
                      <a:pt x="5" y="11"/>
                      <a:pt x="6" y="9"/>
                      <a:pt x="4" y="1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7" name="Freeform 821">
                <a:extLst>
                  <a:ext uri="{FF2B5EF4-FFF2-40B4-BE49-F238E27FC236}">
                    <a16:creationId xmlns:a16="http://schemas.microsoft.com/office/drawing/2014/main" id="{48132FB6-6564-7236-2E1A-CA1EC609CD2F}"/>
                  </a:ext>
                </a:extLst>
              </p:cNvPr>
              <p:cNvSpPr>
                <a:spLocks/>
              </p:cNvSpPr>
              <p:nvPr/>
            </p:nvSpPr>
            <p:spPr bwMode="auto">
              <a:xfrm>
                <a:off x="3994" y="2020"/>
                <a:ext cx="12" cy="18"/>
              </a:xfrm>
              <a:custGeom>
                <a:avLst/>
                <a:gdLst>
                  <a:gd name="T0" fmla="*/ 6 w 21"/>
                  <a:gd name="T1" fmla="*/ 1 h 29"/>
                  <a:gd name="T2" fmla="*/ 11 w 21"/>
                  <a:gd name="T3" fmla="*/ 2 h 29"/>
                  <a:gd name="T4" fmla="*/ 15 w 21"/>
                  <a:gd name="T5" fmla="*/ 5 h 29"/>
                  <a:gd name="T6" fmla="*/ 18 w 21"/>
                  <a:gd name="T7" fmla="*/ 10 h 29"/>
                  <a:gd name="T8" fmla="*/ 20 w 21"/>
                  <a:gd name="T9" fmla="*/ 16 h 29"/>
                  <a:gd name="T10" fmla="*/ 19 w 21"/>
                  <a:gd name="T11" fmla="*/ 23 h 29"/>
                  <a:gd name="T12" fmla="*/ 17 w 21"/>
                  <a:gd name="T13" fmla="*/ 27 h 29"/>
                  <a:gd name="T14" fmla="*/ 13 w 21"/>
                  <a:gd name="T15" fmla="*/ 22 h 29"/>
                  <a:gd name="T16" fmla="*/ 10 w 21"/>
                  <a:gd name="T17" fmla="*/ 18 h 29"/>
                  <a:gd name="T18" fmla="*/ 6 w 21"/>
                  <a:gd name="T19" fmla="*/ 13 h 29"/>
                  <a:gd name="T20" fmla="*/ 3 w 21"/>
                  <a:gd name="T21" fmla="*/ 10 h 29"/>
                  <a:gd name="T22" fmla="*/ 2 w 21"/>
                  <a:gd name="T23" fmla="*/ 4 h 29"/>
                  <a:gd name="T24" fmla="*/ 6 w 21"/>
                  <a:gd name="T2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9">
                    <a:moveTo>
                      <a:pt x="6" y="1"/>
                    </a:moveTo>
                    <a:cubicBezTo>
                      <a:pt x="9" y="1"/>
                      <a:pt x="9" y="1"/>
                      <a:pt x="11" y="2"/>
                    </a:cubicBezTo>
                    <a:cubicBezTo>
                      <a:pt x="13" y="4"/>
                      <a:pt x="13" y="3"/>
                      <a:pt x="15" y="5"/>
                    </a:cubicBezTo>
                    <a:cubicBezTo>
                      <a:pt x="16" y="8"/>
                      <a:pt x="15" y="6"/>
                      <a:pt x="18" y="10"/>
                    </a:cubicBezTo>
                    <a:cubicBezTo>
                      <a:pt x="20" y="13"/>
                      <a:pt x="21" y="12"/>
                      <a:pt x="20" y="16"/>
                    </a:cubicBezTo>
                    <a:cubicBezTo>
                      <a:pt x="20" y="19"/>
                      <a:pt x="20" y="21"/>
                      <a:pt x="19" y="23"/>
                    </a:cubicBezTo>
                    <a:cubicBezTo>
                      <a:pt x="18" y="26"/>
                      <a:pt x="19" y="29"/>
                      <a:pt x="17" y="27"/>
                    </a:cubicBezTo>
                    <a:cubicBezTo>
                      <a:pt x="15" y="25"/>
                      <a:pt x="15" y="24"/>
                      <a:pt x="13" y="22"/>
                    </a:cubicBezTo>
                    <a:cubicBezTo>
                      <a:pt x="12" y="20"/>
                      <a:pt x="12" y="20"/>
                      <a:pt x="10" y="18"/>
                    </a:cubicBezTo>
                    <a:cubicBezTo>
                      <a:pt x="9" y="16"/>
                      <a:pt x="9" y="15"/>
                      <a:pt x="6" y="13"/>
                    </a:cubicBezTo>
                    <a:cubicBezTo>
                      <a:pt x="4" y="11"/>
                      <a:pt x="5" y="12"/>
                      <a:pt x="3" y="10"/>
                    </a:cubicBezTo>
                    <a:cubicBezTo>
                      <a:pt x="2" y="8"/>
                      <a:pt x="0" y="6"/>
                      <a:pt x="2" y="4"/>
                    </a:cubicBezTo>
                    <a:cubicBezTo>
                      <a:pt x="4" y="3"/>
                      <a:pt x="5" y="0"/>
                      <a:pt x="6"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8" name="Freeform 822">
                <a:extLst>
                  <a:ext uri="{FF2B5EF4-FFF2-40B4-BE49-F238E27FC236}">
                    <a16:creationId xmlns:a16="http://schemas.microsoft.com/office/drawing/2014/main" id="{CE73F567-19E3-436F-1576-C13D8391F64F}"/>
                  </a:ext>
                </a:extLst>
              </p:cNvPr>
              <p:cNvSpPr>
                <a:spLocks/>
              </p:cNvSpPr>
              <p:nvPr/>
            </p:nvSpPr>
            <p:spPr bwMode="auto">
              <a:xfrm>
                <a:off x="4012" y="2044"/>
                <a:ext cx="5" cy="14"/>
              </a:xfrm>
              <a:custGeom>
                <a:avLst/>
                <a:gdLst>
                  <a:gd name="T0" fmla="*/ 3 w 8"/>
                  <a:gd name="T1" fmla="*/ 3 h 23"/>
                  <a:gd name="T2" fmla="*/ 5 w 8"/>
                  <a:gd name="T3" fmla="*/ 7 h 23"/>
                  <a:gd name="T4" fmla="*/ 7 w 8"/>
                  <a:gd name="T5" fmla="*/ 15 h 23"/>
                  <a:gd name="T6" fmla="*/ 4 w 8"/>
                  <a:gd name="T7" fmla="*/ 22 h 23"/>
                  <a:gd name="T8" fmla="*/ 1 w 8"/>
                  <a:gd name="T9" fmla="*/ 17 h 23"/>
                  <a:gd name="T10" fmla="*/ 2 w 8"/>
                  <a:gd name="T11" fmla="*/ 11 h 23"/>
                  <a:gd name="T12" fmla="*/ 0 w 8"/>
                  <a:gd name="T13" fmla="*/ 5 h 23"/>
                  <a:gd name="T14" fmla="*/ 3 w 8"/>
                  <a:gd name="T15" fmla="*/ 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3">
                    <a:moveTo>
                      <a:pt x="3" y="3"/>
                    </a:moveTo>
                    <a:cubicBezTo>
                      <a:pt x="5" y="4"/>
                      <a:pt x="5" y="5"/>
                      <a:pt x="5" y="7"/>
                    </a:cubicBezTo>
                    <a:cubicBezTo>
                      <a:pt x="5" y="10"/>
                      <a:pt x="8" y="12"/>
                      <a:pt x="7" y="15"/>
                    </a:cubicBezTo>
                    <a:cubicBezTo>
                      <a:pt x="6" y="18"/>
                      <a:pt x="6" y="23"/>
                      <a:pt x="4" y="22"/>
                    </a:cubicBezTo>
                    <a:cubicBezTo>
                      <a:pt x="2" y="21"/>
                      <a:pt x="0" y="20"/>
                      <a:pt x="1" y="17"/>
                    </a:cubicBezTo>
                    <a:cubicBezTo>
                      <a:pt x="1" y="15"/>
                      <a:pt x="2" y="14"/>
                      <a:pt x="2" y="11"/>
                    </a:cubicBezTo>
                    <a:cubicBezTo>
                      <a:pt x="2" y="9"/>
                      <a:pt x="0" y="7"/>
                      <a:pt x="0" y="5"/>
                    </a:cubicBezTo>
                    <a:cubicBezTo>
                      <a:pt x="0" y="3"/>
                      <a:pt x="1" y="0"/>
                      <a:pt x="3"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9" name="Freeform 823">
                <a:extLst>
                  <a:ext uri="{FF2B5EF4-FFF2-40B4-BE49-F238E27FC236}">
                    <a16:creationId xmlns:a16="http://schemas.microsoft.com/office/drawing/2014/main" id="{CDA54C03-A8D7-DFF4-3C98-DD29BB6CD77F}"/>
                  </a:ext>
                </a:extLst>
              </p:cNvPr>
              <p:cNvSpPr>
                <a:spLocks/>
              </p:cNvSpPr>
              <p:nvPr/>
            </p:nvSpPr>
            <p:spPr bwMode="auto">
              <a:xfrm>
                <a:off x="4016" y="2061"/>
                <a:ext cx="11" cy="18"/>
              </a:xfrm>
              <a:custGeom>
                <a:avLst/>
                <a:gdLst>
                  <a:gd name="T0" fmla="*/ 7 w 18"/>
                  <a:gd name="T1" fmla="*/ 2 h 29"/>
                  <a:gd name="T2" fmla="*/ 10 w 18"/>
                  <a:gd name="T3" fmla="*/ 6 h 29"/>
                  <a:gd name="T4" fmla="*/ 14 w 18"/>
                  <a:gd name="T5" fmla="*/ 11 h 29"/>
                  <a:gd name="T6" fmla="*/ 16 w 18"/>
                  <a:gd name="T7" fmla="*/ 16 h 29"/>
                  <a:gd name="T8" fmla="*/ 18 w 18"/>
                  <a:gd name="T9" fmla="*/ 23 h 29"/>
                  <a:gd name="T10" fmla="*/ 14 w 18"/>
                  <a:gd name="T11" fmla="*/ 25 h 29"/>
                  <a:gd name="T12" fmla="*/ 9 w 18"/>
                  <a:gd name="T13" fmla="*/ 25 h 29"/>
                  <a:gd name="T14" fmla="*/ 5 w 18"/>
                  <a:gd name="T15" fmla="*/ 18 h 29"/>
                  <a:gd name="T16" fmla="*/ 1 w 18"/>
                  <a:gd name="T17" fmla="*/ 12 h 29"/>
                  <a:gd name="T18" fmla="*/ 1 w 18"/>
                  <a:gd name="T19" fmla="*/ 6 h 29"/>
                  <a:gd name="T20" fmla="*/ 3 w 18"/>
                  <a:gd name="T21" fmla="*/ 2 h 29"/>
                  <a:gd name="T22" fmla="*/ 7 w 18"/>
                  <a:gd name="T23"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29">
                    <a:moveTo>
                      <a:pt x="7" y="2"/>
                    </a:moveTo>
                    <a:cubicBezTo>
                      <a:pt x="9" y="3"/>
                      <a:pt x="10" y="4"/>
                      <a:pt x="10" y="6"/>
                    </a:cubicBezTo>
                    <a:cubicBezTo>
                      <a:pt x="10" y="8"/>
                      <a:pt x="13" y="9"/>
                      <a:pt x="14" y="11"/>
                    </a:cubicBezTo>
                    <a:cubicBezTo>
                      <a:pt x="15" y="13"/>
                      <a:pt x="15" y="13"/>
                      <a:pt x="16" y="16"/>
                    </a:cubicBezTo>
                    <a:cubicBezTo>
                      <a:pt x="17" y="19"/>
                      <a:pt x="18" y="21"/>
                      <a:pt x="18" y="23"/>
                    </a:cubicBezTo>
                    <a:cubicBezTo>
                      <a:pt x="17" y="24"/>
                      <a:pt x="16" y="25"/>
                      <a:pt x="14" y="25"/>
                    </a:cubicBezTo>
                    <a:cubicBezTo>
                      <a:pt x="11" y="25"/>
                      <a:pt x="12" y="29"/>
                      <a:pt x="9" y="25"/>
                    </a:cubicBezTo>
                    <a:cubicBezTo>
                      <a:pt x="7" y="21"/>
                      <a:pt x="7" y="22"/>
                      <a:pt x="5" y="18"/>
                    </a:cubicBezTo>
                    <a:cubicBezTo>
                      <a:pt x="3" y="15"/>
                      <a:pt x="3" y="15"/>
                      <a:pt x="1" y="12"/>
                    </a:cubicBezTo>
                    <a:cubicBezTo>
                      <a:pt x="0" y="10"/>
                      <a:pt x="0" y="8"/>
                      <a:pt x="1" y="6"/>
                    </a:cubicBezTo>
                    <a:cubicBezTo>
                      <a:pt x="2" y="4"/>
                      <a:pt x="2" y="2"/>
                      <a:pt x="3" y="2"/>
                    </a:cubicBezTo>
                    <a:cubicBezTo>
                      <a:pt x="3" y="2"/>
                      <a:pt x="6" y="0"/>
                      <a:pt x="7"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0" name="Freeform 824">
                <a:extLst>
                  <a:ext uri="{FF2B5EF4-FFF2-40B4-BE49-F238E27FC236}">
                    <a16:creationId xmlns:a16="http://schemas.microsoft.com/office/drawing/2014/main" id="{0BD44218-A47C-FA73-79AB-52217B1BC97A}"/>
                  </a:ext>
                </a:extLst>
              </p:cNvPr>
              <p:cNvSpPr>
                <a:spLocks/>
              </p:cNvSpPr>
              <p:nvPr/>
            </p:nvSpPr>
            <p:spPr bwMode="auto">
              <a:xfrm>
                <a:off x="4028" y="2079"/>
                <a:ext cx="7" cy="9"/>
              </a:xfrm>
              <a:custGeom>
                <a:avLst/>
                <a:gdLst>
                  <a:gd name="T0" fmla="*/ 7 w 12"/>
                  <a:gd name="T1" fmla="*/ 2 h 14"/>
                  <a:gd name="T2" fmla="*/ 10 w 12"/>
                  <a:gd name="T3" fmla="*/ 6 h 14"/>
                  <a:gd name="T4" fmla="*/ 12 w 12"/>
                  <a:gd name="T5" fmla="*/ 10 h 14"/>
                  <a:gd name="T6" fmla="*/ 8 w 12"/>
                  <a:gd name="T7" fmla="*/ 11 h 14"/>
                  <a:gd name="T8" fmla="*/ 4 w 12"/>
                  <a:gd name="T9" fmla="*/ 7 h 14"/>
                  <a:gd name="T10" fmla="*/ 2 w 12"/>
                  <a:gd name="T11" fmla="*/ 1 h 14"/>
                  <a:gd name="T12" fmla="*/ 7 w 12"/>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12" h="14">
                    <a:moveTo>
                      <a:pt x="7" y="2"/>
                    </a:moveTo>
                    <a:cubicBezTo>
                      <a:pt x="9" y="4"/>
                      <a:pt x="9" y="4"/>
                      <a:pt x="10" y="6"/>
                    </a:cubicBezTo>
                    <a:cubicBezTo>
                      <a:pt x="11" y="8"/>
                      <a:pt x="12" y="8"/>
                      <a:pt x="12" y="10"/>
                    </a:cubicBezTo>
                    <a:cubicBezTo>
                      <a:pt x="11" y="12"/>
                      <a:pt x="11" y="14"/>
                      <a:pt x="8" y="11"/>
                    </a:cubicBezTo>
                    <a:cubicBezTo>
                      <a:pt x="5" y="7"/>
                      <a:pt x="7" y="9"/>
                      <a:pt x="4" y="7"/>
                    </a:cubicBezTo>
                    <a:cubicBezTo>
                      <a:pt x="1" y="4"/>
                      <a:pt x="0" y="2"/>
                      <a:pt x="2" y="1"/>
                    </a:cubicBezTo>
                    <a:cubicBezTo>
                      <a:pt x="4" y="0"/>
                      <a:pt x="6" y="0"/>
                      <a:pt x="7"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1" name="Freeform 825">
                <a:extLst>
                  <a:ext uri="{FF2B5EF4-FFF2-40B4-BE49-F238E27FC236}">
                    <a16:creationId xmlns:a16="http://schemas.microsoft.com/office/drawing/2014/main" id="{DF3F12F4-013C-FCE4-D8C1-AE377E654194}"/>
                  </a:ext>
                </a:extLst>
              </p:cNvPr>
              <p:cNvSpPr>
                <a:spLocks/>
              </p:cNvSpPr>
              <p:nvPr/>
            </p:nvSpPr>
            <p:spPr bwMode="auto">
              <a:xfrm>
                <a:off x="4036" y="2088"/>
                <a:ext cx="10" cy="15"/>
              </a:xfrm>
              <a:custGeom>
                <a:avLst/>
                <a:gdLst>
                  <a:gd name="T0" fmla="*/ 6 w 17"/>
                  <a:gd name="T1" fmla="*/ 5 h 26"/>
                  <a:gd name="T2" fmla="*/ 7 w 17"/>
                  <a:gd name="T3" fmla="*/ 9 h 26"/>
                  <a:gd name="T4" fmla="*/ 12 w 17"/>
                  <a:gd name="T5" fmla="*/ 12 h 26"/>
                  <a:gd name="T6" fmla="*/ 14 w 17"/>
                  <a:gd name="T7" fmla="*/ 18 h 26"/>
                  <a:gd name="T8" fmla="*/ 14 w 17"/>
                  <a:gd name="T9" fmla="*/ 24 h 26"/>
                  <a:gd name="T10" fmla="*/ 9 w 17"/>
                  <a:gd name="T11" fmla="*/ 21 h 26"/>
                  <a:gd name="T12" fmla="*/ 7 w 17"/>
                  <a:gd name="T13" fmla="*/ 17 h 26"/>
                  <a:gd name="T14" fmla="*/ 4 w 17"/>
                  <a:gd name="T15" fmla="*/ 11 h 26"/>
                  <a:gd name="T16" fmla="*/ 0 w 17"/>
                  <a:gd name="T17" fmla="*/ 4 h 26"/>
                  <a:gd name="T18" fmla="*/ 3 w 17"/>
                  <a:gd name="T19" fmla="*/ 0 h 26"/>
                  <a:gd name="T20" fmla="*/ 6 w 17"/>
                  <a:gd name="T21" fmla="*/ 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26">
                    <a:moveTo>
                      <a:pt x="6" y="5"/>
                    </a:moveTo>
                    <a:cubicBezTo>
                      <a:pt x="7" y="7"/>
                      <a:pt x="4" y="6"/>
                      <a:pt x="7" y="9"/>
                    </a:cubicBezTo>
                    <a:cubicBezTo>
                      <a:pt x="10" y="11"/>
                      <a:pt x="10" y="9"/>
                      <a:pt x="12" y="12"/>
                    </a:cubicBezTo>
                    <a:cubicBezTo>
                      <a:pt x="13" y="15"/>
                      <a:pt x="14" y="15"/>
                      <a:pt x="14" y="18"/>
                    </a:cubicBezTo>
                    <a:cubicBezTo>
                      <a:pt x="14" y="21"/>
                      <a:pt x="17" y="26"/>
                      <a:pt x="14" y="24"/>
                    </a:cubicBezTo>
                    <a:cubicBezTo>
                      <a:pt x="10" y="22"/>
                      <a:pt x="11" y="24"/>
                      <a:pt x="9" y="21"/>
                    </a:cubicBezTo>
                    <a:cubicBezTo>
                      <a:pt x="8" y="17"/>
                      <a:pt x="10" y="20"/>
                      <a:pt x="7" y="17"/>
                    </a:cubicBezTo>
                    <a:cubicBezTo>
                      <a:pt x="5" y="13"/>
                      <a:pt x="6" y="15"/>
                      <a:pt x="4" y="11"/>
                    </a:cubicBezTo>
                    <a:cubicBezTo>
                      <a:pt x="1" y="7"/>
                      <a:pt x="0" y="7"/>
                      <a:pt x="0" y="4"/>
                    </a:cubicBezTo>
                    <a:cubicBezTo>
                      <a:pt x="0" y="2"/>
                      <a:pt x="1" y="0"/>
                      <a:pt x="3" y="0"/>
                    </a:cubicBezTo>
                    <a:cubicBezTo>
                      <a:pt x="4" y="0"/>
                      <a:pt x="6" y="3"/>
                      <a:pt x="6"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2" name="Freeform 826">
                <a:extLst>
                  <a:ext uri="{FF2B5EF4-FFF2-40B4-BE49-F238E27FC236}">
                    <a16:creationId xmlns:a16="http://schemas.microsoft.com/office/drawing/2014/main" id="{54C0CD23-8642-C111-469B-4D7F818CB6A2}"/>
                  </a:ext>
                </a:extLst>
              </p:cNvPr>
              <p:cNvSpPr>
                <a:spLocks/>
              </p:cNvSpPr>
              <p:nvPr/>
            </p:nvSpPr>
            <p:spPr bwMode="auto">
              <a:xfrm>
                <a:off x="4099" y="2042"/>
                <a:ext cx="16" cy="18"/>
              </a:xfrm>
              <a:custGeom>
                <a:avLst/>
                <a:gdLst>
                  <a:gd name="T0" fmla="*/ 14 w 26"/>
                  <a:gd name="T1" fmla="*/ 4 h 30"/>
                  <a:gd name="T2" fmla="*/ 16 w 26"/>
                  <a:gd name="T3" fmla="*/ 10 h 30"/>
                  <a:gd name="T4" fmla="*/ 23 w 26"/>
                  <a:gd name="T5" fmla="*/ 15 h 30"/>
                  <a:gd name="T6" fmla="*/ 20 w 26"/>
                  <a:gd name="T7" fmla="*/ 18 h 30"/>
                  <a:gd name="T8" fmla="*/ 11 w 26"/>
                  <a:gd name="T9" fmla="*/ 15 h 30"/>
                  <a:gd name="T10" fmla="*/ 11 w 26"/>
                  <a:gd name="T11" fmla="*/ 22 h 30"/>
                  <a:gd name="T12" fmla="*/ 4 w 26"/>
                  <a:gd name="T13" fmla="*/ 26 h 30"/>
                  <a:gd name="T14" fmla="*/ 4 w 26"/>
                  <a:gd name="T15" fmla="*/ 17 h 30"/>
                  <a:gd name="T16" fmla="*/ 9 w 26"/>
                  <a:gd name="T17" fmla="*/ 11 h 30"/>
                  <a:gd name="T18" fmla="*/ 6 w 26"/>
                  <a:gd name="T19" fmla="*/ 2 h 30"/>
                  <a:gd name="T20" fmla="*/ 14 w 26"/>
                  <a:gd name="T21"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30">
                    <a:moveTo>
                      <a:pt x="14" y="4"/>
                    </a:moveTo>
                    <a:cubicBezTo>
                      <a:pt x="15" y="7"/>
                      <a:pt x="12" y="8"/>
                      <a:pt x="16" y="10"/>
                    </a:cubicBezTo>
                    <a:cubicBezTo>
                      <a:pt x="19" y="12"/>
                      <a:pt x="26" y="13"/>
                      <a:pt x="23" y="15"/>
                    </a:cubicBezTo>
                    <a:cubicBezTo>
                      <a:pt x="21" y="18"/>
                      <a:pt x="26" y="20"/>
                      <a:pt x="20" y="18"/>
                    </a:cubicBezTo>
                    <a:cubicBezTo>
                      <a:pt x="14" y="16"/>
                      <a:pt x="10" y="12"/>
                      <a:pt x="11" y="15"/>
                    </a:cubicBezTo>
                    <a:cubicBezTo>
                      <a:pt x="13" y="18"/>
                      <a:pt x="12" y="19"/>
                      <a:pt x="11" y="22"/>
                    </a:cubicBezTo>
                    <a:cubicBezTo>
                      <a:pt x="10" y="26"/>
                      <a:pt x="4" y="30"/>
                      <a:pt x="4" y="26"/>
                    </a:cubicBezTo>
                    <a:cubicBezTo>
                      <a:pt x="3" y="21"/>
                      <a:pt x="0" y="18"/>
                      <a:pt x="4" y="17"/>
                    </a:cubicBezTo>
                    <a:cubicBezTo>
                      <a:pt x="7" y="16"/>
                      <a:pt x="11" y="14"/>
                      <a:pt x="9" y="11"/>
                    </a:cubicBezTo>
                    <a:cubicBezTo>
                      <a:pt x="8" y="7"/>
                      <a:pt x="5" y="5"/>
                      <a:pt x="6" y="2"/>
                    </a:cubicBezTo>
                    <a:cubicBezTo>
                      <a:pt x="7" y="0"/>
                      <a:pt x="15" y="0"/>
                      <a:pt x="14"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3" name="Freeform 827">
                <a:extLst>
                  <a:ext uri="{FF2B5EF4-FFF2-40B4-BE49-F238E27FC236}">
                    <a16:creationId xmlns:a16="http://schemas.microsoft.com/office/drawing/2014/main" id="{EF8D6FE6-35D7-DC6D-9CA0-7805FCE3002E}"/>
                  </a:ext>
                </a:extLst>
              </p:cNvPr>
              <p:cNvSpPr>
                <a:spLocks/>
              </p:cNvSpPr>
              <p:nvPr/>
            </p:nvSpPr>
            <p:spPr bwMode="auto">
              <a:xfrm>
                <a:off x="4102" y="2027"/>
                <a:ext cx="9" cy="8"/>
              </a:xfrm>
              <a:custGeom>
                <a:avLst/>
                <a:gdLst>
                  <a:gd name="T0" fmla="*/ 4 w 15"/>
                  <a:gd name="T1" fmla="*/ 4 h 13"/>
                  <a:gd name="T2" fmla="*/ 10 w 15"/>
                  <a:gd name="T3" fmla="*/ 2 h 13"/>
                  <a:gd name="T4" fmla="*/ 13 w 15"/>
                  <a:gd name="T5" fmla="*/ 5 h 13"/>
                  <a:gd name="T6" fmla="*/ 12 w 15"/>
                  <a:gd name="T7" fmla="*/ 12 h 13"/>
                  <a:gd name="T8" fmla="*/ 8 w 15"/>
                  <a:gd name="T9" fmla="*/ 9 h 13"/>
                  <a:gd name="T10" fmla="*/ 4 w 15"/>
                  <a:gd name="T11" fmla="*/ 9 h 13"/>
                  <a:gd name="T12" fmla="*/ 4 w 15"/>
                  <a:gd name="T13" fmla="*/ 4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4" y="4"/>
                    </a:moveTo>
                    <a:cubicBezTo>
                      <a:pt x="7" y="1"/>
                      <a:pt x="8" y="0"/>
                      <a:pt x="10" y="2"/>
                    </a:cubicBezTo>
                    <a:cubicBezTo>
                      <a:pt x="12" y="4"/>
                      <a:pt x="14" y="2"/>
                      <a:pt x="13" y="5"/>
                    </a:cubicBezTo>
                    <a:cubicBezTo>
                      <a:pt x="12" y="9"/>
                      <a:pt x="15" y="13"/>
                      <a:pt x="12" y="12"/>
                    </a:cubicBezTo>
                    <a:cubicBezTo>
                      <a:pt x="9" y="11"/>
                      <a:pt x="10" y="10"/>
                      <a:pt x="8" y="9"/>
                    </a:cubicBezTo>
                    <a:cubicBezTo>
                      <a:pt x="6" y="9"/>
                      <a:pt x="5" y="9"/>
                      <a:pt x="4" y="9"/>
                    </a:cubicBezTo>
                    <a:cubicBezTo>
                      <a:pt x="4" y="9"/>
                      <a:pt x="0" y="4"/>
                      <a:pt x="4"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4" name="Freeform 828">
                <a:extLst>
                  <a:ext uri="{FF2B5EF4-FFF2-40B4-BE49-F238E27FC236}">
                    <a16:creationId xmlns:a16="http://schemas.microsoft.com/office/drawing/2014/main" id="{828AC787-EFE9-BFA7-9C8E-205792159BC6}"/>
                  </a:ext>
                </a:extLst>
              </p:cNvPr>
              <p:cNvSpPr>
                <a:spLocks/>
              </p:cNvSpPr>
              <p:nvPr/>
            </p:nvSpPr>
            <p:spPr bwMode="auto">
              <a:xfrm>
                <a:off x="4366" y="2223"/>
                <a:ext cx="15" cy="9"/>
              </a:xfrm>
              <a:custGeom>
                <a:avLst/>
                <a:gdLst>
                  <a:gd name="T0" fmla="*/ 13 w 25"/>
                  <a:gd name="T1" fmla="*/ 1 h 15"/>
                  <a:gd name="T2" fmla="*/ 8 w 25"/>
                  <a:gd name="T3" fmla="*/ 14 h 15"/>
                  <a:gd name="T4" fmla="*/ 21 w 25"/>
                  <a:gd name="T5" fmla="*/ 9 h 15"/>
                  <a:gd name="T6" fmla="*/ 23 w 25"/>
                  <a:gd name="T7" fmla="*/ 1 h 15"/>
                  <a:gd name="T8" fmla="*/ 13 w 25"/>
                  <a:gd name="T9" fmla="*/ 1 h 15"/>
                </a:gdLst>
                <a:ahLst/>
                <a:cxnLst>
                  <a:cxn ang="0">
                    <a:pos x="T0" y="T1"/>
                  </a:cxn>
                  <a:cxn ang="0">
                    <a:pos x="T2" y="T3"/>
                  </a:cxn>
                  <a:cxn ang="0">
                    <a:pos x="T4" y="T5"/>
                  </a:cxn>
                  <a:cxn ang="0">
                    <a:pos x="T6" y="T7"/>
                  </a:cxn>
                  <a:cxn ang="0">
                    <a:pos x="T8" y="T9"/>
                  </a:cxn>
                </a:cxnLst>
                <a:rect l="0" t="0" r="r" b="b"/>
                <a:pathLst>
                  <a:path w="25" h="15">
                    <a:moveTo>
                      <a:pt x="13" y="1"/>
                    </a:moveTo>
                    <a:cubicBezTo>
                      <a:pt x="10" y="4"/>
                      <a:pt x="0" y="15"/>
                      <a:pt x="8" y="14"/>
                    </a:cubicBezTo>
                    <a:cubicBezTo>
                      <a:pt x="16" y="14"/>
                      <a:pt x="17" y="14"/>
                      <a:pt x="21" y="9"/>
                    </a:cubicBezTo>
                    <a:cubicBezTo>
                      <a:pt x="24" y="5"/>
                      <a:pt x="25" y="2"/>
                      <a:pt x="23" y="1"/>
                    </a:cubicBezTo>
                    <a:cubicBezTo>
                      <a:pt x="20" y="0"/>
                      <a:pt x="13" y="1"/>
                      <a:pt x="13"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5" name="Freeform 829">
                <a:extLst>
                  <a:ext uri="{FF2B5EF4-FFF2-40B4-BE49-F238E27FC236}">
                    <a16:creationId xmlns:a16="http://schemas.microsoft.com/office/drawing/2014/main" id="{BED04E78-D9B0-D8ED-98B1-7A6CFE2D1BD4}"/>
                  </a:ext>
                </a:extLst>
              </p:cNvPr>
              <p:cNvSpPr>
                <a:spLocks/>
              </p:cNvSpPr>
              <p:nvPr/>
            </p:nvSpPr>
            <p:spPr bwMode="auto">
              <a:xfrm>
                <a:off x="4570" y="2071"/>
                <a:ext cx="21" cy="8"/>
              </a:xfrm>
              <a:custGeom>
                <a:avLst/>
                <a:gdLst>
                  <a:gd name="T0" fmla="*/ 7 w 36"/>
                  <a:gd name="T1" fmla="*/ 2 h 13"/>
                  <a:gd name="T2" fmla="*/ 20 w 36"/>
                  <a:gd name="T3" fmla="*/ 5 h 13"/>
                  <a:gd name="T4" fmla="*/ 32 w 36"/>
                  <a:gd name="T5" fmla="*/ 9 h 13"/>
                  <a:gd name="T6" fmla="*/ 18 w 36"/>
                  <a:gd name="T7" fmla="*/ 12 h 13"/>
                  <a:gd name="T8" fmla="*/ 1 w 36"/>
                  <a:gd name="T9" fmla="*/ 4 h 13"/>
                  <a:gd name="T10" fmla="*/ 7 w 36"/>
                  <a:gd name="T11" fmla="*/ 2 h 13"/>
                </a:gdLst>
                <a:ahLst/>
                <a:cxnLst>
                  <a:cxn ang="0">
                    <a:pos x="T0" y="T1"/>
                  </a:cxn>
                  <a:cxn ang="0">
                    <a:pos x="T2" y="T3"/>
                  </a:cxn>
                  <a:cxn ang="0">
                    <a:pos x="T4" y="T5"/>
                  </a:cxn>
                  <a:cxn ang="0">
                    <a:pos x="T6" y="T7"/>
                  </a:cxn>
                  <a:cxn ang="0">
                    <a:pos x="T8" y="T9"/>
                  </a:cxn>
                  <a:cxn ang="0">
                    <a:pos x="T10" y="T11"/>
                  </a:cxn>
                </a:cxnLst>
                <a:rect l="0" t="0" r="r" b="b"/>
                <a:pathLst>
                  <a:path w="36" h="13">
                    <a:moveTo>
                      <a:pt x="7" y="2"/>
                    </a:moveTo>
                    <a:cubicBezTo>
                      <a:pt x="15" y="5"/>
                      <a:pt x="16" y="5"/>
                      <a:pt x="20" y="5"/>
                    </a:cubicBezTo>
                    <a:cubicBezTo>
                      <a:pt x="24" y="5"/>
                      <a:pt x="36" y="7"/>
                      <a:pt x="32" y="9"/>
                    </a:cubicBezTo>
                    <a:cubicBezTo>
                      <a:pt x="28" y="11"/>
                      <a:pt x="27" y="13"/>
                      <a:pt x="18" y="12"/>
                    </a:cubicBezTo>
                    <a:cubicBezTo>
                      <a:pt x="10" y="11"/>
                      <a:pt x="0" y="7"/>
                      <a:pt x="1" y="4"/>
                    </a:cubicBezTo>
                    <a:cubicBezTo>
                      <a:pt x="1" y="1"/>
                      <a:pt x="3" y="0"/>
                      <a:pt x="7"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6" name="Freeform 830">
                <a:extLst>
                  <a:ext uri="{FF2B5EF4-FFF2-40B4-BE49-F238E27FC236}">
                    <a16:creationId xmlns:a16="http://schemas.microsoft.com/office/drawing/2014/main" id="{312C5634-91B6-D559-A251-E5465763FA9D}"/>
                  </a:ext>
                </a:extLst>
              </p:cNvPr>
              <p:cNvSpPr>
                <a:spLocks/>
              </p:cNvSpPr>
              <p:nvPr/>
            </p:nvSpPr>
            <p:spPr bwMode="auto">
              <a:xfrm>
                <a:off x="4567" y="2055"/>
                <a:ext cx="8" cy="8"/>
              </a:xfrm>
              <a:custGeom>
                <a:avLst/>
                <a:gdLst>
                  <a:gd name="T0" fmla="*/ 3 w 13"/>
                  <a:gd name="T1" fmla="*/ 7 h 13"/>
                  <a:gd name="T2" fmla="*/ 11 w 13"/>
                  <a:gd name="T3" fmla="*/ 10 h 13"/>
                  <a:gd name="T4" fmla="*/ 11 w 13"/>
                  <a:gd name="T5" fmla="*/ 3 h 13"/>
                  <a:gd name="T6" fmla="*/ 2 w 13"/>
                  <a:gd name="T7" fmla="*/ 2 h 13"/>
                  <a:gd name="T8" fmla="*/ 3 w 13"/>
                  <a:gd name="T9" fmla="*/ 7 h 13"/>
                </a:gdLst>
                <a:ahLst/>
                <a:cxnLst>
                  <a:cxn ang="0">
                    <a:pos x="T0" y="T1"/>
                  </a:cxn>
                  <a:cxn ang="0">
                    <a:pos x="T2" y="T3"/>
                  </a:cxn>
                  <a:cxn ang="0">
                    <a:pos x="T4" y="T5"/>
                  </a:cxn>
                  <a:cxn ang="0">
                    <a:pos x="T6" y="T7"/>
                  </a:cxn>
                  <a:cxn ang="0">
                    <a:pos x="T8" y="T9"/>
                  </a:cxn>
                </a:cxnLst>
                <a:rect l="0" t="0" r="r" b="b"/>
                <a:pathLst>
                  <a:path w="13" h="13">
                    <a:moveTo>
                      <a:pt x="3" y="7"/>
                    </a:moveTo>
                    <a:cubicBezTo>
                      <a:pt x="6" y="9"/>
                      <a:pt x="9" y="13"/>
                      <a:pt x="11" y="10"/>
                    </a:cubicBezTo>
                    <a:cubicBezTo>
                      <a:pt x="12" y="7"/>
                      <a:pt x="13" y="4"/>
                      <a:pt x="11" y="3"/>
                    </a:cubicBezTo>
                    <a:cubicBezTo>
                      <a:pt x="8" y="2"/>
                      <a:pt x="2" y="0"/>
                      <a:pt x="2" y="2"/>
                    </a:cubicBezTo>
                    <a:cubicBezTo>
                      <a:pt x="2" y="4"/>
                      <a:pt x="0" y="4"/>
                      <a:pt x="3"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7" name="Freeform 831">
                <a:extLst>
                  <a:ext uri="{FF2B5EF4-FFF2-40B4-BE49-F238E27FC236}">
                    <a16:creationId xmlns:a16="http://schemas.microsoft.com/office/drawing/2014/main" id="{56DB00E8-BA45-7F08-B44C-363CD803B6B8}"/>
                  </a:ext>
                </a:extLst>
              </p:cNvPr>
              <p:cNvSpPr>
                <a:spLocks/>
              </p:cNvSpPr>
              <p:nvPr/>
            </p:nvSpPr>
            <p:spPr bwMode="auto">
              <a:xfrm>
                <a:off x="2618" y="2048"/>
                <a:ext cx="20" cy="19"/>
              </a:xfrm>
              <a:custGeom>
                <a:avLst/>
                <a:gdLst>
                  <a:gd name="T0" fmla="*/ 22 w 34"/>
                  <a:gd name="T1" fmla="*/ 2 h 32"/>
                  <a:gd name="T2" fmla="*/ 33 w 34"/>
                  <a:gd name="T3" fmla="*/ 11 h 32"/>
                  <a:gd name="T4" fmla="*/ 28 w 34"/>
                  <a:gd name="T5" fmla="*/ 25 h 32"/>
                  <a:gd name="T6" fmla="*/ 11 w 34"/>
                  <a:gd name="T7" fmla="*/ 32 h 32"/>
                  <a:gd name="T8" fmla="*/ 1 w 34"/>
                  <a:gd name="T9" fmla="*/ 26 h 32"/>
                  <a:gd name="T10" fmla="*/ 1 w 34"/>
                  <a:gd name="T11" fmla="*/ 6 h 32"/>
                  <a:gd name="T12" fmla="*/ 22 w 34"/>
                  <a:gd name="T13" fmla="*/ 2 h 32"/>
                </a:gdLst>
                <a:ahLst/>
                <a:cxnLst>
                  <a:cxn ang="0">
                    <a:pos x="T0" y="T1"/>
                  </a:cxn>
                  <a:cxn ang="0">
                    <a:pos x="T2" y="T3"/>
                  </a:cxn>
                  <a:cxn ang="0">
                    <a:pos x="T4" y="T5"/>
                  </a:cxn>
                  <a:cxn ang="0">
                    <a:pos x="T6" y="T7"/>
                  </a:cxn>
                  <a:cxn ang="0">
                    <a:pos x="T8" y="T9"/>
                  </a:cxn>
                  <a:cxn ang="0">
                    <a:pos x="T10" y="T11"/>
                  </a:cxn>
                  <a:cxn ang="0">
                    <a:pos x="T12" y="T13"/>
                  </a:cxn>
                </a:cxnLst>
                <a:rect l="0" t="0" r="r" b="b"/>
                <a:pathLst>
                  <a:path w="34" h="32">
                    <a:moveTo>
                      <a:pt x="22" y="2"/>
                    </a:moveTo>
                    <a:cubicBezTo>
                      <a:pt x="28" y="5"/>
                      <a:pt x="31" y="7"/>
                      <a:pt x="33" y="11"/>
                    </a:cubicBezTo>
                    <a:cubicBezTo>
                      <a:pt x="34" y="15"/>
                      <a:pt x="31" y="22"/>
                      <a:pt x="28" y="25"/>
                    </a:cubicBezTo>
                    <a:cubicBezTo>
                      <a:pt x="25" y="27"/>
                      <a:pt x="19" y="32"/>
                      <a:pt x="11" y="32"/>
                    </a:cubicBezTo>
                    <a:cubicBezTo>
                      <a:pt x="4" y="31"/>
                      <a:pt x="1" y="32"/>
                      <a:pt x="1" y="26"/>
                    </a:cubicBezTo>
                    <a:cubicBezTo>
                      <a:pt x="2" y="20"/>
                      <a:pt x="0" y="8"/>
                      <a:pt x="1" y="6"/>
                    </a:cubicBezTo>
                    <a:cubicBezTo>
                      <a:pt x="3" y="4"/>
                      <a:pt x="20" y="0"/>
                      <a:pt x="22"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8" name="Freeform 832">
                <a:extLst>
                  <a:ext uri="{FF2B5EF4-FFF2-40B4-BE49-F238E27FC236}">
                    <a16:creationId xmlns:a16="http://schemas.microsoft.com/office/drawing/2014/main" id="{62D8471F-8C09-2A44-6BA9-6694BD13A5D8}"/>
                  </a:ext>
                </a:extLst>
              </p:cNvPr>
              <p:cNvSpPr>
                <a:spLocks/>
              </p:cNvSpPr>
              <p:nvPr/>
            </p:nvSpPr>
            <p:spPr bwMode="auto">
              <a:xfrm>
                <a:off x="3595" y="2009"/>
                <a:ext cx="11" cy="25"/>
              </a:xfrm>
              <a:custGeom>
                <a:avLst/>
                <a:gdLst>
                  <a:gd name="T0" fmla="*/ 4 w 18"/>
                  <a:gd name="T1" fmla="*/ 15 h 41"/>
                  <a:gd name="T2" fmla="*/ 6 w 18"/>
                  <a:gd name="T3" fmla="*/ 24 h 41"/>
                  <a:gd name="T4" fmla="*/ 9 w 18"/>
                  <a:gd name="T5" fmla="*/ 30 h 41"/>
                  <a:gd name="T6" fmla="*/ 10 w 18"/>
                  <a:gd name="T7" fmla="*/ 36 h 41"/>
                  <a:gd name="T8" fmla="*/ 16 w 18"/>
                  <a:gd name="T9" fmla="*/ 40 h 41"/>
                  <a:gd name="T10" fmla="*/ 17 w 18"/>
                  <a:gd name="T11" fmla="*/ 38 h 41"/>
                  <a:gd name="T12" fmla="*/ 15 w 18"/>
                  <a:gd name="T13" fmla="*/ 34 h 41"/>
                  <a:gd name="T14" fmla="*/ 13 w 18"/>
                  <a:gd name="T15" fmla="*/ 27 h 41"/>
                  <a:gd name="T16" fmla="*/ 9 w 18"/>
                  <a:gd name="T17" fmla="*/ 17 h 41"/>
                  <a:gd name="T18" fmla="*/ 7 w 18"/>
                  <a:gd name="T19" fmla="*/ 9 h 41"/>
                  <a:gd name="T20" fmla="*/ 2 w 18"/>
                  <a:gd name="T21" fmla="*/ 3 h 41"/>
                  <a:gd name="T22" fmla="*/ 4 w 18"/>
                  <a:gd name="T2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41">
                    <a:moveTo>
                      <a:pt x="4" y="15"/>
                    </a:moveTo>
                    <a:cubicBezTo>
                      <a:pt x="4" y="19"/>
                      <a:pt x="5" y="23"/>
                      <a:pt x="6" y="24"/>
                    </a:cubicBezTo>
                    <a:cubicBezTo>
                      <a:pt x="7" y="26"/>
                      <a:pt x="8" y="28"/>
                      <a:pt x="9" y="30"/>
                    </a:cubicBezTo>
                    <a:cubicBezTo>
                      <a:pt x="9" y="32"/>
                      <a:pt x="7" y="32"/>
                      <a:pt x="10" y="36"/>
                    </a:cubicBezTo>
                    <a:cubicBezTo>
                      <a:pt x="13" y="39"/>
                      <a:pt x="14" y="40"/>
                      <a:pt x="16" y="40"/>
                    </a:cubicBezTo>
                    <a:cubicBezTo>
                      <a:pt x="17" y="40"/>
                      <a:pt x="18" y="41"/>
                      <a:pt x="17" y="38"/>
                    </a:cubicBezTo>
                    <a:cubicBezTo>
                      <a:pt x="16" y="36"/>
                      <a:pt x="17" y="37"/>
                      <a:pt x="15" y="34"/>
                    </a:cubicBezTo>
                    <a:cubicBezTo>
                      <a:pt x="14" y="30"/>
                      <a:pt x="14" y="32"/>
                      <a:pt x="13" y="27"/>
                    </a:cubicBezTo>
                    <a:cubicBezTo>
                      <a:pt x="12" y="22"/>
                      <a:pt x="11" y="21"/>
                      <a:pt x="9" y="17"/>
                    </a:cubicBezTo>
                    <a:cubicBezTo>
                      <a:pt x="7" y="13"/>
                      <a:pt x="7" y="13"/>
                      <a:pt x="7" y="9"/>
                    </a:cubicBezTo>
                    <a:cubicBezTo>
                      <a:pt x="5" y="2"/>
                      <a:pt x="0" y="0"/>
                      <a:pt x="2" y="3"/>
                    </a:cubicBezTo>
                    <a:cubicBezTo>
                      <a:pt x="4" y="7"/>
                      <a:pt x="4" y="15"/>
                      <a:pt x="4" y="1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9" name="Freeform 833">
                <a:extLst>
                  <a:ext uri="{FF2B5EF4-FFF2-40B4-BE49-F238E27FC236}">
                    <a16:creationId xmlns:a16="http://schemas.microsoft.com/office/drawing/2014/main" id="{47B19ED6-65DF-EB15-D809-985F0AA4966D}"/>
                  </a:ext>
                </a:extLst>
              </p:cNvPr>
              <p:cNvSpPr>
                <a:spLocks/>
              </p:cNvSpPr>
              <p:nvPr/>
            </p:nvSpPr>
            <p:spPr bwMode="auto">
              <a:xfrm>
                <a:off x="4087" y="2025"/>
                <a:ext cx="14" cy="6"/>
              </a:xfrm>
              <a:custGeom>
                <a:avLst/>
                <a:gdLst>
                  <a:gd name="T0" fmla="*/ 12 w 23"/>
                  <a:gd name="T1" fmla="*/ 2 h 10"/>
                  <a:gd name="T2" fmla="*/ 8 w 23"/>
                  <a:gd name="T3" fmla="*/ 1 h 10"/>
                  <a:gd name="T4" fmla="*/ 4 w 23"/>
                  <a:gd name="T5" fmla="*/ 1 h 10"/>
                  <a:gd name="T6" fmla="*/ 1 w 23"/>
                  <a:gd name="T7" fmla="*/ 3 h 10"/>
                  <a:gd name="T8" fmla="*/ 5 w 23"/>
                  <a:gd name="T9" fmla="*/ 7 h 10"/>
                  <a:gd name="T10" fmla="*/ 15 w 23"/>
                  <a:gd name="T11" fmla="*/ 10 h 10"/>
                  <a:gd name="T12" fmla="*/ 20 w 23"/>
                  <a:gd name="T13" fmla="*/ 8 h 10"/>
                  <a:gd name="T14" fmla="*/ 19 w 23"/>
                  <a:gd name="T15" fmla="*/ 3 h 10"/>
                  <a:gd name="T16" fmla="*/ 21 w 23"/>
                  <a:gd name="T17" fmla="*/ 0 h 10"/>
                  <a:gd name="T18" fmla="*/ 12 w 2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0">
                    <a:moveTo>
                      <a:pt x="12" y="2"/>
                    </a:moveTo>
                    <a:cubicBezTo>
                      <a:pt x="10" y="2"/>
                      <a:pt x="9" y="1"/>
                      <a:pt x="8" y="1"/>
                    </a:cubicBezTo>
                    <a:cubicBezTo>
                      <a:pt x="7" y="1"/>
                      <a:pt x="5" y="0"/>
                      <a:pt x="4" y="1"/>
                    </a:cubicBezTo>
                    <a:cubicBezTo>
                      <a:pt x="3" y="1"/>
                      <a:pt x="0" y="1"/>
                      <a:pt x="1" y="3"/>
                    </a:cubicBezTo>
                    <a:cubicBezTo>
                      <a:pt x="1" y="4"/>
                      <a:pt x="1" y="6"/>
                      <a:pt x="5" y="7"/>
                    </a:cubicBezTo>
                    <a:cubicBezTo>
                      <a:pt x="8" y="9"/>
                      <a:pt x="11" y="10"/>
                      <a:pt x="15" y="10"/>
                    </a:cubicBezTo>
                    <a:cubicBezTo>
                      <a:pt x="18" y="10"/>
                      <a:pt x="21" y="10"/>
                      <a:pt x="20" y="8"/>
                    </a:cubicBezTo>
                    <a:cubicBezTo>
                      <a:pt x="20" y="6"/>
                      <a:pt x="18" y="4"/>
                      <a:pt x="19" y="3"/>
                    </a:cubicBezTo>
                    <a:cubicBezTo>
                      <a:pt x="20" y="2"/>
                      <a:pt x="23" y="1"/>
                      <a:pt x="21" y="0"/>
                    </a:cubicBezTo>
                    <a:cubicBezTo>
                      <a:pt x="19" y="0"/>
                      <a:pt x="15" y="0"/>
                      <a:pt x="12"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0" name="Freeform 834">
                <a:extLst>
                  <a:ext uri="{FF2B5EF4-FFF2-40B4-BE49-F238E27FC236}">
                    <a16:creationId xmlns:a16="http://schemas.microsoft.com/office/drawing/2014/main" id="{5671F71F-3862-0D8B-6D88-23354C378042}"/>
                  </a:ext>
                </a:extLst>
              </p:cNvPr>
              <p:cNvSpPr>
                <a:spLocks/>
              </p:cNvSpPr>
              <p:nvPr/>
            </p:nvSpPr>
            <p:spPr bwMode="auto">
              <a:xfrm>
                <a:off x="1294" y="1655"/>
                <a:ext cx="155" cy="59"/>
              </a:xfrm>
              <a:custGeom>
                <a:avLst/>
                <a:gdLst>
                  <a:gd name="T0" fmla="*/ 0 w 259"/>
                  <a:gd name="T1" fmla="*/ 39 h 99"/>
                  <a:gd name="T2" fmla="*/ 8 w 259"/>
                  <a:gd name="T3" fmla="*/ 35 h 99"/>
                  <a:gd name="T4" fmla="*/ 13 w 259"/>
                  <a:gd name="T5" fmla="*/ 31 h 99"/>
                  <a:gd name="T6" fmla="*/ 22 w 259"/>
                  <a:gd name="T7" fmla="*/ 18 h 99"/>
                  <a:gd name="T8" fmla="*/ 32 w 259"/>
                  <a:gd name="T9" fmla="*/ 13 h 99"/>
                  <a:gd name="T10" fmla="*/ 52 w 259"/>
                  <a:gd name="T11" fmla="*/ 6 h 99"/>
                  <a:gd name="T12" fmla="*/ 67 w 259"/>
                  <a:gd name="T13" fmla="*/ 2 h 99"/>
                  <a:gd name="T14" fmla="*/ 83 w 259"/>
                  <a:gd name="T15" fmla="*/ 2 h 99"/>
                  <a:gd name="T16" fmla="*/ 95 w 259"/>
                  <a:gd name="T17" fmla="*/ 3 h 99"/>
                  <a:gd name="T18" fmla="*/ 105 w 259"/>
                  <a:gd name="T19" fmla="*/ 5 h 99"/>
                  <a:gd name="T20" fmla="*/ 128 w 259"/>
                  <a:gd name="T21" fmla="*/ 13 h 99"/>
                  <a:gd name="T22" fmla="*/ 140 w 259"/>
                  <a:gd name="T23" fmla="*/ 23 h 99"/>
                  <a:gd name="T24" fmla="*/ 154 w 259"/>
                  <a:gd name="T25" fmla="*/ 27 h 99"/>
                  <a:gd name="T26" fmla="*/ 169 w 259"/>
                  <a:gd name="T27" fmla="*/ 33 h 99"/>
                  <a:gd name="T28" fmla="*/ 177 w 259"/>
                  <a:gd name="T29" fmla="*/ 34 h 99"/>
                  <a:gd name="T30" fmla="*/ 177 w 259"/>
                  <a:gd name="T31" fmla="*/ 42 h 99"/>
                  <a:gd name="T32" fmla="*/ 191 w 259"/>
                  <a:gd name="T33" fmla="*/ 47 h 99"/>
                  <a:gd name="T34" fmla="*/ 199 w 259"/>
                  <a:gd name="T35" fmla="*/ 54 h 99"/>
                  <a:gd name="T36" fmla="*/ 211 w 259"/>
                  <a:gd name="T37" fmla="*/ 57 h 99"/>
                  <a:gd name="T38" fmla="*/ 223 w 259"/>
                  <a:gd name="T39" fmla="*/ 63 h 99"/>
                  <a:gd name="T40" fmla="*/ 234 w 259"/>
                  <a:gd name="T41" fmla="*/ 73 h 99"/>
                  <a:gd name="T42" fmla="*/ 247 w 259"/>
                  <a:gd name="T43" fmla="*/ 80 h 99"/>
                  <a:gd name="T44" fmla="*/ 257 w 259"/>
                  <a:gd name="T45" fmla="*/ 86 h 99"/>
                  <a:gd name="T46" fmla="*/ 248 w 259"/>
                  <a:gd name="T47" fmla="*/ 91 h 99"/>
                  <a:gd name="T48" fmla="*/ 230 w 259"/>
                  <a:gd name="T49" fmla="*/ 92 h 99"/>
                  <a:gd name="T50" fmla="*/ 224 w 259"/>
                  <a:gd name="T51" fmla="*/ 96 h 99"/>
                  <a:gd name="T52" fmla="*/ 210 w 259"/>
                  <a:gd name="T53" fmla="*/ 93 h 99"/>
                  <a:gd name="T54" fmla="*/ 192 w 259"/>
                  <a:gd name="T55" fmla="*/ 95 h 99"/>
                  <a:gd name="T56" fmla="*/ 167 w 259"/>
                  <a:gd name="T57" fmla="*/ 93 h 99"/>
                  <a:gd name="T58" fmla="*/ 181 w 259"/>
                  <a:gd name="T59" fmla="*/ 81 h 99"/>
                  <a:gd name="T60" fmla="*/ 179 w 259"/>
                  <a:gd name="T61" fmla="*/ 74 h 99"/>
                  <a:gd name="T62" fmla="*/ 160 w 259"/>
                  <a:gd name="T63" fmla="*/ 71 h 99"/>
                  <a:gd name="T64" fmla="*/ 153 w 259"/>
                  <a:gd name="T65" fmla="*/ 62 h 99"/>
                  <a:gd name="T66" fmla="*/ 150 w 259"/>
                  <a:gd name="T67" fmla="*/ 49 h 99"/>
                  <a:gd name="T68" fmla="*/ 136 w 259"/>
                  <a:gd name="T69" fmla="*/ 49 h 99"/>
                  <a:gd name="T70" fmla="*/ 126 w 259"/>
                  <a:gd name="T71" fmla="*/ 46 h 99"/>
                  <a:gd name="T72" fmla="*/ 114 w 259"/>
                  <a:gd name="T73" fmla="*/ 38 h 99"/>
                  <a:gd name="T74" fmla="*/ 99 w 259"/>
                  <a:gd name="T75" fmla="*/ 34 h 99"/>
                  <a:gd name="T76" fmla="*/ 90 w 259"/>
                  <a:gd name="T77" fmla="*/ 34 h 99"/>
                  <a:gd name="T78" fmla="*/ 77 w 259"/>
                  <a:gd name="T79" fmla="*/ 32 h 99"/>
                  <a:gd name="T80" fmla="*/ 70 w 259"/>
                  <a:gd name="T81" fmla="*/ 26 h 99"/>
                  <a:gd name="T82" fmla="*/ 81 w 259"/>
                  <a:gd name="T83" fmla="*/ 23 h 99"/>
                  <a:gd name="T84" fmla="*/ 74 w 259"/>
                  <a:gd name="T85" fmla="*/ 17 h 99"/>
                  <a:gd name="T86" fmla="*/ 57 w 259"/>
                  <a:gd name="T87" fmla="*/ 16 h 99"/>
                  <a:gd name="T88" fmla="*/ 44 w 259"/>
                  <a:gd name="T89" fmla="*/ 23 h 99"/>
                  <a:gd name="T90" fmla="*/ 33 w 259"/>
                  <a:gd name="T91" fmla="*/ 30 h 99"/>
                  <a:gd name="T92" fmla="*/ 23 w 259"/>
                  <a:gd name="T93" fmla="*/ 35 h 99"/>
                  <a:gd name="T94" fmla="*/ 12 w 259"/>
                  <a:gd name="T95" fmla="*/ 41 h 99"/>
                  <a:gd name="T96" fmla="*/ 0 w 259"/>
                  <a:gd name="T97" fmla="*/ 3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9" h="99">
                    <a:moveTo>
                      <a:pt x="0" y="39"/>
                    </a:moveTo>
                    <a:cubicBezTo>
                      <a:pt x="1" y="36"/>
                      <a:pt x="3" y="33"/>
                      <a:pt x="8" y="35"/>
                    </a:cubicBezTo>
                    <a:cubicBezTo>
                      <a:pt x="13" y="36"/>
                      <a:pt x="13" y="36"/>
                      <a:pt x="13" y="31"/>
                    </a:cubicBezTo>
                    <a:cubicBezTo>
                      <a:pt x="13" y="25"/>
                      <a:pt x="18" y="21"/>
                      <a:pt x="22" y="18"/>
                    </a:cubicBezTo>
                    <a:cubicBezTo>
                      <a:pt x="26" y="15"/>
                      <a:pt x="20" y="15"/>
                      <a:pt x="32" y="13"/>
                    </a:cubicBezTo>
                    <a:cubicBezTo>
                      <a:pt x="43" y="10"/>
                      <a:pt x="44" y="7"/>
                      <a:pt x="52" y="6"/>
                    </a:cubicBezTo>
                    <a:cubicBezTo>
                      <a:pt x="61" y="5"/>
                      <a:pt x="64" y="2"/>
                      <a:pt x="67" y="2"/>
                    </a:cubicBezTo>
                    <a:cubicBezTo>
                      <a:pt x="70" y="2"/>
                      <a:pt x="76" y="0"/>
                      <a:pt x="83" y="2"/>
                    </a:cubicBezTo>
                    <a:cubicBezTo>
                      <a:pt x="89" y="4"/>
                      <a:pt x="91" y="1"/>
                      <a:pt x="95" y="3"/>
                    </a:cubicBezTo>
                    <a:cubicBezTo>
                      <a:pt x="99" y="5"/>
                      <a:pt x="97" y="3"/>
                      <a:pt x="105" y="5"/>
                    </a:cubicBezTo>
                    <a:cubicBezTo>
                      <a:pt x="113" y="6"/>
                      <a:pt x="127" y="12"/>
                      <a:pt x="128" y="13"/>
                    </a:cubicBezTo>
                    <a:cubicBezTo>
                      <a:pt x="130" y="14"/>
                      <a:pt x="135" y="23"/>
                      <a:pt x="140" y="23"/>
                    </a:cubicBezTo>
                    <a:cubicBezTo>
                      <a:pt x="145" y="23"/>
                      <a:pt x="151" y="25"/>
                      <a:pt x="154" y="27"/>
                    </a:cubicBezTo>
                    <a:cubicBezTo>
                      <a:pt x="158" y="29"/>
                      <a:pt x="166" y="36"/>
                      <a:pt x="169" y="33"/>
                    </a:cubicBezTo>
                    <a:cubicBezTo>
                      <a:pt x="172" y="31"/>
                      <a:pt x="178" y="30"/>
                      <a:pt x="177" y="34"/>
                    </a:cubicBezTo>
                    <a:cubicBezTo>
                      <a:pt x="176" y="39"/>
                      <a:pt x="169" y="40"/>
                      <a:pt x="177" y="42"/>
                    </a:cubicBezTo>
                    <a:cubicBezTo>
                      <a:pt x="186" y="44"/>
                      <a:pt x="189" y="43"/>
                      <a:pt x="191" y="47"/>
                    </a:cubicBezTo>
                    <a:cubicBezTo>
                      <a:pt x="193" y="51"/>
                      <a:pt x="194" y="50"/>
                      <a:pt x="199" y="54"/>
                    </a:cubicBezTo>
                    <a:cubicBezTo>
                      <a:pt x="204" y="57"/>
                      <a:pt x="208" y="55"/>
                      <a:pt x="211" y="57"/>
                    </a:cubicBezTo>
                    <a:cubicBezTo>
                      <a:pt x="213" y="60"/>
                      <a:pt x="222" y="58"/>
                      <a:pt x="223" y="63"/>
                    </a:cubicBezTo>
                    <a:cubicBezTo>
                      <a:pt x="224" y="68"/>
                      <a:pt x="226" y="72"/>
                      <a:pt x="234" y="73"/>
                    </a:cubicBezTo>
                    <a:cubicBezTo>
                      <a:pt x="241" y="73"/>
                      <a:pt x="241" y="78"/>
                      <a:pt x="247" y="80"/>
                    </a:cubicBezTo>
                    <a:cubicBezTo>
                      <a:pt x="253" y="82"/>
                      <a:pt x="259" y="83"/>
                      <a:pt x="257" y="86"/>
                    </a:cubicBezTo>
                    <a:cubicBezTo>
                      <a:pt x="256" y="89"/>
                      <a:pt x="251" y="89"/>
                      <a:pt x="248" y="91"/>
                    </a:cubicBezTo>
                    <a:cubicBezTo>
                      <a:pt x="245" y="93"/>
                      <a:pt x="232" y="91"/>
                      <a:pt x="230" y="92"/>
                    </a:cubicBezTo>
                    <a:cubicBezTo>
                      <a:pt x="229" y="94"/>
                      <a:pt x="231" y="99"/>
                      <a:pt x="224" y="96"/>
                    </a:cubicBezTo>
                    <a:cubicBezTo>
                      <a:pt x="218" y="93"/>
                      <a:pt x="214" y="91"/>
                      <a:pt x="210" y="93"/>
                    </a:cubicBezTo>
                    <a:cubicBezTo>
                      <a:pt x="205" y="94"/>
                      <a:pt x="194" y="94"/>
                      <a:pt x="192" y="95"/>
                    </a:cubicBezTo>
                    <a:cubicBezTo>
                      <a:pt x="190" y="97"/>
                      <a:pt x="160" y="98"/>
                      <a:pt x="167" y="93"/>
                    </a:cubicBezTo>
                    <a:cubicBezTo>
                      <a:pt x="175" y="88"/>
                      <a:pt x="180" y="85"/>
                      <a:pt x="181" y="81"/>
                    </a:cubicBezTo>
                    <a:cubicBezTo>
                      <a:pt x="182" y="78"/>
                      <a:pt x="188" y="75"/>
                      <a:pt x="179" y="74"/>
                    </a:cubicBezTo>
                    <a:cubicBezTo>
                      <a:pt x="171" y="73"/>
                      <a:pt x="164" y="73"/>
                      <a:pt x="160" y="71"/>
                    </a:cubicBezTo>
                    <a:cubicBezTo>
                      <a:pt x="156" y="68"/>
                      <a:pt x="153" y="68"/>
                      <a:pt x="153" y="62"/>
                    </a:cubicBezTo>
                    <a:cubicBezTo>
                      <a:pt x="153" y="55"/>
                      <a:pt x="155" y="50"/>
                      <a:pt x="150" y="49"/>
                    </a:cubicBezTo>
                    <a:cubicBezTo>
                      <a:pt x="146" y="48"/>
                      <a:pt x="139" y="50"/>
                      <a:pt x="136" y="49"/>
                    </a:cubicBezTo>
                    <a:cubicBezTo>
                      <a:pt x="132" y="48"/>
                      <a:pt x="135" y="52"/>
                      <a:pt x="126" y="46"/>
                    </a:cubicBezTo>
                    <a:cubicBezTo>
                      <a:pt x="117" y="39"/>
                      <a:pt x="120" y="41"/>
                      <a:pt x="114" y="38"/>
                    </a:cubicBezTo>
                    <a:cubicBezTo>
                      <a:pt x="107" y="35"/>
                      <a:pt x="99" y="34"/>
                      <a:pt x="99" y="34"/>
                    </a:cubicBezTo>
                    <a:cubicBezTo>
                      <a:pt x="98" y="35"/>
                      <a:pt x="94" y="34"/>
                      <a:pt x="90" y="34"/>
                    </a:cubicBezTo>
                    <a:cubicBezTo>
                      <a:pt x="85" y="34"/>
                      <a:pt x="80" y="32"/>
                      <a:pt x="77" y="32"/>
                    </a:cubicBezTo>
                    <a:cubicBezTo>
                      <a:pt x="75" y="31"/>
                      <a:pt x="65" y="28"/>
                      <a:pt x="70" y="26"/>
                    </a:cubicBezTo>
                    <a:cubicBezTo>
                      <a:pt x="75" y="24"/>
                      <a:pt x="81" y="26"/>
                      <a:pt x="81" y="23"/>
                    </a:cubicBezTo>
                    <a:cubicBezTo>
                      <a:pt x="81" y="20"/>
                      <a:pt x="80" y="17"/>
                      <a:pt x="74" y="17"/>
                    </a:cubicBezTo>
                    <a:cubicBezTo>
                      <a:pt x="68" y="16"/>
                      <a:pt x="59" y="14"/>
                      <a:pt x="57" y="16"/>
                    </a:cubicBezTo>
                    <a:cubicBezTo>
                      <a:pt x="54" y="19"/>
                      <a:pt x="47" y="20"/>
                      <a:pt x="44" y="23"/>
                    </a:cubicBezTo>
                    <a:cubicBezTo>
                      <a:pt x="41" y="26"/>
                      <a:pt x="35" y="27"/>
                      <a:pt x="33" y="30"/>
                    </a:cubicBezTo>
                    <a:cubicBezTo>
                      <a:pt x="31" y="33"/>
                      <a:pt x="25" y="32"/>
                      <a:pt x="23" y="35"/>
                    </a:cubicBezTo>
                    <a:cubicBezTo>
                      <a:pt x="21" y="38"/>
                      <a:pt x="16" y="43"/>
                      <a:pt x="12" y="41"/>
                    </a:cubicBezTo>
                    <a:cubicBezTo>
                      <a:pt x="8" y="40"/>
                      <a:pt x="1" y="43"/>
                      <a:pt x="0" y="3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1" name="Freeform 835">
                <a:extLst>
                  <a:ext uri="{FF2B5EF4-FFF2-40B4-BE49-F238E27FC236}">
                    <a16:creationId xmlns:a16="http://schemas.microsoft.com/office/drawing/2014/main" id="{73327B05-5EA6-FC56-B93D-5013D0BBE83F}"/>
                  </a:ext>
                </a:extLst>
              </p:cNvPr>
              <p:cNvSpPr>
                <a:spLocks/>
              </p:cNvSpPr>
              <p:nvPr/>
            </p:nvSpPr>
            <p:spPr bwMode="auto">
              <a:xfrm>
                <a:off x="1380" y="1734"/>
                <a:ext cx="34" cy="15"/>
              </a:xfrm>
              <a:custGeom>
                <a:avLst/>
                <a:gdLst>
                  <a:gd name="T0" fmla="*/ 2 w 56"/>
                  <a:gd name="T1" fmla="*/ 8 h 25"/>
                  <a:gd name="T2" fmla="*/ 7 w 56"/>
                  <a:gd name="T3" fmla="*/ 3 h 25"/>
                  <a:gd name="T4" fmla="*/ 12 w 56"/>
                  <a:gd name="T5" fmla="*/ 1 h 25"/>
                  <a:gd name="T6" fmla="*/ 23 w 56"/>
                  <a:gd name="T7" fmla="*/ 1 h 25"/>
                  <a:gd name="T8" fmla="*/ 29 w 56"/>
                  <a:gd name="T9" fmla="*/ 3 h 25"/>
                  <a:gd name="T10" fmla="*/ 35 w 56"/>
                  <a:gd name="T11" fmla="*/ 4 h 25"/>
                  <a:gd name="T12" fmla="*/ 41 w 56"/>
                  <a:gd name="T13" fmla="*/ 7 h 25"/>
                  <a:gd name="T14" fmla="*/ 47 w 56"/>
                  <a:gd name="T15" fmla="*/ 10 h 25"/>
                  <a:gd name="T16" fmla="*/ 53 w 56"/>
                  <a:gd name="T17" fmla="*/ 13 h 25"/>
                  <a:gd name="T18" fmla="*/ 54 w 56"/>
                  <a:gd name="T19" fmla="*/ 19 h 25"/>
                  <a:gd name="T20" fmla="*/ 48 w 56"/>
                  <a:gd name="T21" fmla="*/ 20 h 25"/>
                  <a:gd name="T22" fmla="*/ 42 w 56"/>
                  <a:gd name="T23" fmla="*/ 19 h 25"/>
                  <a:gd name="T24" fmla="*/ 36 w 56"/>
                  <a:gd name="T25" fmla="*/ 18 h 25"/>
                  <a:gd name="T26" fmla="*/ 31 w 56"/>
                  <a:gd name="T27" fmla="*/ 22 h 25"/>
                  <a:gd name="T28" fmla="*/ 26 w 56"/>
                  <a:gd name="T29" fmla="*/ 23 h 25"/>
                  <a:gd name="T30" fmla="*/ 21 w 56"/>
                  <a:gd name="T31" fmla="*/ 20 h 25"/>
                  <a:gd name="T32" fmla="*/ 16 w 56"/>
                  <a:gd name="T33" fmla="*/ 19 h 25"/>
                  <a:gd name="T34" fmla="*/ 10 w 56"/>
                  <a:gd name="T35" fmla="*/ 15 h 25"/>
                  <a:gd name="T36" fmla="*/ 6 w 56"/>
                  <a:gd name="T37" fmla="*/ 11 h 25"/>
                  <a:gd name="T38" fmla="*/ 2 w 56"/>
                  <a:gd name="T3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25">
                    <a:moveTo>
                      <a:pt x="2" y="8"/>
                    </a:moveTo>
                    <a:cubicBezTo>
                      <a:pt x="4" y="6"/>
                      <a:pt x="4" y="4"/>
                      <a:pt x="7" y="3"/>
                    </a:cubicBezTo>
                    <a:cubicBezTo>
                      <a:pt x="9" y="3"/>
                      <a:pt x="9" y="1"/>
                      <a:pt x="12" y="1"/>
                    </a:cubicBezTo>
                    <a:cubicBezTo>
                      <a:pt x="15" y="2"/>
                      <a:pt x="20" y="0"/>
                      <a:pt x="23" y="1"/>
                    </a:cubicBezTo>
                    <a:cubicBezTo>
                      <a:pt x="26" y="2"/>
                      <a:pt x="26" y="1"/>
                      <a:pt x="29" y="3"/>
                    </a:cubicBezTo>
                    <a:cubicBezTo>
                      <a:pt x="32" y="4"/>
                      <a:pt x="31" y="3"/>
                      <a:pt x="35" y="4"/>
                    </a:cubicBezTo>
                    <a:cubicBezTo>
                      <a:pt x="39" y="6"/>
                      <a:pt x="37" y="5"/>
                      <a:pt x="41" y="7"/>
                    </a:cubicBezTo>
                    <a:cubicBezTo>
                      <a:pt x="44" y="9"/>
                      <a:pt x="45" y="8"/>
                      <a:pt x="47" y="10"/>
                    </a:cubicBezTo>
                    <a:cubicBezTo>
                      <a:pt x="49" y="11"/>
                      <a:pt x="51" y="11"/>
                      <a:pt x="53" y="13"/>
                    </a:cubicBezTo>
                    <a:cubicBezTo>
                      <a:pt x="54" y="15"/>
                      <a:pt x="56" y="17"/>
                      <a:pt x="54" y="19"/>
                    </a:cubicBezTo>
                    <a:cubicBezTo>
                      <a:pt x="52" y="20"/>
                      <a:pt x="53" y="21"/>
                      <a:pt x="48" y="20"/>
                    </a:cubicBezTo>
                    <a:cubicBezTo>
                      <a:pt x="44" y="20"/>
                      <a:pt x="43" y="20"/>
                      <a:pt x="42" y="19"/>
                    </a:cubicBezTo>
                    <a:cubicBezTo>
                      <a:pt x="40" y="17"/>
                      <a:pt x="37" y="17"/>
                      <a:pt x="36" y="18"/>
                    </a:cubicBezTo>
                    <a:cubicBezTo>
                      <a:pt x="35" y="19"/>
                      <a:pt x="33" y="19"/>
                      <a:pt x="31" y="22"/>
                    </a:cubicBezTo>
                    <a:cubicBezTo>
                      <a:pt x="29" y="24"/>
                      <a:pt x="29" y="25"/>
                      <a:pt x="26" y="23"/>
                    </a:cubicBezTo>
                    <a:cubicBezTo>
                      <a:pt x="23" y="21"/>
                      <a:pt x="22" y="19"/>
                      <a:pt x="21" y="20"/>
                    </a:cubicBezTo>
                    <a:cubicBezTo>
                      <a:pt x="20" y="20"/>
                      <a:pt x="21" y="22"/>
                      <a:pt x="16" y="19"/>
                    </a:cubicBezTo>
                    <a:cubicBezTo>
                      <a:pt x="11" y="17"/>
                      <a:pt x="11" y="16"/>
                      <a:pt x="10" y="15"/>
                    </a:cubicBezTo>
                    <a:cubicBezTo>
                      <a:pt x="9" y="13"/>
                      <a:pt x="8" y="11"/>
                      <a:pt x="6" y="11"/>
                    </a:cubicBezTo>
                    <a:cubicBezTo>
                      <a:pt x="4" y="11"/>
                      <a:pt x="0" y="10"/>
                      <a:pt x="2"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2" name="Freeform 836">
                <a:extLst>
                  <a:ext uri="{FF2B5EF4-FFF2-40B4-BE49-F238E27FC236}">
                    <a16:creationId xmlns:a16="http://schemas.microsoft.com/office/drawing/2014/main" id="{55B9D9FC-C05F-AF25-6A09-69D6F26A289A}"/>
                  </a:ext>
                </a:extLst>
              </p:cNvPr>
              <p:cNvSpPr>
                <a:spLocks/>
              </p:cNvSpPr>
              <p:nvPr/>
            </p:nvSpPr>
            <p:spPr bwMode="auto">
              <a:xfrm>
                <a:off x="1437" y="1708"/>
                <a:ext cx="95" cy="44"/>
              </a:xfrm>
              <a:custGeom>
                <a:avLst/>
                <a:gdLst>
                  <a:gd name="T0" fmla="*/ 7 w 158"/>
                  <a:gd name="T1" fmla="*/ 41 h 73"/>
                  <a:gd name="T2" fmla="*/ 13 w 158"/>
                  <a:gd name="T3" fmla="*/ 41 h 73"/>
                  <a:gd name="T4" fmla="*/ 22 w 158"/>
                  <a:gd name="T5" fmla="*/ 44 h 73"/>
                  <a:gd name="T6" fmla="*/ 33 w 158"/>
                  <a:gd name="T7" fmla="*/ 45 h 73"/>
                  <a:gd name="T8" fmla="*/ 44 w 158"/>
                  <a:gd name="T9" fmla="*/ 45 h 73"/>
                  <a:gd name="T10" fmla="*/ 52 w 158"/>
                  <a:gd name="T11" fmla="*/ 42 h 73"/>
                  <a:gd name="T12" fmla="*/ 56 w 158"/>
                  <a:gd name="T13" fmla="*/ 40 h 73"/>
                  <a:gd name="T14" fmla="*/ 48 w 158"/>
                  <a:gd name="T15" fmla="*/ 31 h 73"/>
                  <a:gd name="T16" fmla="*/ 47 w 158"/>
                  <a:gd name="T17" fmla="*/ 17 h 73"/>
                  <a:gd name="T18" fmla="*/ 34 w 158"/>
                  <a:gd name="T19" fmla="*/ 10 h 73"/>
                  <a:gd name="T20" fmla="*/ 42 w 158"/>
                  <a:gd name="T21" fmla="*/ 5 h 73"/>
                  <a:gd name="T22" fmla="*/ 52 w 158"/>
                  <a:gd name="T23" fmla="*/ 3 h 73"/>
                  <a:gd name="T24" fmla="*/ 65 w 158"/>
                  <a:gd name="T25" fmla="*/ 8 h 73"/>
                  <a:gd name="T26" fmla="*/ 73 w 158"/>
                  <a:gd name="T27" fmla="*/ 8 h 73"/>
                  <a:gd name="T28" fmla="*/ 80 w 158"/>
                  <a:gd name="T29" fmla="*/ 5 h 73"/>
                  <a:gd name="T30" fmla="*/ 92 w 158"/>
                  <a:gd name="T31" fmla="*/ 5 h 73"/>
                  <a:gd name="T32" fmla="*/ 105 w 158"/>
                  <a:gd name="T33" fmla="*/ 8 h 73"/>
                  <a:gd name="T34" fmla="*/ 119 w 158"/>
                  <a:gd name="T35" fmla="*/ 14 h 73"/>
                  <a:gd name="T36" fmla="*/ 123 w 158"/>
                  <a:gd name="T37" fmla="*/ 22 h 73"/>
                  <a:gd name="T38" fmla="*/ 135 w 158"/>
                  <a:gd name="T39" fmla="*/ 20 h 73"/>
                  <a:gd name="T40" fmla="*/ 137 w 158"/>
                  <a:gd name="T41" fmla="*/ 25 h 73"/>
                  <a:gd name="T42" fmla="*/ 130 w 158"/>
                  <a:gd name="T43" fmla="*/ 30 h 73"/>
                  <a:gd name="T44" fmla="*/ 147 w 158"/>
                  <a:gd name="T45" fmla="*/ 31 h 73"/>
                  <a:gd name="T46" fmla="*/ 155 w 158"/>
                  <a:gd name="T47" fmla="*/ 41 h 73"/>
                  <a:gd name="T48" fmla="*/ 146 w 158"/>
                  <a:gd name="T49" fmla="*/ 51 h 73"/>
                  <a:gd name="T50" fmla="*/ 134 w 158"/>
                  <a:gd name="T51" fmla="*/ 47 h 73"/>
                  <a:gd name="T52" fmla="*/ 117 w 158"/>
                  <a:gd name="T53" fmla="*/ 46 h 73"/>
                  <a:gd name="T54" fmla="*/ 110 w 158"/>
                  <a:gd name="T55" fmla="*/ 53 h 73"/>
                  <a:gd name="T56" fmla="*/ 96 w 158"/>
                  <a:gd name="T57" fmla="*/ 48 h 73"/>
                  <a:gd name="T58" fmla="*/ 89 w 158"/>
                  <a:gd name="T59" fmla="*/ 51 h 73"/>
                  <a:gd name="T60" fmla="*/ 82 w 158"/>
                  <a:gd name="T61" fmla="*/ 61 h 73"/>
                  <a:gd name="T62" fmla="*/ 76 w 158"/>
                  <a:gd name="T63" fmla="*/ 68 h 73"/>
                  <a:gd name="T64" fmla="*/ 69 w 158"/>
                  <a:gd name="T65" fmla="*/ 65 h 73"/>
                  <a:gd name="T66" fmla="*/ 61 w 158"/>
                  <a:gd name="T67" fmla="*/ 54 h 73"/>
                  <a:gd name="T68" fmla="*/ 50 w 158"/>
                  <a:gd name="T69" fmla="*/ 53 h 73"/>
                  <a:gd name="T70" fmla="*/ 40 w 158"/>
                  <a:gd name="T71" fmla="*/ 55 h 73"/>
                  <a:gd name="T72" fmla="*/ 29 w 158"/>
                  <a:gd name="T73" fmla="*/ 51 h 73"/>
                  <a:gd name="T74" fmla="*/ 20 w 158"/>
                  <a:gd name="T75" fmla="*/ 53 h 73"/>
                  <a:gd name="T76" fmla="*/ 17 w 158"/>
                  <a:gd name="T77" fmla="*/ 58 h 73"/>
                  <a:gd name="T78" fmla="*/ 9 w 158"/>
                  <a:gd name="T79" fmla="*/ 53 h 73"/>
                  <a:gd name="T80" fmla="*/ 2 w 158"/>
                  <a:gd name="T81" fmla="*/ 45 h 73"/>
                  <a:gd name="T82" fmla="*/ 7 w 158"/>
                  <a:gd name="T83"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8" h="73">
                    <a:moveTo>
                      <a:pt x="7" y="41"/>
                    </a:moveTo>
                    <a:cubicBezTo>
                      <a:pt x="9" y="42"/>
                      <a:pt x="10" y="39"/>
                      <a:pt x="13" y="41"/>
                    </a:cubicBezTo>
                    <a:cubicBezTo>
                      <a:pt x="16" y="43"/>
                      <a:pt x="15" y="42"/>
                      <a:pt x="22" y="44"/>
                    </a:cubicBezTo>
                    <a:cubicBezTo>
                      <a:pt x="29" y="45"/>
                      <a:pt x="26" y="43"/>
                      <a:pt x="33" y="45"/>
                    </a:cubicBezTo>
                    <a:cubicBezTo>
                      <a:pt x="41" y="47"/>
                      <a:pt x="38" y="48"/>
                      <a:pt x="44" y="45"/>
                    </a:cubicBezTo>
                    <a:cubicBezTo>
                      <a:pt x="51" y="42"/>
                      <a:pt x="48" y="42"/>
                      <a:pt x="52" y="42"/>
                    </a:cubicBezTo>
                    <a:cubicBezTo>
                      <a:pt x="55" y="42"/>
                      <a:pt x="61" y="44"/>
                      <a:pt x="56" y="40"/>
                    </a:cubicBezTo>
                    <a:cubicBezTo>
                      <a:pt x="51" y="35"/>
                      <a:pt x="48" y="37"/>
                      <a:pt x="48" y="31"/>
                    </a:cubicBezTo>
                    <a:cubicBezTo>
                      <a:pt x="47" y="25"/>
                      <a:pt x="50" y="22"/>
                      <a:pt x="47" y="17"/>
                    </a:cubicBezTo>
                    <a:cubicBezTo>
                      <a:pt x="44" y="13"/>
                      <a:pt x="33" y="14"/>
                      <a:pt x="34" y="10"/>
                    </a:cubicBezTo>
                    <a:cubicBezTo>
                      <a:pt x="35" y="6"/>
                      <a:pt x="35" y="5"/>
                      <a:pt x="42" y="5"/>
                    </a:cubicBezTo>
                    <a:cubicBezTo>
                      <a:pt x="50" y="5"/>
                      <a:pt x="49" y="0"/>
                      <a:pt x="52" y="3"/>
                    </a:cubicBezTo>
                    <a:cubicBezTo>
                      <a:pt x="56" y="6"/>
                      <a:pt x="58" y="7"/>
                      <a:pt x="65" y="8"/>
                    </a:cubicBezTo>
                    <a:cubicBezTo>
                      <a:pt x="71" y="8"/>
                      <a:pt x="69" y="9"/>
                      <a:pt x="73" y="8"/>
                    </a:cubicBezTo>
                    <a:cubicBezTo>
                      <a:pt x="77" y="6"/>
                      <a:pt x="76" y="5"/>
                      <a:pt x="80" y="5"/>
                    </a:cubicBezTo>
                    <a:cubicBezTo>
                      <a:pt x="85" y="5"/>
                      <a:pt x="87" y="3"/>
                      <a:pt x="92" y="5"/>
                    </a:cubicBezTo>
                    <a:cubicBezTo>
                      <a:pt x="97" y="7"/>
                      <a:pt x="100" y="4"/>
                      <a:pt x="105" y="8"/>
                    </a:cubicBezTo>
                    <a:cubicBezTo>
                      <a:pt x="110" y="11"/>
                      <a:pt x="117" y="11"/>
                      <a:pt x="119" y="14"/>
                    </a:cubicBezTo>
                    <a:cubicBezTo>
                      <a:pt x="121" y="17"/>
                      <a:pt x="121" y="19"/>
                      <a:pt x="123" y="22"/>
                    </a:cubicBezTo>
                    <a:cubicBezTo>
                      <a:pt x="125" y="25"/>
                      <a:pt x="131" y="19"/>
                      <a:pt x="135" y="20"/>
                    </a:cubicBezTo>
                    <a:cubicBezTo>
                      <a:pt x="138" y="21"/>
                      <a:pt x="142" y="24"/>
                      <a:pt x="137" y="25"/>
                    </a:cubicBezTo>
                    <a:cubicBezTo>
                      <a:pt x="133" y="25"/>
                      <a:pt x="126" y="29"/>
                      <a:pt x="130" y="30"/>
                    </a:cubicBezTo>
                    <a:cubicBezTo>
                      <a:pt x="134" y="30"/>
                      <a:pt x="142" y="27"/>
                      <a:pt x="147" y="31"/>
                    </a:cubicBezTo>
                    <a:cubicBezTo>
                      <a:pt x="151" y="35"/>
                      <a:pt x="158" y="35"/>
                      <a:pt x="155" y="41"/>
                    </a:cubicBezTo>
                    <a:cubicBezTo>
                      <a:pt x="153" y="46"/>
                      <a:pt x="149" y="47"/>
                      <a:pt x="146" y="51"/>
                    </a:cubicBezTo>
                    <a:cubicBezTo>
                      <a:pt x="142" y="54"/>
                      <a:pt x="141" y="47"/>
                      <a:pt x="134" y="47"/>
                    </a:cubicBezTo>
                    <a:cubicBezTo>
                      <a:pt x="127" y="47"/>
                      <a:pt x="120" y="43"/>
                      <a:pt x="117" y="46"/>
                    </a:cubicBezTo>
                    <a:cubicBezTo>
                      <a:pt x="114" y="49"/>
                      <a:pt x="120" y="53"/>
                      <a:pt x="110" y="53"/>
                    </a:cubicBezTo>
                    <a:cubicBezTo>
                      <a:pt x="100" y="52"/>
                      <a:pt x="97" y="50"/>
                      <a:pt x="96" y="48"/>
                    </a:cubicBezTo>
                    <a:cubicBezTo>
                      <a:pt x="95" y="46"/>
                      <a:pt x="91" y="47"/>
                      <a:pt x="89" y="51"/>
                    </a:cubicBezTo>
                    <a:cubicBezTo>
                      <a:pt x="87" y="54"/>
                      <a:pt x="81" y="55"/>
                      <a:pt x="82" y="61"/>
                    </a:cubicBezTo>
                    <a:cubicBezTo>
                      <a:pt x="82" y="67"/>
                      <a:pt x="81" y="68"/>
                      <a:pt x="76" y="68"/>
                    </a:cubicBezTo>
                    <a:cubicBezTo>
                      <a:pt x="71" y="68"/>
                      <a:pt x="73" y="73"/>
                      <a:pt x="69" y="65"/>
                    </a:cubicBezTo>
                    <a:cubicBezTo>
                      <a:pt x="65" y="57"/>
                      <a:pt x="64" y="54"/>
                      <a:pt x="61" y="54"/>
                    </a:cubicBezTo>
                    <a:cubicBezTo>
                      <a:pt x="57" y="54"/>
                      <a:pt x="53" y="51"/>
                      <a:pt x="50" y="53"/>
                    </a:cubicBezTo>
                    <a:cubicBezTo>
                      <a:pt x="47" y="54"/>
                      <a:pt x="43" y="58"/>
                      <a:pt x="40" y="55"/>
                    </a:cubicBezTo>
                    <a:cubicBezTo>
                      <a:pt x="37" y="53"/>
                      <a:pt x="35" y="51"/>
                      <a:pt x="29" y="51"/>
                    </a:cubicBezTo>
                    <a:cubicBezTo>
                      <a:pt x="22" y="52"/>
                      <a:pt x="19" y="50"/>
                      <a:pt x="20" y="53"/>
                    </a:cubicBezTo>
                    <a:cubicBezTo>
                      <a:pt x="20" y="56"/>
                      <a:pt x="22" y="60"/>
                      <a:pt x="17" y="58"/>
                    </a:cubicBezTo>
                    <a:cubicBezTo>
                      <a:pt x="13" y="56"/>
                      <a:pt x="16" y="55"/>
                      <a:pt x="9" y="53"/>
                    </a:cubicBezTo>
                    <a:cubicBezTo>
                      <a:pt x="3" y="50"/>
                      <a:pt x="0" y="50"/>
                      <a:pt x="2" y="45"/>
                    </a:cubicBezTo>
                    <a:cubicBezTo>
                      <a:pt x="4" y="41"/>
                      <a:pt x="5" y="39"/>
                      <a:pt x="7" y="4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3" name="Freeform 837">
                <a:extLst>
                  <a:ext uri="{FF2B5EF4-FFF2-40B4-BE49-F238E27FC236}">
                    <a16:creationId xmlns:a16="http://schemas.microsoft.com/office/drawing/2014/main" id="{D6A9FFCA-02CB-5C84-87F6-D8584E5BDACD}"/>
                  </a:ext>
                </a:extLst>
              </p:cNvPr>
              <p:cNvSpPr>
                <a:spLocks/>
              </p:cNvSpPr>
              <p:nvPr/>
            </p:nvSpPr>
            <p:spPr bwMode="auto">
              <a:xfrm>
                <a:off x="1545" y="1734"/>
                <a:ext cx="25" cy="11"/>
              </a:xfrm>
              <a:custGeom>
                <a:avLst/>
                <a:gdLst>
                  <a:gd name="T0" fmla="*/ 3 w 43"/>
                  <a:gd name="T1" fmla="*/ 2 h 18"/>
                  <a:gd name="T2" fmla="*/ 12 w 43"/>
                  <a:gd name="T3" fmla="*/ 1 h 18"/>
                  <a:gd name="T4" fmla="*/ 21 w 43"/>
                  <a:gd name="T5" fmla="*/ 1 h 18"/>
                  <a:gd name="T6" fmla="*/ 28 w 43"/>
                  <a:gd name="T7" fmla="*/ 2 h 18"/>
                  <a:gd name="T8" fmla="*/ 37 w 43"/>
                  <a:gd name="T9" fmla="*/ 4 h 18"/>
                  <a:gd name="T10" fmla="*/ 41 w 43"/>
                  <a:gd name="T11" fmla="*/ 6 h 18"/>
                  <a:gd name="T12" fmla="*/ 41 w 43"/>
                  <a:gd name="T13" fmla="*/ 12 h 18"/>
                  <a:gd name="T14" fmla="*/ 34 w 43"/>
                  <a:gd name="T15" fmla="*/ 15 h 18"/>
                  <a:gd name="T16" fmla="*/ 26 w 43"/>
                  <a:gd name="T17" fmla="*/ 17 h 18"/>
                  <a:gd name="T18" fmla="*/ 17 w 43"/>
                  <a:gd name="T19" fmla="*/ 18 h 18"/>
                  <a:gd name="T20" fmla="*/ 9 w 43"/>
                  <a:gd name="T21" fmla="*/ 17 h 18"/>
                  <a:gd name="T22" fmla="*/ 1 w 43"/>
                  <a:gd name="T23" fmla="*/ 14 h 18"/>
                  <a:gd name="T24" fmla="*/ 2 w 43"/>
                  <a:gd name="T25" fmla="*/ 9 h 18"/>
                  <a:gd name="T26" fmla="*/ 3 w 43"/>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18">
                    <a:moveTo>
                      <a:pt x="3" y="2"/>
                    </a:moveTo>
                    <a:cubicBezTo>
                      <a:pt x="4" y="1"/>
                      <a:pt x="7" y="1"/>
                      <a:pt x="12" y="1"/>
                    </a:cubicBezTo>
                    <a:cubicBezTo>
                      <a:pt x="17" y="2"/>
                      <a:pt x="16" y="1"/>
                      <a:pt x="21" y="1"/>
                    </a:cubicBezTo>
                    <a:cubicBezTo>
                      <a:pt x="26" y="2"/>
                      <a:pt x="24" y="0"/>
                      <a:pt x="28" y="2"/>
                    </a:cubicBezTo>
                    <a:cubicBezTo>
                      <a:pt x="32" y="3"/>
                      <a:pt x="34" y="3"/>
                      <a:pt x="37" y="4"/>
                    </a:cubicBezTo>
                    <a:cubicBezTo>
                      <a:pt x="39" y="5"/>
                      <a:pt x="40" y="2"/>
                      <a:pt x="41" y="6"/>
                    </a:cubicBezTo>
                    <a:cubicBezTo>
                      <a:pt x="42" y="9"/>
                      <a:pt x="43" y="9"/>
                      <a:pt x="41" y="12"/>
                    </a:cubicBezTo>
                    <a:cubicBezTo>
                      <a:pt x="38" y="15"/>
                      <a:pt x="40" y="15"/>
                      <a:pt x="34" y="15"/>
                    </a:cubicBezTo>
                    <a:cubicBezTo>
                      <a:pt x="28" y="16"/>
                      <a:pt x="29" y="16"/>
                      <a:pt x="26" y="17"/>
                    </a:cubicBezTo>
                    <a:cubicBezTo>
                      <a:pt x="23" y="18"/>
                      <a:pt x="22" y="18"/>
                      <a:pt x="17" y="18"/>
                    </a:cubicBezTo>
                    <a:cubicBezTo>
                      <a:pt x="11" y="17"/>
                      <a:pt x="12" y="17"/>
                      <a:pt x="9" y="17"/>
                    </a:cubicBezTo>
                    <a:cubicBezTo>
                      <a:pt x="6" y="17"/>
                      <a:pt x="1" y="17"/>
                      <a:pt x="1" y="14"/>
                    </a:cubicBezTo>
                    <a:cubicBezTo>
                      <a:pt x="2" y="11"/>
                      <a:pt x="4" y="12"/>
                      <a:pt x="2" y="9"/>
                    </a:cubicBezTo>
                    <a:cubicBezTo>
                      <a:pt x="0" y="5"/>
                      <a:pt x="1" y="1"/>
                      <a:pt x="3"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4" name="Freeform 838">
                <a:extLst>
                  <a:ext uri="{FF2B5EF4-FFF2-40B4-BE49-F238E27FC236}">
                    <a16:creationId xmlns:a16="http://schemas.microsoft.com/office/drawing/2014/main" id="{89CACD58-E0E4-105E-176C-5F06A04C8F1F}"/>
                  </a:ext>
                </a:extLst>
              </p:cNvPr>
              <p:cNvSpPr>
                <a:spLocks/>
              </p:cNvSpPr>
              <p:nvPr/>
            </p:nvSpPr>
            <p:spPr bwMode="auto">
              <a:xfrm>
                <a:off x="1395" y="1622"/>
                <a:ext cx="13" cy="26"/>
              </a:xfrm>
              <a:custGeom>
                <a:avLst/>
                <a:gdLst>
                  <a:gd name="T0" fmla="*/ 16 w 22"/>
                  <a:gd name="T1" fmla="*/ 21 h 44"/>
                  <a:gd name="T2" fmla="*/ 19 w 22"/>
                  <a:gd name="T3" fmla="*/ 15 h 44"/>
                  <a:gd name="T4" fmla="*/ 15 w 22"/>
                  <a:gd name="T5" fmla="*/ 8 h 44"/>
                  <a:gd name="T6" fmla="*/ 12 w 22"/>
                  <a:gd name="T7" fmla="*/ 0 h 44"/>
                  <a:gd name="T8" fmla="*/ 9 w 22"/>
                  <a:gd name="T9" fmla="*/ 3 h 44"/>
                  <a:gd name="T10" fmla="*/ 6 w 22"/>
                  <a:gd name="T11" fmla="*/ 11 h 44"/>
                  <a:gd name="T12" fmla="*/ 3 w 22"/>
                  <a:gd name="T13" fmla="*/ 15 h 44"/>
                  <a:gd name="T14" fmla="*/ 1 w 22"/>
                  <a:gd name="T15" fmla="*/ 19 h 44"/>
                  <a:gd name="T16" fmla="*/ 6 w 22"/>
                  <a:gd name="T17" fmla="*/ 22 h 44"/>
                  <a:gd name="T18" fmla="*/ 11 w 22"/>
                  <a:gd name="T19" fmla="*/ 31 h 44"/>
                  <a:gd name="T20" fmla="*/ 13 w 22"/>
                  <a:gd name="T21" fmla="*/ 38 h 44"/>
                  <a:gd name="T22" fmla="*/ 15 w 22"/>
                  <a:gd name="T23" fmla="*/ 43 h 44"/>
                  <a:gd name="T24" fmla="*/ 20 w 22"/>
                  <a:gd name="T25" fmla="*/ 41 h 44"/>
                  <a:gd name="T26" fmla="*/ 21 w 22"/>
                  <a:gd name="T27" fmla="*/ 33 h 44"/>
                  <a:gd name="T28" fmla="*/ 16 w 22"/>
                  <a:gd name="T29"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44">
                    <a:moveTo>
                      <a:pt x="16" y="21"/>
                    </a:moveTo>
                    <a:cubicBezTo>
                      <a:pt x="18" y="17"/>
                      <a:pt x="22" y="19"/>
                      <a:pt x="19" y="15"/>
                    </a:cubicBezTo>
                    <a:cubicBezTo>
                      <a:pt x="15" y="10"/>
                      <a:pt x="15" y="11"/>
                      <a:pt x="15" y="8"/>
                    </a:cubicBezTo>
                    <a:cubicBezTo>
                      <a:pt x="15" y="4"/>
                      <a:pt x="14" y="0"/>
                      <a:pt x="12" y="0"/>
                    </a:cubicBezTo>
                    <a:cubicBezTo>
                      <a:pt x="11" y="0"/>
                      <a:pt x="7" y="0"/>
                      <a:pt x="9" y="3"/>
                    </a:cubicBezTo>
                    <a:cubicBezTo>
                      <a:pt x="9" y="7"/>
                      <a:pt x="6" y="9"/>
                      <a:pt x="6" y="11"/>
                    </a:cubicBezTo>
                    <a:cubicBezTo>
                      <a:pt x="6" y="13"/>
                      <a:pt x="4" y="13"/>
                      <a:pt x="3" y="15"/>
                    </a:cubicBezTo>
                    <a:cubicBezTo>
                      <a:pt x="1" y="16"/>
                      <a:pt x="0" y="19"/>
                      <a:pt x="1" y="19"/>
                    </a:cubicBezTo>
                    <a:cubicBezTo>
                      <a:pt x="2" y="20"/>
                      <a:pt x="5" y="20"/>
                      <a:pt x="6" y="22"/>
                    </a:cubicBezTo>
                    <a:cubicBezTo>
                      <a:pt x="11" y="31"/>
                      <a:pt x="11" y="31"/>
                      <a:pt x="11" y="31"/>
                    </a:cubicBezTo>
                    <a:cubicBezTo>
                      <a:pt x="11" y="34"/>
                      <a:pt x="13" y="35"/>
                      <a:pt x="13" y="38"/>
                    </a:cubicBezTo>
                    <a:cubicBezTo>
                      <a:pt x="14" y="41"/>
                      <a:pt x="14" y="43"/>
                      <a:pt x="15" y="43"/>
                    </a:cubicBezTo>
                    <a:cubicBezTo>
                      <a:pt x="17" y="43"/>
                      <a:pt x="18" y="44"/>
                      <a:pt x="20" y="41"/>
                    </a:cubicBezTo>
                    <a:cubicBezTo>
                      <a:pt x="21" y="37"/>
                      <a:pt x="22" y="37"/>
                      <a:pt x="21" y="33"/>
                    </a:cubicBezTo>
                    <a:lnTo>
                      <a:pt x="16" y="21"/>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5" name="Freeform 839">
                <a:extLst>
                  <a:ext uri="{FF2B5EF4-FFF2-40B4-BE49-F238E27FC236}">
                    <a16:creationId xmlns:a16="http://schemas.microsoft.com/office/drawing/2014/main" id="{B4419024-9283-3FC4-275E-C17ACD5D6D44}"/>
                  </a:ext>
                </a:extLst>
              </p:cNvPr>
              <p:cNvSpPr>
                <a:spLocks/>
              </p:cNvSpPr>
              <p:nvPr/>
            </p:nvSpPr>
            <p:spPr bwMode="auto">
              <a:xfrm>
                <a:off x="1393" y="1595"/>
                <a:ext cx="17" cy="7"/>
              </a:xfrm>
              <a:custGeom>
                <a:avLst/>
                <a:gdLst>
                  <a:gd name="T0" fmla="*/ 12 w 28"/>
                  <a:gd name="T1" fmla="*/ 2 h 11"/>
                  <a:gd name="T2" fmla="*/ 8 w 28"/>
                  <a:gd name="T3" fmla="*/ 6 h 11"/>
                  <a:gd name="T4" fmla="*/ 4 w 28"/>
                  <a:gd name="T5" fmla="*/ 7 h 11"/>
                  <a:gd name="T6" fmla="*/ 11 w 28"/>
                  <a:gd name="T7" fmla="*/ 10 h 11"/>
                  <a:gd name="T8" fmla="*/ 19 w 28"/>
                  <a:gd name="T9" fmla="*/ 7 h 11"/>
                  <a:gd name="T10" fmla="*/ 27 w 28"/>
                  <a:gd name="T11" fmla="*/ 4 h 11"/>
                  <a:gd name="T12" fmla="*/ 21 w 28"/>
                  <a:gd name="T13" fmla="*/ 0 h 11"/>
                  <a:gd name="T14" fmla="*/ 12 w 28"/>
                  <a:gd name="T15" fmla="*/ 2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1">
                    <a:moveTo>
                      <a:pt x="12" y="2"/>
                    </a:moveTo>
                    <a:cubicBezTo>
                      <a:pt x="11" y="4"/>
                      <a:pt x="10" y="5"/>
                      <a:pt x="8" y="6"/>
                    </a:cubicBezTo>
                    <a:cubicBezTo>
                      <a:pt x="6" y="6"/>
                      <a:pt x="0" y="4"/>
                      <a:pt x="4" y="7"/>
                    </a:cubicBezTo>
                    <a:cubicBezTo>
                      <a:pt x="8" y="10"/>
                      <a:pt x="7" y="11"/>
                      <a:pt x="11" y="10"/>
                    </a:cubicBezTo>
                    <a:cubicBezTo>
                      <a:pt x="16" y="9"/>
                      <a:pt x="12" y="9"/>
                      <a:pt x="19" y="7"/>
                    </a:cubicBezTo>
                    <a:cubicBezTo>
                      <a:pt x="26" y="5"/>
                      <a:pt x="27" y="6"/>
                      <a:pt x="27" y="4"/>
                    </a:cubicBezTo>
                    <a:cubicBezTo>
                      <a:pt x="27" y="2"/>
                      <a:pt x="28" y="0"/>
                      <a:pt x="21" y="0"/>
                    </a:cubicBezTo>
                    <a:cubicBezTo>
                      <a:pt x="14" y="1"/>
                      <a:pt x="17" y="3"/>
                      <a:pt x="12"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6" name="Freeform 840">
                <a:extLst>
                  <a:ext uri="{FF2B5EF4-FFF2-40B4-BE49-F238E27FC236}">
                    <a16:creationId xmlns:a16="http://schemas.microsoft.com/office/drawing/2014/main" id="{7466FA72-B92F-9FA6-E531-D9BFD26B6257}"/>
                  </a:ext>
                </a:extLst>
              </p:cNvPr>
              <p:cNvSpPr>
                <a:spLocks/>
              </p:cNvSpPr>
              <p:nvPr/>
            </p:nvSpPr>
            <p:spPr bwMode="auto">
              <a:xfrm>
                <a:off x="1411" y="1592"/>
                <a:ext cx="11" cy="18"/>
              </a:xfrm>
              <a:custGeom>
                <a:avLst/>
                <a:gdLst>
                  <a:gd name="T0" fmla="*/ 3 w 19"/>
                  <a:gd name="T1" fmla="*/ 3 h 31"/>
                  <a:gd name="T2" fmla="*/ 8 w 19"/>
                  <a:gd name="T3" fmla="*/ 8 h 31"/>
                  <a:gd name="T4" fmla="*/ 12 w 19"/>
                  <a:gd name="T5" fmla="*/ 13 h 31"/>
                  <a:gd name="T6" fmla="*/ 9 w 19"/>
                  <a:gd name="T7" fmla="*/ 21 h 31"/>
                  <a:gd name="T8" fmla="*/ 6 w 19"/>
                  <a:gd name="T9" fmla="*/ 28 h 31"/>
                  <a:gd name="T10" fmla="*/ 9 w 19"/>
                  <a:gd name="T11" fmla="*/ 31 h 31"/>
                  <a:gd name="T12" fmla="*/ 13 w 19"/>
                  <a:gd name="T13" fmla="*/ 26 h 31"/>
                  <a:gd name="T14" fmla="*/ 18 w 19"/>
                  <a:gd name="T15" fmla="*/ 19 h 31"/>
                  <a:gd name="T16" fmla="*/ 17 w 19"/>
                  <a:gd name="T17" fmla="*/ 11 h 31"/>
                  <a:gd name="T18" fmla="*/ 10 w 19"/>
                  <a:gd name="T19" fmla="*/ 4 h 31"/>
                  <a:gd name="T20" fmla="*/ 3 w 19"/>
                  <a:gd name="T21"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31">
                    <a:moveTo>
                      <a:pt x="3" y="3"/>
                    </a:moveTo>
                    <a:cubicBezTo>
                      <a:pt x="5" y="6"/>
                      <a:pt x="6" y="5"/>
                      <a:pt x="8" y="8"/>
                    </a:cubicBezTo>
                    <a:cubicBezTo>
                      <a:pt x="11" y="10"/>
                      <a:pt x="13" y="10"/>
                      <a:pt x="12" y="13"/>
                    </a:cubicBezTo>
                    <a:cubicBezTo>
                      <a:pt x="12" y="16"/>
                      <a:pt x="12" y="18"/>
                      <a:pt x="9" y="21"/>
                    </a:cubicBezTo>
                    <a:cubicBezTo>
                      <a:pt x="7" y="25"/>
                      <a:pt x="4" y="26"/>
                      <a:pt x="6" y="28"/>
                    </a:cubicBezTo>
                    <a:cubicBezTo>
                      <a:pt x="8" y="30"/>
                      <a:pt x="7" y="31"/>
                      <a:pt x="9" y="31"/>
                    </a:cubicBezTo>
                    <a:cubicBezTo>
                      <a:pt x="11" y="30"/>
                      <a:pt x="9" y="31"/>
                      <a:pt x="13" y="26"/>
                    </a:cubicBezTo>
                    <a:cubicBezTo>
                      <a:pt x="17" y="21"/>
                      <a:pt x="18" y="23"/>
                      <a:pt x="18" y="19"/>
                    </a:cubicBezTo>
                    <a:cubicBezTo>
                      <a:pt x="17" y="14"/>
                      <a:pt x="19" y="14"/>
                      <a:pt x="17" y="11"/>
                    </a:cubicBezTo>
                    <a:cubicBezTo>
                      <a:pt x="15" y="7"/>
                      <a:pt x="16" y="7"/>
                      <a:pt x="10" y="4"/>
                    </a:cubicBezTo>
                    <a:cubicBezTo>
                      <a:pt x="4" y="0"/>
                      <a:pt x="0" y="0"/>
                      <a:pt x="3"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7" name="Freeform 841">
                <a:extLst>
                  <a:ext uri="{FF2B5EF4-FFF2-40B4-BE49-F238E27FC236}">
                    <a16:creationId xmlns:a16="http://schemas.microsoft.com/office/drawing/2014/main" id="{FE23A081-FF41-FDF6-42F0-4F6050989371}"/>
                  </a:ext>
                </a:extLst>
              </p:cNvPr>
              <p:cNvSpPr>
                <a:spLocks/>
              </p:cNvSpPr>
              <p:nvPr/>
            </p:nvSpPr>
            <p:spPr bwMode="auto">
              <a:xfrm>
                <a:off x="1453" y="1676"/>
                <a:ext cx="15" cy="9"/>
              </a:xfrm>
              <a:custGeom>
                <a:avLst/>
                <a:gdLst>
                  <a:gd name="T0" fmla="*/ 9 w 24"/>
                  <a:gd name="T1" fmla="*/ 7 h 15"/>
                  <a:gd name="T2" fmla="*/ 4 w 24"/>
                  <a:gd name="T3" fmla="*/ 11 h 15"/>
                  <a:gd name="T4" fmla="*/ 6 w 24"/>
                  <a:gd name="T5" fmla="*/ 14 h 15"/>
                  <a:gd name="T6" fmla="*/ 16 w 24"/>
                  <a:gd name="T7" fmla="*/ 14 h 15"/>
                  <a:gd name="T8" fmla="*/ 19 w 24"/>
                  <a:gd name="T9" fmla="*/ 12 h 15"/>
                  <a:gd name="T10" fmla="*/ 22 w 24"/>
                  <a:gd name="T11" fmla="*/ 6 h 15"/>
                  <a:gd name="T12" fmla="*/ 22 w 24"/>
                  <a:gd name="T13" fmla="*/ 3 h 15"/>
                  <a:gd name="T14" fmla="*/ 15 w 24"/>
                  <a:gd name="T15" fmla="*/ 6 h 15"/>
                  <a:gd name="T16" fmla="*/ 9 w 24"/>
                  <a:gd name="T17"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5">
                    <a:moveTo>
                      <a:pt x="9" y="7"/>
                    </a:moveTo>
                    <a:cubicBezTo>
                      <a:pt x="7" y="8"/>
                      <a:pt x="4" y="9"/>
                      <a:pt x="4" y="11"/>
                    </a:cubicBezTo>
                    <a:cubicBezTo>
                      <a:pt x="4" y="12"/>
                      <a:pt x="0" y="14"/>
                      <a:pt x="6" y="14"/>
                    </a:cubicBezTo>
                    <a:cubicBezTo>
                      <a:pt x="11" y="14"/>
                      <a:pt x="14" y="15"/>
                      <a:pt x="16" y="14"/>
                    </a:cubicBezTo>
                    <a:cubicBezTo>
                      <a:pt x="18" y="13"/>
                      <a:pt x="17" y="15"/>
                      <a:pt x="19" y="12"/>
                    </a:cubicBezTo>
                    <a:cubicBezTo>
                      <a:pt x="22" y="8"/>
                      <a:pt x="21" y="9"/>
                      <a:pt x="22" y="6"/>
                    </a:cubicBezTo>
                    <a:cubicBezTo>
                      <a:pt x="23" y="4"/>
                      <a:pt x="24" y="0"/>
                      <a:pt x="22" y="3"/>
                    </a:cubicBezTo>
                    <a:cubicBezTo>
                      <a:pt x="19" y="5"/>
                      <a:pt x="20" y="7"/>
                      <a:pt x="15" y="6"/>
                    </a:cubicBezTo>
                    <a:cubicBezTo>
                      <a:pt x="10" y="6"/>
                      <a:pt x="11" y="7"/>
                      <a:pt x="9"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8" name="Freeform 842">
                <a:extLst>
                  <a:ext uri="{FF2B5EF4-FFF2-40B4-BE49-F238E27FC236}">
                    <a16:creationId xmlns:a16="http://schemas.microsoft.com/office/drawing/2014/main" id="{F9BB6579-D527-B006-33D3-8D0311C31799}"/>
                  </a:ext>
                </a:extLst>
              </p:cNvPr>
              <p:cNvSpPr>
                <a:spLocks/>
              </p:cNvSpPr>
              <p:nvPr/>
            </p:nvSpPr>
            <p:spPr bwMode="auto">
              <a:xfrm>
                <a:off x="1549" y="1518"/>
                <a:ext cx="15" cy="9"/>
              </a:xfrm>
              <a:custGeom>
                <a:avLst/>
                <a:gdLst>
                  <a:gd name="T0" fmla="*/ 9 w 24"/>
                  <a:gd name="T1" fmla="*/ 7 h 15"/>
                  <a:gd name="T2" fmla="*/ 4 w 24"/>
                  <a:gd name="T3" fmla="*/ 11 h 15"/>
                  <a:gd name="T4" fmla="*/ 6 w 24"/>
                  <a:gd name="T5" fmla="*/ 14 h 15"/>
                  <a:gd name="T6" fmla="*/ 16 w 24"/>
                  <a:gd name="T7" fmla="*/ 14 h 15"/>
                  <a:gd name="T8" fmla="*/ 19 w 24"/>
                  <a:gd name="T9" fmla="*/ 12 h 15"/>
                  <a:gd name="T10" fmla="*/ 22 w 24"/>
                  <a:gd name="T11" fmla="*/ 6 h 15"/>
                  <a:gd name="T12" fmla="*/ 22 w 24"/>
                  <a:gd name="T13" fmla="*/ 3 h 15"/>
                  <a:gd name="T14" fmla="*/ 15 w 24"/>
                  <a:gd name="T15" fmla="*/ 6 h 15"/>
                  <a:gd name="T16" fmla="*/ 9 w 24"/>
                  <a:gd name="T17"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5">
                    <a:moveTo>
                      <a:pt x="9" y="7"/>
                    </a:moveTo>
                    <a:cubicBezTo>
                      <a:pt x="7" y="8"/>
                      <a:pt x="4" y="9"/>
                      <a:pt x="4" y="11"/>
                    </a:cubicBezTo>
                    <a:cubicBezTo>
                      <a:pt x="4" y="12"/>
                      <a:pt x="0" y="14"/>
                      <a:pt x="6" y="14"/>
                    </a:cubicBezTo>
                    <a:cubicBezTo>
                      <a:pt x="11" y="14"/>
                      <a:pt x="14" y="15"/>
                      <a:pt x="16" y="14"/>
                    </a:cubicBezTo>
                    <a:cubicBezTo>
                      <a:pt x="18" y="13"/>
                      <a:pt x="17" y="15"/>
                      <a:pt x="19" y="12"/>
                    </a:cubicBezTo>
                    <a:cubicBezTo>
                      <a:pt x="22" y="8"/>
                      <a:pt x="21" y="9"/>
                      <a:pt x="22" y="6"/>
                    </a:cubicBezTo>
                    <a:cubicBezTo>
                      <a:pt x="23" y="4"/>
                      <a:pt x="24" y="0"/>
                      <a:pt x="22" y="3"/>
                    </a:cubicBezTo>
                    <a:cubicBezTo>
                      <a:pt x="19" y="5"/>
                      <a:pt x="20" y="7"/>
                      <a:pt x="15" y="6"/>
                    </a:cubicBezTo>
                    <a:cubicBezTo>
                      <a:pt x="10" y="6"/>
                      <a:pt x="11" y="7"/>
                      <a:pt x="9" y="7"/>
                    </a:cubicBezTo>
                    <a:close/>
                  </a:path>
                </a:pathLst>
              </a:custGeom>
              <a:grpFill/>
              <a:ln w="0">
                <a:solidFill>
                  <a:schemeClr val="tx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9" name="Freeform 843">
                <a:extLst>
                  <a:ext uri="{FF2B5EF4-FFF2-40B4-BE49-F238E27FC236}">
                    <a16:creationId xmlns:a16="http://schemas.microsoft.com/office/drawing/2014/main" id="{225E8870-65AD-B70E-FB59-227BD401F153}"/>
                  </a:ext>
                </a:extLst>
              </p:cNvPr>
              <p:cNvSpPr>
                <a:spLocks/>
              </p:cNvSpPr>
              <p:nvPr/>
            </p:nvSpPr>
            <p:spPr bwMode="auto">
              <a:xfrm>
                <a:off x="1317" y="1678"/>
                <a:ext cx="12" cy="9"/>
              </a:xfrm>
              <a:custGeom>
                <a:avLst/>
                <a:gdLst>
                  <a:gd name="T0" fmla="*/ 4 w 20"/>
                  <a:gd name="T1" fmla="*/ 3 h 15"/>
                  <a:gd name="T2" fmla="*/ 7 w 20"/>
                  <a:gd name="T3" fmla="*/ 8 h 15"/>
                  <a:gd name="T4" fmla="*/ 4 w 20"/>
                  <a:gd name="T5" fmla="*/ 12 h 15"/>
                  <a:gd name="T6" fmla="*/ 11 w 20"/>
                  <a:gd name="T7" fmla="*/ 13 h 15"/>
                  <a:gd name="T8" fmla="*/ 18 w 20"/>
                  <a:gd name="T9" fmla="*/ 11 h 15"/>
                  <a:gd name="T10" fmla="*/ 18 w 20"/>
                  <a:gd name="T11" fmla="*/ 5 h 15"/>
                  <a:gd name="T12" fmla="*/ 12 w 20"/>
                  <a:gd name="T13" fmla="*/ 0 h 15"/>
                  <a:gd name="T14" fmla="*/ 4 w 20"/>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5">
                    <a:moveTo>
                      <a:pt x="4" y="3"/>
                    </a:moveTo>
                    <a:cubicBezTo>
                      <a:pt x="6" y="5"/>
                      <a:pt x="7" y="6"/>
                      <a:pt x="7" y="8"/>
                    </a:cubicBezTo>
                    <a:cubicBezTo>
                      <a:pt x="7" y="11"/>
                      <a:pt x="0" y="12"/>
                      <a:pt x="4" y="12"/>
                    </a:cubicBezTo>
                    <a:cubicBezTo>
                      <a:pt x="9" y="13"/>
                      <a:pt x="7" y="13"/>
                      <a:pt x="11" y="13"/>
                    </a:cubicBezTo>
                    <a:cubicBezTo>
                      <a:pt x="15" y="12"/>
                      <a:pt x="18" y="15"/>
                      <a:pt x="18" y="11"/>
                    </a:cubicBezTo>
                    <a:cubicBezTo>
                      <a:pt x="18" y="8"/>
                      <a:pt x="20" y="7"/>
                      <a:pt x="18" y="5"/>
                    </a:cubicBezTo>
                    <a:cubicBezTo>
                      <a:pt x="15" y="2"/>
                      <a:pt x="16" y="0"/>
                      <a:pt x="12" y="0"/>
                    </a:cubicBezTo>
                    <a:cubicBezTo>
                      <a:pt x="8" y="0"/>
                      <a:pt x="2" y="0"/>
                      <a:pt x="4"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0" name="Freeform 844">
                <a:extLst>
                  <a:ext uri="{FF2B5EF4-FFF2-40B4-BE49-F238E27FC236}">
                    <a16:creationId xmlns:a16="http://schemas.microsoft.com/office/drawing/2014/main" id="{695D435A-4065-CB1F-B0E9-25A45FD40E33}"/>
                  </a:ext>
                </a:extLst>
              </p:cNvPr>
              <p:cNvSpPr>
                <a:spLocks/>
              </p:cNvSpPr>
              <p:nvPr/>
            </p:nvSpPr>
            <p:spPr bwMode="auto">
              <a:xfrm>
                <a:off x="1622" y="1769"/>
                <a:ext cx="11" cy="14"/>
              </a:xfrm>
              <a:custGeom>
                <a:avLst/>
                <a:gdLst>
                  <a:gd name="T0" fmla="*/ 6 w 18"/>
                  <a:gd name="T1" fmla="*/ 3 h 24"/>
                  <a:gd name="T2" fmla="*/ 1 w 18"/>
                  <a:gd name="T3" fmla="*/ 10 h 24"/>
                  <a:gd name="T4" fmla="*/ 3 w 18"/>
                  <a:gd name="T5" fmla="*/ 18 h 24"/>
                  <a:gd name="T6" fmla="*/ 10 w 18"/>
                  <a:gd name="T7" fmla="*/ 10 h 24"/>
                  <a:gd name="T8" fmla="*/ 14 w 18"/>
                  <a:gd name="T9" fmla="*/ 1 h 24"/>
                  <a:gd name="T10" fmla="*/ 6 w 18"/>
                  <a:gd name="T11" fmla="*/ 3 h 24"/>
                </a:gdLst>
                <a:ahLst/>
                <a:cxnLst>
                  <a:cxn ang="0">
                    <a:pos x="T0" y="T1"/>
                  </a:cxn>
                  <a:cxn ang="0">
                    <a:pos x="T2" y="T3"/>
                  </a:cxn>
                  <a:cxn ang="0">
                    <a:pos x="T4" y="T5"/>
                  </a:cxn>
                  <a:cxn ang="0">
                    <a:pos x="T6" y="T7"/>
                  </a:cxn>
                  <a:cxn ang="0">
                    <a:pos x="T8" y="T9"/>
                  </a:cxn>
                  <a:cxn ang="0">
                    <a:pos x="T10" y="T11"/>
                  </a:cxn>
                </a:cxnLst>
                <a:rect l="0" t="0" r="r" b="b"/>
                <a:pathLst>
                  <a:path w="18" h="24">
                    <a:moveTo>
                      <a:pt x="6" y="3"/>
                    </a:moveTo>
                    <a:cubicBezTo>
                      <a:pt x="3" y="7"/>
                      <a:pt x="1" y="6"/>
                      <a:pt x="1" y="10"/>
                    </a:cubicBezTo>
                    <a:cubicBezTo>
                      <a:pt x="1" y="13"/>
                      <a:pt x="0" y="24"/>
                      <a:pt x="3" y="18"/>
                    </a:cubicBezTo>
                    <a:cubicBezTo>
                      <a:pt x="7" y="12"/>
                      <a:pt x="5" y="11"/>
                      <a:pt x="10" y="10"/>
                    </a:cubicBezTo>
                    <a:cubicBezTo>
                      <a:pt x="16" y="8"/>
                      <a:pt x="18" y="1"/>
                      <a:pt x="14" y="1"/>
                    </a:cubicBezTo>
                    <a:cubicBezTo>
                      <a:pt x="11" y="1"/>
                      <a:pt x="5" y="0"/>
                      <a:pt x="6"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1" name="Freeform 845">
                <a:extLst>
                  <a:ext uri="{FF2B5EF4-FFF2-40B4-BE49-F238E27FC236}">
                    <a16:creationId xmlns:a16="http://schemas.microsoft.com/office/drawing/2014/main" id="{DCC6EACC-15BA-9DFE-E1A3-0E0DA9C37133}"/>
                  </a:ext>
                </a:extLst>
              </p:cNvPr>
              <p:cNvSpPr>
                <a:spLocks/>
              </p:cNvSpPr>
              <p:nvPr/>
            </p:nvSpPr>
            <p:spPr bwMode="auto">
              <a:xfrm>
                <a:off x="1628" y="1782"/>
                <a:ext cx="5" cy="9"/>
              </a:xfrm>
              <a:custGeom>
                <a:avLst/>
                <a:gdLst>
                  <a:gd name="T0" fmla="*/ 1 w 8"/>
                  <a:gd name="T1" fmla="*/ 3 h 15"/>
                  <a:gd name="T2" fmla="*/ 1 w 8"/>
                  <a:gd name="T3" fmla="*/ 8 h 15"/>
                  <a:gd name="T4" fmla="*/ 3 w 8"/>
                  <a:gd name="T5" fmla="*/ 12 h 15"/>
                  <a:gd name="T6" fmla="*/ 7 w 8"/>
                  <a:gd name="T7" fmla="*/ 13 h 15"/>
                  <a:gd name="T8" fmla="*/ 8 w 8"/>
                  <a:gd name="T9" fmla="*/ 10 h 15"/>
                  <a:gd name="T10" fmla="*/ 7 w 8"/>
                  <a:gd name="T11" fmla="*/ 5 h 15"/>
                  <a:gd name="T12" fmla="*/ 4 w 8"/>
                  <a:gd name="T13" fmla="*/ 1 h 15"/>
                  <a:gd name="T14" fmla="*/ 1 w 8"/>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5">
                    <a:moveTo>
                      <a:pt x="1" y="3"/>
                    </a:moveTo>
                    <a:cubicBezTo>
                      <a:pt x="2" y="6"/>
                      <a:pt x="1" y="7"/>
                      <a:pt x="1" y="8"/>
                    </a:cubicBezTo>
                    <a:cubicBezTo>
                      <a:pt x="2" y="10"/>
                      <a:pt x="2" y="9"/>
                      <a:pt x="3" y="12"/>
                    </a:cubicBezTo>
                    <a:cubicBezTo>
                      <a:pt x="5" y="14"/>
                      <a:pt x="6" y="15"/>
                      <a:pt x="7" y="13"/>
                    </a:cubicBezTo>
                    <a:cubicBezTo>
                      <a:pt x="8" y="12"/>
                      <a:pt x="8" y="14"/>
                      <a:pt x="8" y="10"/>
                    </a:cubicBezTo>
                    <a:cubicBezTo>
                      <a:pt x="7" y="6"/>
                      <a:pt x="8" y="7"/>
                      <a:pt x="7" y="5"/>
                    </a:cubicBezTo>
                    <a:cubicBezTo>
                      <a:pt x="6" y="2"/>
                      <a:pt x="4" y="1"/>
                      <a:pt x="4" y="1"/>
                    </a:cubicBezTo>
                    <a:cubicBezTo>
                      <a:pt x="3" y="1"/>
                      <a:pt x="0" y="0"/>
                      <a:pt x="1"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2" name="Freeform 846">
                <a:extLst>
                  <a:ext uri="{FF2B5EF4-FFF2-40B4-BE49-F238E27FC236}">
                    <a16:creationId xmlns:a16="http://schemas.microsoft.com/office/drawing/2014/main" id="{23AEA185-5258-55B1-781C-E1DBD83BE881}"/>
                  </a:ext>
                </a:extLst>
              </p:cNvPr>
              <p:cNvSpPr>
                <a:spLocks/>
              </p:cNvSpPr>
              <p:nvPr/>
            </p:nvSpPr>
            <p:spPr bwMode="auto">
              <a:xfrm>
                <a:off x="1631" y="1796"/>
                <a:ext cx="6" cy="10"/>
              </a:xfrm>
              <a:custGeom>
                <a:avLst/>
                <a:gdLst>
                  <a:gd name="T0" fmla="*/ 1 w 10"/>
                  <a:gd name="T1" fmla="*/ 2 h 17"/>
                  <a:gd name="T2" fmla="*/ 1 w 10"/>
                  <a:gd name="T3" fmla="*/ 7 h 17"/>
                  <a:gd name="T4" fmla="*/ 4 w 10"/>
                  <a:gd name="T5" fmla="*/ 9 h 17"/>
                  <a:gd name="T6" fmla="*/ 7 w 10"/>
                  <a:gd name="T7" fmla="*/ 12 h 17"/>
                  <a:gd name="T8" fmla="*/ 9 w 10"/>
                  <a:gd name="T9" fmla="*/ 13 h 17"/>
                  <a:gd name="T10" fmla="*/ 9 w 10"/>
                  <a:gd name="T11" fmla="*/ 6 h 17"/>
                  <a:gd name="T12" fmla="*/ 7 w 10"/>
                  <a:gd name="T13" fmla="*/ 2 h 17"/>
                  <a:gd name="T14" fmla="*/ 2 w 10"/>
                  <a:gd name="T15" fmla="*/ 0 h 17"/>
                  <a:gd name="T16" fmla="*/ 1 w 10"/>
                  <a:gd name="T1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7">
                    <a:moveTo>
                      <a:pt x="1" y="2"/>
                    </a:moveTo>
                    <a:cubicBezTo>
                      <a:pt x="1" y="4"/>
                      <a:pt x="0" y="6"/>
                      <a:pt x="1" y="7"/>
                    </a:cubicBezTo>
                    <a:cubicBezTo>
                      <a:pt x="2" y="7"/>
                      <a:pt x="3" y="8"/>
                      <a:pt x="4" y="9"/>
                    </a:cubicBezTo>
                    <a:cubicBezTo>
                      <a:pt x="4" y="11"/>
                      <a:pt x="6" y="11"/>
                      <a:pt x="7" y="12"/>
                    </a:cubicBezTo>
                    <a:cubicBezTo>
                      <a:pt x="8" y="13"/>
                      <a:pt x="9" y="17"/>
                      <a:pt x="9" y="13"/>
                    </a:cubicBezTo>
                    <a:cubicBezTo>
                      <a:pt x="10" y="9"/>
                      <a:pt x="10" y="8"/>
                      <a:pt x="9" y="6"/>
                    </a:cubicBezTo>
                    <a:cubicBezTo>
                      <a:pt x="9" y="3"/>
                      <a:pt x="10" y="4"/>
                      <a:pt x="7" y="2"/>
                    </a:cubicBezTo>
                    <a:cubicBezTo>
                      <a:pt x="3" y="0"/>
                      <a:pt x="3" y="0"/>
                      <a:pt x="2" y="0"/>
                    </a:cubicBezTo>
                    <a:cubicBezTo>
                      <a:pt x="1" y="0"/>
                      <a:pt x="0" y="0"/>
                      <a:pt x="1"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3" name="Freeform 847">
                <a:extLst>
                  <a:ext uri="{FF2B5EF4-FFF2-40B4-BE49-F238E27FC236}">
                    <a16:creationId xmlns:a16="http://schemas.microsoft.com/office/drawing/2014/main" id="{BA2D1D72-ABD2-3A74-2387-10584E3725D3}"/>
                  </a:ext>
                </a:extLst>
              </p:cNvPr>
              <p:cNvSpPr>
                <a:spLocks/>
              </p:cNvSpPr>
              <p:nvPr/>
            </p:nvSpPr>
            <p:spPr bwMode="auto">
              <a:xfrm>
                <a:off x="1634" y="1813"/>
                <a:ext cx="5" cy="10"/>
              </a:xfrm>
              <a:custGeom>
                <a:avLst/>
                <a:gdLst>
                  <a:gd name="T0" fmla="*/ 2 w 8"/>
                  <a:gd name="T1" fmla="*/ 5 h 17"/>
                  <a:gd name="T2" fmla="*/ 2 w 8"/>
                  <a:gd name="T3" fmla="*/ 12 h 17"/>
                  <a:gd name="T4" fmla="*/ 4 w 8"/>
                  <a:gd name="T5" fmla="*/ 16 h 17"/>
                  <a:gd name="T6" fmla="*/ 6 w 8"/>
                  <a:gd name="T7" fmla="*/ 13 h 17"/>
                  <a:gd name="T8" fmla="*/ 7 w 8"/>
                  <a:gd name="T9" fmla="*/ 7 h 17"/>
                  <a:gd name="T10" fmla="*/ 4 w 8"/>
                  <a:gd name="T11" fmla="*/ 1 h 17"/>
                  <a:gd name="T12" fmla="*/ 2 w 8"/>
                  <a:gd name="T13" fmla="*/ 5 h 17"/>
                </a:gdLst>
                <a:ahLst/>
                <a:cxnLst>
                  <a:cxn ang="0">
                    <a:pos x="T0" y="T1"/>
                  </a:cxn>
                  <a:cxn ang="0">
                    <a:pos x="T2" y="T3"/>
                  </a:cxn>
                  <a:cxn ang="0">
                    <a:pos x="T4" y="T5"/>
                  </a:cxn>
                  <a:cxn ang="0">
                    <a:pos x="T6" y="T7"/>
                  </a:cxn>
                  <a:cxn ang="0">
                    <a:pos x="T8" y="T9"/>
                  </a:cxn>
                  <a:cxn ang="0">
                    <a:pos x="T10" y="T11"/>
                  </a:cxn>
                  <a:cxn ang="0">
                    <a:pos x="T12" y="T13"/>
                  </a:cxn>
                </a:cxnLst>
                <a:rect l="0" t="0" r="r" b="b"/>
                <a:pathLst>
                  <a:path w="8" h="17">
                    <a:moveTo>
                      <a:pt x="2" y="5"/>
                    </a:moveTo>
                    <a:cubicBezTo>
                      <a:pt x="2" y="7"/>
                      <a:pt x="2" y="9"/>
                      <a:pt x="2" y="12"/>
                    </a:cubicBezTo>
                    <a:cubicBezTo>
                      <a:pt x="2" y="15"/>
                      <a:pt x="2" y="16"/>
                      <a:pt x="4" y="16"/>
                    </a:cubicBezTo>
                    <a:cubicBezTo>
                      <a:pt x="6" y="15"/>
                      <a:pt x="6" y="17"/>
                      <a:pt x="6" y="13"/>
                    </a:cubicBezTo>
                    <a:cubicBezTo>
                      <a:pt x="7" y="10"/>
                      <a:pt x="8" y="9"/>
                      <a:pt x="7" y="7"/>
                    </a:cubicBezTo>
                    <a:cubicBezTo>
                      <a:pt x="6" y="4"/>
                      <a:pt x="7" y="1"/>
                      <a:pt x="4" y="1"/>
                    </a:cubicBezTo>
                    <a:cubicBezTo>
                      <a:pt x="0" y="0"/>
                      <a:pt x="2" y="1"/>
                      <a:pt x="2" y="5"/>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4" name="Freeform 848">
                <a:extLst>
                  <a:ext uri="{FF2B5EF4-FFF2-40B4-BE49-F238E27FC236}">
                    <a16:creationId xmlns:a16="http://schemas.microsoft.com/office/drawing/2014/main" id="{37715D62-92CF-F4AD-90F9-20619D66129A}"/>
                  </a:ext>
                </a:extLst>
              </p:cNvPr>
              <p:cNvSpPr>
                <a:spLocks/>
              </p:cNvSpPr>
              <p:nvPr/>
            </p:nvSpPr>
            <p:spPr bwMode="auto">
              <a:xfrm>
                <a:off x="1630" y="1831"/>
                <a:ext cx="5" cy="9"/>
              </a:xfrm>
              <a:custGeom>
                <a:avLst/>
                <a:gdLst>
                  <a:gd name="T0" fmla="*/ 1 w 7"/>
                  <a:gd name="T1" fmla="*/ 5 h 14"/>
                  <a:gd name="T2" fmla="*/ 1 w 7"/>
                  <a:gd name="T3" fmla="*/ 9 h 14"/>
                  <a:gd name="T4" fmla="*/ 3 w 7"/>
                  <a:gd name="T5" fmla="*/ 12 h 14"/>
                  <a:gd name="T6" fmla="*/ 6 w 7"/>
                  <a:gd name="T7" fmla="*/ 9 h 14"/>
                  <a:gd name="T8" fmla="*/ 6 w 7"/>
                  <a:gd name="T9" fmla="*/ 4 h 14"/>
                  <a:gd name="T10" fmla="*/ 2 w 7"/>
                  <a:gd name="T11" fmla="*/ 1 h 14"/>
                  <a:gd name="T12" fmla="*/ 1 w 7"/>
                  <a:gd name="T13" fmla="*/ 5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1" y="5"/>
                    </a:moveTo>
                    <a:cubicBezTo>
                      <a:pt x="1" y="7"/>
                      <a:pt x="0" y="7"/>
                      <a:pt x="1" y="9"/>
                    </a:cubicBezTo>
                    <a:cubicBezTo>
                      <a:pt x="2" y="12"/>
                      <a:pt x="1" y="14"/>
                      <a:pt x="3" y="12"/>
                    </a:cubicBezTo>
                    <a:cubicBezTo>
                      <a:pt x="5" y="10"/>
                      <a:pt x="5" y="12"/>
                      <a:pt x="6" y="9"/>
                    </a:cubicBezTo>
                    <a:cubicBezTo>
                      <a:pt x="6" y="6"/>
                      <a:pt x="7" y="6"/>
                      <a:pt x="6" y="4"/>
                    </a:cubicBezTo>
                    <a:cubicBezTo>
                      <a:pt x="5" y="2"/>
                      <a:pt x="4" y="0"/>
                      <a:pt x="2" y="1"/>
                    </a:cubicBezTo>
                    <a:cubicBezTo>
                      <a:pt x="0" y="2"/>
                      <a:pt x="1" y="3"/>
                      <a:pt x="1"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5" name="Freeform 849">
                <a:extLst>
                  <a:ext uri="{FF2B5EF4-FFF2-40B4-BE49-F238E27FC236}">
                    <a16:creationId xmlns:a16="http://schemas.microsoft.com/office/drawing/2014/main" id="{7DB0579A-5899-A904-C682-B8C884970184}"/>
                  </a:ext>
                </a:extLst>
              </p:cNvPr>
              <p:cNvSpPr>
                <a:spLocks/>
              </p:cNvSpPr>
              <p:nvPr/>
            </p:nvSpPr>
            <p:spPr bwMode="auto">
              <a:xfrm>
                <a:off x="1614" y="1862"/>
                <a:ext cx="15" cy="16"/>
              </a:xfrm>
              <a:custGeom>
                <a:avLst/>
                <a:gdLst>
                  <a:gd name="T0" fmla="*/ 8 w 26"/>
                  <a:gd name="T1" fmla="*/ 6 h 26"/>
                  <a:gd name="T2" fmla="*/ 13 w 26"/>
                  <a:gd name="T3" fmla="*/ 13 h 26"/>
                  <a:gd name="T4" fmla="*/ 10 w 26"/>
                  <a:gd name="T5" fmla="*/ 18 h 26"/>
                  <a:gd name="T6" fmla="*/ 3 w 26"/>
                  <a:gd name="T7" fmla="*/ 23 h 26"/>
                  <a:gd name="T8" fmla="*/ 15 w 26"/>
                  <a:gd name="T9" fmla="*/ 23 h 26"/>
                  <a:gd name="T10" fmla="*/ 23 w 26"/>
                  <a:gd name="T11" fmla="*/ 22 h 26"/>
                  <a:gd name="T12" fmla="*/ 22 w 26"/>
                  <a:gd name="T13" fmla="*/ 11 h 26"/>
                  <a:gd name="T14" fmla="*/ 25 w 26"/>
                  <a:gd name="T15" fmla="*/ 6 h 26"/>
                  <a:gd name="T16" fmla="*/ 22 w 26"/>
                  <a:gd name="T17" fmla="*/ 1 h 26"/>
                  <a:gd name="T18" fmla="*/ 15 w 26"/>
                  <a:gd name="T19" fmla="*/ 3 h 26"/>
                  <a:gd name="T20" fmla="*/ 8 w 26"/>
                  <a:gd name="T21"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6">
                    <a:moveTo>
                      <a:pt x="8" y="6"/>
                    </a:moveTo>
                    <a:cubicBezTo>
                      <a:pt x="10" y="8"/>
                      <a:pt x="13" y="10"/>
                      <a:pt x="13" y="13"/>
                    </a:cubicBezTo>
                    <a:cubicBezTo>
                      <a:pt x="13" y="15"/>
                      <a:pt x="14" y="15"/>
                      <a:pt x="10" y="18"/>
                    </a:cubicBezTo>
                    <a:cubicBezTo>
                      <a:pt x="5" y="21"/>
                      <a:pt x="0" y="23"/>
                      <a:pt x="3" y="23"/>
                    </a:cubicBezTo>
                    <a:cubicBezTo>
                      <a:pt x="7" y="23"/>
                      <a:pt x="10" y="23"/>
                      <a:pt x="15" y="23"/>
                    </a:cubicBezTo>
                    <a:cubicBezTo>
                      <a:pt x="20" y="23"/>
                      <a:pt x="23" y="26"/>
                      <a:pt x="23" y="22"/>
                    </a:cubicBezTo>
                    <a:cubicBezTo>
                      <a:pt x="23" y="19"/>
                      <a:pt x="22" y="14"/>
                      <a:pt x="22" y="11"/>
                    </a:cubicBezTo>
                    <a:cubicBezTo>
                      <a:pt x="23" y="8"/>
                      <a:pt x="24" y="7"/>
                      <a:pt x="25" y="6"/>
                    </a:cubicBezTo>
                    <a:cubicBezTo>
                      <a:pt x="26" y="4"/>
                      <a:pt x="24" y="0"/>
                      <a:pt x="22" y="1"/>
                    </a:cubicBezTo>
                    <a:cubicBezTo>
                      <a:pt x="20" y="2"/>
                      <a:pt x="18" y="3"/>
                      <a:pt x="15" y="3"/>
                    </a:cubicBezTo>
                    <a:cubicBezTo>
                      <a:pt x="12" y="4"/>
                      <a:pt x="3" y="1"/>
                      <a:pt x="8"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6" name="Freeform 850">
                <a:extLst>
                  <a:ext uri="{FF2B5EF4-FFF2-40B4-BE49-F238E27FC236}">
                    <a16:creationId xmlns:a16="http://schemas.microsoft.com/office/drawing/2014/main" id="{AE9A7AEC-13F4-8FC1-859D-9B0D07A988A7}"/>
                  </a:ext>
                </a:extLst>
              </p:cNvPr>
              <p:cNvSpPr>
                <a:spLocks/>
              </p:cNvSpPr>
              <p:nvPr/>
            </p:nvSpPr>
            <p:spPr bwMode="auto">
              <a:xfrm>
                <a:off x="1158" y="2041"/>
                <a:ext cx="18" cy="26"/>
              </a:xfrm>
              <a:custGeom>
                <a:avLst/>
                <a:gdLst>
                  <a:gd name="T0" fmla="*/ 9 w 31"/>
                  <a:gd name="T1" fmla="*/ 6 h 43"/>
                  <a:gd name="T2" fmla="*/ 13 w 31"/>
                  <a:gd name="T3" fmla="*/ 15 h 43"/>
                  <a:gd name="T4" fmla="*/ 7 w 31"/>
                  <a:gd name="T5" fmla="*/ 22 h 43"/>
                  <a:gd name="T6" fmla="*/ 15 w 31"/>
                  <a:gd name="T7" fmla="*/ 22 h 43"/>
                  <a:gd name="T8" fmla="*/ 18 w 31"/>
                  <a:gd name="T9" fmla="*/ 27 h 43"/>
                  <a:gd name="T10" fmla="*/ 12 w 31"/>
                  <a:gd name="T11" fmla="*/ 36 h 43"/>
                  <a:gd name="T12" fmla="*/ 28 w 31"/>
                  <a:gd name="T13" fmla="*/ 37 h 43"/>
                  <a:gd name="T14" fmla="*/ 28 w 31"/>
                  <a:gd name="T15" fmla="*/ 28 h 43"/>
                  <a:gd name="T16" fmla="*/ 25 w 31"/>
                  <a:gd name="T17" fmla="*/ 14 h 43"/>
                  <a:gd name="T18" fmla="*/ 18 w 31"/>
                  <a:gd name="T19" fmla="*/ 8 h 43"/>
                  <a:gd name="T20" fmla="*/ 9 w 31"/>
                  <a:gd name="T21" fmla="*/ 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3">
                    <a:moveTo>
                      <a:pt x="9" y="6"/>
                    </a:moveTo>
                    <a:cubicBezTo>
                      <a:pt x="13" y="12"/>
                      <a:pt x="15" y="15"/>
                      <a:pt x="13" y="15"/>
                    </a:cubicBezTo>
                    <a:cubicBezTo>
                      <a:pt x="12" y="15"/>
                      <a:pt x="3" y="20"/>
                      <a:pt x="7" y="22"/>
                    </a:cubicBezTo>
                    <a:cubicBezTo>
                      <a:pt x="10" y="23"/>
                      <a:pt x="13" y="21"/>
                      <a:pt x="15" y="22"/>
                    </a:cubicBezTo>
                    <a:cubicBezTo>
                      <a:pt x="17" y="22"/>
                      <a:pt x="21" y="25"/>
                      <a:pt x="18" y="27"/>
                    </a:cubicBezTo>
                    <a:cubicBezTo>
                      <a:pt x="15" y="29"/>
                      <a:pt x="0" y="34"/>
                      <a:pt x="12" y="36"/>
                    </a:cubicBezTo>
                    <a:cubicBezTo>
                      <a:pt x="25" y="38"/>
                      <a:pt x="26" y="43"/>
                      <a:pt x="28" y="37"/>
                    </a:cubicBezTo>
                    <a:cubicBezTo>
                      <a:pt x="30" y="31"/>
                      <a:pt x="31" y="33"/>
                      <a:pt x="28" y="28"/>
                    </a:cubicBezTo>
                    <a:cubicBezTo>
                      <a:pt x="25" y="23"/>
                      <a:pt x="29" y="19"/>
                      <a:pt x="25" y="14"/>
                    </a:cubicBezTo>
                    <a:cubicBezTo>
                      <a:pt x="20" y="9"/>
                      <a:pt x="19" y="11"/>
                      <a:pt x="18" y="8"/>
                    </a:cubicBezTo>
                    <a:cubicBezTo>
                      <a:pt x="16" y="4"/>
                      <a:pt x="6" y="0"/>
                      <a:pt x="9"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7" name="Freeform 851">
                <a:extLst>
                  <a:ext uri="{FF2B5EF4-FFF2-40B4-BE49-F238E27FC236}">
                    <a16:creationId xmlns:a16="http://schemas.microsoft.com/office/drawing/2014/main" id="{A30B670D-0732-CDF4-59F9-B53E3819FE6A}"/>
                  </a:ext>
                </a:extLst>
              </p:cNvPr>
              <p:cNvSpPr>
                <a:spLocks/>
              </p:cNvSpPr>
              <p:nvPr/>
            </p:nvSpPr>
            <p:spPr bwMode="auto">
              <a:xfrm>
                <a:off x="1177" y="2053"/>
                <a:ext cx="9" cy="7"/>
              </a:xfrm>
              <a:custGeom>
                <a:avLst/>
                <a:gdLst>
                  <a:gd name="T0" fmla="*/ 5 w 15"/>
                  <a:gd name="T1" fmla="*/ 3 h 12"/>
                  <a:gd name="T2" fmla="*/ 3 w 15"/>
                  <a:gd name="T3" fmla="*/ 10 h 12"/>
                  <a:gd name="T4" fmla="*/ 11 w 15"/>
                  <a:gd name="T5" fmla="*/ 10 h 12"/>
                  <a:gd name="T6" fmla="*/ 13 w 15"/>
                  <a:gd name="T7" fmla="*/ 5 h 12"/>
                  <a:gd name="T8" fmla="*/ 5 w 15"/>
                  <a:gd name="T9" fmla="*/ 3 h 12"/>
                </a:gdLst>
                <a:ahLst/>
                <a:cxnLst>
                  <a:cxn ang="0">
                    <a:pos x="T0" y="T1"/>
                  </a:cxn>
                  <a:cxn ang="0">
                    <a:pos x="T2" y="T3"/>
                  </a:cxn>
                  <a:cxn ang="0">
                    <a:pos x="T4" y="T5"/>
                  </a:cxn>
                  <a:cxn ang="0">
                    <a:pos x="T6" y="T7"/>
                  </a:cxn>
                  <a:cxn ang="0">
                    <a:pos x="T8" y="T9"/>
                  </a:cxn>
                </a:cxnLst>
                <a:rect l="0" t="0" r="r" b="b"/>
                <a:pathLst>
                  <a:path w="15" h="12">
                    <a:moveTo>
                      <a:pt x="5" y="3"/>
                    </a:moveTo>
                    <a:cubicBezTo>
                      <a:pt x="4" y="6"/>
                      <a:pt x="0" y="9"/>
                      <a:pt x="3" y="10"/>
                    </a:cubicBezTo>
                    <a:cubicBezTo>
                      <a:pt x="6" y="11"/>
                      <a:pt x="8" y="12"/>
                      <a:pt x="11" y="10"/>
                    </a:cubicBezTo>
                    <a:cubicBezTo>
                      <a:pt x="13" y="8"/>
                      <a:pt x="15" y="7"/>
                      <a:pt x="13" y="5"/>
                    </a:cubicBezTo>
                    <a:cubicBezTo>
                      <a:pt x="12" y="3"/>
                      <a:pt x="6" y="0"/>
                      <a:pt x="5"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8" name="Freeform 852">
                <a:extLst>
                  <a:ext uri="{FF2B5EF4-FFF2-40B4-BE49-F238E27FC236}">
                    <a16:creationId xmlns:a16="http://schemas.microsoft.com/office/drawing/2014/main" id="{2E845BAA-6E9D-4255-FFBD-FAC5E1C92C73}"/>
                  </a:ext>
                </a:extLst>
              </p:cNvPr>
              <p:cNvSpPr>
                <a:spLocks/>
              </p:cNvSpPr>
              <p:nvPr/>
            </p:nvSpPr>
            <p:spPr bwMode="auto">
              <a:xfrm>
                <a:off x="1192" y="2056"/>
                <a:ext cx="6" cy="9"/>
              </a:xfrm>
              <a:custGeom>
                <a:avLst/>
                <a:gdLst>
                  <a:gd name="T0" fmla="*/ 2 w 10"/>
                  <a:gd name="T1" fmla="*/ 3 h 14"/>
                  <a:gd name="T2" fmla="*/ 2 w 10"/>
                  <a:gd name="T3" fmla="*/ 11 h 14"/>
                  <a:gd name="T4" fmla="*/ 5 w 10"/>
                  <a:gd name="T5" fmla="*/ 9 h 14"/>
                  <a:gd name="T6" fmla="*/ 9 w 10"/>
                  <a:gd name="T7" fmla="*/ 3 h 14"/>
                  <a:gd name="T8" fmla="*/ 1 w 10"/>
                  <a:gd name="T9" fmla="*/ 0 h 14"/>
                  <a:gd name="T10" fmla="*/ 2 w 10"/>
                  <a:gd name="T11" fmla="*/ 3 h 14"/>
                </a:gdLst>
                <a:ahLst/>
                <a:cxnLst>
                  <a:cxn ang="0">
                    <a:pos x="T0" y="T1"/>
                  </a:cxn>
                  <a:cxn ang="0">
                    <a:pos x="T2" y="T3"/>
                  </a:cxn>
                  <a:cxn ang="0">
                    <a:pos x="T4" y="T5"/>
                  </a:cxn>
                  <a:cxn ang="0">
                    <a:pos x="T6" y="T7"/>
                  </a:cxn>
                  <a:cxn ang="0">
                    <a:pos x="T8" y="T9"/>
                  </a:cxn>
                  <a:cxn ang="0">
                    <a:pos x="T10" y="T11"/>
                  </a:cxn>
                </a:cxnLst>
                <a:rect l="0" t="0" r="r" b="b"/>
                <a:pathLst>
                  <a:path w="10" h="14">
                    <a:moveTo>
                      <a:pt x="2" y="3"/>
                    </a:moveTo>
                    <a:cubicBezTo>
                      <a:pt x="2" y="7"/>
                      <a:pt x="0" y="11"/>
                      <a:pt x="2" y="11"/>
                    </a:cubicBezTo>
                    <a:cubicBezTo>
                      <a:pt x="5" y="12"/>
                      <a:pt x="3" y="14"/>
                      <a:pt x="5" y="9"/>
                    </a:cubicBezTo>
                    <a:cubicBezTo>
                      <a:pt x="8" y="5"/>
                      <a:pt x="10" y="5"/>
                      <a:pt x="9" y="3"/>
                    </a:cubicBezTo>
                    <a:cubicBezTo>
                      <a:pt x="7" y="0"/>
                      <a:pt x="1" y="1"/>
                      <a:pt x="1" y="0"/>
                    </a:cubicBezTo>
                    <a:cubicBezTo>
                      <a:pt x="1" y="0"/>
                      <a:pt x="0" y="1"/>
                      <a:pt x="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9" name="Freeform 853">
                <a:extLst>
                  <a:ext uri="{FF2B5EF4-FFF2-40B4-BE49-F238E27FC236}">
                    <a16:creationId xmlns:a16="http://schemas.microsoft.com/office/drawing/2014/main" id="{CD239A30-8F1A-6741-3F5C-771051DAA29C}"/>
                  </a:ext>
                </a:extLst>
              </p:cNvPr>
              <p:cNvSpPr>
                <a:spLocks/>
              </p:cNvSpPr>
              <p:nvPr/>
            </p:nvSpPr>
            <p:spPr bwMode="auto">
              <a:xfrm>
                <a:off x="1176" y="2046"/>
                <a:ext cx="6" cy="6"/>
              </a:xfrm>
              <a:custGeom>
                <a:avLst/>
                <a:gdLst>
                  <a:gd name="T0" fmla="*/ 4 w 10"/>
                  <a:gd name="T1" fmla="*/ 2 h 10"/>
                  <a:gd name="T2" fmla="*/ 8 w 10"/>
                  <a:gd name="T3" fmla="*/ 2 h 10"/>
                  <a:gd name="T4" fmla="*/ 8 w 10"/>
                  <a:gd name="T5" fmla="*/ 7 h 10"/>
                  <a:gd name="T6" fmla="*/ 4 w 10"/>
                  <a:gd name="T7" fmla="*/ 8 h 10"/>
                  <a:gd name="T8" fmla="*/ 0 w 10"/>
                  <a:gd name="T9" fmla="*/ 4 h 10"/>
                  <a:gd name="T10" fmla="*/ 4 w 10"/>
                  <a:gd name="T11" fmla="*/ 2 h 10"/>
                </a:gdLst>
                <a:ahLst/>
                <a:cxnLst>
                  <a:cxn ang="0">
                    <a:pos x="T0" y="T1"/>
                  </a:cxn>
                  <a:cxn ang="0">
                    <a:pos x="T2" y="T3"/>
                  </a:cxn>
                  <a:cxn ang="0">
                    <a:pos x="T4" y="T5"/>
                  </a:cxn>
                  <a:cxn ang="0">
                    <a:pos x="T6" y="T7"/>
                  </a:cxn>
                  <a:cxn ang="0">
                    <a:pos x="T8" y="T9"/>
                  </a:cxn>
                  <a:cxn ang="0">
                    <a:pos x="T10" y="T11"/>
                  </a:cxn>
                </a:cxnLst>
                <a:rect l="0" t="0" r="r" b="b"/>
                <a:pathLst>
                  <a:path w="10" h="10">
                    <a:moveTo>
                      <a:pt x="4" y="2"/>
                    </a:moveTo>
                    <a:cubicBezTo>
                      <a:pt x="7" y="2"/>
                      <a:pt x="8" y="0"/>
                      <a:pt x="8" y="2"/>
                    </a:cubicBezTo>
                    <a:cubicBezTo>
                      <a:pt x="8" y="5"/>
                      <a:pt x="10" y="5"/>
                      <a:pt x="8" y="7"/>
                    </a:cubicBezTo>
                    <a:cubicBezTo>
                      <a:pt x="6" y="8"/>
                      <a:pt x="6" y="10"/>
                      <a:pt x="4" y="8"/>
                    </a:cubicBezTo>
                    <a:cubicBezTo>
                      <a:pt x="1" y="5"/>
                      <a:pt x="1" y="5"/>
                      <a:pt x="0" y="4"/>
                    </a:cubicBezTo>
                    <a:cubicBezTo>
                      <a:pt x="0" y="3"/>
                      <a:pt x="3" y="1"/>
                      <a:pt x="4"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0" name="Freeform 854">
                <a:extLst>
                  <a:ext uri="{FF2B5EF4-FFF2-40B4-BE49-F238E27FC236}">
                    <a16:creationId xmlns:a16="http://schemas.microsoft.com/office/drawing/2014/main" id="{4188AFDD-F0A2-8C45-2CA6-DAB20631FB64}"/>
                  </a:ext>
                </a:extLst>
              </p:cNvPr>
              <p:cNvSpPr>
                <a:spLocks/>
              </p:cNvSpPr>
              <p:nvPr/>
            </p:nvSpPr>
            <p:spPr bwMode="auto">
              <a:xfrm>
                <a:off x="1420" y="1621"/>
                <a:ext cx="6" cy="18"/>
              </a:xfrm>
              <a:custGeom>
                <a:avLst/>
                <a:gdLst>
                  <a:gd name="T0" fmla="*/ 0 w 9"/>
                  <a:gd name="T1" fmla="*/ 5 h 29"/>
                  <a:gd name="T2" fmla="*/ 4 w 9"/>
                  <a:gd name="T3" fmla="*/ 18 h 29"/>
                  <a:gd name="T4" fmla="*/ 7 w 9"/>
                  <a:gd name="T5" fmla="*/ 24 h 29"/>
                  <a:gd name="T6" fmla="*/ 7 w 9"/>
                  <a:gd name="T7" fmla="*/ 12 h 29"/>
                  <a:gd name="T8" fmla="*/ 0 w 9"/>
                  <a:gd name="T9" fmla="*/ 5 h 29"/>
                </a:gdLst>
                <a:ahLst/>
                <a:cxnLst>
                  <a:cxn ang="0">
                    <a:pos x="T0" y="T1"/>
                  </a:cxn>
                  <a:cxn ang="0">
                    <a:pos x="T2" y="T3"/>
                  </a:cxn>
                  <a:cxn ang="0">
                    <a:pos x="T4" y="T5"/>
                  </a:cxn>
                  <a:cxn ang="0">
                    <a:pos x="T6" y="T7"/>
                  </a:cxn>
                  <a:cxn ang="0">
                    <a:pos x="T8" y="T9"/>
                  </a:cxn>
                </a:cxnLst>
                <a:rect l="0" t="0" r="r" b="b"/>
                <a:pathLst>
                  <a:path w="9" h="29">
                    <a:moveTo>
                      <a:pt x="0" y="5"/>
                    </a:moveTo>
                    <a:cubicBezTo>
                      <a:pt x="0" y="13"/>
                      <a:pt x="3" y="13"/>
                      <a:pt x="4" y="18"/>
                    </a:cubicBezTo>
                    <a:cubicBezTo>
                      <a:pt x="4" y="22"/>
                      <a:pt x="6" y="29"/>
                      <a:pt x="7" y="24"/>
                    </a:cubicBezTo>
                    <a:cubicBezTo>
                      <a:pt x="8" y="20"/>
                      <a:pt x="9" y="16"/>
                      <a:pt x="7" y="12"/>
                    </a:cubicBezTo>
                    <a:cubicBezTo>
                      <a:pt x="5" y="7"/>
                      <a:pt x="0" y="0"/>
                      <a:pt x="0"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1" name="Freeform 855">
                <a:extLst>
                  <a:ext uri="{FF2B5EF4-FFF2-40B4-BE49-F238E27FC236}">
                    <a16:creationId xmlns:a16="http://schemas.microsoft.com/office/drawing/2014/main" id="{D44CDFF1-1671-F41C-0243-BFAD61A86AE5}"/>
                  </a:ext>
                </a:extLst>
              </p:cNvPr>
              <p:cNvSpPr>
                <a:spLocks/>
              </p:cNvSpPr>
              <p:nvPr/>
            </p:nvSpPr>
            <p:spPr bwMode="auto">
              <a:xfrm>
                <a:off x="1429" y="1655"/>
                <a:ext cx="14" cy="14"/>
              </a:xfrm>
              <a:custGeom>
                <a:avLst/>
                <a:gdLst>
                  <a:gd name="T0" fmla="*/ 16 w 23"/>
                  <a:gd name="T1" fmla="*/ 7 h 23"/>
                  <a:gd name="T2" fmla="*/ 16 w 23"/>
                  <a:gd name="T3" fmla="*/ 16 h 23"/>
                  <a:gd name="T4" fmla="*/ 7 w 23"/>
                  <a:gd name="T5" fmla="*/ 22 h 23"/>
                  <a:gd name="T6" fmla="*/ 22 w 23"/>
                  <a:gd name="T7" fmla="*/ 18 h 23"/>
                  <a:gd name="T8" fmla="*/ 16 w 23"/>
                  <a:gd name="T9" fmla="*/ 7 h 23"/>
                </a:gdLst>
                <a:ahLst/>
                <a:cxnLst>
                  <a:cxn ang="0">
                    <a:pos x="T0" y="T1"/>
                  </a:cxn>
                  <a:cxn ang="0">
                    <a:pos x="T2" y="T3"/>
                  </a:cxn>
                  <a:cxn ang="0">
                    <a:pos x="T4" y="T5"/>
                  </a:cxn>
                  <a:cxn ang="0">
                    <a:pos x="T6" y="T7"/>
                  </a:cxn>
                  <a:cxn ang="0">
                    <a:pos x="T8" y="T9"/>
                  </a:cxn>
                </a:cxnLst>
                <a:rect l="0" t="0" r="r" b="b"/>
                <a:pathLst>
                  <a:path w="23" h="23">
                    <a:moveTo>
                      <a:pt x="16" y="7"/>
                    </a:moveTo>
                    <a:cubicBezTo>
                      <a:pt x="16" y="13"/>
                      <a:pt x="20" y="15"/>
                      <a:pt x="16" y="16"/>
                    </a:cubicBezTo>
                    <a:cubicBezTo>
                      <a:pt x="12" y="18"/>
                      <a:pt x="0" y="22"/>
                      <a:pt x="7" y="22"/>
                    </a:cubicBezTo>
                    <a:cubicBezTo>
                      <a:pt x="14" y="22"/>
                      <a:pt x="23" y="23"/>
                      <a:pt x="22" y="18"/>
                    </a:cubicBezTo>
                    <a:cubicBezTo>
                      <a:pt x="20" y="13"/>
                      <a:pt x="14" y="0"/>
                      <a:pt x="16"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2" name="Freeform 856">
                <a:extLst>
                  <a:ext uri="{FF2B5EF4-FFF2-40B4-BE49-F238E27FC236}">
                    <a16:creationId xmlns:a16="http://schemas.microsoft.com/office/drawing/2014/main" id="{A155DE26-6E3D-95D0-64DA-6B1C2D58F1A1}"/>
                  </a:ext>
                </a:extLst>
              </p:cNvPr>
              <p:cNvSpPr>
                <a:spLocks/>
              </p:cNvSpPr>
              <p:nvPr/>
            </p:nvSpPr>
            <p:spPr bwMode="auto">
              <a:xfrm>
                <a:off x="1488" y="1829"/>
                <a:ext cx="9" cy="6"/>
              </a:xfrm>
              <a:custGeom>
                <a:avLst/>
                <a:gdLst>
                  <a:gd name="T0" fmla="*/ 3 w 15"/>
                  <a:gd name="T1" fmla="*/ 1 h 11"/>
                  <a:gd name="T2" fmla="*/ 3 w 15"/>
                  <a:gd name="T3" fmla="*/ 6 h 11"/>
                  <a:gd name="T4" fmla="*/ 8 w 15"/>
                  <a:gd name="T5" fmla="*/ 9 h 11"/>
                  <a:gd name="T6" fmla="*/ 11 w 15"/>
                  <a:gd name="T7" fmla="*/ 7 h 11"/>
                  <a:gd name="T8" fmla="*/ 5 w 15"/>
                  <a:gd name="T9" fmla="*/ 1 h 11"/>
                  <a:gd name="T10" fmla="*/ 3 w 15"/>
                  <a:gd name="T11" fmla="*/ 1 h 11"/>
                </a:gdLst>
                <a:ahLst/>
                <a:cxnLst>
                  <a:cxn ang="0">
                    <a:pos x="T0" y="T1"/>
                  </a:cxn>
                  <a:cxn ang="0">
                    <a:pos x="T2" y="T3"/>
                  </a:cxn>
                  <a:cxn ang="0">
                    <a:pos x="T4" y="T5"/>
                  </a:cxn>
                  <a:cxn ang="0">
                    <a:pos x="T6" y="T7"/>
                  </a:cxn>
                  <a:cxn ang="0">
                    <a:pos x="T8" y="T9"/>
                  </a:cxn>
                  <a:cxn ang="0">
                    <a:pos x="T10" y="T11"/>
                  </a:cxn>
                </a:cxnLst>
                <a:rect l="0" t="0" r="r" b="b"/>
                <a:pathLst>
                  <a:path w="15" h="11">
                    <a:moveTo>
                      <a:pt x="3" y="1"/>
                    </a:moveTo>
                    <a:cubicBezTo>
                      <a:pt x="3" y="3"/>
                      <a:pt x="0" y="4"/>
                      <a:pt x="3" y="6"/>
                    </a:cubicBezTo>
                    <a:cubicBezTo>
                      <a:pt x="5" y="8"/>
                      <a:pt x="6" y="9"/>
                      <a:pt x="8" y="9"/>
                    </a:cubicBezTo>
                    <a:cubicBezTo>
                      <a:pt x="9" y="9"/>
                      <a:pt x="15" y="11"/>
                      <a:pt x="11" y="7"/>
                    </a:cubicBezTo>
                    <a:cubicBezTo>
                      <a:pt x="6" y="3"/>
                      <a:pt x="5" y="2"/>
                      <a:pt x="5" y="1"/>
                    </a:cubicBezTo>
                    <a:cubicBezTo>
                      <a:pt x="4" y="0"/>
                      <a:pt x="3" y="0"/>
                      <a:pt x="3" y="1"/>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3" name="Freeform 857">
                <a:extLst>
                  <a:ext uri="{FF2B5EF4-FFF2-40B4-BE49-F238E27FC236}">
                    <a16:creationId xmlns:a16="http://schemas.microsoft.com/office/drawing/2014/main" id="{CE083939-AE7C-E258-2CA5-459CD82E3C73}"/>
                  </a:ext>
                </a:extLst>
              </p:cNvPr>
              <p:cNvSpPr>
                <a:spLocks/>
              </p:cNvSpPr>
              <p:nvPr/>
            </p:nvSpPr>
            <p:spPr bwMode="auto">
              <a:xfrm>
                <a:off x="660" y="1070"/>
                <a:ext cx="62" cy="31"/>
              </a:xfrm>
              <a:custGeom>
                <a:avLst/>
                <a:gdLst>
                  <a:gd name="T0" fmla="*/ 9 w 103"/>
                  <a:gd name="T1" fmla="*/ 34 h 52"/>
                  <a:gd name="T2" fmla="*/ 2 w 103"/>
                  <a:gd name="T3" fmla="*/ 45 h 52"/>
                  <a:gd name="T4" fmla="*/ 8 w 103"/>
                  <a:gd name="T5" fmla="*/ 50 h 52"/>
                  <a:gd name="T6" fmla="*/ 22 w 103"/>
                  <a:gd name="T7" fmla="*/ 42 h 52"/>
                  <a:gd name="T8" fmla="*/ 42 w 103"/>
                  <a:gd name="T9" fmla="*/ 39 h 52"/>
                  <a:gd name="T10" fmla="*/ 57 w 103"/>
                  <a:gd name="T11" fmla="*/ 34 h 52"/>
                  <a:gd name="T12" fmla="*/ 70 w 103"/>
                  <a:gd name="T13" fmla="*/ 24 h 52"/>
                  <a:gd name="T14" fmla="*/ 67 w 103"/>
                  <a:gd name="T15" fmla="*/ 15 h 52"/>
                  <a:gd name="T16" fmla="*/ 82 w 103"/>
                  <a:gd name="T17" fmla="*/ 12 h 52"/>
                  <a:gd name="T18" fmla="*/ 91 w 103"/>
                  <a:gd name="T19" fmla="*/ 3 h 52"/>
                  <a:gd name="T20" fmla="*/ 67 w 103"/>
                  <a:gd name="T21" fmla="*/ 9 h 52"/>
                  <a:gd name="T22" fmla="*/ 54 w 103"/>
                  <a:gd name="T23" fmla="*/ 18 h 52"/>
                  <a:gd name="T24" fmla="*/ 41 w 103"/>
                  <a:gd name="T25" fmla="*/ 24 h 52"/>
                  <a:gd name="T26" fmla="*/ 31 w 103"/>
                  <a:gd name="T27" fmla="*/ 26 h 52"/>
                  <a:gd name="T28" fmla="*/ 21 w 103"/>
                  <a:gd name="T29" fmla="*/ 28 h 52"/>
                  <a:gd name="T30" fmla="*/ 9 w 103"/>
                  <a:gd name="T31"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52">
                    <a:moveTo>
                      <a:pt x="9" y="34"/>
                    </a:moveTo>
                    <a:cubicBezTo>
                      <a:pt x="8" y="36"/>
                      <a:pt x="2" y="42"/>
                      <a:pt x="2" y="45"/>
                    </a:cubicBezTo>
                    <a:cubicBezTo>
                      <a:pt x="2" y="48"/>
                      <a:pt x="0" y="52"/>
                      <a:pt x="8" y="50"/>
                    </a:cubicBezTo>
                    <a:cubicBezTo>
                      <a:pt x="15" y="47"/>
                      <a:pt x="12" y="42"/>
                      <a:pt x="22" y="42"/>
                    </a:cubicBezTo>
                    <a:cubicBezTo>
                      <a:pt x="31" y="42"/>
                      <a:pt x="36" y="42"/>
                      <a:pt x="42" y="39"/>
                    </a:cubicBezTo>
                    <a:cubicBezTo>
                      <a:pt x="47" y="36"/>
                      <a:pt x="50" y="37"/>
                      <a:pt x="57" y="34"/>
                    </a:cubicBezTo>
                    <a:cubicBezTo>
                      <a:pt x="65" y="30"/>
                      <a:pt x="73" y="28"/>
                      <a:pt x="70" y="24"/>
                    </a:cubicBezTo>
                    <a:cubicBezTo>
                      <a:pt x="67" y="19"/>
                      <a:pt x="61" y="16"/>
                      <a:pt x="67" y="15"/>
                    </a:cubicBezTo>
                    <a:cubicBezTo>
                      <a:pt x="73" y="15"/>
                      <a:pt x="71" y="17"/>
                      <a:pt x="82" y="12"/>
                    </a:cubicBezTo>
                    <a:cubicBezTo>
                      <a:pt x="93" y="8"/>
                      <a:pt x="103" y="0"/>
                      <a:pt x="91" y="3"/>
                    </a:cubicBezTo>
                    <a:cubicBezTo>
                      <a:pt x="78" y="7"/>
                      <a:pt x="77" y="5"/>
                      <a:pt x="67" y="9"/>
                    </a:cubicBezTo>
                    <a:cubicBezTo>
                      <a:pt x="57" y="13"/>
                      <a:pt x="61" y="15"/>
                      <a:pt x="54" y="18"/>
                    </a:cubicBezTo>
                    <a:cubicBezTo>
                      <a:pt x="48" y="22"/>
                      <a:pt x="45" y="23"/>
                      <a:pt x="41" y="24"/>
                    </a:cubicBezTo>
                    <a:cubicBezTo>
                      <a:pt x="38" y="25"/>
                      <a:pt x="36" y="25"/>
                      <a:pt x="31" y="26"/>
                    </a:cubicBezTo>
                    <a:cubicBezTo>
                      <a:pt x="27" y="28"/>
                      <a:pt x="27" y="27"/>
                      <a:pt x="21" y="28"/>
                    </a:cubicBezTo>
                    <a:cubicBezTo>
                      <a:pt x="15" y="29"/>
                      <a:pt x="10" y="32"/>
                      <a:pt x="9" y="3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4" name="Freeform 858">
                <a:extLst>
                  <a:ext uri="{FF2B5EF4-FFF2-40B4-BE49-F238E27FC236}">
                    <a16:creationId xmlns:a16="http://schemas.microsoft.com/office/drawing/2014/main" id="{4D522DB5-CDD9-24CA-A693-8749C8D65358}"/>
                  </a:ext>
                </a:extLst>
              </p:cNvPr>
              <p:cNvSpPr>
                <a:spLocks/>
              </p:cNvSpPr>
              <p:nvPr/>
            </p:nvSpPr>
            <p:spPr bwMode="auto">
              <a:xfrm>
                <a:off x="563" y="1042"/>
                <a:ext cx="27" cy="11"/>
              </a:xfrm>
              <a:custGeom>
                <a:avLst/>
                <a:gdLst>
                  <a:gd name="T0" fmla="*/ 4 w 46"/>
                  <a:gd name="T1" fmla="*/ 9 h 19"/>
                  <a:gd name="T2" fmla="*/ 4 w 46"/>
                  <a:gd name="T3" fmla="*/ 13 h 19"/>
                  <a:gd name="T4" fmla="*/ 16 w 46"/>
                  <a:gd name="T5" fmla="*/ 19 h 19"/>
                  <a:gd name="T6" fmla="*/ 25 w 46"/>
                  <a:gd name="T7" fmla="*/ 16 h 19"/>
                  <a:gd name="T8" fmla="*/ 35 w 46"/>
                  <a:gd name="T9" fmla="*/ 14 h 19"/>
                  <a:gd name="T10" fmla="*/ 42 w 46"/>
                  <a:gd name="T11" fmla="*/ 6 h 19"/>
                  <a:gd name="T12" fmla="*/ 34 w 46"/>
                  <a:gd name="T13" fmla="*/ 3 h 19"/>
                  <a:gd name="T14" fmla="*/ 18 w 46"/>
                  <a:gd name="T15" fmla="*/ 5 h 19"/>
                  <a:gd name="T16" fmla="*/ 7 w 46"/>
                  <a:gd name="T17" fmla="*/ 8 h 19"/>
                  <a:gd name="T18" fmla="*/ 4 w 46"/>
                  <a:gd name="T19"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19">
                    <a:moveTo>
                      <a:pt x="4" y="9"/>
                    </a:moveTo>
                    <a:cubicBezTo>
                      <a:pt x="4" y="10"/>
                      <a:pt x="0" y="9"/>
                      <a:pt x="4" y="13"/>
                    </a:cubicBezTo>
                    <a:cubicBezTo>
                      <a:pt x="8" y="17"/>
                      <a:pt x="11" y="19"/>
                      <a:pt x="16" y="19"/>
                    </a:cubicBezTo>
                    <a:cubicBezTo>
                      <a:pt x="20" y="19"/>
                      <a:pt x="19" y="18"/>
                      <a:pt x="25" y="16"/>
                    </a:cubicBezTo>
                    <a:cubicBezTo>
                      <a:pt x="32" y="15"/>
                      <a:pt x="33" y="16"/>
                      <a:pt x="35" y="14"/>
                    </a:cubicBezTo>
                    <a:cubicBezTo>
                      <a:pt x="38" y="11"/>
                      <a:pt x="46" y="9"/>
                      <a:pt x="42" y="6"/>
                    </a:cubicBezTo>
                    <a:cubicBezTo>
                      <a:pt x="39" y="3"/>
                      <a:pt x="42" y="0"/>
                      <a:pt x="34" y="3"/>
                    </a:cubicBezTo>
                    <a:cubicBezTo>
                      <a:pt x="25" y="6"/>
                      <a:pt x="19" y="3"/>
                      <a:pt x="18" y="5"/>
                    </a:cubicBezTo>
                    <a:cubicBezTo>
                      <a:pt x="16" y="8"/>
                      <a:pt x="8" y="8"/>
                      <a:pt x="7" y="8"/>
                    </a:cubicBezTo>
                    <a:cubicBezTo>
                      <a:pt x="5" y="8"/>
                      <a:pt x="5" y="8"/>
                      <a:pt x="4"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5" name="Freeform 859">
                <a:extLst>
                  <a:ext uri="{FF2B5EF4-FFF2-40B4-BE49-F238E27FC236}">
                    <a16:creationId xmlns:a16="http://schemas.microsoft.com/office/drawing/2014/main" id="{07FB7FB6-1539-0336-9A5F-B058E91CE304}"/>
                  </a:ext>
                </a:extLst>
              </p:cNvPr>
              <p:cNvSpPr>
                <a:spLocks/>
              </p:cNvSpPr>
              <p:nvPr/>
            </p:nvSpPr>
            <p:spPr bwMode="auto">
              <a:xfrm>
                <a:off x="596" y="996"/>
                <a:ext cx="21" cy="9"/>
              </a:xfrm>
              <a:custGeom>
                <a:avLst/>
                <a:gdLst>
                  <a:gd name="T0" fmla="*/ 4 w 36"/>
                  <a:gd name="T1" fmla="*/ 6 h 14"/>
                  <a:gd name="T2" fmla="*/ 1 w 36"/>
                  <a:gd name="T3" fmla="*/ 10 h 14"/>
                  <a:gd name="T4" fmla="*/ 4 w 36"/>
                  <a:gd name="T5" fmla="*/ 14 h 14"/>
                  <a:gd name="T6" fmla="*/ 10 w 36"/>
                  <a:gd name="T7" fmla="*/ 12 h 14"/>
                  <a:gd name="T8" fmla="*/ 20 w 36"/>
                  <a:gd name="T9" fmla="*/ 9 h 14"/>
                  <a:gd name="T10" fmla="*/ 29 w 36"/>
                  <a:gd name="T11" fmla="*/ 8 h 14"/>
                  <a:gd name="T12" fmla="*/ 28 w 36"/>
                  <a:gd name="T13" fmla="*/ 4 h 14"/>
                  <a:gd name="T14" fmla="*/ 18 w 36"/>
                  <a:gd name="T15" fmla="*/ 2 h 14"/>
                  <a:gd name="T16" fmla="*/ 11 w 36"/>
                  <a:gd name="T17" fmla="*/ 2 h 14"/>
                  <a:gd name="T18" fmla="*/ 4 w 36"/>
                  <a:gd name="T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14">
                    <a:moveTo>
                      <a:pt x="4" y="6"/>
                    </a:moveTo>
                    <a:cubicBezTo>
                      <a:pt x="3" y="7"/>
                      <a:pt x="0" y="8"/>
                      <a:pt x="1" y="10"/>
                    </a:cubicBezTo>
                    <a:cubicBezTo>
                      <a:pt x="1" y="13"/>
                      <a:pt x="1" y="14"/>
                      <a:pt x="4" y="14"/>
                    </a:cubicBezTo>
                    <a:cubicBezTo>
                      <a:pt x="7" y="14"/>
                      <a:pt x="6" y="13"/>
                      <a:pt x="10" y="12"/>
                    </a:cubicBezTo>
                    <a:cubicBezTo>
                      <a:pt x="14" y="10"/>
                      <a:pt x="14" y="9"/>
                      <a:pt x="20" y="9"/>
                    </a:cubicBezTo>
                    <a:cubicBezTo>
                      <a:pt x="25" y="10"/>
                      <a:pt x="27" y="10"/>
                      <a:pt x="29" y="8"/>
                    </a:cubicBezTo>
                    <a:cubicBezTo>
                      <a:pt x="31" y="6"/>
                      <a:pt x="36" y="4"/>
                      <a:pt x="28" y="4"/>
                    </a:cubicBezTo>
                    <a:cubicBezTo>
                      <a:pt x="21" y="4"/>
                      <a:pt x="20" y="3"/>
                      <a:pt x="18" y="2"/>
                    </a:cubicBezTo>
                    <a:cubicBezTo>
                      <a:pt x="15" y="1"/>
                      <a:pt x="15" y="0"/>
                      <a:pt x="11" y="2"/>
                    </a:cubicBezTo>
                    <a:cubicBezTo>
                      <a:pt x="6" y="4"/>
                      <a:pt x="4" y="5"/>
                      <a:pt x="4"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6" name="Freeform 860">
                <a:extLst>
                  <a:ext uri="{FF2B5EF4-FFF2-40B4-BE49-F238E27FC236}">
                    <a16:creationId xmlns:a16="http://schemas.microsoft.com/office/drawing/2014/main" id="{E63A8F41-1058-6676-B3C6-CD1231102543}"/>
                  </a:ext>
                </a:extLst>
              </p:cNvPr>
              <p:cNvSpPr>
                <a:spLocks/>
              </p:cNvSpPr>
              <p:nvPr/>
            </p:nvSpPr>
            <p:spPr bwMode="auto">
              <a:xfrm>
                <a:off x="1657" y="1826"/>
                <a:ext cx="7" cy="10"/>
              </a:xfrm>
              <a:custGeom>
                <a:avLst/>
                <a:gdLst>
                  <a:gd name="T0" fmla="*/ 4 w 11"/>
                  <a:gd name="T1" fmla="*/ 3 h 16"/>
                  <a:gd name="T2" fmla="*/ 1 w 11"/>
                  <a:gd name="T3" fmla="*/ 11 h 16"/>
                  <a:gd name="T4" fmla="*/ 1 w 11"/>
                  <a:gd name="T5" fmla="*/ 13 h 16"/>
                  <a:gd name="T6" fmla="*/ 4 w 11"/>
                  <a:gd name="T7" fmla="*/ 14 h 16"/>
                  <a:gd name="T8" fmla="*/ 8 w 11"/>
                  <a:gd name="T9" fmla="*/ 10 h 16"/>
                  <a:gd name="T10" fmla="*/ 10 w 11"/>
                  <a:gd name="T11" fmla="*/ 3 h 16"/>
                  <a:gd name="T12" fmla="*/ 8 w 11"/>
                  <a:gd name="T13" fmla="*/ 0 h 16"/>
                  <a:gd name="T14" fmla="*/ 4 w 11"/>
                  <a:gd name="T15" fmla="*/ 3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6">
                    <a:moveTo>
                      <a:pt x="4" y="3"/>
                    </a:moveTo>
                    <a:cubicBezTo>
                      <a:pt x="3" y="7"/>
                      <a:pt x="2" y="10"/>
                      <a:pt x="1" y="11"/>
                    </a:cubicBezTo>
                    <a:cubicBezTo>
                      <a:pt x="1" y="12"/>
                      <a:pt x="0" y="12"/>
                      <a:pt x="1" y="13"/>
                    </a:cubicBezTo>
                    <a:cubicBezTo>
                      <a:pt x="2" y="14"/>
                      <a:pt x="3" y="16"/>
                      <a:pt x="4" y="14"/>
                    </a:cubicBezTo>
                    <a:cubicBezTo>
                      <a:pt x="5" y="13"/>
                      <a:pt x="6" y="12"/>
                      <a:pt x="8" y="10"/>
                    </a:cubicBezTo>
                    <a:cubicBezTo>
                      <a:pt x="10" y="8"/>
                      <a:pt x="11" y="5"/>
                      <a:pt x="10" y="3"/>
                    </a:cubicBezTo>
                    <a:cubicBezTo>
                      <a:pt x="9" y="2"/>
                      <a:pt x="10" y="0"/>
                      <a:pt x="8" y="0"/>
                    </a:cubicBezTo>
                    <a:cubicBezTo>
                      <a:pt x="6" y="0"/>
                      <a:pt x="5" y="2"/>
                      <a:pt x="4"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7" name="Freeform 861">
                <a:extLst>
                  <a:ext uri="{FF2B5EF4-FFF2-40B4-BE49-F238E27FC236}">
                    <a16:creationId xmlns:a16="http://schemas.microsoft.com/office/drawing/2014/main" id="{5989CE10-4C56-2337-8A89-C6C93AF6BA5A}"/>
                  </a:ext>
                </a:extLst>
              </p:cNvPr>
              <p:cNvSpPr>
                <a:spLocks/>
              </p:cNvSpPr>
              <p:nvPr/>
            </p:nvSpPr>
            <p:spPr bwMode="auto">
              <a:xfrm>
                <a:off x="1576" y="1731"/>
                <a:ext cx="18" cy="5"/>
              </a:xfrm>
              <a:custGeom>
                <a:avLst/>
                <a:gdLst>
                  <a:gd name="T0" fmla="*/ 0 w 29"/>
                  <a:gd name="T1" fmla="*/ 6 h 8"/>
                  <a:gd name="T2" fmla="*/ 15 w 29"/>
                  <a:gd name="T3" fmla="*/ 2 h 8"/>
                  <a:gd name="T4" fmla="*/ 24 w 29"/>
                  <a:gd name="T5" fmla="*/ 5 h 8"/>
                  <a:gd name="T6" fmla="*/ 10 w 29"/>
                  <a:gd name="T7" fmla="*/ 8 h 8"/>
                  <a:gd name="T8" fmla="*/ 0 w 29"/>
                  <a:gd name="T9" fmla="*/ 6 h 8"/>
                </a:gdLst>
                <a:ahLst/>
                <a:cxnLst>
                  <a:cxn ang="0">
                    <a:pos x="T0" y="T1"/>
                  </a:cxn>
                  <a:cxn ang="0">
                    <a:pos x="T2" y="T3"/>
                  </a:cxn>
                  <a:cxn ang="0">
                    <a:pos x="T4" y="T5"/>
                  </a:cxn>
                  <a:cxn ang="0">
                    <a:pos x="T6" y="T7"/>
                  </a:cxn>
                  <a:cxn ang="0">
                    <a:pos x="T8" y="T9"/>
                  </a:cxn>
                </a:cxnLst>
                <a:rect l="0" t="0" r="r" b="b"/>
                <a:pathLst>
                  <a:path w="29" h="8">
                    <a:moveTo>
                      <a:pt x="0" y="6"/>
                    </a:moveTo>
                    <a:cubicBezTo>
                      <a:pt x="8" y="5"/>
                      <a:pt x="9" y="0"/>
                      <a:pt x="15" y="2"/>
                    </a:cubicBezTo>
                    <a:cubicBezTo>
                      <a:pt x="20" y="4"/>
                      <a:pt x="29" y="2"/>
                      <a:pt x="24" y="5"/>
                    </a:cubicBezTo>
                    <a:cubicBezTo>
                      <a:pt x="19" y="7"/>
                      <a:pt x="13" y="8"/>
                      <a:pt x="10" y="8"/>
                    </a:cubicBezTo>
                    <a:cubicBezTo>
                      <a:pt x="8" y="8"/>
                      <a:pt x="0" y="6"/>
                      <a:pt x="0"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8" name="Freeform 862">
                <a:extLst>
                  <a:ext uri="{FF2B5EF4-FFF2-40B4-BE49-F238E27FC236}">
                    <a16:creationId xmlns:a16="http://schemas.microsoft.com/office/drawing/2014/main" id="{040E217B-5513-DA89-CB68-CE01E8B920AB}"/>
                  </a:ext>
                </a:extLst>
              </p:cNvPr>
              <p:cNvSpPr>
                <a:spLocks/>
              </p:cNvSpPr>
              <p:nvPr/>
            </p:nvSpPr>
            <p:spPr bwMode="auto">
              <a:xfrm>
                <a:off x="1577" y="1747"/>
                <a:ext cx="11" cy="6"/>
              </a:xfrm>
              <a:custGeom>
                <a:avLst/>
                <a:gdLst>
                  <a:gd name="T0" fmla="*/ 10 w 19"/>
                  <a:gd name="T1" fmla="*/ 0 h 10"/>
                  <a:gd name="T2" fmla="*/ 16 w 19"/>
                  <a:gd name="T3" fmla="*/ 6 h 10"/>
                  <a:gd name="T4" fmla="*/ 10 w 19"/>
                  <a:gd name="T5" fmla="*/ 9 h 10"/>
                  <a:gd name="T6" fmla="*/ 1 w 19"/>
                  <a:gd name="T7" fmla="*/ 4 h 10"/>
                  <a:gd name="T8" fmla="*/ 10 w 19"/>
                  <a:gd name="T9" fmla="*/ 0 h 10"/>
                </a:gdLst>
                <a:ahLst/>
                <a:cxnLst>
                  <a:cxn ang="0">
                    <a:pos x="T0" y="T1"/>
                  </a:cxn>
                  <a:cxn ang="0">
                    <a:pos x="T2" y="T3"/>
                  </a:cxn>
                  <a:cxn ang="0">
                    <a:pos x="T4" y="T5"/>
                  </a:cxn>
                  <a:cxn ang="0">
                    <a:pos x="T6" y="T7"/>
                  </a:cxn>
                  <a:cxn ang="0">
                    <a:pos x="T8" y="T9"/>
                  </a:cxn>
                </a:cxnLst>
                <a:rect l="0" t="0" r="r" b="b"/>
                <a:pathLst>
                  <a:path w="19" h="10">
                    <a:moveTo>
                      <a:pt x="10" y="0"/>
                    </a:moveTo>
                    <a:cubicBezTo>
                      <a:pt x="14" y="0"/>
                      <a:pt x="19" y="3"/>
                      <a:pt x="16" y="6"/>
                    </a:cubicBezTo>
                    <a:cubicBezTo>
                      <a:pt x="14" y="8"/>
                      <a:pt x="14" y="10"/>
                      <a:pt x="10" y="9"/>
                    </a:cubicBezTo>
                    <a:cubicBezTo>
                      <a:pt x="5" y="8"/>
                      <a:pt x="0" y="6"/>
                      <a:pt x="1" y="4"/>
                    </a:cubicBezTo>
                    <a:cubicBezTo>
                      <a:pt x="2" y="2"/>
                      <a:pt x="10" y="0"/>
                      <a:pt x="10" y="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9" name="Freeform 863">
                <a:extLst>
                  <a:ext uri="{FF2B5EF4-FFF2-40B4-BE49-F238E27FC236}">
                    <a16:creationId xmlns:a16="http://schemas.microsoft.com/office/drawing/2014/main" id="{6982DFFB-C7F5-3D81-CC48-FFCB70EC62D6}"/>
                  </a:ext>
                </a:extLst>
              </p:cNvPr>
              <p:cNvSpPr>
                <a:spLocks/>
              </p:cNvSpPr>
              <p:nvPr/>
            </p:nvSpPr>
            <p:spPr bwMode="auto">
              <a:xfrm>
                <a:off x="1614" y="1754"/>
                <a:ext cx="19" cy="15"/>
              </a:xfrm>
              <a:custGeom>
                <a:avLst/>
                <a:gdLst>
                  <a:gd name="T0" fmla="*/ 7 w 32"/>
                  <a:gd name="T1" fmla="*/ 5 h 25"/>
                  <a:gd name="T2" fmla="*/ 1 w 32"/>
                  <a:gd name="T3" fmla="*/ 16 h 25"/>
                  <a:gd name="T4" fmla="*/ 8 w 32"/>
                  <a:gd name="T5" fmla="*/ 21 h 25"/>
                  <a:gd name="T6" fmla="*/ 12 w 32"/>
                  <a:gd name="T7" fmla="*/ 14 h 25"/>
                  <a:gd name="T8" fmla="*/ 22 w 32"/>
                  <a:gd name="T9" fmla="*/ 10 h 25"/>
                  <a:gd name="T10" fmla="*/ 22 w 32"/>
                  <a:gd name="T11" fmla="*/ 4 h 25"/>
                  <a:gd name="T12" fmla="*/ 7 w 32"/>
                  <a:gd name="T13" fmla="*/ 5 h 25"/>
                </a:gdLst>
                <a:ahLst/>
                <a:cxnLst>
                  <a:cxn ang="0">
                    <a:pos x="T0" y="T1"/>
                  </a:cxn>
                  <a:cxn ang="0">
                    <a:pos x="T2" y="T3"/>
                  </a:cxn>
                  <a:cxn ang="0">
                    <a:pos x="T4" y="T5"/>
                  </a:cxn>
                  <a:cxn ang="0">
                    <a:pos x="T6" y="T7"/>
                  </a:cxn>
                  <a:cxn ang="0">
                    <a:pos x="T8" y="T9"/>
                  </a:cxn>
                  <a:cxn ang="0">
                    <a:pos x="T10" y="T11"/>
                  </a:cxn>
                  <a:cxn ang="0">
                    <a:pos x="T12" y="T13"/>
                  </a:cxn>
                </a:cxnLst>
                <a:rect l="0" t="0" r="r" b="b"/>
                <a:pathLst>
                  <a:path w="32" h="25">
                    <a:moveTo>
                      <a:pt x="7" y="5"/>
                    </a:moveTo>
                    <a:cubicBezTo>
                      <a:pt x="6" y="11"/>
                      <a:pt x="0" y="12"/>
                      <a:pt x="1" y="16"/>
                    </a:cubicBezTo>
                    <a:cubicBezTo>
                      <a:pt x="2" y="20"/>
                      <a:pt x="5" y="25"/>
                      <a:pt x="8" y="21"/>
                    </a:cubicBezTo>
                    <a:cubicBezTo>
                      <a:pt x="12" y="16"/>
                      <a:pt x="10" y="16"/>
                      <a:pt x="12" y="14"/>
                    </a:cubicBezTo>
                    <a:cubicBezTo>
                      <a:pt x="15" y="12"/>
                      <a:pt x="20" y="10"/>
                      <a:pt x="22" y="10"/>
                    </a:cubicBezTo>
                    <a:cubicBezTo>
                      <a:pt x="24" y="9"/>
                      <a:pt x="32" y="7"/>
                      <a:pt x="22" y="4"/>
                    </a:cubicBezTo>
                    <a:cubicBezTo>
                      <a:pt x="12" y="0"/>
                      <a:pt x="7" y="1"/>
                      <a:pt x="7"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0" name="Freeform 864">
                <a:extLst>
                  <a:ext uri="{FF2B5EF4-FFF2-40B4-BE49-F238E27FC236}">
                    <a16:creationId xmlns:a16="http://schemas.microsoft.com/office/drawing/2014/main" id="{D7AC3883-0962-410B-6FC7-93AD98AE0D7F}"/>
                  </a:ext>
                </a:extLst>
              </p:cNvPr>
              <p:cNvSpPr>
                <a:spLocks/>
              </p:cNvSpPr>
              <p:nvPr/>
            </p:nvSpPr>
            <p:spPr bwMode="auto">
              <a:xfrm>
                <a:off x="1633" y="1743"/>
                <a:ext cx="10" cy="6"/>
              </a:xfrm>
              <a:custGeom>
                <a:avLst/>
                <a:gdLst>
                  <a:gd name="T0" fmla="*/ 2 w 16"/>
                  <a:gd name="T1" fmla="*/ 8 h 10"/>
                  <a:gd name="T2" fmla="*/ 2 w 16"/>
                  <a:gd name="T3" fmla="*/ 2 h 10"/>
                  <a:gd name="T4" fmla="*/ 10 w 16"/>
                  <a:gd name="T5" fmla="*/ 0 h 10"/>
                  <a:gd name="T6" fmla="*/ 16 w 16"/>
                  <a:gd name="T7" fmla="*/ 4 h 10"/>
                  <a:gd name="T8" fmla="*/ 10 w 16"/>
                  <a:gd name="T9" fmla="*/ 10 h 10"/>
                  <a:gd name="T10" fmla="*/ 2 w 16"/>
                  <a:gd name="T11" fmla="*/ 8 h 10"/>
                </a:gdLst>
                <a:ahLst/>
                <a:cxnLst>
                  <a:cxn ang="0">
                    <a:pos x="T0" y="T1"/>
                  </a:cxn>
                  <a:cxn ang="0">
                    <a:pos x="T2" y="T3"/>
                  </a:cxn>
                  <a:cxn ang="0">
                    <a:pos x="T4" y="T5"/>
                  </a:cxn>
                  <a:cxn ang="0">
                    <a:pos x="T6" y="T7"/>
                  </a:cxn>
                  <a:cxn ang="0">
                    <a:pos x="T8" y="T9"/>
                  </a:cxn>
                  <a:cxn ang="0">
                    <a:pos x="T10" y="T11"/>
                  </a:cxn>
                </a:cxnLst>
                <a:rect l="0" t="0" r="r" b="b"/>
                <a:pathLst>
                  <a:path w="16" h="10">
                    <a:moveTo>
                      <a:pt x="2" y="8"/>
                    </a:moveTo>
                    <a:cubicBezTo>
                      <a:pt x="1" y="6"/>
                      <a:pt x="0" y="4"/>
                      <a:pt x="2" y="2"/>
                    </a:cubicBezTo>
                    <a:cubicBezTo>
                      <a:pt x="4" y="1"/>
                      <a:pt x="9" y="0"/>
                      <a:pt x="10" y="0"/>
                    </a:cubicBezTo>
                    <a:cubicBezTo>
                      <a:pt x="11" y="0"/>
                      <a:pt x="16" y="0"/>
                      <a:pt x="16" y="4"/>
                    </a:cubicBezTo>
                    <a:cubicBezTo>
                      <a:pt x="16" y="8"/>
                      <a:pt x="13" y="10"/>
                      <a:pt x="10" y="10"/>
                    </a:cubicBezTo>
                    <a:cubicBezTo>
                      <a:pt x="7" y="10"/>
                      <a:pt x="2" y="8"/>
                      <a:pt x="2"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1" name="Freeform 865">
                <a:extLst>
                  <a:ext uri="{FF2B5EF4-FFF2-40B4-BE49-F238E27FC236}">
                    <a16:creationId xmlns:a16="http://schemas.microsoft.com/office/drawing/2014/main" id="{3BC561DF-812F-ED2A-48C1-84D4D5901CEA}"/>
                  </a:ext>
                </a:extLst>
              </p:cNvPr>
              <p:cNvSpPr>
                <a:spLocks/>
              </p:cNvSpPr>
              <p:nvPr/>
            </p:nvSpPr>
            <p:spPr bwMode="auto">
              <a:xfrm>
                <a:off x="1644" y="1736"/>
                <a:ext cx="5" cy="6"/>
              </a:xfrm>
              <a:custGeom>
                <a:avLst/>
                <a:gdLst>
                  <a:gd name="T0" fmla="*/ 0 w 9"/>
                  <a:gd name="T1" fmla="*/ 2 h 9"/>
                  <a:gd name="T2" fmla="*/ 3 w 9"/>
                  <a:gd name="T3" fmla="*/ 0 h 9"/>
                  <a:gd name="T4" fmla="*/ 6 w 9"/>
                  <a:gd name="T5" fmla="*/ 3 h 9"/>
                  <a:gd name="T6" fmla="*/ 7 w 9"/>
                  <a:gd name="T7" fmla="*/ 7 h 9"/>
                  <a:gd name="T8" fmla="*/ 2 w 9"/>
                  <a:gd name="T9" fmla="*/ 7 h 9"/>
                  <a:gd name="T10" fmla="*/ 0 w 9"/>
                  <a:gd name="T11" fmla="*/ 2 h 9"/>
                </a:gdLst>
                <a:ahLst/>
                <a:cxnLst>
                  <a:cxn ang="0">
                    <a:pos x="T0" y="T1"/>
                  </a:cxn>
                  <a:cxn ang="0">
                    <a:pos x="T2" y="T3"/>
                  </a:cxn>
                  <a:cxn ang="0">
                    <a:pos x="T4" y="T5"/>
                  </a:cxn>
                  <a:cxn ang="0">
                    <a:pos x="T6" y="T7"/>
                  </a:cxn>
                  <a:cxn ang="0">
                    <a:pos x="T8" y="T9"/>
                  </a:cxn>
                  <a:cxn ang="0">
                    <a:pos x="T10" y="T11"/>
                  </a:cxn>
                </a:cxnLst>
                <a:rect l="0" t="0" r="r" b="b"/>
                <a:pathLst>
                  <a:path w="9" h="9">
                    <a:moveTo>
                      <a:pt x="0" y="2"/>
                    </a:moveTo>
                    <a:cubicBezTo>
                      <a:pt x="0" y="1"/>
                      <a:pt x="1" y="0"/>
                      <a:pt x="3" y="0"/>
                    </a:cubicBezTo>
                    <a:cubicBezTo>
                      <a:pt x="4" y="0"/>
                      <a:pt x="6" y="3"/>
                      <a:pt x="6" y="3"/>
                    </a:cubicBezTo>
                    <a:cubicBezTo>
                      <a:pt x="7" y="3"/>
                      <a:pt x="9" y="6"/>
                      <a:pt x="7" y="7"/>
                    </a:cubicBezTo>
                    <a:cubicBezTo>
                      <a:pt x="5" y="9"/>
                      <a:pt x="3" y="9"/>
                      <a:pt x="2" y="7"/>
                    </a:cubicBezTo>
                    <a:cubicBezTo>
                      <a:pt x="0" y="5"/>
                      <a:pt x="0" y="2"/>
                      <a:pt x="0"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2" name="Freeform 869">
                <a:extLst>
                  <a:ext uri="{FF2B5EF4-FFF2-40B4-BE49-F238E27FC236}">
                    <a16:creationId xmlns:a16="http://schemas.microsoft.com/office/drawing/2014/main" id="{CC3001BE-B07D-1EE4-6C70-1B7E06EC04C2}"/>
                  </a:ext>
                </a:extLst>
              </p:cNvPr>
              <p:cNvSpPr>
                <a:spLocks/>
              </p:cNvSpPr>
              <p:nvPr/>
            </p:nvSpPr>
            <p:spPr bwMode="auto">
              <a:xfrm>
                <a:off x="1610" y="825"/>
                <a:ext cx="35" cy="15"/>
              </a:xfrm>
              <a:custGeom>
                <a:avLst/>
                <a:gdLst>
                  <a:gd name="T0" fmla="*/ 10 w 58"/>
                  <a:gd name="T1" fmla="*/ 12 h 25"/>
                  <a:gd name="T2" fmla="*/ 20 w 58"/>
                  <a:gd name="T3" fmla="*/ 6 h 25"/>
                  <a:gd name="T4" fmla="*/ 28 w 58"/>
                  <a:gd name="T5" fmla="*/ 3 h 25"/>
                  <a:gd name="T6" fmla="*/ 42 w 58"/>
                  <a:gd name="T7" fmla="*/ 1 h 25"/>
                  <a:gd name="T8" fmla="*/ 56 w 58"/>
                  <a:gd name="T9" fmla="*/ 5 h 25"/>
                  <a:gd name="T10" fmla="*/ 53 w 58"/>
                  <a:gd name="T11" fmla="*/ 18 h 25"/>
                  <a:gd name="T12" fmla="*/ 44 w 58"/>
                  <a:gd name="T13" fmla="*/ 19 h 25"/>
                  <a:gd name="T14" fmla="*/ 33 w 58"/>
                  <a:gd name="T15" fmla="*/ 24 h 25"/>
                  <a:gd name="T16" fmla="*/ 22 w 58"/>
                  <a:gd name="T17" fmla="*/ 24 h 25"/>
                  <a:gd name="T18" fmla="*/ 6 w 58"/>
                  <a:gd name="T19" fmla="*/ 19 h 25"/>
                  <a:gd name="T20" fmla="*/ 3 w 58"/>
                  <a:gd name="T21" fmla="*/ 14 h 25"/>
                  <a:gd name="T22" fmla="*/ 10 w 58"/>
                  <a:gd name="T2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25">
                    <a:moveTo>
                      <a:pt x="10" y="12"/>
                    </a:moveTo>
                    <a:cubicBezTo>
                      <a:pt x="12" y="11"/>
                      <a:pt x="16" y="8"/>
                      <a:pt x="20" y="6"/>
                    </a:cubicBezTo>
                    <a:cubicBezTo>
                      <a:pt x="24" y="3"/>
                      <a:pt x="21" y="2"/>
                      <a:pt x="28" y="3"/>
                    </a:cubicBezTo>
                    <a:cubicBezTo>
                      <a:pt x="36" y="3"/>
                      <a:pt x="38" y="0"/>
                      <a:pt x="42" y="1"/>
                    </a:cubicBezTo>
                    <a:cubicBezTo>
                      <a:pt x="46" y="2"/>
                      <a:pt x="56" y="1"/>
                      <a:pt x="56" y="5"/>
                    </a:cubicBezTo>
                    <a:cubicBezTo>
                      <a:pt x="56" y="8"/>
                      <a:pt x="58" y="16"/>
                      <a:pt x="53" y="18"/>
                    </a:cubicBezTo>
                    <a:cubicBezTo>
                      <a:pt x="49" y="19"/>
                      <a:pt x="50" y="16"/>
                      <a:pt x="44" y="19"/>
                    </a:cubicBezTo>
                    <a:cubicBezTo>
                      <a:pt x="37" y="23"/>
                      <a:pt x="41" y="23"/>
                      <a:pt x="33" y="24"/>
                    </a:cubicBezTo>
                    <a:cubicBezTo>
                      <a:pt x="26" y="25"/>
                      <a:pt x="28" y="24"/>
                      <a:pt x="22" y="24"/>
                    </a:cubicBezTo>
                    <a:cubicBezTo>
                      <a:pt x="16" y="24"/>
                      <a:pt x="12" y="23"/>
                      <a:pt x="6" y="19"/>
                    </a:cubicBezTo>
                    <a:cubicBezTo>
                      <a:pt x="0" y="16"/>
                      <a:pt x="2" y="14"/>
                      <a:pt x="3" y="14"/>
                    </a:cubicBezTo>
                    <a:cubicBezTo>
                      <a:pt x="4" y="14"/>
                      <a:pt x="6" y="10"/>
                      <a:pt x="10"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3" name="Freeform 870">
                <a:extLst>
                  <a:ext uri="{FF2B5EF4-FFF2-40B4-BE49-F238E27FC236}">
                    <a16:creationId xmlns:a16="http://schemas.microsoft.com/office/drawing/2014/main" id="{B03EDAD6-2F8F-41BC-5C47-69F7F2702B3E}"/>
                  </a:ext>
                </a:extLst>
              </p:cNvPr>
              <p:cNvSpPr>
                <a:spLocks/>
              </p:cNvSpPr>
              <p:nvPr/>
            </p:nvSpPr>
            <p:spPr bwMode="auto">
              <a:xfrm>
                <a:off x="1600" y="1750"/>
                <a:ext cx="6" cy="9"/>
              </a:xfrm>
              <a:custGeom>
                <a:avLst/>
                <a:gdLst>
                  <a:gd name="T0" fmla="*/ 1 w 10"/>
                  <a:gd name="T1" fmla="*/ 3 h 15"/>
                  <a:gd name="T2" fmla="*/ 4 w 10"/>
                  <a:gd name="T3" fmla="*/ 9 h 15"/>
                  <a:gd name="T4" fmla="*/ 9 w 10"/>
                  <a:gd name="T5" fmla="*/ 11 h 15"/>
                  <a:gd name="T6" fmla="*/ 8 w 10"/>
                  <a:gd name="T7" fmla="*/ 5 h 15"/>
                  <a:gd name="T8" fmla="*/ 1 w 10"/>
                  <a:gd name="T9" fmla="*/ 3 h 15"/>
                </a:gdLst>
                <a:ahLst/>
                <a:cxnLst>
                  <a:cxn ang="0">
                    <a:pos x="T0" y="T1"/>
                  </a:cxn>
                  <a:cxn ang="0">
                    <a:pos x="T2" y="T3"/>
                  </a:cxn>
                  <a:cxn ang="0">
                    <a:pos x="T4" y="T5"/>
                  </a:cxn>
                  <a:cxn ang="0">
                    <a:pos x="T6" y="T7"/>
                  </a:cxn>
                  <a:cxn ang="0">
                    <a:pos x="T8" y="T9"/>
                  </a:cxn>
                </a:cxnLst>
                <a:rect l="0" t="0" r="r" b="b"/>
                <a:pathLst>
                  <a:path w="10" h="15">
                    <a:moveTo>
                      <a:pt x="1" y="3"/>
                    </a:moveTo>
                    <a:cubicBezTo>
                      <a:pt x="2" y="6"/>
                      <a:pt x="3" y="8"/>
                      <a:pt x="4" y="9"/>
                    </a:cubicBezTo>
                    <a:cubicBezTo>
                      <a:pt x="5" y="11"/>
                      <a:pt x="10" y="15"/>
                      <a:pt x="9" y="11"/>
                    </a:cubicBezTo>
                    <a:cubicBezTo>
                      <a:pt x="9" y="7"/>
                      <a:pt x="9" y="8"/>
                      <a:pt x="8" y="5"/>
                    </a:cubicBezTo>
                    <a:cubicBezTo>
                      <a:pt x="6" y="1"/>
                      <a:pt x="0" y="0"/>
                      <a:pt x="1"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4" name="Freeform 871">
                <a:extLst>
                  <a:ext uri="{FF2B5EF4-FFF2-40B4-BE49-F238E27FC236}">
                    <a16:creationId xmlns:a16="http://schemas.microsoft.com/office/drawing/2014/main" id="{9F656E69-0C93-BC98-AA15-64F30211E7A4}"/>
                  </a:ext>
                </a:extLst>
              </p:cNvPr>
              <p:cNvSpPr>
                <a:spLocks/>
              </p:cNvSpPr>
              <p:nvPr/>
            </p:nvSpPr>
            <p:spPr bwMode="auto">
              <a:xfrm>
                <a:off x="1606" y="1756"/>
                <a:ext cx="5" cy="6"/>
              </a:xfrm>
              <a:custGeom>
                <a:avLst/>
                <a:gdLst>
                  <a:gd name="T0" fmla="*/ 3 w 7"/>
                  <a:gd name="T1" fmla="*/ 1 h 10"/>
                  <a:gd name="T2" fmla="*/ 2 w 7"/>
                  <a:gd name="T3" fmla="*/ 7 h 10"/>
                  <a:gd name="T4" fmla="*/ 6 w 7"/>
                  <a:gd name="T5" fmla="*/ 7 h 10"/>
                  <a:gd name="T6" fmla="*/ 3 w 7"/>
                  <a:gd name="T7" fmla="*/ 1 h 10"/>
                </a:gdLst>
                <a:ahLst/>
                <a:cxnLst>
                  <a:cxn ang="0">
                    <a:pos x="T0" y="T1"/>
                  </a:cxn>
                  <a:cxn ang="0">
                    <a:pos x="T2" y="T3"/>
                  </a:cxn>
                  <a:cxn ang="0">
                    <a:pos x="T4" y="T5"/>
                  </a:cxn>
                  <a:cxn ang="0">
                    <a:pos x="T6" y="T7"/>
                  </a:cxn>
                </a:cxnLst>
                <a:rect l="0" t="0" r="r" b="b"/>
                <a:pathLst>
                  <a:path w="7" h="10">
                    <a:moveTo>
                      <a:pt x="3" y="1"/>
                    </a:moveTo>
                    <a:cubicBezTo>
                      <a:pt x="3" y="2"/>
                      <a:pt x="0" y="3"/>
                      <a:pt x="2" y="7"/>
                    </a:cubicBezTo>
                    <a:cubicBezTo>
                      <a:pt x="4" y="10"/>
                      <a:pt x="6" y="8"/>
                      <a:pt x="6" y="7"/>
                    </a:cubicBezTo>
                    <a:cubicBezTo>
                      <a:pt x="7" y="5"/>
                      <a:pt x="5" y="0"/>
                      <a:pt x="3"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5" name="Freeform 872">
                <a:extLst>
                  <a:ext uri="{FF2B5EF4-FFF2-40B4-BE49-F238E27FC236}">
                    <a16:creationId xmlns:a16="http://schemas.microsoft.com/office/drawing/2014/main" id="{AAFB780E-472C-A233-1E28-CD3548D94D5E}"/>
                  </a:ext>
                </a:extLst>
              </p:cNvPr>
              <p:cNvSpPr>
                <a:spLocks/>
              </p:cNvSpPr>
              <p:nvPr/>
            </p:nvSpPr>
            <p:spPr bwMode="auto">
              <a:xfrm>
                <a:off x="1503" y="1832"/>
                <a:ext cx="10" cy="15"/>
              </a:xfrm>
              <a:custGeom>
                <a:avLst/>
                <a:gdLst>
                  <a:gd name="T0" fmla="*/ 11 w 17"/>
                  <a:gd name="T1" fmla="*/ 24 h 26"/>
                  <a:gd name="T2" fmla="*/ 15 w 17"/>
                  <a:gd name="T3" fmla="*/ 17 h 26"/>
                  <a:gd name="T4" fmla="*/ 10 w 17"/>
                  <a:gd name="T5" fmla="*/ 9 h 26"/>
                  <a:gd name="T6" fmla="*/ 4 w 17"/>
                  <a:gd name="T7" fmla="*/ 9 h 26"/>
                  <a:gd name="T8" fmla="*/ 8 w 17"/>
                  <a:gd name="T9" fmla="*/ 23 h 26"/>
                  <a:gd name="T10" fmla="*/ 11 w 17"/>
                  <a:gd name="T11" fmla="*/ 24 h 26"/>
                </a:gdLst>
                <a:ahLst/>
                <a:cxnLst>
                  <a:cxn ang="0">
                    <a:pos x="T0" y="T1"/>
                  </a:cxn>
                  <a:cxn ang="0">
                    <a:pos x="T2" y="T3"/>
                  </a:cxn>
                  <a:cxn ang="0">
                    <a:pos x="T4" y="T5"/>
                  </a:cxn>
                  <a:cxn ang="0">
                    <a:pos x="T6" y="T7"/>
                  </a:cxn>
                  <a:cxn ang="0">
                    <a:pos x="T8" y="T9"/>
                  </a:cxn>
                  <a:cxn ang="0">
                    <a:pos x="T10" y="T11"/>
                  </a:cxn>
                </a:cxnLst>
                <a:rect l="0" t="0" r="r" b="b"/>
                <a:pathLst>
                  <a:path w="17" h="26">
                    <a:moveTo>
                      <a:pt x="11" y="24"/>
                    </a:moveTo>
                    <a:cubicBezTo>
                      <a:pt x="13" y="22"/>
                      <a:pt x="17" y="21"/>
                      <a:pt x="15" y="17"/>
                    </a:cubicBezTo>
                    <a:cubicBezTo>
                      <a:pt x="13" y="13"/>
                      <a:pt x="13" y="11"/>
                      <a:pt x="10" y="9"/>
                    </a:cubicBezTo>
                    <a:cubicBezTo>
                      <a:pt x="8" y="7"/>
                      <a:pt x="0" y="0"/>
                      <a:pt x="4" y="9"/>
                    </a:cubicBezTo>
                    <a:cubicBezTo>
                      <a:pt x="8" y="19"/>
                      <a:pt x="9" y="21"/>
                      <a:pt x="8" y="23"/>
                    </a:cubicBezTo>
                    <a:cubicBezTo>
                      <a:pt x="8" y="25"/>
                      <a:pt x="10" y="26"/>
                      <a:pt x="11" y="2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6" name="Freeform 873">
                <a:extLst>
                  <a:ext uri="{FF2B5EF4-FFF2-40B4-BE49-F238E27FC236}">
                    <a16:creationId xmlns:a16="http://schemas.microsoft.com/office/drawing/2014/main" id="{E052FB14-32A4-BDED-AC08-520E3CA3AFA4}"/>
                  </a:ext>
                </a:extLst>
              </p:cNvPr>
              <p:cNvSpPr>
                <a:spLocks/>
              </p:cNvSpPr>
              <p:nvPr/>
            </p:nvSpPr>
            <p:spPr bwMode="auto">
              <a:xfrm>
                <a:off x="3277" y="1598"/>
                <a:ext cx="7" cy="13"/>
              </a:xfrm>
              <a:custGeom>
                <a:avLst/>
                <a:gdLst>
                  <a:gd name="T0" fmla="*/ 2 w 11"/>
                  <a:gd name="T1" fmla="*/ 8 h 21"/>
                  <a:gd name="T2" fmla="*/ 0 w 11"/>
                  <a:gd name="T3" fmla="*/ 12 h 21"/>
                  <a:gd name="T4" fmla="*/ 1 w 11"/>
                  <a:gd name="T5" fmla="*/ 18 h 21"/>
                  <a:gd name="T6" fmla="*/ 4 w 11"/>
                  <a:gd name="T7" fmla="*/ 18 h 21"/>
                  <a:gd name="T8" fmla="*/ 8 w 11"/>
                  <a:gd name="T9" fmla="*/ 12 h 21"/>
                  <a:gd name="T10" fmla="*/ 9 w 11"/>
                  <a:gd name="T11" fmla="*/ 4 h 21"/>
                  <a:gd name="T12" fmla="*/ 4 w 11"/>
                  <a:gd name="T13" fmla="*/ 2 h 21"/>
                  <a:gd name="T14" fmla="*/ 2 w 11"/>
                  <a:gd name="T15" fmla="*/ 8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1">
                    <a:moveTo>
                      <a:pt x="2" y="8"/>
                    </a:moveTo>
                    <a:cubicBezTo>
                      <a:pt x="1" y="10"/>
                      <a:pt x="0" y="10"/>
                      <a:pt x="0" y="12"/>
                    </a:cubicBezTo>
                    <a:cubicBezTo>
                      <a:pt x="0" y="14"/>
                      <a:pt x="0" y="16"/>
                      <a:pt x="1" y="18"/>
                    </a:cubicBezTo>
                    <a:cubicBezTo>
                      <a:pt x="2" y="21"/>
                      <a:pt x="2" y="21"/>
                      <a:pt x="4" y="18"/>
                    </a:cubicBezTo>
                    <a:cubicBezTo>
                      <a:pt x="7" y="16"/>
                      <a:pt x="7" y="17"/>
                      <a:pt x="8" y="12"/>
                    </a:cubicBezTo>
                    <a:cubicBezTo>
                      <a:pt x="9" y="8"/>
                      <a:pt x="11" y="4"/>
                      <a:pt x="9" y="4"/>
                    </a:cubicBezTo>
                    <a:cubicBezTo>
                      <a:pt x="7" y="3"/>
                      <a:pt x="4" y="0"/>
                      <a:pt x="4" y="2"/>
                    </a:cubicBezTo>
                    <a:cubicBezTo>
                      <a:pt x="3" y="5"/>
                      <a:pt x="2" y="7"/>
                      <a:pt x="2"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7" name="Freeform 874">
                <a:extLst>
                  <a:ext uri="{FF2B5EF4-FFF2-40B4-BE49-F238E27FC236}">
                    <a16:creationId xmlns:a16="http://schemas.microsoft.com/office/drawing/2014/main" id="{CCCDF9EC-43FB-00E1-5C4E-E6BB2AF4442E}"/>
                  </a:ext>
                </a:extLst>
              </p:cNvPr>
              <p:cNvSpPr>
                <a:spLocks/>
              </p:cNvSpPr>
              <p:nvPr/>
            </p:nvSpPr>
            <p:spPr bwMode="auto">
              <a:xfrm>
                <a:off x="4413" y="2178"/>
                <a:ext cx="3" cy="7"/>
              </a:xfrm>
              <a:custGeom>
                <a:avLst/>
                <a:gdLst>
                  <a:gd name="T0" fmla="*/ 2 w 5"/>
                  <a:gd name="T1" fmla="*/ 5 h 12"/>
                  <a:gd name="T2" fmla="*/ 0 w 5"/>
                  <a:gd name="T3" fmla="*/ 10 h 12"/>
                  <a:gd name="T4" fmla="*/ 2 w 5"/>
                  <a:gd name="T5" fmla="*/ 12 h 12"/>
                  <a:gd name="T6" fmla="*/ 5 w 5"/>
                  <a:gd name="T7" fmla="*/ 9 h 12"/>
                  <a:gd name="T8" fmla="*/ 2 w 5"/>
                  <a:gd name="T9" fmla="*/ 5 h 12"/>
                </a:gdLst>
                <a:ahLst/>
                <a:cxnLst>
                  <a:cxn ang="0">
                    <a:pos x="T0" y="T1"/>
                  </a:cxn>
                  <a:cxn ang="0">
                    <a:pos x="T2" y="T3"/>
                  </a:cxn>
                  <a:cxn ang="0">
                    <a:pos x="T4" y="T5"/>
                  </a:cxn>
                  <a:cxn ang="0">
                    <a:pos x="T6" y="T7"/>
                  </a:cxn>
                  <a:cxn ang="0">
                    <a:pos x="T8" y="T9"/>
                  </a:cxn>
                </a:cxnLst>
                <a:rect l="0" t="0" r="r" b="b"/>
                <a:pathLst>
                  <a:path w="5" h="12">
                    <a:moveTo>
                      <a:pt x="2" y="5"/>
                    </a:moveTo>
                    <a:cubicBezTo>
                      <a:pt x="1" y="7"/>
                      <a:pt x="0" y="8"/>
                      <a:pt x="0" y="10"/>
                    </a:cubicBezTo>
                    <a:cubicBezTo>
                      <a:pt x="0" y="11"/>
                      <a:pt x="0" y="12"/>
                      <a:pt x="2" y="12"/>
                    </a:cubicBezTo>
                    <a:cubicBezTo>
                      <a:pt x="3" y="12"/>
                      <a:pt x="5" y="12"/>
                      <a:pt x="5" y="9"/>
                    </a:cubicBezTo>
                    <a:cubicBezTo>
                      <a:pt x="5" y="6"/>
                      <a:pt x="4" y="0"/>
                      <a:pt x="2"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8" name="Freeform 875">
                <a:extLst>
                  <a:ext uri="{FF2B5EF4-FFF2-40B4-BE49-F238E27FC236}">
                    <a16:creationId xmlns:a16="http://schemas.microsoft.com/office/drawing/2014/main" id="{2ACCE09C-203E-29BE-9FFE-893F8F3B7130}"/>
                  </a:ext>
                </a:extLst>
              </p:cNvPr>
              <p:cNvSpPr>
                <a:spLocks/>
              </p:cNvSpPr>
              <p:nvPr/>
            </p:nvSpPr>
            <p:spPr bwMode="auto">
              <a:xfrm>
                <a:off x="4852" y="2128"/>
                <a:ext cx="22" cy="35"/>
              </a:xfrm>
              <a:custGeom>
                <a:avLst/>
                <a:gdLst>
                  <a:gd name="T0" fmla="*/ 5 w 36"/>
                  <a:gd name="T1" fmla="*/ 6 h 58"/>
                  <a:gd name="T2" fmla="*/ 5 w 36"/>
                  <a:gd name="T3" fmla="*/ 14 h 58"/>
                  <a:gd name="T4" fmla="*/ 9 w 36"/>
                  <a:gd name="T5" fmla="*/ 18 h 58"/>
                  <a:gd name="T6" fmla="*/ 16 w 36"/>
                  <a:gd name="T7" fmla="*/ 23 h 58"/>
                  <a:gd name="T8" fmla="*/ 20 w 36"/>
                  <a:gd name="T9" fmla="*/ 27 h 58"/>
                  <a:gd name="T10" fmla="*/ 22 w 36"/>
                  <a:gd name="T11" fmla="*/ 35 h 58"/>
                  <a:gd name="T12" fmla="*/ 28 w 36"/>
                  <a:gd name="T13" fmla="*/ 39 h 58"/>
                  <a:gd name="T14" fmla="*/ 33 w 36"/>
                  <a:gd name="T15" fmla="*/ 47 h 58"/>
                  <a:gd name="T16" fmla="*/ 33 w 36"/>
                  <a:gd name="T17" fmla="*/ 56 h 58"/>
                  <a:gd name="T18" fmla="*/ 24 w 36"/>
                  <a:gd name="T19" fmla="*/ 54 h 58"/>
                  <a:gd name="T20" fmla="*/ 18 w 36"/>
                  <a:gd name="T21" fmla="*/ 54 h 58"/>
                  <a:gd name="T22" fmla="*/ 16 w 36"/>
                  <a:gd name="T23" fmla="*/ 47 h 58"/>
                  <a:gd name="T24" fmla="*/ 15 w 36"/>
                  <a:gd name="T25" fmla="*/ 42 h 58"/>
                  <a:gd name="T26" fmla="*/ 9 w 36"/>
                  <a:gd name="T27" fmla="*/ 37 h 58"/>
                  <a:gd name="T28" fmla="*/ 6 w 36"/>
                  <a:gd name="T29" fmla="*/ 31 h 58"/>
                  <a:gd name="T30" fmla="*/ 4 w 36"/>
                  <a:gd name="T31" fmla="*/ 21 h 58"/>
                  <a:gd name="T32" fmla="*/ 3 w 36"/>
                  <a:gd name="T33" fmla="*/ 17 h 58"/>
                  <a:gd name="T34" fmla="*/ 0 w 36"/>
                  <a:gd name="T35" fmla="*/ 8 h 58"/>
                  <a:gd name="T36" fmla="*/ 5 w 36"/>
                  <a:gd name="T37" fmla="*/ 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58">
                    <a:moveTo>
                      <a:pt x="5" y="6"/>
                    </a:moveTo>
                    <a:cubicBezTo>
                      <a:pt x="5" y="11"/>
                      <a:pt x="3" y="12"/>
                      <a:pt x="5" y="14"/>
                    </a:cubicBezTo>
                    <a:cubicBezTo>
                      <a:pt x="7" y="16"/>
                      <a:pt x="5" y="16"/>
                      <a:pt x="9" y="18"/>
                    </a:cubicBezTo>
                    <a:cubicBezTo>
                      <a:pt x="12" y="19"/>
                      <a:pt x="15" y="21"/>
                      <a:pt x="16" y="23"/>
                    </a:cubicBezTo>
                    <a:cubicBezTo>
                      <a:pt x="17" y="24"/>
                      <a:pt x="19" y="24"/>
                      <a:pt x="20" y="27"/>
                    </a:cubicBezTo>
                    <a:cubicBezTo>
                      <a:pt x="20" y="31"/>
                      <a:pt x="20" y="33"/>
                      <a:pt x="22" y="35"/>
                    </a:cubicBezTo>
                    <a:cubicBezTo>
                      <a:pt x="25" y="36"/>
                      <a:pt x="27" y="36"/>
                      <a:pt x="28" y="39"/>
                    </a:cubicBezTo>
                    <a:cubicBezTo>
                      <a:pt x="29" y="42"/>
                      <a:pt x="33" y="43"/>
                      <a:pt x="33" y="47"/>
                    </a:cubicBezTo>
                    <a:cubicBezTo>
                      <a:pt x="33" y="52"/>
                      <a:pt x="36" y="56"/>
                      <a:pt x="33" y="56"/>
                    </a:cubicBezTo>
                    <a:cubicBezTo>
                      <a:pt x="29" y="55"/>
                      <a:pt x="29" y="55"/>
                      <a:pt x="24" y="54"/>
                    </a:cubicBezTo>
                    <a:cubicBezTo>
                      <a:pt x="20" y="54"/>
                      <a:pt x="20" y="58"/>
                      <a:pt x="18" y="54"/>
                    </a:cubicBezTo>
                    <a:cubicBezTo>
                      <a:pt x="16" y="50"/>
                      <a:pt x="18" y="51"/>
                      <a:pt x="16" y="47"/>
                    </a:cubicBezTo>
                    <a:cubicBezTo>
                      <a:pt x="15" y="42"/>
                      <a:pt x="19" y="45"/>
                      <a:pt x="15" y="42"/>
                    </a:cubicBezTo>
                    <a:cubicBezTo>
                      <a:pt x="11" y="39"/>
                      <a:pt x="12" y="40"/>
                      <a:pt x="9" y="37"/>
                    </a:cubicBezTo>
                    <a:cubicBezTo>
                      <a:pt x="7" y="34"/>
                      <a:pt x="6" y="35"/>
                      <a:pt x="6" y="31"/>
                    </a:cubicBezTo>
                    <a:cubicBezTo>
                      <a:pt x="5" y="27"/>
                      <a:pt x="4" y="23"/>
                      <a:pt x="4" y="21"/>
                    </a:cubicBezTo>
                    <a:cubicBezTo>
                      <a:pt x="4" y="19"/>
                      <a:pt x="5" y="23"/>
                      <a:pt x="3" y="17"/>
                    </a:cubicBezTo>
                    <a:cubicBezTo>
                      <a:pt x="1" y="11"/>
                      <a:pt x="0" y="11"/>
                      <a:pt x="0" y="8"/>
                    </a:cubicBezTo>
                    <a:cubicBezTo>
                      <a:pt x="1" y="6"/>
                      <a:pt x="4" y="0"/>
                      <a:pt x="5"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9" name="Freeform 876">
                <a:extLst>
                  <a:ext uri="{FF2B5EF4-FFF2-40B4-BE49-F238E27FC236}">
                    <a16:creationId xmlns:a16="http://schemas.microsoft.com/office/drawing/2014/main" id="{E1C15602-6B91-1DC4-00F0-12CE2863692B}"/>
                  </a:ext>
                </a:extLst>
              </p:cNvPr>
              <p:cNvSpPr>
                <a:spLocks/>
              </p:cNvSpPr>
              <p:nvPr/>
            </p:nvSpPr>
            <p:spPr bwMode="auto">
              <a:xfrm>
                <a:off x="4798" y="2089"/>
                <a:ext cx="35" cy="41"/>
              </a:xfrm>
              <a:custGeom>
                <a:avLst/>
                <a:gdLst>
                  <a:gd name="T0" fmla="*/ 46 w 58"/>
                  <a:gd name="T1" fmla="*/ 45 h 68"/>
                  <a:gd name="T2" fmla="*/ 44 w 58"/>
                  <a:gd name="T3" fmla="*/ 36 h 68"/>
                  <a:gd name="T4" fmla="*/ 30 w 58"/>
                  <a:gd name="T5" fmla="*/ 24 h 68"/>
                  <a:gd name="T6" fmla="*/ 16 w 58"/>
                  <a:gd name="T7" fmla="*/ 16 h 68"/>
                  <a:gd name="T8" fmla="*/ 10 w 58"/>
                  <a:gd name="T9" fmla="*/ 11 h 68"/>
                  <a:gd name="T10" fmla="*/ 2 w 58"/>
                  <a:gd name="T11" fmla="*/ 4 h 68"/>
                  <a:gd name="T12" fmla="*/ 10 w 58"/>
                  <a:gd name="T13" fmla="*/ 4 h 68"/>
                  <a:gd name="T14" fmla="*/ 20 w 58"/>
                  <a:gd name="T15" fmla="*/ 12 h 68"/>
                  <a:gd name="T16" fmla="*/ 28 w 58"/>
                  <a:gd name="T17" fmla="*/ 17 h 68"/>
                  <a:gd name="T18" fmla="*/ 39 w 58"/>
                  <a:gd name="T19" fmla="*/ 23 h 68"/>
                  <a:gd name="T20" fmla="*/ 46 w 58"/>
                  <a:gd name="T21" fmla="*/ 31 h 68"/>
                  <a:gd name="T22" fmla="*/ 53 w 58"/>
                  <a:gd name="T23" fmla="*/ 40 h 68"/>
                  <a:gd name="T24" fmla="*/ 58 w 58"/>
                  <a:gd name="T25" fmla="*/ 50 h 68"/>
                  <a:gd name="T26" fmla="*/ 54 w 58"/>
                  <a:gd name="T27" fmla="*/ 64 h 68"/>
                  <a:gd name="T28" fmla="*/ 46 w 58"/>
                  <a:gd name="T29" fmla="*/ 62 h 68"/>
                  <a:gd name="T30" fmla="*/ 46 w 58"/>
                  <a:gd name="T31" fmla="*/ 50 h 68"/>
                  <a:gd name="T32" fmla="*/ 46 w 58"/>
                  <a:gd name="T33" fmla="*/ 4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68">
                    <a:moveTo>
                      <a:pt x="46" y="45"/>
                    </a:moveTo>
                    <a:cubicBezTo>
                      <a:pt x="44" y="36"/>
                      <a:pt x="53" y="43"/>
                      <a:pt x="44" y="36"/>
                    </a:cubicBezTo>
                    <a:cubicBezTo>
                      <a:pt x="34" y="28"/>
                      <a:pt x="41" y="28"/>
                      <a:pt x="30" y="24"/>
                    </a:cubicBezTo>
                    <a:cubicBezTo>
                      <a:pt x="19" y="21"/>
                      <a:pt x="19" y="19"/>
                      <a:pt x="16" y="16"/>
                    </a:cubicBezTo>
                    <a:cubicBezTo>
                      <a:pt x="13" y="13"/>
                      <a:pt x="15" y="13"/>
                      <a:pt x="10" y="11"/>
                    </a:cubicBezTo>
                    <a:cubicBezTo>
                      <a:pt x="5" y="8"/>
                      <a:pt x="0" y="6"/>
                      <a:pt x="2" y="4"/>
                    </a:cubicBezTo>
                    <a:cubicBezTo>
                      <a:pt x="4" y="2"/>
                      <a:pt x="6" y="0"/>
                      <a:pt x="10" y="4"/>
                    </a:cubicBezTo>
                    <a:cubicBezTo>
                      <a:pt x="14" y="9"/>
                      <a:pt x="16" y="9"/>
                      <a:pt x="20" y="12"/>
                    </a:cubicBezTo>
                    <a:cubicBezTo>
                      <a:pt x="24" y="15"/>
                      <a:pt x="21" y="14"/>
                      <a:pt x="28" y="17"/>
                    </a:cubicBezTo>
                    <a:cubicBezTo>
                      <a:pt x="34" y="20"/>
                      <a:pt x="36" y="20"/>
                      <a:pt x="39" y="23"/>
                    </a:cubicBezTo>
                    <a:cubicBezTo>
                      <a:pt x="43" y="27"/>
                      <a:pt x="42" y="28"/>
                      <a:pt x="46" y="31"/>
                    </a:cubicBezTo>
                    <a:cubicBezTo>
                      <a:pt x="50" y="34"/>
                      <a:pt x="51" y="36"/>
                      <a:pt x="53" y="40"/>
                    </a:cubicBezTo>
                    <a:cubicBezTo>
                      <a:pt x="55" y="45"/>
                      <a:pt x="58" y="46"/>
                      <a:pt x="58" y="50"/>
                    </a:cubicBezTo>
                    <a:cubicBezTo>
                      <a:pt x="58" y="55"/>
                      <a:pt x="55" y="62"/>
                      <a:pt x="54" y="64"/>
                    </a:cubicBezTo>
                    <a:cubicBezTo>
                      <a:pt x="52" y="65"/>
                      <a:pt x="46" y="68"/>
                      <a:pt x="46" y="62"/>
                    </a:cubicBezTo>
                    <a:cubicBezTo>
                      <a:pt x="46" y="57"/>
                      <a:pt x="46" y="51"/>
                      <a:pt x="46" y="50"/>
                    </a:cubicBezTo>
                    <a:cubicBezTo>
                      <a:pt x="46" y="49"/>
                      <a:pt x="43" y="45"/>
                      <a:pt x="46" y="4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0" name="Freeform 877">
                <a:extLst>
                  <a:ext uri="{FF2B5EF4-FFF2-40B4-BE49-F238E27FC236}">
                    <a16:creationId xmlns:a16="http://schemas.microsoft.com/office/drawing/2014/main" id="{6E65BAD2-A050-1FB3-18C7-45925ADE5831}"/>
                  </a:ext>
                </a:extLst>
              </p:cNvPr>
              <p:cNvSpPr>
                <a:spLocks/>
              </p:cNvSpPr>
              <p:nvPr/>
            </p:nvSpPr>
            <p:spPr bwMode="auto">
              <a:xfrm>
                <a:off x="4759" y="2115"/>
                <a:ext cx="64" cy="39"/>
              </a:xfrm>
              <a:custGeom>
                <a:avLst/>
                <a:gdLst>
                  <a:gd name="T0" fmla="*/ 84 w 106"/>
                  <a:gd name="T1" fmla="*/ 5 h 66"/>
                  <a:gd name="T2" fmla="*/ 84 w 106"/>
                  <a:gd name="T3" fmla="*/ 9 h 66"/>
                  <a:gd name="T4" fmla="*/ 84 w 106"/>
                  <a:gd name="T5" fmla="*/ 18 h 66"/>
                  <a:gd name="T6" fmla="*/ 78 w 106"/>
                  <a:gd name="T7" fmla="*/ 26 h 66"/>
                  <a:gd name="T8" fmla="*/ 71 w 106"/>
                  <a:gd name="T9" fmla="*/ 26 h 66"/>
                  <a:gd name="T10" fmla="*/ 65 w 106"/>
                  <a:gd name="T11" fmla="*/ 33 h 66"/>
                  <a:gd name="T12" fmla="*/ 62 w 106"/>
                  <a:gd name="T13" fmla="*/ 40 h 66"/>
                  <a:gd name="T14" fmla="*/ 49 w 106"/>
                  <a:gd name="T15" fmla="*/ 40 h 66"/>
                  <a:gd name="T16" fmla="*/ 44 w 106"/>
                  <a:gd name="T17" fmla="*/ 36 h 66"/>
                  <a:gd name="T18" fmla="*/ 45 w 106"/>
                  <a:gd name="T19" fmla="*/ 29 h 66"/>
                  <a:gd name="T20" fmla="*/ 46 w 106"/>
                  <a:gd name="T21" fmla="*/ 26 h 66"/>
                  <a:gd name="T22" fmla="*/ 38 w 106"/>
                  <a:gd name="T23" fmla="*/ 31 h 66"/>
                  <a:gd name="T24" fmla="*/ 38 w 106"/>
                  <a:gd name="T25" fmla="*/ 38 h 66"/>
                  <a:gd name="T26" fmla="*/ 27 w 106"/>
                  <a:gd name="T27" fmla="*/ 41 h 66"/>
                  <a:gd name="T28" fmla="*/ 12 w 106"/>
                  <a:gd name="T29" fmla="*/ 41 h 66"/>
                  <a:gd name="T30" fmla="*/ 1 w 106"/>
                  <a:gd name="T31" fmla="*/ 41 h 66"/>
                  <a:gd name="T32" fmla="*/ 4 w 106"/>
                  <a:gd name="T33" fmla="*/ 49 h 66"/>
                  <a:gd name="T34" fmla="*/ 11 w 106"/>
                  <a:gd name="T35" fmla="*/ 52 h 66"/>
                  <a:gd name="T36" fmla="*/ 20 w 106"/>
                  <a:gd name="T37" fmla="*/ 58 h 66"/>
                  <a:gd name="T38" fmla="*/ 27 w 106"/>
                  <a:gd name="T39" fmla="*/ 59 h 66"/>
                  <a:gd name="T40" fmla="*/ 35 w 106"/>
                  <a:gd name="T41" fmla="*/ 62 h 66"/>
                  <a:gd name="T42" fmla="*/ 48 w 106"/>
                  <a:gd name="T43" fmla="*/ 62 h 66"/>
                  <a:gd name="T44" fmla="*/ 60 w 106"/>
                  <a:gd name="T45" fmla="*/ 57 h 66"/>
                  <a:gd name="T46" fmla="*/ 73 w 106"/>
                  <a:gd name="T47" fmla="*/ 52 h 66"/>
                  <a:gd name="T48" fmla="*/ 83 w 106"/>
                  <a:gd name="T49" fmla="*/ 46 h 66"/>
                  <a:gd name="T50" fmla="*/ 85 w 106"/>
                  <a:gd name="T51" fmla="*/ 39 h 66"/>
                  <a:gd name="T52" fmla="*/ 95 w 106"/>
                  <a:gd name="T53" fmla="*/ 39 h 66"/>
                  <a:gd name="T54" fmla="*/ 95 w 106"/>
                  <a:gd name="T55" fmla="*/ 33 h 66"/>
                  <a:gd name="T56" fmla="*/ 95 w 106"/>
                  <a:gd name="T57" fmla="*/ 26 h 66"/>
                  <a:gd name="T58" fmla="*/ 103 w 106"/>
                  <a:gd name="T59" fmla="*/ 23 h 66"/>
                  <a:gd name="T60" fmla="*/ 105 w 106"/>
                  <a:gd name="T61" fmla="*/ 15 h 66"/>
                  <a:gd name="T62" fmla="*/ 101 w 106"/>
                  <a:gd name="T63" fmla="*/ 5 h 66"/>
                  <a:gd name="T64" fmla="*/ 87 w 106"/>
                  <a:gd name="T65" fmla="*/ 2 h 66"/>
                  <a:gd name="T66" fmla="*/ 84 w 106"/>
                  <a:gd name="T67" fmla="*/ 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6" h="66">
                    <a:moveTo>
                      <a:pt x="84" y="5"/>
                    </a:moveTo>
                    <a:cubicBezTo>
                      <a:pt x="84" y="5"/>
                      <a:pt x="83" y="4"/>
                      <a:pt x="84" y="9"/>
                    </a:cubicBezTo>
                    <a:cubicBezTo>
                      <a:pt x="85" y="14"/>
                      <a:pt x="84" y="16"/>
                      <a:pt x="84" y="18"/>
                    </a:cubicBezTo>
                    <a:cubicBezTo>
                      <a:pt x="85" y="21"/>
                      <a:pt x="81" y="27"/>
                      <a:pt x="78" y="26"/>
                    </a:cubicBezTo>
                    <a:cubicBezTo>
                      <a:pt x="76" y="24"/>
                      <a:pt x="73" y="22"/>
                      <a:pt x="71" y="26"/>
                    </a:cubicBezTo>
                    <a:cubicBezTo>
                      <a:pt x="69" y="30"/>
                      <a:pt x="67" y="31"/>
                      <a:pt x="65" y="33"/>
                    </a:cubicBezTo>
                    <a:cubicBezTo>
                      <a:pt x="63" y="34"/>
                      <a:pt x="68" y="40"/>
                      <a:pt x="62" y="40"/>
                    </a:cubicBezTo>
                    <a:cubicBezTo>
                      <a:pt x="56" y="41"/>
                      <a:pt x="51" y="41"/>
                      <a:pt x="49" y="40"/>
                    </a:cubicBezTo>
                    <a:cubicBezTo>
                      <a:pt x="47" y="40"/>
                      <a:pt x="44" y="41"/>
                      <a:pt x="44" y="36"/>
                    </a:cubicBezTo>
                    <a:cubicBezTo>
                      <a:pt x="44" y="31"/>
                      <a:pt x="44" y="31"/>
                      <a:pt x="45" y="29"/>
                    </a:cubicBezTo>
                    <a:cubicBezTo>
                      <a:pt x="47" y="28"/>
                      <a:pt x="50" y="24"/>
                      <a:pt x="46" y="26"/>
                    </a:cubicBezTo>
                    <a:cubicBezTo>
                      <a:pt x="42" y="27"/>
                      <a:pt x="38" y="27"/>
                      <a:pt x="38" y="31"/>
                    </a:cubicBezTo>
                    <a:cubicBezTo>
                      <a:pt x="38" y="35"/>
                      <a:pt x="43" y="37"/>
                      <a:pt x="38" y="38"/>
                    </a:cubicBezTo>
                    <a:cubicBezTo>
                      <a:pt x="33" y="40"/>
                      <a:pt x="33" y="41"/>
                      <a:pt x="27" y="41"/>
                    </a:cubicBezTo>
                    <a:cubicBezTo>
                      <a:pt x="21" y="41"/>
                      <a:pt x="17" y="40"/>
                      <a:pt x="12" y="41"/>
                    </a:cubicBezTo>
                    <a:cubicBezTo>
                      <a:pt x="8" y="41"/>
                      <a:pt x="2" y="37"/>
                      <a:pt x="1" y="41"/>
                    </a:cubicBezTo>
                    <a:cubicBezTo>
                      <a:pt x="0" y="45"/>
                      <a:pt x="2" y="48"/>
                      <a:pt x="4" y="49"/>
                    </a:cubicBezTo>
                    <a:cubicBezTo>
                      <a:pt x="7" y="50"/>
                      <a:pt x="8" y="48"/>
                      <a:pt x="11" y="52"/>
                    </a:cubicBezTo>
                    <a:cubicBezTo>
                      <a:pt x="14" y="55"/>
                      <a:pt x="14" y="56"/>
                      <a:pt x="20" y="58"/>
                    </a:cubicBezTo>
                    <a:cubicBezTo>
                      <a:pt x="25" y="59"/>
                      <a:pt x="25" y="56"/>
                      <a:pt x="27" y="59"/>
                    </a:cubicBezTo>
                    <a:cubicBezTo>
                      <a:pt x="28" y="61"/>
                      <a:pt x="28" y="62"/>
                      <a:pt x="35" y="62"/>
                    </a:cubicBezTo>
                    <a:cubicBezTo>
                      <a:pt x="42" y="62"/>
                      <a:pt x="38" y="66"/>
                      <a:pt x="48" y="62"/>
                    </a:cubicBezTo>
                    <a:cubicBezTo>
                      <a:pt x="57" y="59"/>
                      <a:pt x="53" y="59"/>
                      <a:pt x="60" y="57"/>
                    </a:cubicBezTo>
                    <a:cubicBezTo>
                      <a:pt x="66" y="55"/>
                      <a:pt x="64" y="56"/>
                      <a:pt x="73" y="52"/>
                    </a:cubicBezTo>
                    <a:cubicBezTo>
                      <a:pt x="82" y="47"/>
                      <a:pt x="84" y="51"/>
                      <a:pt x="83" y="46"/>
                    </a:cubicBezTo>
                    <a:cubicBezTo>
                      <a:pt x="82" y="40"/>
                      <a:pt x="78" y="39"/>
                      <a:pt x="85" y="39"/>
                    </a:cubicBezTo>
                    <a:cubicBezTo>
                      <a:pt x="91" y="39"/>
                      <a:pt x="94" y="42"/>
                      <a:pt x="95" y="39"/>
                    </a:cubicBezTo>
                    <a:cubicBezTo>
                      <a:pt x="96" y="36"/>
                      <a:pt x="97" y="38"/>
                      <a:pt x="95" y="33"/>
                    </a:cubicBezTo>
                    <a:cubicBezTo>
                      <a:pt x="93" y="27"/>
                      <a:pt x="90" y="26"/>
                      <a:pt x="95" y="26"/>
                    </a:cubicBezTo>
                    <a:cubicBezTo>
                      <a:pt x="100" y="25"/>
                      <a:pt x="101" y="27"/>
                      <a:pt x="103" y="23"/>
                    </a:cubicBezTo>
                    <a:cubicBezTo>
                      <a:pt x="104" y="18"/>
                      <a:pt x="106" y="22"/>
                      <a:pt x="105" y="15"/>
                    </a:cubicBezTo>
                    <a:cubicBezTo>
                      <a:pt x="104" y="7"/>
                      <a:pt x="106" y="4"/>
                      <a:pt x="101" y="5"/>
                    </a:cubicBezTo>
                    <a:cubicBezTo>
                      <a:pt x="96" y="5"/>
                      <a:pt x="87" y="2"/>
                      <a:pt x="87" y="2"/>
                    </a:cubicBezTo>
                    <a:cubicBezTo>
                      <a:pt x="87" y="2"/>
                      <a:pt x="83" y="0"/>
                      <a:pt x="84"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1" name="Freeform 878">
                <a:extLst>
                  <a:ext uri="{FF2B5EF4-FFF2-40B4-BE49-F238E27FC236}">
                    <a16:creationId xmlns:a16="http://schemas.microsoft.com/office/drawing/2014/main" id="{DFAF0446-2A59-CB27-4CFF-E290481BAE4A}"/>
                  </a:ext>
                </a:extLst>
              </p:cNvPr>
              <p:cNvSpPr>
                <a:spLocks/>
              </p:cNvSpPr>
              <p:nvPr/>
            </p:nvSpPr>
            <p:spPr bwMode="auto">
              <a:xfrm>
                <a:off x="4732" y="2074"/>
                <a:ext cx="19" cy="10"/>
              </a:xfrm>
              <a:custGeom>
                <a:avLst/>
                <a:gdLst>
                  <a:gd name="T0" fmla="*/ 5 w 31"/>
                  <a:gd name="T1" fmla="*/ 11 h 16"/>
                  <a:gd name="T2" fmla="*/ 11 w 31"/>
                  <a:gd name="T3" fmla="*/ 6 h 16"/>
                  <a:gd name="T4" fmla="*/ 20 w 31"/>
                  <a:gd name="T5" fmla="*/ 3 h 16"/>
                  <a:gd name="T6" fmla="*/ 25 w 31"/>
                  <a:gd name="T7" fmla="*/ 11 h 16"/>
                  <a:gd name="T8" fmla="*/ 13 w 31"/>
                  <a:gd name="T9" fmla="*/ 15 h 16"/>
                  <a:gd name="T10" fmla="*/ 7 w 31"/>
                  <a:gd name="T11" fmla="*/ 15 h 16"/>
                  <a:gd name="T12" fmla="*/ 5 w 31"/>
                  <a:gd name="T13" fmla="*/ 11 h 16"/>
                </a:gdLst>
                <a:ahLst/>
                <a:cxnLst>
                  <a:cxn ang="0">
                    <a:pos x="T0" y="T1"/>
                  </a:cxn>
                  <a:cxn ang="0">
                    <a:pos x="T2" y="T3"/>
                  </a:cxn>
                  <a:cxn ang="0">
                    <a:pos x="T4" y="T5"/>
                  </a:cxn>
                  <a:cxn ang="0">
                    <a:pos x="T6" y="T7"/>
                  </a:cxn>
                  <a:cxn ang="0">
                    <a:pos x="T8" y="T9"/>
                  </a:cxn>
                  <a:cxn ang="0">
                    <a:pos x="T10" y="T11"/>
                  </a:cxn>
                  <a:cxn ang="0">
                    <a:pos x="T12" y="T13"/>
                  </a:cxn>
                </a:cxnLst>
                <a:rect l="0" t="0" r="r" b="b"/>
                <a:pathLst>
                  <a:path w="31" h="16">
                    <a:moveTo>
                      <a:pt x="5" y="11"/>
                    </a:moveTo>
                    <a:cubicBezTo>
                      <a:pt x="5" y="7"/>
                      <a:pt x="8" y="5"/>
                      <a:pt x="11" y="6"/>
                    </a:cubicBezTo>
                    <a:cubicBezTo>
                      <a:pt x="14" y="7"/>
                      <a:pt x="17" y="0"/>
                      <a:pt x="20" y="3"/>
                    </a:cubicBezTo>
                    <a:cubicBezTo>
                      <a:pt x="24" y="6"/>
                      <a:pt x="31" y="9"/>
                      <a:pt x="25" y="11"/>
                    </a:cubicBezTo>
                    <a:cubicBezTo>
                      <a:pt x="18" y="14"/>
                      <a:pt x="16" y="15"/>
                      <a:pt x="13" y="15"/>
                    </a:cubicBezTo>
                    <a:cubicBezTo>
                      <a:pt x="9" y="15"/>
                      <a:pt x="9" y="14"/>
                      <a:pt x="7" y="15"/>
                    </a:cubicBezTo>
                    <a:cubicBezTo>
                      <a:pt x="5" y="16"/>
                      <a:pt x="0" y="8"/>
                      <a:pt x="5" y="1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 name="Group 1080">
              <a:extLst>
                <a:ext uri="{FF2B5EF4-FFF2-40B4-BE49-F238E27FC236}">
                  <a16:creationId xmlns:a16="http://schemas.microsoft.com/office/drawing/2014/main" id="{D6AF8347-B20F-F73C-185A-B88F0C5AB8E0}"/>
                </a:ext>
              </a:extLst>
            </p:cNvPr>
            <p:cNvGrpSpPr>
              <a:grpSpLocks/>
            </p:cNvGrpSpPr>
            <p:nvPr/>
          </p:nvGrpSpPr>
          <p:grpSpPr bwMode="auto">
            <a:xfrm>
              <a:off x="540" y="736"/>
              <a:ext cx="4598" cy="2239"/>
              <a:chOff x="540" y="736"/>
              <a:chExt cx="4598" cy="2239"/>
            </a:xfrm>
            <a:grpFill/>
          </p:grpSpPr>
          <p:sp>
            <p:nvSpPr>
              <p:cNvPr id="155" name="Freeform 880">
                <a:extLst>
                  <a:ext uri="{FF2B5EF4-FFF2-40B4-BE49-F238E27FC236}">
                    <a16:creationId xmlns:a16="http://schemas.microsoft.com/office/drawing/2014/main" id="{68E02557-8CF9-D3B6-8062-863E7B89C66F}"/>
                  </a:ext>
                </a:extLst>
              </p:cNvPr>
              <p:cNvSpPr>
                <a:spLocks/>
              </p:cNvSpPr>
              <p:nvPr/>
            </p:nvSpPr>
            <p:spPr bwMode="auto">
              <a:xfrm>
                <a:off x="4783" y="2085"/>
                <a:ext cx="13" cy="8"/>
              </a:xfrm>
              <a:custGeom>
                <a:avLst/>
                <a:gdLst>
                  <a:gd name="T0" fmla="*/ 5 w 22"/>
                  <a:gd name="T1" fmla="*/ 7 h 13"/>
                  <a:gd name="T2" fmla="*/ 14 w 22"/>
                  <a:gd name="T3" fmla="*/ 8 h 13"/>
                  <a:gd name="T4" fmla="*/ 19 w 22"/>
                  <a:gd name="T5" fmla="*/ 7 h 13"/>
                  <a:gd name="T6" fmla="*/ 17 w 22"/>
                  <a:gd name="T7" fmla="*/ 1 h 13"/>
                  <a:gd name="T8" fmla="*/ 7 w 22"/>
                  <a:gd name="T9" fmla="*/ 0 h 13"/>
                  <a:gd name="T10" fmla="*/ 5 w 22"/>
                  <a:gd name="T11" fmla="*/ 7 h 13"/>
                </a:gdLst>
                <a:ahLst/>
                <a:cxnLst>
                  <a:cxn ang="0">
                    <a:pos x="T0" y="T1"/>
                  </a:cxn>
                  <a:cxn ang="0">
                    <a:pos x="T2" y="T3"/>
                  </a:cxn>
                  <a:cxn ang="0">
                    <a:pos x="T4" y="T5"/>
                  </a:cxn>
                  <a:cxn ang="0">
                    <a:pos x="T6" y="T7"/>
                  </a:cxn>
                  <a:cxn ang="0">
                    <a:pos x="T8" y="T9"/>
                  </a:cxn>
                  <a:cxn ang="0">
                    <a:pos x="T10" y="T11"/>
                  </a:cxn>
                </a:cxnLst>
                <a:rect l="0" t="0" r="r" b="b"/>
                <a:pathLst>
                  <a:path w="22" h="13">
                    <a:moveTo>
                      <a:pt x="5" y="7"/>
                    </a:moveTo>
                    <a:cubicBezTo>
                      <a:pt x="11" y="9"/>
                      <a:pt x="10" y="7"/>
                      <a:pt x="14" y="8"/>
                    </a:cubicBezTo>
                    <a:cubicBezTo>
                      <a:pt x="17" y="9"/>
                      <a:pt x="19" y="13"/>
                      <a:pt x="19" y="7"/>
                    </a:cubicBezTo>
                    <a:cubicBezTo>
                      <a:pt x="19" y="2"/>
                      <a:pt x="22" y="2"/>
                      <a:pt x="17" y="1"/>
                    </a:cubicBezTo>
                    <a:cubicBezTo>
                      <a:pt x="13" y="0"/>
                      <a:pt x="9" y="0"/>
                      <a:pt x="7" y="0"/>
                    </a:cubicBezTo>
                    <a:cubicBezTo>
                      <a:pt x="5" y="0"/>
                      <a:pt x="0" y="1"/>
                      <a:pt x="5"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881">
                <a:extLst>
                  <a:ext uri="{FF2B5EF4-FFF2-40B4-BE49-F238E27FC236}">
                    <a16:creationId xmlns:a16="http://schemas.microsoft.com/office/drawing/2014/main" id="{830045C6-42C2-B33B-FD53-347074104583}"/>
                  </a:ext>
                </a:extLst>
              </p:cNvPr>
              <p:cNvSpPr>
                <a:spLocks/>
              </p:cNvSpPr>
              <p:nvPr/>
            </p:nvSpPr>
            <p:spPr bwMode="auto">
              <a:xfrm>
                <a:off x="2351" y="1441"/>
                <a:ext cx="178" cy="139"/>
              </a:xfrm>
              <a:custGeom>
                <a:avLst/>
                <a:gdLst>
                  <a:gd name="T0" fmla="*/ 293 w 296"/>
                  <a:gd name="T1" fmla="*/ 103 h 232"/>
                  <a:gd name="T2" fmla="*/ 290 w 296"/>
                  <a:gd name="T3" fmla="*/ 109 h 232"/>
                  <a:gd name="T4" fmla="*/ 282 w 296"/>
                  <a:gd name="T5" fmla="*/ 109 h 232"/>
                  <a:gd name="T6" fmla="*/ 265 w 296"/>
                  <a:gd name="T7" fmla="*/ 107 h 232"/>
                  <a:gd name="T8" fmla="*/ 257 w 296"/>
                  <a:gd name="T9" fmla="*/ 107 h 232"/>
                  <a:gd name="T10" fmla="*/ 251 w 296"/>
                  <a:gd name="T11" fmla="*/ 110 h 232"/>
                  <a:gd name="T12" fmla="*/ 243 w 296"/>
                  <a:gd name="T13" fmla="*/ 121 h 232"/>
                  <a:gd name="T14" fmla="*/ 227 w 296"/>
                  <a:gd name="T15" fmla="*/ 121 h 232"/>
                  <a:gd name="T16" fmla="*/ 230 w 296"/>
                  <a:gd name="T17" fmla="*/ 129 h 232"/>
                  <a:gd name="T18" fmla="*/ 231 w 296"/>
                  <a:gd name="T19" fmla="*/ 140 h 232"/>
                  <a:gd name="T20" fmla="*/ 213 w 296"/>
                  <a:gd name="T21" fmla="*/ 150 h 232"/>
                  <a:gd name="T22" fmla="*/ 196 w 296"/>
                  <a:gd name="T23" fmla="*/ 157 h 232"/>
                  <a:gd name="T24" fmla="*/ 187 w 296"/>
                  <a:gd name="T25" fmla="*/ 170 h 232"/>
                  <a:gd name="T26" fmla="*/ 165 w 296"/>
                  <a:gd name="T27" fmla="*/ 174 h 232"/>
                  <a:gd name="T28" fmla="*/ 157 w 296"/>
                  <a:gd name="T29" fmla="*/ 181 h 232"/>
                  <a:gd name="T30" fmla="*/ 141 w 296"/>
                  <a:gd name="T31" fmla="*/ 181 h 232"/>
                  <a:gd name="T32" fmla="*/ 130 w 296"/>
                  <a:gd name="T33" fmla="*/ 188 h 232"/>
                  <a:gd name="T34" fmla="*/ 118 w 296"/>
                  <a:gd name="T35" fmla="*/ 196 h 232"/>
                  <a:gd name="T36" fmla="*/ 109 w 296"/>
                  <a:gd name="T37" fmla="*/ 207 h 232"/>
                  <a:gd name="T38" fmla="*/ 107 w 296"/>
                  <a:gd name="T39" fmla="*/ 232 h 232"/>
                  <a:gd name="T40" fmla="*/ 1 w 296"/>
                  <a:gd name="T41" fmla="*/ 231 h 232"/>
                  <a:gd name="T42" fmla="*/ 7 w 296"/>
                  <a:gd name="T43" fmla="*/ 224 h 232"/>
                  <a:gd name="T44" fmla="*/ 29 w 296"/>
                  <a:gd name="T45" fmla="*/ 219 h 232"/>
                  <a:gd name="T46" fmla="*/ 44 w 296"/>
                  <a:gd name="T47" fmla="*/ 212 h 232"/>
                  <a:gd name="T48" fmla="*/ 59 w 296"/>
                  <a:gd name="T49" fmla="*/ 200 h 232"/>
                  <a:gd name="T50" fmla="*/ 74 w 296"/>
                  <a:gd name="T51" fmla="*/ 184 h 232"/>
                  <a:gd name="T52" fmla="*/ 85 w 296"/>
                  <a:gd name="T53" fmla="*/ 169 h 232"/>
                  <a:gd name="T54" fmla="*/ 89 w 296"/>
                  <a:gd name="T55" fmla="*/ 159 h 232"/>
                  <a:gd name="T56" fmla="*/ 86 w 296"/>
                  <a:gd name="T57" fmla="*/ 151 h 232"/>
                  <a:gd name="T58" fmla="*/ 86 w 296"/>
                  <a:gd name="T59" fmla="*/ 132 h 232"/>
                  <a:gd name="T60" fmla="*/ 90 w 296"/>
                  <a:gd name="T61" fmla="*/ 118 h 232"/>
                  <a:gd name="T62" fmla="*/ 100 w 296"/>
                  <a:gd name="T63" fmla="*/ 105 h 232"/>
                  <a:gd name="T64" fmla="*/ 105 w 296"/>
                  <a:gd name="T65" fmla="*/ 88 h 232"/>
                  <a:gd name="T66" fmla="*/ 115 w 296"/>
                  <a:gd name="T67" fmla="*/ 79 h 232"/>
                  <a:gd name="T68" fmla="*/ 128 w 296"/>
                  <a:gd name="T69" fmla="*/ 72 h 232"/>
                  <a:gd name="T70" fmla="*/ 140 w 296"/>
                  <a:gd name="T71" fmla="*/ 67 h 232"/>
                  <a:gd name="T72" fmla="*/ 152 w 296"/>
                  <a:gd name="T73" fmla="*/ 59 h 232"/>
                  <a:gd name="T74" fmla="*/ 162 w 296"/>
                  <a:gd name="T75" fmla="*/ 50 h 232"/>
                  <a:gd name="T76" fmla="*/ 177 w 296"/>
                  <a:gd name="T77" fmla="*/ 32 h 232"/>
                  <a:gd name="T78" fmla="*/ 181 w 296"/>
                  <a:gd name="T79" fmla="*/ 15 h 232"/>
                  <a:gd name="T80" fmla="*/ 187 w 296"/>
                  <a:gd name="T81" fmla="*/ 4 h 232"/>
                  <a:gd name="T82" fmla="*/ 199 w 296"/>
                  <a:gd name="T83" fmla="*/ 2 h 232"/>
                  <a:gd name="T84" fmla="*/ 203 w 296"/>
                  <a:gd name="T85" fmla="*/ 11 h 232"/>
                  <a:gd name="T86" fmla="*/ 218 w 296"/>
                  <a:gd name="T87" fmla="*/ 23 h 232"/>
                  <a:gd name="T88" fmla="*/ 242 w 296"/>
                  <a:gd name="T89" fmla="*/ 23 h 232"/>
                  <a:gd name="T90" fmla="*/ 252 w 296"/>
                  <a:gd name="T91" fmla="*/ 17 h 232"/>
                  <a:gd name="T92" fmla="*/ 258 w 296"/>
                  <a:gd name="T93" fmla="*/ 13 h 232"/>
                  <a:gd name="T94" fmla="*/ 270 w 296"/>
                  <a:gd name="T95" fmla="*/ 24 h 232"/>
                  <a:gd name="T96" fmla="*/ 272 w 296"/>
                  <a:gd name="T97" fmla="*/ 24 h 232"/>
                  <a:gd name="T98" fmla="*/ 276 w 296"/>
                  <a:gd name="T99" fmla="*/ 28 h 232"/>
                  <a:gd name="T100" fmla="*/ 283 w 296"/>
                  <a:gd name="T101" fmla="*/ 40 h 232"/>
                  <a:gd name="T102" fmla="*/ 283 w 296"/>
                  <a:gd name="T103" fmla="*/ 59 h 232"/>
                  <a:gd name="T104" fmla="*/ 285 w 296"/>
                  <a:gd name="T105" fmla="*/ 71 h 232"/>
                  <a:gd name="T106" fmla="*/ 287 w 296"/>
                  <a:gd name="T107" fmla="*/ 84 h 232"/>
                  <a:gd name="T108" fmla="*/ 293 w 296"/>
                  <a:gd name="T109" fmla="*/ 93 h 232"/>
                  <a:gd name="T110" fmla="*/ 293 w 296"/>
                  <a:gd name="T111" fmla="*/ 10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232">
                    <a:moveTo>
                      <a:pt x="293" y="103"/>
                    </a:moveTo>
                    <a:cubicBezTo>
                      <a:pt x="291" y="105"/>
                      <a:pt x="295" y="109"/>
                      <a:pt x="290" y="109"/>
                    </a:cubicBezTo>
                    <a:cubicBezTo>
                      <a:pt x="284" y="110"/>
                      <a:pt x="289" y="111"/>
                      <a:pt x="282" y="109"/>
                    </a:cubicBezTo>
                    <a:cubicBezTo>
                      <a:pt x="276" y="108"/>
                      <a:pt x="268" y="107"/>
                      <a:pt x="265" y="107"/>
                    </a:cubicBezTo>
                    <a:cubicBezTo>
                      <a:pt x="262" y="107"/>
                      <a:pt x="259" y="105"/>
                      <a:pt x="257" y="107"/>
                    </a:cubicBezTo>
                    <a:cubicBezTo>
                      <a:pt x="256" y="109"/>
                      <a:pt x="252" y="105"/>
                      <a:pt x="251" y="110"/>
                    </a:cubicBezTo>
                    <a:cubicBezTo>
                      <a:pt x="250" y="115"/>
                      <a:pt x="245" y="120"/>
                      <a:pt x="243" y="121"/>
                    </a:cubicBezTo>
                    <a:cubicBezTo>
                      <a:pt x="241" y="122"/>
                      <a:pt x="228" y="119"/>
                      <a:pt x="227" y="121"/>
                    </a:cubicBezTo>
                    <a:cubicBezTo>
                      <a:pt x="227" y="123"/>
                      <a:pt x="230" y="124"/>
                      <a:pt x="230" y="129"/>
                    </a:cubicBezTo>
                    <a:cubicBezTo>
                      <a:pt x="230" y="134"/>
                      <a:pt x="239" y="138"/>
                      <a:pt x="231" y="140"/>
                    </a:cubicBezTo>
                    <a:cubicBezTo>
                      <a:pt x="222" y="142"/>
                      <a:pt x="217" y="148"/>
                      <a:pt x="213" y="150"/>
                    </a:cubicBezTo>
                    <a:cubicBezTo>
                      <a:pt x="210" y="152"/>
                      <a:pt x="203" y="149"/>
                      <a:pt x="196" y="157"/>
                    </a:cubicBezTo>
                    <a:cubicBezTo>
                      <a:pt x="190" y="164"/>
                      <a:pt x="196" y="168"/>
                      <a:pt x="187" y="170"/>
                    </a:cubicBezTo>
                    <a:cubicBezTo>
                      <a:pt x="178" y="172"/>
                      <a:pt x="166" y="171"/>
                      <a:pt x="165" y="174"/>
                    </a:cubicBezTo>
                    <a:cubicBezTo>
                      <a:pt x="163" y="178"/>
                      <a:pt x="162" y="181"/>
                      <a:pt x="157" y="181"/>
                    </a:cubicBezTo>
                    <a:cubicBezTo>
                      <a:pt x="153" y="180"/>
                      <a:pt x="146" y="179"/>
                      <a:pt x="141" y="181"/>
                    </a:cubicBezTo>
                    <a:cubicBezTo>
                      <a:pt x="136" y="183"/>
                      <a:pt x="137" y="184"/>
                      <a:pt x="130" y="188"/>
                    </a:cubicBezTo>
                    <a:cubicBezTo>
                      <a:pt x="122" y="192"/>
                      <a:pt x="124" y="192"/>
                      <a:pt x="118" y="196"/>
                    </a:cubicBezTo>
                    <a:cubicBezTo>
                      <a:pt x="113" y="201"/>
                      <a:pt x="109" y="207"/>
                      <a:pt x="109" y="207"/>
                    </a:cubicBezTo>
                    <a:cubicBezTo>
                      <a:pt x="107" y="232"/>
                      <a:pt x="107" y="232"/>
                      <a:pt x="107" y="232"/>
                    </a:cubicBezTo>
                    <a:cubicBezTo>
                      <a:pt x="1" y="231"/>
                      <a:pt x="1" y="231"/>
                      <a:pt x="1" y="231"/>
                    </a:cubicBezTo>
                    <a:cubicBezTo>
                      <a:pt x="4" y="226"/>
                      <a:pt x="0" y="224"/>
                      <a:pt x="7" y="224"/>
                    </a:cubicBezTo>
                    <a:cubicBezTo>
                      <a:pt x="16" y="224"/>
                      <a:pt x="22" y="222"/>
                      <a:pt x="29" y="219"/>
                    </a:cubicBezTo>
                    <a:cubicBezTo>
                      <a:pt x="37" y="216"/>
                      <a:pt x="39" y="217"/>
                      <a:pt x="44" y="212"/>
                    </a:cubicBezTo>
                    <a:cubicBezTo>
                      <a:pt x="50" y="207"/>
                      <a:pt x="51" y="203"/>
                      <a:pt x="59" y="200"/>
                    </a:cubicBezTo>
                    <a:cubicBezTo>
                      <a:pt x="67" y="197"/>
                      <a:pt x="68" y="194"/>
                      <a:pt x="74" y="184"/>
                    </a:cubicBezTo>
                    <a:cubicBezTo>
                      <a:pt x="79" y="174"/>
                      <a:pt x="81" y="175"/>
                      <a:pt x="85" y="169"/>
                    </a:cubicBezTo>
                    <a:cubicBezTo>
                      <a:pt x="88" y="164"/>
                      <a:pt x="89" y="163"/>
                      <a:pt x="89" y="159"/>
                    </a:cubicBezTo>
                    <a:cubicBezTo>
                      <a:pt x="89" y="154"/>
                      <a:pt x="88" y="163"/>
                      <a:pt x="86" y="151"/>
                    </a:cubicBezTo>
                    <a:cubicBezTo>
                      <a:pt x="84" y="140"/>
                      <a:pt x="86" y="139"/>
                      <a:pt x="86" y="132"/>
                    </a:cubicBezTo>
                    <a:cubicBezTo>
                      <a:pt x="87" y="126"/>
                      <a:pt x="86" y="122"/>
                      <a:pt x="90" y="118"/>
                    </a:cubicBezTo>
                    <a:cubicBezTo>
                      <a:pt x="95" y="113"/>
                      <a:pt x="98" y="109"/>
                      <a:pt x="100" y="105"/>
                    </a:cubicBezTo>
                    <a:cubicBezTo>
                      <a:pt x="102" y="101"/>
                      <a:pt x="101" y="92"/>
                      <a:pt x="105" y="88"/>
                    </a:cubicBezTo>
                    <a:cubicBezTo>
                      <a:pt x="109" y="84"/>
                      <a:pt x="108" y="83"/>
                      <a:pt x="115" y="79"/>
                    </a:cubicBezTo>
                    <a:cubicBezTo>
                      <a:pt x="123" y="75"/>
                      <a:pt x="119" y="76"/>
                      <a:pt x="128" y="72"/>
                    </a:cubicBezTo>
                    <a:cubicBezTo>
                      <a:pt x="137" y="68"/>
                      <a:pt x="133" y="69"/>
                      <a:pt x="140" y="67"/>
                    </a:cubicBezTo>
                    <a:cubicBezTo>
                      <a:pt x="147" y="64"/>
                      <a:pt x="146" y="64"/>
                      <a:pt x="152" y="59"/>
                    </a:cubicBezTo>
                    <a:cubicBezTo>
                      <a:pt x="158" y="54"/>
                      <a:pt x="154" y="57"/>
                      <a:pt x="162" y="50"/>
                    </a:cubicBezTo>
                    <a:cubicBezTo>
                      <a:pt x="171" y="43"/>
                      <a:pt x="174" y="39"/>
                      <a:pt x="177" y="32"/>
                    </a:cubicBezTo>
                    <a:cubicBezTo>
                      <a:pt x="180" y="25"/>
                      <a:pt x="181" y="20"/>
                      <a:pt x="181" y="15"/>
                    </a:cubicBezTo>
                    <a:cubicBezTo>
                      <a:pt x="182" y="9"/>
                      <a:pt x="181" y="4"/>
                      <a:pt x="187" y="4"/>
                    </a:cubicBezTo>
                    <a:cubicBezTo>
                      <a:pt x="192" y="4"/>
                      <a:pt x="195" y="0"/>
                      <a:pt x="199" y="2"/>
                    </a:cubicBezTo>
                    <a:cubicBezTo>
                      <a:pt x="203" y="4"/>
                      <a:pt x="196" y="3"/>
                      <a:pt x="203" y="11"/>
                    </a:cubicBezTo>
                    <a:cubicBezTo>
                      <a:pt x="210" y="19"/>
                      <a:pt x="212" y="23"/>
                      <a:pt x="218" y="23"/>
                    </a:cubicBezTo>
                    <a:cubicBezTo>
                      <a:pt x="223" y="23"/>
                      <a:pt x="236" y="25"/>
                      <a:pt x="242" y="23"/>
                    </a:cubicBezTo>
                    <a:cubicBezTo>
                      <a:pt x="249" y="20"/>
                      <a:pt x="252" y="19"/>
                      <a:pt x="252" y="17"/>
                    </a:cubicBezTo>
                    <a:cubicBezTo>
                      <a:pt x="252" y="14"/>
                      <a:pt x="258" y="9"/>
                      <a:pt x="258" y="13"/>
                    </a:cubicBezTo>
                    <a:cubicBezTo>
                      <a:pt x="259" y="18"/>
                      <a:pt x="266" y="23"/>
                      <a:pt x="270" y="24"/>
                    </a:cubicBezTo>
                    <a:cubicBezTo>
                      <a:pt x="270" y="24"/>
                      <a:pt x="271" y="24"/>
                      <a:pt x="272" y="24"/>
                    </a:cubicBezTo>
                    <a:cubicBezTo>
                      <a:pt x="273" y="25"/>
                      <a:pt x="274" y="26"/>
                      <a:pt x="276" y="28"/>
                    </a:cubicBezTo>
                    <a:cubicBezTo>
                      <a:pt x="279" y="32"/>
                      <a:pt x="284" y="32"/>
                      <a:pt x="283" y="40"/>
                    </a:cubicBezTo>
                    <a:cubicBezTo>
                      <a:pt x="282" y="48"/>
                      <a:pt x="281" y="51"/>
                      <a:pt x="283" y="59"/>
                    </a:cubicBezTo>
                    <a:cubicBezTo>
                      <a:pt x="285" y="66"/>
                      <a:pt x="284" y="64"/>
                      <a:pt x="285" y="71"/>
                    </a:cubicBezTo>
                    <a:cubicBezTo>
                      <a:pt x="285" y="78"/>
                      <a:pt x="281" y="76"/>
                      <a:pt x="287" y="84"/>
                    </a:cubicBezTo>
                    <a:cubicBezTo>
                      <a:pt x="293" y="91"/>
                      <a:pt x="291" y="91"/>
                      <a:pt x="293" y="93"/>
                    </a:cubicBezTo>
                    <a:cubicBezTo>
                      <a:pt x="296" y="96"/>
                      <a:pt x="295" y="101"/>
                      <a:pt x="293" y="10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882">
                <a:extLst>
                  <a:ext uri="{FF2B5EF4-FFF2-40B4-BE49-F238E27FC236}">
                    <a16:creationId xmlns:a16="http://schemas.microsoft.com/office/drawing/2014/main" id="{5A09A882-5B33-0313-7664-006D6EA15754}"/>
                  </a:ext>
                </a:extLst>
              </p:cNvPr>
              <p:cNvSpPr>
                <a:spLocks/>
              </p:cNvSpPr>
              <p:nvPr/>
            </p:nvSpPr>
            <p:spPr bwMode="auto">
              <a:xfrm>
                <a:off x="2290" y="1580"/>
                <a:ext cx="127" cy="108"/>
              </a:xfrm>
              <a:custGeom>
                <a:avLst/>
                <a:gdLst>
                  <a:gd name="T0" fmla="*/ 212 w 212"/>
                  <a:gd name="T1" fmla="*/ 1 h 181"/>
                  <a:gd name="T2" fmla="*/ 211 w 212"/>
                  <a:gd name="T3" fmla="*/ 10 h 181"/>
                  <a:gd name="T4" fmla="*/ 211 w 212"/>
                  <a:gd name="T5" fmla="*/ 11 h 181"/>
                  <a:gd name="T6" fmla="*/ 210 w 212"/>
                  <a:gd name="T7" fmla="*/ 47 h 181"/>
                  <a:gd name="T8" fmla="*/ 129 w 212"/>
                  <a:gd name="T9" fmla="*/ 49 h 181"/>
                  <a:gd name="T10" fmla="*/ 126 w 212"/>
                  <a:gd name="T11" fmla="*/ 73 h 181"/>
                  <a:gd name="T12" fmla="*/ 127 w 212"/>
                  <a:gd name="T13" fmla="*/ 115 h 181"/>
                  <a:gd name="T14" fmla="*/ 116 w 212"/>
                  <a:gd name="T15" fmla="*/ 122 h 181"/>
                  <a:gd name="T16" fmla="*/ 100 w 212"/>
                  <a:gd name="T17" fmla="*/ 134 h 181"/>
                  <a:gd name="T18" fmla="*/ 101 w 212"/>
                  <a:gd name="T19" fmla="*/ 146 h 181"/>
                  <a:gd name="T20" fmla="*/ 99 w 212"/>
                  <a:gd name="T21" fmla="*/ 181 h 181"/>
                  <a:gd name="T22" fmla="*/ 1 w 212"/>
                  <a:gd name="T23" fmla="*/ 178 h 181"/>
                  <a:gd name="T24" fmla="*/ 3 w 212"/>
                  <a:gd name="T25" fmla="*/ 165 h 181"/>
                  <a:gd name="T26" fmla="*/ 14 w 212"/>
                  <a:gd name="T27" fmla="*/ 149 h 181"/>
                  <a:gd name="T28" fmla="*/ 22 w 212"/>
                  <a:gd name="T29" fmla="*/ 133 h 181"/>
                  <a:gd name="T30" fmla="*/ 27 w 212"/>
                  <a:gd name="T31" fmla="*/ 122 h 181"/>
                  <a:gd name="T32" fmla="*/ 34 w 212"/>
                  <a:gd name="T33" fmla="*/ 111 h 181"/>
                  <a:gd name="T34" fmla="*/ 38 w 212"/>
                  <a:gd name="T35" fmla="*/ 100 h 181"/>
                  <a:gd name="T36" fmla="*/ 49 w 212"/>
                  <a:gd name="T37" fmla="*/ 90 h 181"/>
                  <a:gd name="T38" fmla="*/ 58 w 212"/>
                  <a:gd name="T39" fmla="*/ 73 h 181"/>
                  <a:gd name="T40" fmla="*/ 65 w 212"/>
                  <a:gd name="T41" fmla="*/ 51 h 181"/>
                  <a:gd name="T42" fmla="*/ 73 w 212"/>
                  <a:gd name="T43" fmla="*/ 39 h 181"/>
                  <a:gd name="T44" fmla="*/ 87 w 212"/>
                  <a:gd name="T45" fmla="*/ 29 h 181"/>
                  <a:gd name="T46" fmla="*/ 95 w 212"/>
                  <a:gd name="T47" fmla="*/ 19 h 181"/>
                  <a:gd name="T48" fmla="*/ 102 w 212"/>
                  <a:gd name="T49" fmla="*/ 1 h 181"/>
                  <a:gd name="T50" fmla="*/ 104 w 212"/>
                  <a:gd name="T51" fmla="*/ 0 h 181"/>
                  <a:gd name="T52" fmla="*/ 210 w 212"/>
                  <a:gd name="T53" fmla="*/ 1 h 181"/>
                  <a:gd name="T54" fmla="*/ 212 w 212"/>
                  <a:gd name="T55" fmla="*/ 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2" h="181">
                    <a:moveTo>
                      <a:pt x="212" y="1"/>
                    </a:moveTo>
                    <a:cubicBezTo>
                      <a:pt x="211" y="10"/>
                      <a:pt x="211" y="10"/>
                      <a:pt x="211" y="10"/>
                    </a:cubicBezTo>
                    <a:cubicBezTo>
                      <a:pt x="211" y="11"/>
                      <a:pt x="211" y="11"/>
                      <a:pt x="211" y="11"/>
                    </a:cubicBezTo>
                    <a:cubicBezTo>
                      <a:pt x="210" y="47"/>
                      <a:pt x="210" y="47"/>
                      <a:pt x="210" y="47"/>
                    </a:cubicBezTo>
                    <a:cubicBezTo>
                      <a:pt x="129" y="49"/>
                      <a:pt x="129" y="49"/>
                      <a:pt x="129" y="49"/>
                    </a:cubicBezTo>
                    <a:cubicBezTo>
                      <a:pt x="126" y="73"/>
                      <a:pt x="126" y="73"/>
                      <a:pt x="126" y="73"/>
                    </a:cubicBezTo>
                    <a:cubicBezTo>
                      <a:pt x="126" y="73"/>
                      <a:pt x="126" y="111"/>
                      <a:pt x="127" y="115"/>
                    </a:cubicBezTo>
                    <a:cubicBezTo>
                      <a:pt x="128" y="120"/>
                      <a:pt x="123" y="120"/>
                      <a:pt x="116" y="122"/>
                    </a:cubicBezTo>
                    <a:cubicBezTo>
                      <a:pt x="110" y="125"/>
                      <a:pt x="108" y="130"/>
                      <a:pt x="100" y="134"/>
                    </a:cubicBezTo>
                    <a:cubicBezTo>
                      <a:pt x="92" y="138"/>
                      <a:pt x="101" y="146"/>
                      <a:pt x="101" y="146"/>
                    </a:cubicBezTo>
                    <a:cubicBezTo>
                      <a:pt x="99" y="181"/>
                      <a:pt x="99" y="181"/>
                      <a:pt x="99" y="181"/>
                    </a:cubicBezTo>
                    <a:cubicBezTo>
                      <a:pt x="1" y="178"/>
                      <a:pt x="1" y="178"/>
                      <a:pt x="1" y="178"/>
                    </a:cubicBezTo>
                    <a:cubicBezTo>
                      <a:pt x="0" y="174"/>
                      <a:pt x="0" y="169"/>
                      <a:pt x="3" y="165"/>
                    </a:cubicBezTo>
                    <a:cubicBezTo>
                      <a:pt x="7" y="157"/>
                      <a:pt x="11" y="152"/>
                      <a:pt x="14" y="149"/>
                    </a:cubicBezTo>
                    <a:cubicBezTo>
                      <a:pt x="17" y="147"/>
                      <a:pt x="21" y="136"/>
                      <a:pt x="22" y="133"/>
                    </a:cubicBezTo>
                    <a:cubicBezTo>
                      <a:pt x="22" y="131"/>
                      <a:pt x="22" y="128"/>
                      <a:pt x="27" y="122"/>
                    </a:cubicBezTo>
                    <a:cubicBezTo>
                      <a:pt x="32" y="116"/>
                      <a:pt x="31" y="121"/>
                      <a:pt x="34" y="111"/>
                    </a:cubicBezTo>
                    <a:cubicBezTo>
                      <a:pt x="36" y="101"/>
                      <a:pt x="32" y="104"/>
                      <a:pt x="38" y="100"/>
                    </a:cubicBezTo>
                    <a:cubicBezTo>
                      <a:pt x="45" y="96"/>
                      <a:pt x="44" y="98"/>
                      <a:pt x="49" y="90"/>
                    </a:cubicBezTo>
                    <a:cubicBezTo>
                      <a:pt x="54" y="82"/>
                      <a:pt x="55" y="85"/>
                      <a:pt x="58" y="73"/>
                    </a:cubicBezTo>
                    <a:cubicBezTo>
                      <a:pt x="61" y="60"/>
                      <a:pt x="60" y="55"/>
                      <a:pt x="65" y="51"/>
                    </a:cubicBezTo>
                    <a:cubicBezTo>
                      <a:pt x="69" y="47"/>
                      <a:pt x="64" y="44"/>
                      <a:pt x="73" y="39"/>
                    </a:cubicBezTo>
                    <a:cubicBezTo>
                      <a:pt x="82" y="34"/>
                      <a:pt x="81" y="35"/>
                      <a:pt x="87" y="29"/>
                    </a:cubicBezTo>
                    <a:cubicBezTo>
                      <a:pt x="93" y="23"/>
                      <a:pt x="91" y="28"/>
                      <a:pt x="95" y="19"/>
                    </a:cubicBezTo>
                    <a:cubicBezTo>
                      <a:pt x="99" y="10"/>
                      <a:pt x="97" y="7"/>
                      <a:pt x="102" y="1"/>
                    </a:cubicBezTo>
                    <a:cubicBezTo>
                      <a:pt x="103" y="1"/>
                      <a:pt x="103" y="0"/>
                      <a:pt x="104" y="0"/>
                    </a:cubicBezTo>
                    <a:cubicBezTo>
                      <a:pt x="210" y="1"/>
                      <a:pt x="210" y="1"/>
                      <a:pt x="210" y="1"/>
                    </a:cubicBezTo>
                    <a:lnTo>
                      <a:pt x="212" y="1"/>
                    </a:ln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Freeform 883">
                <a:extLst>
                  <a:ext uri="{FF2B5EF4-FFF2-40B4-BE49-F238E27FC236}">
                    <a16:creationId xmlns:a16="http://schemas.microsoft.com/office/drawing/2014/main" id="{B8884D31-C003-6D2B-BC1E-5B99E8404EED}"/>
                  </a:ext>
                </a:extLst>
              </p:cNvPr>
              <p:cNvSpPr>
                <a:spLocks/>
              </p:cNvSpPr>
              <p:nvPr/>
            </p:nvSpPr>
            <p:spPr bwMode="auto">
              <a:xfrm>
                <a:off x="2416" y="1421"/>
                <a:ext cx="300" cy="305"/>
              </a:xfrm>
              <a:custGeom>
                <a:avLst/>
                <a:gdLst>
                  <a:gd name="T0" fmla="*/ 498 w 500"/>
                  <a:gd name="T1" fmla="*/ 384 h 507"/>
                  <a:gd name="T2" fmla="*/ 332 w 500"/>
                  <a:gd name="T3" fmla="*/ 501 h 507"/>
                  <a:gd name="T4" fmla="*/ 303 w 500"/>
                  <a:gd name="T5" fmla="*/ 506 h 507"/>
                  <a:gd name="T6" fmla="*/ 286 w 500"/>
                  <a:gd name="T7" fmla="*/ 494 h 507"/>
                  <a:gd name="T8" fmla="*/ 270 w 500"/>
                  <a:gd name="T9" fmla="*/ 480 h 507"/>
                  <a:gd name="T10" fmla="*/ 253 w 500"/>
                  <a:gd name="T11" fmla="*/ 474 h 507"/>
                  <a:gd name="T12" fmla="*/ 238 w 500"/>
                  <a:gd name="T13" fmla="*/ 460 h 507"/>
                  <a:gd name="T14" fmla="*/ 91 w 500"/>
                  <a:gd name="T15" fmla="*/ 342 h 507"/>
                  <a:gd name="T16" fmla="*/ 1 w 500"/>
                  <a:gd name="T17" fmla="*/ 274 h 507"/>
                  <a:gd name="T18" fmla="*/ 0 w 500"/>
                  <a:gd name="T19" fmla="*/ 265 h 507"/>
                  <a:gd name="T20" fmla="*/ 11 w 500"/>
                  <a:gd name="T21" fmla="*/ 229 h 507"/>
                  <a:gd name="T22" fmla="*/ 34 w 500"/>
                  <a:gd name="T23" fmla="*/ 214 h 507"/>
                  <a:gd name="T24" fmla="*/ 58 w 500"/>
                  <a:gd name="T25" fmla="*/ 207 h 507"/>
                  <a:gd name="T26" fmla="*/ 89 w 500"/>
                  <a:gd name="T27" fmla="*/ 190 h 507"/>
                  <a:gd name="T28" fmla="*/ 124 w 500"/>
                  <a:gd name="T29" fmla="*/ 173 h 507"/>
                  <a:gd name="T30" fmla="*/ 120 w 500"/>
                  <a:gd name="T31" fmla="*/ 154 h 507"/>
                  <a:gd name="T32" fmla="*/ 144 w 500"/>
                  <a:gd name="T33" fmla="*/ 143 h 507"/>
                  <a:gd name="T34" fmla="*/ 158 w 500"/>
                  <a:gd name="T35" fmla="*/ 140 h 507"/>
                  <a:gd name="T36" fmla="*/ 183 w 500"/>
                  <a:gd name="T37" fmla="*/ 142 h 507"/>
                  <a:gd name="T38" fmla="*/ 186 w 500"/>
                  <a:gd name="T39" fmla="*/ 126 h 507"/>
                  <a:gd name="T40" fmla="*/ 178 w 500"/>
                  <a:gd name="T41" fmla="*/ 104 h 507"/>
                  <a:gd name="T42" fmla="*/ 176 w 500"/>
                  <a:gd name="T43" fmla="*/ 73 h 507"/>
                  <a:gd name="T44" fmla="*/ 165 w 500"/>
                  <a:gd name="T45" fmla="*/ 57 h 507"/>
                  <a:gd name="T46" fmla="*/ 195 w 500"/>
                  <a:gd name="T47" fmla="*/ 43 h 507"/>
                  <a:gd name="T48" fmla="*/ 221 w 500"/>
                  <a:gd name="T49" fmla="*/ 31 h 507"/>
                  <a:gd name="T50" fmla="*/ 254 w 500"/>
                  <a:gd name="T51" fmla="*/ 17 h 507"/>
                  <a:gd name="T52" fmla="*/ 292 w 500"/>
                  <a:gd name="T53" fmla="*/ 10 h 507"/>
                  <a:gd name="T54" fmla="*/ 335 w 500"/>
                  <a:gd name="T55" fmla="*/ 7 h 507"/>
                  <a:gd name="T56" fmla="*/ 356 w 500"/>
                  <a:gd name="T57" fmla="*/ 8 h 507"/>
                  <a:gd name="T58" fmla="*/ 385 w 500"/>
                  <a:gd name="T59" fmla="*/ 6 h 507"/>
                  <a:gd name="T60" fmla="*/ 412 w 500"/>
                  <a:gd name="T61" fmla="*/ 6 h 507"/>
                  <a:gd name="T62" fmla="*/ 419 w 500"/>
                  <a:gd name="T63" fmla="*/ 11 h 507"/>
                  <a:gd name="T64" fmla="*/ 413 w 500"/>
                  <a:gd name="T65" fmla="*/ 28 h 507"/>
                  <a:gd name="T66" fmla="*/ 413 w 500"/>
                  <a:gd name="T67" fmla="*/ 50 h 507"/>
                  <a:gd name="T68" fmla="*/ 406 w 500"/>
                  <a:gd name="T69" fmla="*/ 75 h 507"/>
                  <a:gd name="T70" fmla="*/ 395 w 500"/>
                  <a:gd name="T71" fmla="*/ 99 h 507"/>
                  <a:gd name="T72" fmla="*/ 414 w 500"/>
                  <a:gd name="T73" fmla="*/ 123 h 507"/>
                  <a:gd name="T74" fmla="*/ 431 w 500"/>
                  <a:gd name="T75" fmla="*/ 143 h 507"/>
                  <a:gd name="T76" fmla="*/ 438 w 500"/>
                  <a:gd name="T77" fmla="*/ 182 h 507"/>
                  <a:gd name="T78" fmla="*/ 443 w 500"/>
                  <a:gd name="T79" fmla="*/ 194 h 507"/>
                  <a:gd name="T80" fmla="*/ 447 w 500"/>
                  <a:gd name="T81" fmla="*/ 214 h 507"/>
                  <a:gd name="T82" fmla="*/ 450 w 500"/>
                  <a:gd name="T83" fmla="*/ 255 h 507"/>
                  <a:gd name="T84" fmla="*/ 450 w 500"/>
                  <a:gd name="T85" fmla="*/ 283 h 507"/>
                  <a:gd name="T86" fmla="*/ 448 w 500"/>
                  <a:gd name="T87" fmla="*/ 323 h 507"/>
                  <a:gd name="T88" fmla="*/ 461 w 500"/>
                  <a:gd name="T89" fmla="*/ 354 h 507"/>
                  <a:gd name="T90" fmla="*/ 492 w 500"/>
                  <a:gd name="T91" fmla="*/ 36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0" h="507">
                    <a:moveTo>
                      <a:pt x="500" y="382"/>
                    </a:moveTo>
                    <a:cubicBezTo>
                      <a:pt x="500" y="383"/>
                      <a:pt x="499" y="383"/>
                      <a:pt x="498" y="384"/>
                    </a:cubicBezTo>
                    <a:cubicBezTo>
                      <a:pt x="416" y="435"/>
                      <a:pt x="365" y="482"/>
                      <a:pt x="355" y="490"/>
                    </a:cubicBezTo>
                    <a:cubicBezTo>
                      <a:pt x="345" y="497"/>
                      <a:pt x="343" y="499"/>
                      <a:pt x="332" y="501"/>
                    </a:cubicBezTo>
                    <a:cubicBezTo>
                      <a:pt x="323" y="502"/>
                      <a:pt x="319" y="504"/>
                      <a:pt x="312" y="505"/>
                    </a:cubicBezTo>
                    <a:cubicBezTo>
                      <a:pt x="309" y="505"/>
                      <a:pt x="306" y="506"/>
                      <a:pt x="303" y="506"/>
                    </a:cubicBezTo>
                    <a:cubicBezTo>
                      <a:pt x="290" y="507"/>
                      <a:pt x="296" y="507"/>
                      <a:pt x="286" y="506"/>
                    </a:cubicBezTo>
                    <a:cubicBezTo>
                      <a:pt x="276" y="505"/>
                      <a:pt x="286" y="500"/>
                      <a:pt x="286" y="494"/>
                    </a:cubicBezTo>
                    <a:cubicBezTo>
                      <a:pt x="286" y="488"/>
                      <a:pt x="284" y="488"/>
                      <a:pt x="282" y="483"/>
                    </a:cubicBezTo>
                    <a:cubicBezTo>
                      <a:pt x="281" y="478"/>
                      <a:pt x="280" y="482"/>
                      <a:pt x="270" y="480"/>
                    </a:cubicBezTo>
                    <a:cubicBezTo>
                      <a:pt x="261" y="478"/>
                      <a:pt x="268" y="478"/>
                      <a:pt x="265" y="474"/>
                    </a:cubicBezTo>
                    <a:cubicBezTo>
                      <a:pt x="262" y="469"/>
                      <a:pt x="261" y="475"/>
                      <a:pt x="253" y="474"/>
                    </a:cubicBezTo>
                    <a:cubicBezTo>
                      <a:pt x="244" y="473"/>
                      <a:pt x="250" y="470"/>
                      <a:pt x="247" y="465"/>
                    </a:cubicBezTo>
                    <a:cubicBezTo>
                      <a:pt x="245" y="460"/>
                      <a:pt x="245" y="463"/>
                      <a:pt x="238" y="460"/>
                    </a:cubicBezTo>
                    <a:cubicBezTo>
                      <a:pt x="231" y="458"/>
                      <a:pt x="238" y="452"/>
                      <a:pt x="238" y="452"/>
                    </a:cubicBezTo>
                    <a:cubicBezTo>
                      <a:pt x="91" y="342"/>
                      <a:pt x="91" y="342"/>
                      <a:pt x="91" y="342"/>
                    </a:cubicBezTo>
                    <a:cubicBezTo>
                      <a:pt x="1" y="275"/>
                      <a:pt x="1" y="275"/>
                      <a:pt x="1" y="275"/>
                    </a:cubicBezTo>
                    <a:cubicBezTo>
                      <a:pt x="1" y="274"/>
                      <a:pt x="1" y="274"/>
                      <a:pt x="1" y="274"/>
                    </a:cubicBezTo>
                    <a:cubicBezTo>
                      <a:pt x="2" y="265"/>
                      <a:pt x="2" y="265"/>
                      <a:pt x="2" y="265"/>
                    </a:cubicBezTo>
                    <a:cubicBezTo>
                      <a:pt x="0" y="265"/>
                      <a:pt x="0" y="265"/>
                      <a:pt x="0" y="265"/>
                    </a:cubicBezTo>
                    <a:cubicBezTo>
                      <a:pt x="2" y="240"/>
                      <a:pt x="2" y="240"/>
                      <a:pt x="2" y="240"/>
                    </a:cubicBezTo>
                    <a:cubicBezTo>
                      <a:pt x="2" y="240"/>
                      <a:pt x="6" y="234"/>
                      <a:pt x="11" y="229"/>
                    </a:cubicBezTo>
                    <a:cubicBezTo>
                      <a:pt x="17" y="225"/>
                      <a:pt x="15" y="225"/>
                      <a:pt x="23" y="221"/>
                    </a:cubicBezTo>
                    <a:cubicBezTo>
                      <a:pt x="30" y="217"/>
                      <a:pt x="29" y="216"/>
                      <a:pt x="34" y="214"/>
                    </a:cubicBezTo>
                    <a:cubicBezTo>
                      <a:pt x="39" y="212"/>
                      <a:pt x="46" y="213"/>
                      <a:pt x="50" y="214"/>
                    </a:cubicBezTo>
                    <a:cubicBezTo>
                      <a:pt x="55" y="214"/>
                      <a:pt x="56" y="211"/>
                      <a:pt x="58" y="207"/>
                    </a:cubicBezTo>
                    <a:cubicBezTo>
                      <a:pt x="59" y="204"/>
                      <a:pt x="71" y="205"/>
                      <a:pt x="80" y="203"/>
                    </a:cubicBezTo>
                    <a:cubicBezTo>
                      <a:pt x="89" y="201"/>
                      <a:pt x="83" y="197"/>
                      <a:pt x="89" y="190"/>
                    </a:cubicBezTo>
                    <a:cubicBezTo>
                      <a:pt x="96" y="182"/>
                      <a:pt x="103" y="185"/>
                      <a:pt x="106" y="183"/>
                    </a:cubicBezTo>
                    <a:cubicBezTo>
                      <a:pt x="110" y="181"/>
                      <a:pt x="115" y="175"/>
                      <a:pt x="124" y="173"/>
                    </a:cubicBezTo>
                    <a:cubicBezTo>
                      <a:pt x="132" y="171"/>
                      <a:pt x="123" y="167"/>
                      <a:pt x="123" y="162"/>
                    </a:cubicBezTo>
                    <a:cubicBezTo>
                      <a:pt x="123" y="157"/>
                      <a:pt x="120" y="156"/>
                      <a:pt x="120" y="154"/>
                    </a:cubicBezTo>
                    <a:cubicBezTo>
                      <a:pt x="121" y="152"/>
                      <a:pt x="134" y="155"/>
                      <a:pt x="136" y="154"/>
                    </a:cubicBezTo>
                    <a:cubicBezTo>
                      <a:pt x="138" y="153"/>
                      <a:pt x="143" y="148"/>
                      <a:pt x="144" y="143"/>
                    </a:cubicBezTo>
                    <a:cubicBezTo>
                      <a:pt x="145" y="138"/>
                      <a:pt x="149" y="142"/>
                      <a:pt x="150" y="140"/>
                    </a:cubicBezTo>
                    <a:cubicBezTo>
                      <a:pt x="152" y="138"/>
                      <a:pt x="155" y="140"/>
                      <a:pt x="158" y="140"/>
                    </a:cubicBezTo>
                    <a:cubicBezTo>
                      <a:pt x="161" y="140"/>
                      <a:pt x="169" y="141"/>
                      <a:pt x="175" y="142"/>
                    </a:cubicBezTo>
                    <a:cubicBezTo>
                      <a:pt x="182" y="144"/>
                      <a:pt x="177" y="143"/>
                      <a:pt x="183" y="142"/>
                    </a:cubicBezTo>
                    <a:cubicBezTo>
                      <a:pt x="188" y="142"/>
                      <a:pt x="184" y="138"/>
                      <a:pt x="186" y="136"/>
                    </a:cubicBezTo>
                    <a:cubicBezTo>
                      <a:pt x="188" y="134"/>
                      <a:pt x="189" y="129"/>
                      <a:pt x="186" y="126"/>
                    </a:cubicBezTo>
                    <a:cubicBezTo>
                      <a:pt x="184" y="124"/>
                      <a:pt x="186" y="124"/>
                      <a:pt x="180" y="117"/>
                    </a:cubicBezTo>
                    <a:cubicBezTo>
                      <a:pt x="174" y="109"/>
                      <a:pt x="178" y="111"/>
                      <a:pt x="178" y="104"/>
                    </a:cubicBezTo>
                    <a:cubicBezTo>
                      <a:pt x="177" y="97"/>
                      <a:pt x="178" y="99"/>
                      <a:pt x="176" y="92"/>
                    </a:cubicBezTo>
                    <a:cubicBezTo>
                      <a:pt x="174" y="84"/>
                      <a:pt x="175" y="81"/>
                      <a:pt x="176" y="73"/>
                    </a:cubicBezTo>
                    <a:cubicBezTo>
                      <a:pt x="177" y="65"/>
                      <a:pt x="172" y="65"/>
                      <a:pt x="169" y="61"/>
                    </a:cubicBezTo>
                    <a:cubicBezTo>
                      <a:pt x="167" y="59"/>
                      <a:pt x="166" y="58"/>
                      <a:pt x="165" y="57"/>
                    </a:cubicBezTo>
                    <a:cubicBezTo>
                      <a:pt x="169" y="58"/>
                      <a:pt x="174" y="58"/>
                      <a:pt x="178" y="55"/>
                    </a:cubicBezTo>
                    <a:cubicBezTo>
                      <a:pt x="184" y="51"/>
                      <a:pt x="188" y="47"/>
                      <a:pt x="195" y="43"/>
                    </a:cubicBezTo>
                    <a:cubicBezTo>
                      <a:pt x="203" y="39"/>
                      <a:pt x="203" y="35"/>
                      <a:pt x="210" y="36"/>
                    </a:cubicBezTo>
                    <a:cubicBezTo>
                      <a:pt x="217" y="38"/>
                      <a:pt x="218" y="35"/>
                      <a:pt x="221" y="31"/>
                    </a:cubicBezTo>
                    <a:cubicBezTo>
                      <a:pt x="224" y="27"/>
                      <a:pt x="227" y="25"/>
                      <a:pt x="234" y="23"/>
                    </a:cubicBezTo>
                    <a:cubicBezTo>
                      <a:pt x="241" y="21"/>
                      <a:pt x="241" y="18"/>
                      <a:pt x="254" y="17"/>
                    </a:cubicBezTo>
                    <a:cubicBezTo>
                      <a:pt x="266" y="17"/>
                      <a:pt x="269" y="15"/>
                      <a:pt x="275" y="14"/>
                    </a:cubicBezTo>
                    <a:cubicBezTo>
                      <a:pt x="281" y="13"/>
                      <a:pt x="281" y="13"/>
                      <a:pt x="292" y="10"/>
                    </a:cubicBezTo>
                    <a:cubicBezTo>
                      <a:pt x="304" y="7"/>
                      <a:pt x="307" y="5"/>
                      <a:pt x="310" y="6"/>
                    </a:cubicBezTo>
                    <a:cubicBezTo>
                      <a:pt x="313" y="7"/>
                      <a:pt x="331" y="5"/>
                      <a:pt x="335" y="7"/>
                    </a:cubicBezTo>
                    <a:cubicBezTo>
                      <a:pt x="339" y="9"/>
                      <a:pt x="343" y="16"/>
                      <a:pt x="347" y="13"/>
                    </a:cubicBezTo>
                    <a:cubicBezTo>
                      <a:pt x="352" y="10"/>
                      <a:pt x="348" y="9"/>
                      <a:pt x="356" y="8"/>
                    </a:cubicBezTo>
                    <a:cubicBezTo>
                      <a:pt x="365" y="7"/>
                      <a:pt x="364" y="0"/>
                      <a:pt x="367" y="2"/>
                    </a:cubicBezTo>
                    <a:cubicBezTo>
                      <a:pt x="370" y="4"/>
                      <a:pt x="372" y="8"/>
                      <a:pt x="385" y="6"/>
                    </a:cubicBezTo>
                    <a:cubicBezTo>
                      <a:pt x="397" y="5"/>
                      <a:pt x="397" y="1"/>
                      <a:pt x="400" y="3"/>
                    </a:cubicBezTo>
                    <a:cubicBezTo>
                      <a:pt x="403" y="5"/>
                      <a:pt x="404" y="6"/>
                      <a:pt x="412" y="6"/>
                    </a:cubicBezTo>
                    <a:cubicBezTo>
                      <a:pt x="416" y="6"/>
                      <a:pt x="419" y="6"/>
                      <a:pt x="422" y="5"/>
                    </a:cubicBezTo>
                    <a:cubicBezTo>
                      <a:pt x="422" y="7"/>
                      <a:pt x="422" y="9"/>
                      <a:pt x="419" y="11"/>
                    </a:cubicBezTo>
                    <a:cubicBezTo>
                      <a:pt x="414" y="13"/>
                      <a:pt x="408" y="16"/>
                      <a:pt x="411" y="19"/>
                    </a:cubicBezTo>
                    <a:cubicBezTo>
                      <a:pt x="414" y="22"/>
                      <a:pt x="417" y="23"/>
                      <a:pt x="413" y="28"/>
                    </a:cubicBezTo>
                    <a:cubicBezTo>
                      <a:pt x="409" y="34"/>
                      <a:pt x="409" y="34"/>
                      <a:pt x="411" y="37"/>
                    </a:cubicBezTo>
                    <a:cubicBezTo>
                      <a:pt x="413" y="40"/>
                      <a:pt x="413" y="41"/>
                      <a:pt x="413" y="50"/>
                    </a:cubicBezTo>
                    <a:cubicBezTo>
                      <a:pt x="413" y="59"/>
                      <a:pt x="418" y="60"/>
                      <a:pt x="413" y="65"/>
                    </a:cubicBezTo>
                    <a:cubicBezTo>
                      <a:pt x="409" y="70"/>
                      <a:pt x="414" y="69"/>
                      <a:pt x="406" y="75"/>
                    </a:cubicBezTo>
                    <a:cubicBezTo>
                      <a:pt x="398" y="82"/>
                      <a:pt x="395" y="82"/>
                      <a:pt x="395" y="87"/>
                    </a:cubicBezTo>
                    <a:cubicBezTo>
                      <a:pt x="395" y="93"/>
                      <a:pt x="392" y="94"/>
                      <a:pt x="395" y="99"/>
                    </a:cubicBezTo>
                    <a:cubicBezTo>
                      <a:pt x="398" y="105"/>
                      <a:pt x="398" y="110"/>
                      <a:pt x="403" y="114"/>
                    </a:cubicBezTo>
                    <a:cubicBezTo>
                      <a:pt x="409" y="119"/>
                      <a:pt x="413" y="119"/>
                      <a:pt x="414" y="123"/>
                    </a:cubicBezTo>
                    <a:cubicBezTo>
                      <a:pt x="415" y="128"/>
                      <a:pt x="416" y="130"/>
                      <a:pt x="421" y="134"/>
                    </a:cubicBezTo>
                    <a:cubicBezTo>
                      <a:pt x="425" y="137"/>
                      <a:pt x="430" y="134"/>
                      <a:pt x="431" y="143"/>
                    </a:cubicBezTo>
                    <a:cubicBezTo>
                      <a:pt x="432" y="152"/>
                      <a:pt x="433" y="149"/>
                      <a:pt x="435" y="159"/>
                    </a:cubicBezTo>
                    <a:cubicBezTo>
                      <a:pt x="437" y="170"/>
                      <a:pt x="437" y="177"/>
                      <a:pt x="438" y="182"/>
                    </a:cubicBezTo>
                    <a:cubicBezTo>
                      <a:pt x="439" y="188"/>
                      <a:pt x="441" y="190"/>
                      <a:pt x="441" y="191"/>
                    </a:cubicBezTo>
                    <a:cubicBezTo>
                      <a:pt x="441" y="192"/>
                      <a:pt x="441" y="192"/>
                      <a:pt x="443" y="194"/>
                    </a:cubicBezTo>
                    <a:cubicBezTo>
                      <a:pt x="442" y="195"/>
                      <a:pt x="441" y="195"/>
                      <a:pt x="441" y="195"/>
                    </a:cubicBezTo>
                    <a:cubicBezTo>
                      <a:pt x="431" y="199"/>
                      <a:pt x="441" y="206"/>
                      <a:pt x="447" y="214"/>
                    </a:cubicBezTo>
                    <a:cubicBezTo>
                      <a:pt x="453" y="222"/>
                      <a:pt x="447" y="221"/>
                      <a:pt x="449" y="233"/>
                    </a:cubicBezTo>
                    <a:cubicBezTo>
                      <a:pt x="450" y="244"/>
                      <a:pt x="447" y="250"/>
                      <a:pt x="450" y="255"/>
                    </a:cubicBezTo>
                    <a:cubicBezTo>
                      <a:pt x="452" y="259"/>
                      <a:pt x="453" y="267"/>
                      <a:pt x="448" y="270"/>
                    </a:cubicBezTo>
                    <a:cubicBezTo>
                      <a:pt x="442" y="273"/>
                      <a:pt x="448" y="280"/>
                      <a:pt x="450" y="283"/>
                    </a:cubicBezTo>
                    <a:cubicBezTo>
                      <a:pt x="453" y="287"/>
                      <a:pt x="451" y="296"/>
                      <a:pt x="440" y="303"/>
                    </a:cubicBezTo>
                    <a:cubicBezTo>
                      <a:pt x="428" y="311"/>
                      <a:pt x="443" y="319"/>
                      <a:pt x="448" y="323"/>
                    </a:cubicBezTo>
                    <a:cubicBezTo>
                      <a:pt x="454" y="328"/>
                      <a:pt x="455" y="334"/>
                      <a:pt x="455" y="340"/>
                    </a:cubicBezTo>
                    <a:cubicBezTo>
                      <a:pt x="455" y="346"/>
                      <a:pt x="455" y="347"/>
                      <a:pt x="461" y="354"/>
                    </a:cubicBezTo>
                    <a:cubicBezTo>
                      <a:pt x="467" y="361"/>
                      <a:pt x="467" y="354"/>
                      <a:pt x="473" y="354"/>
                    </a:cubicBezTo>
                    <a:cubicBezTo>
                      <a:pt x="480" y="354"/>
                      <a:pt x="485" y="359"/>
                      <a:pt x="492" y="363"/>
                    </a:cubicBezTo>
                    <a:cubicBezTo>
                      <a:pt x="498" y="366"/>
                      <a:pt x="497" y="371"/>
                      <a:pt x="500" y="382"/>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 name="Freeform 884">
                <a:extLst>
                  <a:ext uri="{FF2B5EF4-FFF2-40B4-BE49-F238E27FC236}">
                    <a16:creationId xmlns:a16="http://schemas.microsoft.com/office/drawing/2014/main" id="{A2F0C3B2-3309-F92A-17A6-AAD51DB3CB40}"/>
                  </a:ext>
                </a:extLst>
              </p:cNvPr>
              <p:cNvSpPr>
                <a:spLocks/>
              </p:cNvSpPr>
              <p:nvPr/>
            </p:nvSpPr>
            <p:spPr bwMode="auto">
              <a:xfrm>
                <a:off x="2651" y="1418"/>
                <a:ext cx="60" cy="120"/>
              </a:xfrm>
              <a:custGeom>
                <a:avLst/>
                <a:gdLst>
                  <a:gd name="T0" fmla="*/ 85 w 100"/>
                  <a:gd name="T1" fmla="*/ 146 h 200"/>
                  <a:gd name="T2" fmla="*/ 71 w 100"/>
                  <a:gd name="T3" fmla="*/ 158 h 200"/>
                  <a:gd name="T4" fmla="*/ 68 w 100"/>
                  <a:gd name="T5" fmla="*/ 172 h 200"/>
                  <a:gd name="T6" fmla="*/ 65 w 100"/>
                  <a:gd name="T7" fmla="*/ 187 h 200"/>
                  <a:gd name="T8" fmla="*/ 51 w 100"/>
                  <a:gd name="T9" fmla="*/ 200 h 200"/>
                  <a:gd name="T10" fmla="*/ 49 w 100"/>
                  <a:gd name="T11" fmla="*/ 197 h 200"/>
                  <a:gd name="T12" fmla="*/ 46 w 100"/>
                  <a:gd name="T13" fmla="*/ 188 h 200"/>
                  <a:gd name="T14" fmla="*/ 43 w 100"/>
                  <a:gd name="T15" fmla="*/ 165 h 200"/>
                  <a:gd name="T16" fmla="*/ 39 w 100"/>
                  <a:gd name="T17" fmla="*/ 149 h 200"/>
                  <a:gd name="T18" fmla="*/ 29 w 100"/>
                  <a:gd name="T19" fmla="*/ 140 h 200"/>
                  <a:gd name="T20" fmla="*/ 22 w 100"/>
                  <a:gd name="T21" fmla="*/ 129 h 200"/>
                  <a:gd name="T22" fmla="*/ 11 w 100"/>
                  <a:gd name="T23" fmla="*/ 120 h 200"/>
                  <a:gd name="T24" fmla="*/ 3 w 100"/>
                  <a:gd name="T25" fmla="*/ 105 h 200"/>
                  <a:gd name="T26" fmla="*/ 3 w 100"/>
                  <a:gd name="T27" fmla="*/ 93 h 200"/>
                  <a:gd name="T28" fmla="*/ 14 w 100"/>
                  <a:gd name="T29" fmla="*/ 81 h 200"/>
                  <a:gd name="T30" fmla="*/ 21 w 100"/>
                  <a:gd name="T31" fmla="*/ 71 h 200"/>
                  <a:gd name="T32" fmla="*/ 21 w 100"/>
                  <a:gd name="T33" fmla="*/ 56 h 200"/>
                  <a:gd name="T34" fmla="*/ 19 w 100"/>
                  <a:gd name="T35" fmla="*/ 43 h 200"/>
                  <a:gd name="T36" fmla="*/ 21 w 100"/>
                  <a:gd name="T37" fmla="*/ 34 h 200"/>
                  <a:gd name="T38" fmla="*/ 19 w 100"/>
                  <a:gd name="T39" fmla="*/ 25 h 200"/>
                  <a:gd name="T40" fmla="*/ 27 w 100"/>
                  <a:gd name="T41" fmla="*/ 17 h 200"/>
                  <a:gd name="T42" fmla="*/ 30 w 100"/>
                  <a:gd name="T43" fmla="*/ 11 h 200"/>
                  <a:gd name="T44" fmla="*/ 40 w 100"/>
                  <a:gd name="T45" fmla="*/ 7 h 200"/>
                  <a:gd name="T46" fmla="*/ 51 w 100"/>
                  <a:gd name="T47" fmla="*/ 1 h 200"/>
                  <a:gd name="T48" fmla="*/ 58 w 100"/>
                  <a:gd name="T49" fmla="*/ 3 h 200"/>
                  <a:gd name="T50" fmla="*/ 67 w 100"/>
                  <a:gd name="T51" fmla="*/ 8 h 200"/>
                  <a:gd name="T52" fmla="*/ 70 w 100"/>
                  <a:gd name="T53" fmla="*/ 15 h 200"/>
                  <a:gd name="T54" fmla="*/ 83 w 100"/>
                  <a:gd name="T55" fmla="*/ 9 h 200"/>
                  <a:gd name="T56" fmla="*/ 87 w 100"/>
                  <a:gd name="T57" fmla="*/ 16 h 200"/>
                  <a:gd name="T58" fmla="*/ 77 w 100"/>
                  <a:gd name="T59" fmla="*/ 26 h 200"/>
                  <a:gd name="T60" fmla="*/ 72 w 100"/>
                  <a:gd name="T61" fmla="*/ 35 h 200"/>
                  <a:gd name="T62" fmla="*/ 75 w 100"/>
                  <a:gd name="T63" fmla="*/ 42 h 200"/>
                  <a:gd name="T64" fmla="*/ 86 w 100"/>
                  <a:gd name="T65" fmla="*/ 51 h 200"/>
                  <a:gd name="T66" fmla="*/ 82 w 100"/>
                  <a:gd name="T67" fmla="*/ 71 h 200"/>
                  <a:gd name="T68" fmla="*/ 74 w 100"/>
                  <a:gd name="T69" fmla="*/ 79 h 200"/>
                  <a:gd name="T70" fmla="*/ 63 w 100"/>
                  <a:gd name="T71" fmla="*/ 88 h 200"/>
                  <a:gd name="T72" fmla="*/ 63 w 100"/>
                  <a:gd name="T73" fmla="*/ 97 h 200"/>
                  <a:gd name="T74" fmla="*/ 74 w 100"/>
                  <a:gd name="T75" fmla="*/ 104 h 200"/>
                  <a:gd name="T76" fmla="*/ 78 w 100"/>
                  <a:gd name="T77" fmla="*/ 102 h 200"/>
                  <a:gd name="T78" fmla="*/ 82 w 100"/>
                  <a:gd name="T79" fmla="*/ 97 h 200"/>
                  <a:gd name="T80" fmla="*/ 85 w 100"/>
                  <a:gd name="T81" fmla="*/ 98 h 200"/>
                  <a:gd name="T82" fmla="*/ 84 w 100"/>
                  <a:gd name="T83" fmla="*/ 104 h 200"/>
                  <a:gd name="T84" fmla="*/ 90 w 100"/>
                  <a:gd name="T85" fmla="*/ 108 h 200"/>
                  <a:gd name="T86" fmla="*/ 95 w 100"/>
                  <a:gd name="T87" fmla="*/ 117 h 200"/>
                  <a:gd name="T88" fmla="*/ 96 w 100"/>
                  <a:gd name="T89" fmla="*/ 117 h 200"/>
                  <a:gd name="T90" fmla="*/ 98 w 100"/>
                  <a:gd name="T91" fmla="*/ 136 h 200"/>
                  <a:gd name="T92" fmla="*/ 85 w 100"/>
                  <a:gd name="T93" fmla="*/ 14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 h="200">
                    <a:moveTo>
                      <a:pt x="85" y="146"/>
                    </a:moveTo>
                    <a:cubicBezTo>
                      <a:pt x="79" y="148"/>
                      <a:pt x="74" y="157"/>
                      <a:pt x="71" y="158"/>
                    </a:cubicBezTo>
                    <a:cubicBezTo>
                      <a:pt x="68" y="159"/>
                      <a:pt x="63" y="165"/>
                      <a:pt x="68" y="172"/>
                    </a:cubicBezTo>
                    <a:cubicBezTo>
                      <a:pt x="72" y="180"/>
                      <a:pt x="69" y="183"/>
                      <a:pt x="65" y="187"/>
                    </a:cubicBezTo>
                    <a:cubicBezTo>
                      <a:pt x="61" y="191"/>
                      <a:pt x="59" y="196"/>
                      <a:pt x="51" y="200"/>
                    </a:cubicBezTo>
                    <a:cubicBezTo>
                      <a:pt x="49" y="198"/>
                      <a:pt x="49" y="198"/>
                      <a:pt x="49" y="197"/>
                    </a:cubicBezTo>
                    <a:cubicBezTo>
                      <a:pt x="49" y="196"/>
                      <a:pt x="47" y="194"/>
                      <a:pt x="46" y="188"/>
                    </a:cubicBezTo>
                    <a:cubicBezTo>
                      <a:pt x="45" y="183"/>
                      <a:pt x="45" y="176"/>
                      <a:pt x="43" y="165"/>
                    </a:cubicBezTo>
                    <a:cubicBezTo>
                      <a:pt x="41" y="155"/>
                      <a:pt x="40" y="158"/>
                      <a:pt x="39" y="149"/>
                    </a:cubicBezTo>
                    <a:cubicBezTo>
                      <a:pt x="38" y="140"/>
                      <a:pt x="33" y="143"/>
                      <a:pt x="29" y="140"/>
                    </a:cubicBezTo>
                    <a:cubicBezTo>
                      <a:pt x="24" y="136"/>
                      <a:pt x="23" y="134"/>
                      <a:pt x="22" y="129"/>
                    </a:cubicBezTo>
                    <a:cubicBezTo>
                      <a:pt x="21" y="125"/>
                      <a:pt x="17" y="125"/>
                      <a:pt x="11" y="120"/>
                    </a:cubicBezTo>
                    <a:cubicBezTo>
                      <a:pt x="6" y="116"/>
                      <a:pt x="6" y="111"/>
                      <a:pt x="3" y="105"/>
                    </a:cubicBezTo>
                    <a:cubicBezTo>
                      <a:pt x="0" y="100"/>
                      <a:pt x="3" y="99"/>
                      <a:pt x="3" y="93"/>
                    </a:cubicBezTo>
                    <a:cubicBezTo>
                      <a:pt x="3" y="88"/>
                      <a:pt x="6" y="88"/>
                      <a:pt x="14" y="81"/>
                    </a:cubicBezTo>
                    <a:cubicBezTo>
                      <a:pt x="22" y="75"/>
                      <a:pt x="17" y="76"/>
                      <a:pt x="21" y="71"/>
                    </a:cubicBezTo>
                    <a:cubicBezTo>
                      <a:pt x="26" y="66"/>
                      <a:pt x="21" y="65"/>
                      <a:pt x="21" y="56"/>
                    </a:cubicBezTo>
                    <a:cubicBezTo>
                      <a:pt x="21" y="47"/>
                      <a:pt x="21" y="46"/>
                      <a:pt x="19" y="43"/>
                    </a:cubicBezTo>
                    <a:cubicBezTo>
                      <a:pt x="17" y="40"/>
                      <a:pt x="17" y="40"/>
                      <a:pt x="21" y="34"/>
                    </a:cubicBezTo>
                    <a:cubicBezTo>
                      <a:pt x="25" y="29"/>
                      <a:pt x="22" y="28"/>
                      <a:pt x="19" y="25"/>
                    </a:cubicBezTo>
                    <a:cubicBezTo>
                      <a:pt x="16" y="22"/>
                      <a:pt x="22" y="19"/>
                      <a:pt x="27" y="17"/>
                    </a:cubicBezTo>
                    <a:cubicBezTo>
                      <a:pt x="30" y="15"/>
                      <a:pt x="30" y="13"/>
                      <a:pt x="30" y="11"/>
                    </a:cubicBezTo>
                    <a:cubicBezTo>
                      <a:pt x="33" y="11"/>
                      <a:pt x="36" y="10"/>
                      <a:pt x="40" y="7"/>
                    </a:cubicBezTo>
                    <a:cubicBezTo>
                      <a:pt x="47" y="3"/>
                      <a:pt x="49" y="0"/>
                      <a:pt x="51" y="1"/>
                    </a:cubicBezTo>
                    <a:cubicBezTo>
                      <a:pt x="52" y="2"/>
                      <a:pt x="53" y="1"/>
                      <a:pt x="58" y="3"/>
                    </a:cubicBezTo>
                    <a:cubicBezTo>
                      <a:pt x="63" y="4"/>
                      <a:pt x="66" y="3"/>
                      <a:pt x="67" y="8"/>
                    </a:cubicBezTo>
                    <a:cubicBezTo>
                      <a:pt x="68" y="12"/>
                      <a:pt x="62" y="16"/>
                      <a:pt x="70" y="15"/>
                    </a:cubicBezTo>
                    <a:cubicBezTo>
                      <a:pt x="77" y="13"/>
                      <a:pt x="79" y="10"/>
                      <a:pt x="83" y="9"/>
                    </a:cubicBezTo>
                    <a:cubicBezTo>
                      <a:pt x="87" y="9"/>
                      <a:pt x="91" y="12"/>
                      <a:pt x="87" y="16"/>
                    </a:cubicBezTo>
                    <a:cubicBezTo>
                      <a:pt x="83" y="20"/>
                      <a:pt x="81" y="22"/>
                      <a:pt x="77" y="26"/>
                    </a:cubicBezTo>
                    <a:cubicBezTo>
                      <a:pt x="73" y="31"/>
                      <a:pt x="69" y="30"/>
                      <a:pt x="72" y="35"/>
                    </a:cubicBezTo>
                    <a:cubicBezTo>
                      <a:pt x="75" y="41"/>
                      <a:pt x="73" y="41"/>
                      <a:pt x="75" y="42"/>
                    </a:cubicBezTo>
                    <a:cubicBezTo>
                      <a:pt x="77" y="43"/>
                      <a:pt x="88" y="44"/>
                      <a:pt x="86" y="51"/>
                    </a:cubicBezTo>
                    <a:cubicBezTo>
                      <a:pt x="84" y="57"/>
                      <a:pt x="86" y="68"/>
                      <a:pt x="82" y="71"/>
                    </a:cubicBezTo>
                    <a:cubicBezTo>
                      <a:pt x="77" y="74"/>
                      <a:pt x="80" y="75"/>
                      <a:pt x="74" y="79"/>
                    </a:cubicBezTo>
                    <a:cubicBezTo>
                      <a:pt x="69" y="84"/>
                      <a:pt x="64" y="85"/>
                      <a:pt x="63" y="88"/>
                    </a:cubicBezTo>
                    <a:cubicBezTo>
                      <a:pt x="61" y="92"/>
                      <a:pt x="58" y="92"/>
                      <a:pt x="63" y="97"/>
                    </a:cubicBezTo>
                    <a:cubicBezTo>
                      <a:pt x="68" y="102"/>
                      <a:pt x="71" y="105"/>
                      <a:pt x="74" y="104"/>
                    </a:cubicBezTo>
                    <a:cubicBezTo>
                      <a:pt x="78" y="104"/>
                      <a:pt x="78" y="105"/>
                      <a:pt x="78" y="102"/>
                    </a:cubicBezTo>
                    <a:cubicBezTo>
                      <a:pt x="78" y="98"/>
                      <a:pt x="81" y="97"/>
                      <a:pt x="82" y="97"/>
                    </a:cubicBezTo>
                    <a:cubicBezTo>
                      <a:pt x="83" y="97"/>
                      <a:pt x="86" y="94"/>
                      <a:pt x="85" y="98"/>
                    </a:cubicBezTo>
                    <a:cubicBezTo>
                      <a:pt x="84" y="102"/>
                      <a:pt x="81" y="102"/>
                      <a:pt x="84" y="104"/>
                    </a:cubicBezTo>
                    <a:cubicBezTo>
                      <a:pt x="87" y="105"/>
                      <a:pt x="90" y="102"/>
                      <a:pt x="90" y="108"/>
                    </a:cubicBezTo>
                    <a:cubicBezTo>
                      <a:pt x="90" y="115"/>
                      <a:pt x="93" y="117"/>
                      <a:pt x="95" y="117"/>
                    </a:cubicBezTo>
                    <a:cubicBezTo>
                      <a:pt x="96" y="117"/>
                      <a:pt x="96" y="117"/>
                      <a:pt x="96" y="117"/>
                    </a:cubicBezTo>
                    <a:cubicBezTo>
                      <a:pt x="96" y="122"/>
                      <a:pt x="97" y="135"/>
                      <a:pt x="98" y="136"/>
                    </a:cubicBezTo>
                    <a:cubicBezTo>
                      <a:pt x="100" y="138"/>
                      <a:pt x="92" y="144"/>
                      <a:pt x="85" y="146"/>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 name="Freeform 885">
                <a:extLst>
                  <a:ext uri="{FF2B5EF4-FFF2-40B4-BE49-F238E27FC236}">
                    <a16:creationId xmlns:a16="http://schemas.microsoft.com/office/drawing/2014/main" id="{E37138C1-49F4-47BC-CB98-74D1FB8938EA}"/>
                  </a:ext>
                </a:extLst>
              </p:cNvPr>
              <p:cNvSpPr>
                <a:spLocks/>
              </p:cNvSpPr>
              <p:nvPr/>
            </p:nvSpPr>
            <p:spPr bwMode="auto">
              <a:xfrm>
                <a:off x="2672" y="1488"/>
                <a:ext cx="236" cy="230"/>
              </a:xfrm>
              <a:custGeom>
                <a:avLst/>
                <a:gdLst>
                  <a:gd name="T0" fmla="*/ 368 w 393"/>
                  <a:gd name="T1" fmla="*/ 383 h 384"/>
                  <a:gd name="T2" fmla="*/ 173 w 393"/>
                  <a:gd name="T3" fmla="*/ 273 h 384"/>
                  <a:gd name="T4" fmla="*/ 130 w 393"/>
                  <a:gd name="T5" fmla="*/ 296 h 384"/>
                  <a:gd name="T6" fmla="*/ 70 w 393"/>
                  <a:gd name="T7" fmla="*/ 273 h 384"/>
                  <a:gd name="T8" fmla="*/ 64 w 393"/>
                  <a:gd name="T9" fmla="*/ 252 h 384"/>
                  <a:gd name="T10" fmla="*/ 33 w 393"/>
                  <a:gd name="T11" fmla="*/ 243 h 384"/>
                  <a:gd name="T12" fmla="*/ 20 w 393"/>
                  <a:gd name="T13" fmla="*/ 212 h 384"/>
                  <a:gd name="T14" fmla="*/ 22 w 393"/>
                  <a:gd name="T15" fmla="*/ 172 h 384"/>
                  <a:gd name="T16" fmla="*/ 22 w 393"/>
                  <a:gd name="T17" fmla="*/ 144 h 384"/>
                  <a:gd name="T18" fmla="*/ 19 w 393"/>
                  <a:gd name="T19" fmla="*/ 103 h 384"/>
                  <a:gd name="T20" fmla="*/ 15 w 393"/>
                  <a:gd name="T21" fmla="*/ 83 h 384"/>
                  <a:gd name="T22" fmla="*/ 32 w 393"/>
                  <a:gd name="T23" fmla="*/ 55 h 384"/>
                  <a:gd name="T24" fmla="*/ 49 w 393"/>
                  <a:gd name="T25" fmla="*/ 29 h 384"/>
                  <a:gd name="T26" fmla="*/ 60 w 393"/>
                  <a:gd name="T27" fmla="*/ 0 h 384"/>
                  <a:gd name="T28" fmla="*/ 85 w 393"/>
                  <a:gd name="T29" fmla="*/ 9 h 384"/>
                  <a:gd name="T30" fmla="*/ 113 w 393"/>
                  <a:gd name="T31" fmla="*/ 8 h 384"/>
                  <a:gd name="T32" fmla="*/ 134 w 393"/>
                  <a:gd name="T33" fmla="*/ 19 h 384"/>
                  <a:gd name="T34" fmla="*/ 152 w 393"/>
                  <a:gd name="T35" fmla="*/ 30 h 384"/>
                  <a:gd name="T36" fmla="*/ 168 w 393"/>
                  <a:gd name="T37" fmla="*/ 52 h 384"/>
                  <a:gd name="T38" fmla="*/ 194 w 393"/>
                  <a:gd name="T39" fmla="*/ 54 h 384"/>
                  <a:gd name="T40" fmla="*/ 222 w 393"/>
                  <a:gd name="T41" fmla="*/ 67 h 384"/>
                  <a:gd name="T42" fmla="*/ 247 w 393"/>
                  <a:gd name="T43" fmla="*/ 82 h 384"/>
                  <a:gd name="T44" fmla="*/ 269 w 393"/>
                  <a:gd name="T45" fmla="*/ 62 h 384"/>
                  <a:gd name="T46" fmla="*/ 266 w 393"/>
                  <a:gd name="T47" fmla="*/ 26 h 384"/>
                  <a:gd name="T48" fmla="*/ 295 w 393"/>
                  <a:gd name="T49" fmla="*/ 10 h 384"/>
                  <a:gd name="T50" fmla="*/ 326 w 393"/>
                  <a:gd name="T51" fmla="*/ 12 h 384"/>
                  <a:gd name="T52" fmla="*/ 343 w 393"/>
                  <a:gd name="T53" fmla="*/ 27 h 384"/>
                  <a:gd name="T54" fmla="*/ 385 w 393"/>
                  <a:gd name="T55" fmla="*/ 33 h 384"/>
                  <a:gd name="T56" fmla="*/ 380 w 393"/>
                  <a:gd name="T57" fmla="*/ 47 h 384"/>
                  <a:gd name="T58" fmla="*/ 377 w 393"/>
                  <a:gd name="T59" fmla="*/ 84 h 384"/>
                  <a:gd name="T60" fmla="*/ 388 w 393"/>
                  <a:gd name="T61" fmla="*/ 134 h 384"/>
                  <a:gd name="T62" fmla="*/ 393 w 393"/>
                  <a:gd name="T63" fmla="*/ 315 h 384"/>
                  <a:gd name="T64" fmla="*/ 393 w 393"/>
                  <a:gd name="T65" fmla="*/ 36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3" h="384">
                    <a:moveTo>
                      <a:pt x="369" y="372"/>
                    </a:moveTo>
                    <a:cubicBezTo>
                      <a:pt x="369" y="372"/>
                      <a:pt x="373" y="384"/>
                      <a:pt x="368" y="383"/>
                    </a:cubicBezTo>
                    <a:cubicBezTo>
                      <a:pt x="367" y="383"/>
                      <a:pt x="367" y="383"/>
                      <a:pt x="366" y="382"/>
                    </a:cubicBezTo>
                    <a:cubicBezTo>
                      <a:pt x="358" y="378"/>
                      <a:pt x="180" y="272"/>
                      <a:pt x="173" y="273"/>
                    </a:cubicBezTo>
                    <a:cubicBezTo>
                      <a:pt x="169" y="274"/>
                      <a:pt x="157" y="281"/>
                      <a:pt x="146" y="287"/>
                    </a:cubicBezTo>
                    <a:cubicBezTo>
                      <a:pt x="139" y="292"/>
                      <a:pt x="132" y="296"/>
                      <a:pt x="130" y="296"/>
                    </a:cubicBezTo>
                    <a:cubicBezTo>
                      <a:pt x="127" y="296"/>
                      <a:pt x="110" y="275"/>
                      <a:pt x="85" y="273"/>
                    </a:cubicBezTo>
                    <a:cubicBezTo>
                      <a:pt x="78" y="273"/>
                      <a:pt x="74" y="273"/>
                      <a:pt x="70" y="273"/>
                    </a:cubicBezTo>
                    <a:cubicBezTo>
                      <a:pt x="71" y="272"/>
                      <a:pt x="72" y="272"/>
                      <a:pt x="72" y="271"/>
                    </a:cubicBezTo>
                    <a:cubicBezTo>
                      <a:pt x="69" y="260"/>
                      <a:pt x="70" y="255"/>
                      <a:pt x="64" y="252"/>
                    </a:cubicBezTo>
                    <a:cubicBezTo>
                      <a:pt x="57" y="248"/>
                      <a:pt x="52" y="243"/>
                      <a:pt x="45" y="243"/>
                    </a:cubicBezTo>
                    <a:cubicBezTo>
                      <a:pt x="39" y="243"/>
                      <a:pt x="39" y="250"/>
                      <a:pt x="33" y="243"/>
                    </a:cubicBezTo>
                    <a:cubicBezTo>
                      <a:pt x="27" y="236"/>
                      <a:pt x="27" y="235"/>
                      <a:pt x="27" y="229"/>
                    </a:cubicBezTo>
                    <a:cubicBezTo>
                      <a:pt x="27" y="223"/>
                      <a:pt x="26" y="217"/>
                      <a:pt x="20" y="212"/>
                    </a:cubicBezTo>
                    <a:cubicBezTo>
                      <a:pt x="15" y="208"/>
                      <a:pt x="0" y="200"/>
                      <a:pt x="12" y="192"/>
                    </a:cubicBezTo>
                    <a:cubicBezTo>
                      <a:pt x="23" y="185"/>
                      <a:pt x="25" y="176"/>
                      <a:pt x="22" y="172"/>
                    </a:cubicBezTo>
                    <a:cubicBezTo>
                      <a:pt x="20" y="169"/>
                      <a:pt x="14" y="162"/>
                      <a:pt x="20" y="159"/>
                    </a:cubicBezTo>
                    <a:cubicBezTo>
                      <a:pt x="25" y="156"/>
                      <a:pt x="24" y="148"/>
                      <a:pt x="22" y="144"/>
                    </a:cubicBezTo>
                    <a:cubicBezTo>
                      <a:pt x="19" y="139"/>
                      <a:pt x="22" y="133"/>
                      <a:pt x="21" y="122"/>
                    </a:cubicBezTo>
                    <a:cubicBezTo>
                      <a:pt x="19" y="110"/>
                      <a:pt x="25" y="111"/>
                      <a:pt x="19" y="103"/>
                    </a:cubicBezTo>
                    <a:cubicBezTo>
                      <a:pt x="13" y="95"/>
                      <a:pt x="3" y="88"/>
                      <a:pt x="13" y="84"/>
                    </a:cubicBezTo>
                    <a:cubicBezTo>
                      <a:pt x="13" y="84"/>
                      <a:pt x="14" y="84"/>
                      <a:pt x="15" y="83"/>
                    </a:cubicBezTo>
                    <a:cubicBezTo>
                      <a:pt x="23" y="79"/>
                      <a:pt x="25" y="74"/>
                      <a:pt x="29" y="70"/>
                    </a:cubicBezTo>
                    <a:cubicBezTo>
                      <a:pt x="33" y="66"/>
                      <a:pt x="36" y="63"/>
                      <a:pt x="32" y="55"/>
                    </a:cubicBezTo>
                    <a:cubicBezTo>
                      <a:pt x="27" y="48"/>
                      <a:pt x="32" y="42"/>
                      <a:pt x="35" y="41"/>
                    </a:cubicBezTo>
                    <a:cubicBezTo>
                      <a:pt x="38" y="40"/>
                      <a:pt x="43" y="31"/>
                      <a:pt x="49" y="29"/>
                    </a:cubicBezTo>
                    <a:cubicBezTo>
                      <a:pt x="56" y="27"/>
                      <a:pt x="64" y="21"/>
                      <a:pt x="62" y="19"/>
                    </a:cubicBezTo>
                    <a:cubicBezTo>
                      <a:pt x="61" y="18"/>
                      <a:pt x="60" y="5"/>
                      <a:pt x="60" y="0"/>
                    </a:cubicBezTo>
                    <a:cubicBezTo>
                      <a:pt x="62" y="0"/>
                      <a:pt x="65" y="1"/>
                      <a:pt x="70" y="4"/>
                    </a:cubicBezTo>
                    <a:cubicBezTo>
                      <a:pt x="77" y="7"/>
                      <a:pt x="78" y="9"/>
                      <a:pt x="85" y="9"/>
                    </a:cubicBezTo>
                    <a:cubicBezTo>
                      <a:pt x="93" y="8"/>
                      <a:pt x="94" y="9"/>
                      <a:pt x="101" y="7"/>
                    </a:cubicBezTo>
                    <a:cubicBezTo>
                      <a:pt x="108" y="5"/>
                      <a:pt x="110" y="7"/>
                      <a:pt x="113" y="8"/>
                    </a:cubicBezTo>
                    <a:cubicBezTo>
                      <a:pt x="116" y="10"/>
                      <a:pt x="120" y="9"/>
                      <a:pt x="126" y="12"/>
                    </a:cubicBezTo>
                    <a:cubicBezTo>
                      <a:pt x="132" y="14"/>
                      <a:pt x="127" y="19"/>
                      <a:pt x="134" y="19"/>
                    </a:cubicBezTo>
                    <a:cubicBezTo>
                      <a:pt x="142" y="19"/>
                      <a:pt x="145" y="17"/>
                      <a:pt x="147" y="20"/>
                    </a:cubicBezTo>
                    <a:cubicBezTo>
                      <a:pt x="150" y="24"/>
                      <a:pt x="152" y="23"/>
                      <a:pt x="152" y="30"/>
                    </a:cubicBezTo>
                    <a:cubicBezTo>
                      <a:pt x="152" y="37"/>
                      <a:pt x="152" y="34"/>
                      <a:pt x="156" y="43"/>
                    </a:cubicBezTo>
                    <a:cubicBezTo>
                      <a:pt x="161" y="52"/>
                      <a:pt x="162" y="52"/>
                      <a:pt x="168" y="52"/>
                    </a:cubicBezTo>
                    <a:cubicBezTo>
                      <a:pt x="174" y="53"/>
                      <a:pt x="168" y="53"/>
                      <a:pt x="179" y="53"/>
                    </a:cubicBezTo>
                    <a:cubicBezTo>
                      <a:pt x="189" y="54"/>
                      <a:pt x="191" y="52"/>
                      <a:pt x="194" y="54"/>
                    </a:cubicBezTo>
                    <a:cubicBezTo>
                      <a:pt x="198" y="56"/>
                      <a:pt x="204" y="58"/>
                      <a:pt x="208" y="60"/>
                    </a:cubicBezTo>
                    <a:cubicBezTo>
                      <a:pt x="213" y="62"/>
                      <a:pt x="216" y="61"/>
                      <a:pt x="222" y="67"/>
                    </a:cubicBezTo>
                    <a:cubicBezTo>
                      <a:pt x="228" y="72"/>
                      <a:pt x="229" y="71"/>
                      <a:pt x="233" y="77"/>
                    </a:cubicBezTo>
                    <a:cubicBezTo>
                      <a:pt x="238" y="82"/>
                      <a:pt x="240" y="89"/>
                      <a:pt x="247" y="82"/>
                    </a:cubicBezTo>
                    <a:cubicBezTo>
                      <a:pt x="253" y="75"/>
                      <a:pt x="255" y="79"/>
                      <a:pt x="259" y="75"/>
                    </a:cubicBezTo>
                    <a:cubicBezTo>
                      <a:pt x="262" y="70"/>
                      <a:pt x="269" y="66"/>
                      <a:pt x="269" y="62"/>
                    </a:cubicBezTo>
                    <a:cubicBezTo>
                      <a:pt x="268" y="57"/>
                      <a:pt x="262" y="56"/>
                      <a:pt x="262" y="47"/>
                    </a:cubicBezTo>
                    <a:cubicBezTo>
                      <a:pt x="262" y="37"/>
                      <a:pt x="262" y="33"/>
                      <a:pt x="266" y="26"/>
                    </a:cubicBezTo>
                    <a:cubicBezTo>
                      <a:pt x="270" y="20"/>
                      <a:pt x="266" y="20"/>
                      <a:pt x="276" y="17"/>
                    </a:cubicBezTo>
                    <a:cubicBezTo>
                      <a:pt x="285" y="14"/>
                      <a:pt x="286" y="10"/>
                      <a:pt x="295" y="10"/>
                    </a:cubicBezTo>
                    <a:cubicBezTo>
                      <a:pt x="304" y="10"/>
                      <a:pt x="311" y="6"/>
                      <a:pt x="313" y="7"/>
                    </a:cubicBezTo>
                    <a:cubicBezTo>
                      <a:pt x="316" y="8"/>
                      <a:pt x="321" y="9"/>
                      <a:pt x="326" y="12"/>
                    </a:cubicBezTo>
                    <a:cubicBezTo>
                      <a:pt x="331" y="15"/>
                      <a:pt x="340" y="14"/>
                      <a:pt x="340" y="18"/>
                    </a:cubicBezTo>
                    <a:cubicBezTo>
                      <a:pt x="340" y="21"/>
                      <a:pt x="336" y="25"/>
                      <a:pt x="343" y="27"/>
                    </a:cubicBezTo>
                    <a:cubicBezTo>
                      <a:pt x="350" y="29"/>
                      <a:pt x="360" y="29"/>
                      <a:pt x="366" y="31"/>
                    </a:cubicBezTo>
                    <a:cubicBezTo>
                      <a:pt x="372" y="33"/>
                      <a:pt x="384" y="26"/>
                      <a:pt x="385" y="33"/>
                    </a:cubicBezTo>
                    <a:cubicBezTo>
                      <a:pt x="386" y="37"/>
                      <a:pt x="385" y="39"/>
                      <a:pt x="385" y="41"/>
                    </a:cubicBezTo>
                    <a:cubicBezTo>
                      <a:pt x="384" y="42"/>
                      <a:pt x="382" y="45"/>
                      <a:pt x="380" y="47"/>
                    </a:cubicBezTo>
                    <a:cubicBezTo>
                      <a:pt x="378" y="50"/>
                      <a:pt x="384" y="65"/>
                      <a:pt x="386" y="67"/>
                    </a:cubicBezTo>
                    <a:cubicBezTo>
                      <a:pt x="387" y="69"/>
                      <a:pt x="383" y="74"/>
                      <a:pt x="377" y="84"/>
                    </a:cubicBezTo>
                    <a:cubicBezTo>
                      <a:pt x="371" y="95"/>
                      <a:pt x="381" y="96"/>
                      <a:pt x="384" y="101"/>
                    </a:cubicBezTo>
                    <a:cubicBezTo>
                      <a:pt x="386" y="106"/>
                      <a:pt x="385" y="124"/>
                      <a:pt x="388" y="134"/>
                    </a:cubicBezTo>
                    <a:cubicBezTo>
                      <a:pt x="392" y="143"/>
                      <a:pt x="391" y="310"/>
                      <a:pt x="391" y="314"/>
                    </a:cubicBezTo>
                    <a:cubicBezTo>
                      <a:pt x="391" y="314"/>
                      <a:pt x="392" y="315"/>
                      <a:pt x="393" y="315"/>
                    </a:cubicBezTo>
                    <a:cubicBezTo>
                      <a:pt x="391" y="326"/>
                      <a:pt x="391" y="326"/>
                      <a:pt x="391" y="326"/>
                    </a:cubicBezTo>
                    <a:cubicBezTo>
                      <a:pt x="393" y="369"/>
                      <a:pt x="393" y="369"/>
                      <a:pt x="393" y="369"/>
                    </a:cubicBezTo>
                    <a:lnTo>
                      <a:pt x="369" y="372"/>
                    </a:ln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886">
                <a:extLst>
                  <a:ext uri="{FF2B5EF4-FFF2-40B4-BE49-F238E27FC236}">
                    <a16:creationId xmlns:a16="http://schemas.microsoft.com/office/drawing/2014/main" id="{EFFC7607-A246-48CD-5819-331792E3A393}"/>
                  </a:ext>
                </a:extLst>
              </p:cNvPr>
              <p:cNvSpPr>
                <a:spLocks/>
              </p:cNvSpPr>
              <p:nvPr/>
            </p:nvSpPr>
            <p:spPr bwMode="auto">
              <a:xfrm>
                <a:off x="2895" y="1513"/>
                <a:ext cx="172" cy="169"/>
              </a:xfrm>
              <a:custGeom>
                <a:avLst/>
                <a:gdLst>
                  <a:gd name="T0" fmla="*/ 275 w 287"/>
                  <a:gd name="T1" fmla="*/ 221 h 282"/>
                  <a:gd name="T2" fmla="*/ 280 w 287"/>
                  <a:gd name="T3" fmla="*/ 239 h 282"/>
                  <a:gd name="T4" fmla="*/ 268 w 287"/>
                  <a:gd name="T5" fmla="*/ 250 h 282"/>
                  <a:gd name="T6" fmla="*/ 259 w 287"/>
                  <a:gd name="T7" fmla="*/ 261 h 282"/>
                  <a:gd name="T8" fmla="*/ 243 w 287"/>
                  <a:gd name="T9" fmla="*/ 272 h 282"/>
                  <a:gd name="T10" fmla="*/ 228 w 287"/>
                  <a:gd name="T11" fmla="*/ 277 h 282"/>
                  <a:gd name="T12" fmla="*/ 180 w 287"/>
                  <a:gd name="T13" fmla="*/ 273 h 282"/>
                  <a:gd name="T14" fmla="*/ 164 w 287"/>
                  <a:gd name="T15" fmla="*/ 274 h 282"/>
                  <a:gd name="T16" fmla="*/ 93 w 287"/>
                  <a:gd name="T17" fmla="*/ 273 h 282"/>
                  <a:gd name="T18" fmla="*/ 20 w 287"/>
                  <a:gd name="T19" fmla="*/ 273 h 282"/>
                  <a:gd name="T20" fmla="*/ 13 w 287"/>
                  <a:gd name="T21" fmla="*/ 60 h 282"/>
                  <a:gd name="T22" fmla="*/ 15 w 287"/>
                  <a:gd name="T23" fmla="*/ 26 h 282"/>
                  <a:gd name="T24" fmla="*/ 14 w 287"/>
                  <a:gd name="T25" fmla="*/ 0 h 282"/>
                  <a:gd name="T26" fmla="*/ 28 w 287"/>
                  <a:gd name="T27" fmla="*/ 5 h 282"/>
                  <a:gd name="T28" fmla="*/ 59 w 287"/>
                  <a:gd name="T29" fmla="*/ 9 h 282"/>
                  <a:gd name="T30" fmla="*/ 96 w 287"/>
                  <a:gd name="T31" fmla="*/ 20 h 282"/>
                  <a:gd name="T32" fmla="*/ 136 w 287"/>
                  <a:gd name="T33" fmla="*/ 10 h 282"/>
                  <a:gd name="T34" fmla="*/ 157 w 287"/>
                  <a:gd name="T35" fmla="*/ 4 h 282"/>
                  <a:gd name="T36" fmla="*/ 179 w 287"/>
                  <a:gd name="T37" fmla="*/ 14 h 282"/>
                  <a:gd name="T38" fmla="*/ 189 w 287"/>
                  <a:gd name="T39" fmla="*/ 11 h 282"/>
                  <a:gd name="T40" fmla="*/ 222 w 287"/>
                  <a:gd name="T41" fmla="*/ 16 h 282"/>
                  <a:gd name="T42" fmla="*/ 235 w 287"/>
                  <a:gd name="T43" fmla="*/ 16 h 282"/>
                  <a:gd name="T44" fmla="*/ 246 w 287"/>
                  <a:gd name="T45" fmla="*/ 45 h 282"/>
                  <a:gd name="T46" fmla="*/ 253 w 287"/>
                  <a:gd name="T47" fmla="*/ 61 h 282"/>
                  <a:gd name="T48" fmla="*/ 249 w 287"/>
                  <a:gd name="T49" fmla="*/ 68 h 282"/>
                  <a:gd name="T50" fmla="*/ 243 w 287"/>
                  <a:gd name="T51" fmla="*/ 97 h 282"/>
                  <a:gd name="T52" fmla="*/ 235 w 287"/>
                  <a:gd name="T53" fmla="*/ 111 h 282"/>
                  <a:gd name="T54" fmla="*/ 221 w 287"/>
                  <a:gd name="T55" fmla="*/ 95 h 282"/>
                  <a:gd name="T56" fmla="*/ 212 w 287"/>
                  <a:gd name="T57" fmla="*/ 76 h 282"/>
                  <a:gd name="T58" fmla="*/ 197 w 287"/>
                  <a:gd name="T59" fmla="*/ 51 h 282"/>
                  <a:gd name="T60" fmla="*/ 194 w 287"/>
                  <a:gd name="T61" fmla="*/ 64 h 282"/>
                  <a:gd name="T62" fmla="*/ 209 w 287"/>
                  <a:gd name="T63" fmla="*/ 91 h 282"/>
                  <a:gd name="T64" fmla="*/ 223 w 287"/>
                  <a:gd name="T65" fmla="*/ 117 h 282"/>
                  <a:gd name="T66" fmla="*/ 242 w 287"/>
                  <a:gd name="T67" fmla="*/ 155 h 282"/>
                  <a:gd name="T68" fmla="*/ 261 w 287"/>
                  <a:gd name="T69" fmla="*/ 190 h 282"/>
                  <a:gd name="T70" fmla="*/ 278 w 287"/>
                  <a:gd name="T71" fmla="*/ 21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7" h="282">
                    <a:moveTo>
                      <a:pt x="283" y="219"/>
                    </a:moveTo>
                    <a:cubicBezTo>
                      <a:pt x="279" y="220"/>
                      <a:pt x="273" y="217"/>
                      <a:pt x="275" y="221"/>
                    </a:cubicBezTo>
                    <a:cubicBezTo>
                      <a:pt x="276" y="225"/>
                      <a:pt x="277" y="225"/>
                      <a:pt x="278" y="230"/>
                    </a:cubicBezTo>
                    <a:cubicBezTo>
                      <a:pt x="279" y="234"/>
                      <a:pt x="278" y="233"/>
                      <a:pt x="280" y="239"/>
                    </a:cubicBezTo>
                    <a:cubicBezTo>
                      <a:pt x="279" y="241"/>
                      <a:pt x="278" y="244"/>
                      <a:pt x="276" y="246"/>
                    </a:cubicBezTo>
                    <a:cubicBezTo>
                      <a:pt x="274" y="249"/>
                      <a:pt x="272" y="250"/>
                      <a:pt x="268" y="250"/>
                    </a:cubicBezTo>
                    <a:cubicBezTo>
                      <a:pt x="265" y="250"/>
                      <a:pt x="263" y="249"/>
                      <a:pt x="262" y="253"/>
                    </a:cubicBezTo>
                    <a:cubicBezTo>
                      <a:pt x="262" y="258"/>
                      <a:pt x="261" y="258"/>
                      <a:pt x="259" y="261"/>
                    </a:cubicBezTo>
                    <a:cubicBezTo>
                      <a:pt x="257" y="265"/>
                      <a:pt x="256" y="265"/>
                      <a:pt x="252" y="266"/>
                    </a:cubicBezTo>
                    <a:cubicBezTo>
                      <a:pt x="247" y="267"/>
                      <a:pt x="243" y="268"/>
                      <a:pt x="243" y="272"/>
                    </a:cubicBezTo>
                    <a:cubicBezTo>
                      <a:pt x="243" y="276"/>
                      <a:pt x="242" y="282"/>
                      <a:pt x="238" y="281"/>
                    </a:cubicBezTo>
                    <a:cubicBezTo>
                      <a:pt x="234" y="280"/>
                      <a:pt x="231" y="279"/>
                      <a:pt x="228" y="277"/>
                    </a:cubicBezTo>
                    <a:cubicBezTo>
                      <a:pt x="226" y="275"/>
                      <a:pt x="224" y="272"/>
                      <a:pt x="216" y="272"/>
                    </a:cubicBezTo>
                    <a:cubicBezTo>
                      <a:pt x="208" y="272"/>
                      <a:pt x="180" y="275"/>
                      <a:pt x="180" y="273"/>
                    </a:cubicBezTo>
                    <a:cubicBezTo>
                      <a:pt x="180" y="272"/>
                      <a:pt x="176" y="267"/>
                      <a:pt x="175" y="268"/>
                    </a:cubicBezTo>
                    <a:cubicBezTo>
                      <a:pt x="173" y="270"/>
                      <a:pt x="170" y="274"/>
                      <a:pt x="164" y="274"/>
                    </a:cubicBezTo>
                    <a:cubicBezTo>
                      <a:pt x="158" y="273"/>
                      <a:pt x="137" y="272"/>
                      <a:pt x="134" y="273"/>
                    </a:cubicBezTo>
                    <a:cubicBezTo>
                      <a:pt x="131" y="273"/>
                      <a:pt x="113" y="273"/>
                      <a:pt x="93" y="273"/>
                    </a:cubicBezTo>
                    <a:cubicBezTo>
                      <a:pt x="76" y="273"/>
                      <a:pt x="31" y="276"/>
                      <a:pt x="22" y="274"/>
                    </a:cubicBezTo>
                    <a:cubicBezTo>
                      <a:pt x="21" y="274"/>
                      <a:pt x="20" y="273"/>
                      <a:pt x="20" y="273"/>
                    </a:cubicBezTo>
                    <a:cubicBezTo>
                      <a:pt x="20" y="269"/>
                      <a:pt x="21" y="102"/>
                      <a:pt x="17" y="93"/>
                    </a:cubicBezTo>
                    <a:cubicBezTo>
                      <a:pt x="14" y="83"/>
                      <a:pt x="15" y="65"/>
                      <a:pt x="13" y="60"/>
                    </a:cubicBezTo>
                    <a:cubicBezTo>
                      <a:pt x="10" y="55"/>
                      <a:pt x="0" y="54"/>
                      <a:pt x="6" y="43"/>
                    </a:cubicBezTo>
                    <a:cubicBezTo>
                      <a:pt x="12" y="33"/>
                      <a:pt x="16" y="28"/>
                      <a:pt x="15" y="26"/>
                    </a:cubicBezTo>
                    <a:cubicBezTo>
                      <a:pt x="13" y="24"/>
                      <a:pt x="7" y="9"/>
                      <a:pt x="9" y="6"/>
                    </a:cubicBezTo>
                    <a:cubicBezTo>
                      <a:pt x="11" y="4"/>
                      <a:pt x="13" y="1"/>
                      <a:pt x="14" y="0"/>
                    </a:cubicBezTo>
                    <a:cubicBezTo>
                      <a:pt x="14" y="1"/>
                      <a:pt x="15" y="2"/>
                      <a:pt x="18" y="3"/>
                    </a:cubicBezTo>
                    <a:cubicBezTo>
                      <a:pt x="24" y="6"/>
                      <a:pt x="17" y="5"/>
                      <a:pt x="28" y="5"/>
                    </a:cubicBezTo>
                    <a:cubicBezTo>
                      <a:pt x="38" y="5"/>
                      <a:pt x="40" y="4"/>
                      <a:pt x="45" y="5"/>
                    </a:cubicBezTo>
                    <a:cubicBezTo>
                      <a:pt x="50" y="7"/>
                      <a:pt x="56" y="7"/>
                      <a:pt x="59" y="9"/>
                    </a:cubicBezTo>
                    <a:cubicBezTo>
                      <a:pt x="61" y="11"/>
                      <a:pt x="79" y="13"/>
                      <a:pt x="80" y="13"/>
                    </a:cubicBezTo>
                    <a:cubicBezTo>
                      <a:pt x="80" y="14"/>
                      <a:pt x="85" y="18"/>
                      <a:pt x="96" y="20"/>
                    </a:cubicBezTo>
                    <a:cubicBezTo>
                      <a:pt x="106" y="22"/>
                      <a:pt x="117" y="31"/>
                      <a:pt x="123" y="23"/>
                    </a:cubicBezTo>
                    <a:cubicBezTo>
                      <a:pt x="130" y="16"/>
                      <a:pt x="130" y="8"/>
                      <a:pt x="136" y="10"/>
                    </a:cubicBezTo>
                    <a:cubicBezTo>
                      <a:pt x="142" y="12"/>
                      <a:pt x="142" y="4"/>
                      <a:pt x="147" y="5"/>
                    </a:cubicBezTo>
                    <a:cubicBezTo>
                      <a:pt x="151" y="7"/>
                      <a:pt x="150" y="3"/>
                      <a:pt x="157" y="4"/>
                    </a:cubicBezTo>
                    <a:cubicBezTo>
                      <a:pt x="164" y="6"/>
                      <a:pt x="161" y="5"/>
                      <a:pt x="171" y="6"/>
                    </a:cubicBezTo>
                    <a:cubicBezTo>
                      <a:pt x="182" y="8"/>
                      <a:pt x="176" y="13"/>
                      <a:pt x="179" y="14"/>
                    </a:cubicBezTo>
                    <a:cubicBezTo>
                      <a:pt x="181" y="16"/>
                      <a:pt x="186" y="21"/>
                      <a:pt x="187" y="17"/>
                    </a:cubicBezTo>
                    <a:cubicBezTo>
                      <a:pt x="188" y="12"/>
                      <a:pt x="187" y="9"/>
                      <a:pt x="189" y="11"/>
                    </a:cubicBezTo>
                    <a:cubicBezTo>
                      <a:pt x="192" y="13"/>
                      <a:pt x="196" y="18"/>
                      <a:pt x="203" y="18"/>
                    </a:cubicBezTo>
                    <a:cubicBezTo>
                      <a:pt x="210" y="18"/>
                      <a:pt x="215" y="19"/>
                      <a:pt x="222" y="16"/>
                    </a:cubicBezTo>
                    <a:cubicBezTo>
                      <a:pt x="228" y="12"/>
                      <a:pt x="228" y="13"/>
                      <a:pt x="233" y="7"/>
                    </a:cubicBezTo>
                    <a:cubicBezTo>
                      <a:pt x="234" y="9"/>
                      <a:pt x="235" y="13"/>
                      <a:pt x="235" y="16"/>
                    </a:cubicBezTo>
                    <a:cubicBezTo>
                      <a:pt x="237" y="21"/>
                      <a:pt x="237" y="22"/>
                      <a:pt x="240" y="29"/>
                    </a:cubicBezTo>
                    <a:cubicBezTo>
                      <a:pt x="243" y="37"/>
                      <a:pt x="244" y="41"/>
                      <a:pt x="246" y="45"/>
                    </a:cubicBezTo>
                    <a:cubicBezTo>
                      <a:pt x="248" y="49"/>
                      <a:pt x="251" y="53"/>
                      <a:pt x="251" y="55"/>
                    </a:cubicBezTo>
                    <a:cubicBezTo>
                      <a:pt x="252" y="57"/>
                      <a:pt x="252" y="59"/>
                      <a:pt x="253" y="61"/>
                    </a:cubicBezTo>
                    <a:cubicBezTo>
                      <a:pt x="253" y="61"/>
                      <a:pt x="253" y="61"/>
                      <a:pt x="253" y="61"/>
                    </a:cubicBezTo>
                    <a:cubicBezTo>
                      <a:pt x="252" y="62"/>
                      <a:pt x="250" y="65"/>
                      <a:pt x="249" y="68"/>
                    </a:cubicBezTo>
                    <a:cubicBezTo>
                      <a:pt x="248" y="72"/>
                      <a:pt x="248" y="78"/>
                      <a:pt x="246" y="85"/>
                    </a:cubicBezTo>
                    <a:cubicBezTo>
                      <a:pt x="244" y="91"/>
                      <a:pt x="243" y="92"/>
                      <a:pt x="243" y="97"/>
                    </a:cubicBezTo>
                    <a:cubicBezTo>
                      <a:pt x="243" y="102"/>
                      <a:pt x="243" y="107"/>
                      <a:pt x="242" y="109"/>
                    </a:cubicBezTo>
                    <a:cubicBezTo>
                      <a:pt x="241" y="111"/>
                      <a:pt x="237" y="112"/>
                      <a:pt x="235" y="111"/>
                    </a:cubicBezTo>
                    <a:cubicBezTo>
                      <a:pt x="233" y="109"/>
                      <a:pt x="231" y="110"/>
                      <a:pt x="227" y="104"/>
                    </a:cubicBezTo>
                    <a:cubicBezTo>
                      <a:pt x="223" y="98"/>
                      <a:pt x="226" y="98"/>
                      <a:pt x="221" y="95"/>
                    </a:cubicBezTo>
                    <a:cubicBezTo>
                      <a:pt x="217" y="93"/>
                      <a:pt x="214" y="90"/>
                      <a:pt x="214" y="86"/>
                    </a:cubicBezTo>
                    <a:cubicBezTo>
                      <a:pt x="214" y="82"/>
                      <a:pt x="214" y="78"/>
                      <a:pt x="212" y="76"/>
                    </a:cubicBezTo>
                    <a:cubicBezTo>
                      <a:pt x="211" y="74"/>
                      <a:pt x="206" y="69"/>
                      <a:pt x="204" y="65"/>
                    </a:cubicBezTo>
                    <a:cubicBezTo>
                      <a:pt x="201" y="60"/>
                      <a:pt x="199" y="55"/>
                      <a:pt x="197" y="51"/>
                    </a:cubicBezTo>
                    <a:cubicBezTo>
                      <a:pt x="195" y="48"/>
                      <a:pt x="193" y="50"/>
                      <a:pt x="192" y="53"/>
                    </a:cubicBezTo>
                    <a:cubicBezTo>
                      <a:pt x="190" y="57"/>
                      <a:pt x="194" y="61"/>
                      <a:pt x="194" y="64"/>
                    </a:cubicBezTo>
                    <a:cubicBezTo>
                      <a:pt x="195" y="67"/>
                      <a:pt x="197" y="72"/>
                      <a:pt x="199" y="77"/>
                    </a:cubicBezTo>
                    <a:cubicBezTo>
                      <a:pt x="200" y="83"/>
                      <a:pt x="208" y="86"/>
                      <a:pt x="209" y="91"/>
                    </a:cubicBezTo>
                    <a:cubicBezTo>
                      <a:pt x="210" y="97"/>
                      <a:pt x="215" y="97"/>
                      <a:pt x="218" y="103"/>
                    </a:cubicBezTo>
                    <a:cubicBezTo>
                      <a:pt x="220" y="109"/>
                      <a:pt x="217" y="106"/>
                      <a:pt x="223" y="117"/>
                    </a:cubicBezTo>
                    <a:cubicBezTo>
                      <a:pt x="228" y="129"/>
                      <a:pt x="234" y="131"/>
                      <a:pt x="234" y="136"/>
                    </a:cubicBezTo>
                    <a:cubicBezTo>
                      <a:pt x="235" y="141"/>
                      <a:pt x="240" y="146"/>
                      <a:pt x="242" y="155"/>
                    </a:cubicBezTo>
                    <a:cubicBezTo>
                      <a:pt x="245" y="163"/>
                      <a:pt x="251" y="166"/>
                      <a:pt x="253" y="173"/>
                    </a:cubicBezTo>
                    <a:cubicBezTo>
                      <a:pt x="254" y="181"/>
                      <a:pt x="259" y="185"/>
                      <a:pt x="261" y="190"/>
                    </a:cubicBezTo>
                    <a:cubicBezTo>
                      <a:pt x="263" y="196"/>
                      <a:pt x="266" y="195"/>
                      <a:pt x="269" y="202"/>
                    </a:cubicBezTo>
                    <a:cubicBezTo>
                      <a:pt x="273" y="209"/>
                      <a:pt x="274" y="211"/>
                      <a:pt x="278" y="214"/>
                    </a:cubicBezTo>
                    <a:cubicBezTo>
                      <a:pt x="282" y="217"/>
                      <a:pt x="287" y="219"/>
                      <a:pt x="283" y="21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887">
                <a:extLst>
                  <a:ext uri="{FF2B5EF4-FFF2-40B4-BE49-F238E27FC236}">
                    <a16:creationId xmlns:a16="http://schemas.microsoft.com/office/drawing/2014/main" id="{D47E78D8-87E5-6CD9-6578-425D005AC961}"/>
                  </a:ext>
                </a:extLst>
              </p:cNvPr>
              <p:cNvSpPr>
                <a:spLocks/>
              </p:cNvSpPr>
              <p:nvPr/>
            </p:nvSpPr>
            <p:spPr bwMode="auto">
              <a:xfrm>
                <a:off x="2290" y="1586"/>
                <a:ext cx="180" cy="212"/>
              </a:xfrm>
              <a:custGeom>
                <a:avLst/>
                <a:gdLst>
                  <a:gd name="T0" fmla="*/ 279 w 300"/>
                  <a:gd name="T1" fmla="*/ 305 h 353"/>
                  <a:gd name="T2" fmla="*/ 283 w 300"/>
                  <a:gd name="T3" fmla="*/ 316 h 353"/>
                  <a:gd name="T4" fmla="*/ 281 w 300"/>
                  <a:gd name="T5" fmla="*/ 327 h 353"/>
                  <a:gd name="T6" fmla="*/ 277 w 300"/>
                  <a:gd name="T7" fmla="*/ 332 h 353"/>
                  <a:gd name="T8" fmla="*/ 185 w 300"/>
                  <a:gd name="T9" fmla="*/ 331 h 353"/>
                  <a:gd name="T10" fmla="*/ 175 w 300"/>
                  <a:gd name="T11" fmla="*/ 335 h 353"/>
                  <a:gd name="T12" fmla="*/ 161 w 300"/>
                  <a:gd name="T13" fmla="*/ 333 h 353"/>
                  <a:gd name="T14" fmla="*/ 149 w 300"/>
                  <a:gd name="T15" fmla="*/ 334 h 353"/>
                  <a:gd name="T16" fmla="*/ 144 w 300"/>
                  <a:gd name="T17" fmla="*/ 341 h 353"/>
                  <a:gd name="T18" fmla="*/ 130 w 300"/>
                  <a:gd name="T19" fmla="*/ 329 h 353"/>
                  <a:gd name="T20" fmla="*/ 123 w 300"/>
                  <a:gd name="T21" fmla="*/ 335 h 353"/>
                  <a:gd name="T22" fmla="*/ 121 w 300"/>
                  <a:gd name="T23" fmla="*/ 348 h 353"/>
                  <a:gd name="T24" fmla="*/ 113 w 300"/>
                  <a:gd name="T25" fmla="*/ 353 h 353"/>
                  <a:gd name="T26" fmla="*/ 106 w 300"/>
                  <a:gd name="T27" fmla="*/ 348 h 353"/>
                  <a:gd name="T28" fmla="*/ 92 w 300"/>
                  <a:gd name="T29" fmla="*/ 333 h 353"/>
                  <a:gd name="T30" fmla="*/ 88 w 300"/>
                  <a:gd name="T31" fmla="*/ 324 h 353"/>
                  <a:gd name="T32" fmla="*/ 80 w 300"/>
                  <a:gd name="T33" fmla="*/ 313 h 353"/>
                  <a:gd name="T34" fmla="*/ 70 w 300"/>
                  <a:gd name="T35" fmla="*/ 310 h 353"/>
                  <a:gd name="T36" fmla="*/ 59 w 300"/>
                  <a:gd name="T37" fmla="*/ 301 h 353"/>
                  <a:gd name="T38" fmla="*/ 47 w 300"/>
                  <a:gd name="T39" fmla="*/ 298 h 353"/>
                  <a:gd name="T40" fmla="*/ 39 w 300"/>
                  <a:gd name="T41" fmla="*/ 302 h 353"/>
                  <a:gd name="T42" fmla="*/ 30 w 300"/>
                  <a:gd name="T43" fmla="*/ 304 h 353"/>
                  <a:gd name="T44" fmla="*/ 21 w 300"/>
                  <a:gd name="T45" fmla="*/ 303 h 353"/>
                  <a:gd name="T46" fmla="*/ 13 w 300"/>
                  <a:gd name="T47" fmla="*/ 304 h 353"/>
                  <a:gd name="T48" fmla="*/ 8 w 300"/>
                  <a:gd name="T49" fmla="*/ 309 h 353"/>
                  <a:gd name="T50" fmla="*/ 8 w 300"/>
                  <a:gd name="T51" fmla="*/ 305 h 353"/>
                  <a:gd name="T52" fmla="*/ 14 w 300"/>
                  <a:gd name="T53" fmla="*/ 287 h 353"/>
                  <a:gd name="T54" fmla="*/ 21 w 300"/>
                  <a:gd name="T55" fmla="*/ 264 h 353"/>
                  <a:gd name="T56" fmla="*/ 18 w 300"/>
                  <a:gd name="T57" fmla="*/ 240 h 353"/>
                  <a:gd name="T58" fmla="*/ 15 w 300"/>
                  <a:gd name="T59" fmla="*/ 228 h 353"/>
                  <a:gd name="T60" fmla="*/ 13 w 300"/>
                  <a:gd name="T61" fmla="*/ 210 h 353"/>
                  <a:gd name="T62" fmla="*/ 19 w 300"/>
                  <a:gd name="T63" fmla="*/ 200 h 353"/>
                  <a:gd name="T64" fmla="*/ 12 w 300"/>
                  <a:gd name="T65" fmla="*/ 185 h 353"/>
                  <a:gd name="T66" fmla="*/ 4 w 300"/>
                  <a:gd name="T67" fmla="*/ 177 h 353"/>
                  <a:gd name="T68" fmla="*/ 0 w 300"/>
                  <a:gd name="T69" fmla="*/ 167 h 353"/>
                  <a:gd name="T70" fmla="*/ 98 w 300"/>
                  <a:gd name="T71" fmla="*/ 170 h 353"/>
                  <a:gd name="T72" fmla="*/ 100 w 300"/>
                  <a:gd name="T73" fmla="*/ 135 h 353"/>
                  <a:gd name="T74" fmla="*/ 99 w 300"/>
                  <a:gd name="T75" fmla="*/ 123 h 353"/>
                  <a:gd name="T76" fmla="*/ 115 w 300"/>
                  <a:gd name="T77" fmla="*/ 111 h 353"/>
                  <a:gd name="T78" fmla="*/ 126 w 300"/>
                  <a:gd name="T79" fmla="*/ 104 h 353"/>
                  <a:gd name="T80" fmla="*/ 125 w 300"/>
                  <a:gd name="T81" fmla="*/ 62 h 353"/>
                  <a:gd name="T82" fmla="*/ 128 w 300"/>
                  <a:gd name="T83" fmla="*/ 38 h 353"/>
                  <a:gd name="T84" fmla="*/ 209 w 300"/>
                  <a:gd name="T85" fmla="*/ 36 h 353"/>
                  <a:gd name="T86" fmla="*/ 210 w 300"/>
                  <a:gd name="T87" fmla="*/ 0 h 353"/>
                  <a:gd name="T88" fmla="*/ 300 w 300"/>
                  <a:gd name="T89" fmla="*/ 67 h 353"/>
                  <a:gd name="T90" fmla="*/ 258 w 300"/>
                  <a:gd name="T91" fmla="*/ 64 h 353"/>
                  <a:gd name="T92" fmla="*/ 259 w 300"/>
                  <a:gd name="T93" fmla="*/ 77 h 353"/>
                  <a:gd name="T94" fmla="*/ 261 w 300"/>
                  <a:gd name="T95" fmla="*/ 95 h 353"/>
                  <a:gd name="T96" fmla="*/ 262 w 300"/>
                  <a:gd name="T97" fmla="*/ 116 h 353"/>
                  <a:gd name="T98" fmla="*/ 264 w 300"/>
                  <a:gd name="T99" fmla="*/ 140 h 353"/>
                  <a:gd name="T100" fmla="*/ 266 w 300"/>
                  <a:gd name="T101" fmla="*/ 166 h 353"/>
                  <a:gd name="T102" fmla="*/ 268 w 300"/>
                  <a:gd name="T103" fmla="*/ 192 h 353"/>
                  <a:gd name="T104" fmla="*/ 271 w 300"/>
                  <a:gd name="T105" fmla="*/ 222 h 353"/>
                  <a:gd name="T106" fmla="*/ 272 w 300"/>
                  <a:gd name="T107" fmla="*/ 248 h 353"/>
                  <a:gd name="T108" fmla="*/ 274 w 300"/>
                  <a:gd name="T109" fmla="*/ 272 h 353"/>
                  <a:gd name="T110" fmla="*/ 274 w 300"/>
                  <a:gd name="T111" fmla="*/ 296 h 353"/>
                  <a:gd name="T112" fmla="*/ 279 w 300"/>
                  <a:gd name="T113" fmla="*/ 30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53">
                    <a:moveTo>
                      <a:pt x="279" y="305"/>
                    </a:moveTo>
                    <a:cubicBezTo>
                      <a:pt x="281" y="308"/>
                      <a:pt x="285" y="311"/>
                      <a:pt x="283" y="316"/>
                    </a:cubicBezTo>
                    <a:cubicBezTo>
                      <a:pt x="281" y="320"/>
                      <a:pt x="281" y="323"/>
                      <a:pt x="281" y="327"/>
                    </a:cubicBezTo>
                    <a:cubicBezTo>
                      <a:pt x="280" y="331"/>
                      <a:pt x="281" y="331"/>
                      <a:pt x="277" y="332"/>
                    </a:cubicBezTo>
                    <a:cubicBezTo>
                      <a:pt x="274" y="332"/>
                      <a:pt x="185" y="331"/>
                      <a:pt x="185" y="331"/>
                    </a:cubicBezTo>
                    <a:cubicBezTo>
                      <a:pt x="185" y="331"/>
                      <a:pt x="181" y="334"/>
                      <a:pt x="175" y="335"/>
                    </a:cubicBezTo>
                    <a:cubicBezTo>
                      <a:pt x="168" y="336"/>
                      <a:pt x="162" y="335"/>
                      <a:pt x="161" y="333"/>
                    </a:cubicBezTo>
                    <a:cubicBezTo>
                      <a:pt x="159" y="332"/>
                      <a:pt x="153" y="330"/>
                      <a:pt x="149" y="334"/>
                    </a:cubicBezTo>
                    <a:cubicBezTo>
                      <a:pt x="146" y="337"/>
                      <a:pt x="148" y="344"/>
                      <a:pt x="144" y="341"/>
                    </a:cubicBezTo>
                    <a:cubicBezTo>
                      <a:pt x="140" y="337"/>
                      <a:pt x="137" y="330"/>
                      <a:pt x="130" y="329"/>
                    </a:cubicBezTo>
                    <a:cubicBezTo>
                      <a:pt x="123" y="328"/>
                      <a:pt x="124" y="327"/>
                      <a:pt x="123" y="335"/>
                    </a:cubicBezTo>
                    <a:cubicBezTo>
                      <a:pt x="122" y="343"/>
                      <a:pt x="126" y="347"/>
                      <a:pt x="121" y="348"/>
                    </a:cubicBezTo>
                    <a:cubicBezTo>
                      <a:pt x="118" y="349"/>
                      <a:pt x="116" y="352"/>
                      <a:pt x="113" y="353"/>
                    </a:cubicBezTo>
                    <a:cubicBezTo>
                      <a:pt x="111" y="353"/>
                      <a:pt x="109" y="353"/>
                      <a:pt x="106" y="348"/>
                    </a:cubicBezTo>
                    <a:cubicBezTo>
                      <a:pt x="99" y="339"/>
                      <a:pt x="95" y="338"/>
                      <a:pt x="92" y="333"/>
                    </a:cubicBezTo>
                    <a:cubicBezTo>
                      <a:pt x="89" y="328"/>
                      <a:pt x="90" y="331"/>
                      <a:pt x="88" y="324"/>
                    </a:cubicBezTo>
                    <a:cubicBezTo>
                      <a:pt x="87" y="316"/>
                      <a:pt x="86" y="313"/>
                      <a:pt x="80" y="313"/>
                    </a:cubicBezTo>
                    <a:cubicBezTo>
                      <a:pt x="73" y="313"/>
                      <a:pt x="73" y="315"/>
                      <a:pt x="70" y="310"/>
                    </a:cubicBezTo>
                    <a:cubicBezTo>
                      <a:pt x="67" y="306"/>
                      <a:pt x="68" y="304"/>
                      <a:pt x="59" y="301"/>
                    </a:cubicBezTo>
                    <a:cubicBezTo>
                      <a:pt x="50" y="298"/>
                      <a:pt x="53" y="296"/>
                      <a:pt x="47" y="298"/>
                    </a:cubicBezTo>
                    <a:cubicBezTo>
                      <a:pt x="42" y="300"/>
                      <a:pt x="42" y="300"/>
                      <a:pt x="39" y="302"/>
                    </a:cubicBezTo>
                    <a:cubicBezTo>
                      <a:pt x="36" y="304"/>
                      <a:pt x="36" y="304"/>
                      <a:pt x="30" y="304"/>
                    </a:cubicBezTo>
                    <a:cubicBezTo>
                      <a:pt x="24" y="304"/>
                      <a:pt x="25" y="303"/>
                      <a:pt x="21" y="303"/>
                    </a:cubicBezTo>
                    <a:cubicBezTo>
                      <a:pt x="18" y="304"/>
                      <a:pt x="14" y="303"/>
                      <a:pt x="13" y="304"/>
                    </a:cubicBezTo>
                    <a:cubicBezTo>
                      <a:pt x="11" y="305"/>
                      <a:pt x="10" y="307"/>
                      <a:pt x="8" y="309"/>
                    </a:cubicBezTo>
                    <a:cubicBezTo>
                      <a:pt x="8" y="307"/>
                      <a:pt x="8" y="306"/>
                      <a:pt x="8" y="305"/>
                    </a:cubicBezTo>
                    <a:cubicBezTo>
                      <a:pt x="8" y="295"/>
                      <a:pt x="11" y="292"/>
                      <a:pt x="14" y="287"/>
                    </a:cubicBezTo>
                    <a:cubicBezTo>
                      <a:pt x="17" y="281"/>
                      <a:pt x="21" y="271"/>
                      <a:pt x="21" y="264"/>
                    </a:cubicBezTo>
                    <a:cubicBezTo>
                      <a:pt x="21" y="257"/>
                      <a:pt x="19" y="250"/>
                      <a:pt x="18" y="240"/>
                    </a:cubicBezTo>
                    <a:cubicBezTo>
                      <a:pt x="17" y="231"/>
                      <a:pt x="22" y="237"/>
                      <a:pt x="15" y="228"/>
                    </a:cubicBezTo>
                    <a:cubicBezTo>
                      <a:pt x="8" y="218"/>
                      <a:pt x="10" y="212"/>
                      <a:pt x="13" y="210"/>
                    </a:cubicBezTo>
                    <a:cubicBezTo>
                      <a:pt x="15" y="208"/>
                      <a:pt x="19" y="206"/>
                      <a:pt x="19" y="200"/>
                    </a:cubicBezTo>
                    <a:cubicBezTo>
                      <a:pt x="20" y="194"/>
                      <a:pt x="16" y="191"/>
                      <a:pt x="12" y="185"/>
                    </a:cubicBezTo>
                    <a:cubicBezTo>
                      <a:pt x="8" y="179"/>
                      <a:pt x="7" y="181"/>
                      <a:pt x="4" y="177"/>
                    </a:cubicBezTo>
                    <a:cubicBezTo>
                      <a:pt x="2" y="175"/>
                      <a:pt x="1" y="171"/>
                      <a:pt x="0" y="167"/>
                    </a:cubicBezTo>
                    <a:cubicBezTo>
                      <a:pt x="98" y="170"/>
                      <a:pt x="98" y="170"/>
                      <a:pt x="98" y="170"/>
                    </a:cubicBezTo>
                    <a:cubicBezTo>
                      <a:pt x="100" y="135"/>
                      <a:pt x="100" y="135"/>
                      <a:pt x="100" y="135"/>
                    </a:cubicBezTo>
                    <a:cubicBezTo>
                      <a:pt x="100" y="135"/>
                      <a:pt x="91" y="127"/>
                      <a:pt x="99" y="123"/>
                    </a:cubicBezTo>
                    <a:cubicBezTo>
                      <a:pt x="107" y="119"/>
                      <a:pt x="109" y="114"/>
                      <a:pt x="115" y="111"/>
                    </a:cubicBezTo>
                    <a:cubicBezTo>
                      <a:pt x="122" y="109"/>
                      <a:pt x="127" y="109"/>
                      <a:pt x="126" y="104"/>
                    </a:cubicBezTo>
                    <a:cubicBezTo>
                      <a:pt x="125" y="100"/>
                      <a:pt x="125" y="62"/>
                      <a:pt x="125" y="62"/>
                    </a:cubicBezTo>
                    <a:cubicBezTo>
                      <a:pt x="128" y="38"/>
                      <a:pt x="128" y="38"/>
                      <a:pt x="128" y="38"/>
                    </a:cubicBezTo>
                    <a:cubicBezTo>
                      <a:pt x="209" y="36"/>
                      <a:pt x="209" y="36"/>
                      <a:pt x="209" y="36"/>
                    </a:cubicBezTo>
                    <a:cubicBezTo>
                      <a:pt x="210" y="0"/>
                      <a:pt x="210" y="0"/>
                      <a:pt x="210" y="0"/>
                    </a:cubicBezTo>
                    <a:cubicBezTo>
                      <a:pt x="300" y="67"/>
                      <a:pt x="300" y="67"/>
                      <a:pt x="300" y="67"/>
                    </a:cubicBezTo>
                    <a:cubicBezTo>
                      <a:pt x="258" y="64"/>
                      <a:pt x="258" y="64"/>
                      <a:pt x="258" y="64"/>
                    </a:cubicBezTo>
                    <a:cubicBezTo>
                      <a:pt x="259" y="77"/>
                      <a:pt x="259" y="77"/>
                      <a:pt x="259" y="77"/>
                    </a:cubicBezTo>
                    <a:cubicBezTo>
                      <a:pt x="261" y="95"/>
                      <a:pt x="261" y="95"/>
                      <a:pt x="261" y="95"/>
                    </a:cubicBezTo>
                    <a:cubicBezTo>
                      <a:pt x="262" y="116"/>
                      <a:pt x="262" y="116"/>
                      <a:pt x="262" y="116"/>
                    </a:cubicBezTo>
                    <a:cubicBezTo>
                      <a:pt x="264" y="140"/>
                      <a:pt x="264" y="140"/>
                      <a:pt x="264" y="140"/>
                    </a:cubicBezTo>
                    <a:cubicBezTo>
                      <a:pt x="266" y="166"/>
                      <a:pt x="266" y="166"/>
                      <a:pt x="266" y="166"/>
                    </a:cubicBezTo>
                    <a:cubicBezTo>
                      <a:pt x="268" y="192"/>
                      <a:pt x="268" y="192"/>
                      <a:pt x="268" y="192"/>
                    </a:cubicBezTo>
                    <a:cubicBezTo>
                      <a:pt x="271" y="222"/>
                      <a:pt x="271" y="222"/>
                      <a:pt x="271" y="222"/>
                    </a:cubicBezTo>
                    <a:cubicBezTo>
                      <a:pt x="272" y="248"/>
                      <a:pt x="272" y="248"/>
                      <a:pt x="272" y="248"/>
                    </a:cubicBezTo>
                    <a:cubicBezTo>
                      <a:pt x="274" y="272"/>
                      <a:pt x="274" y="272"/>
                      <a:pt x="274" y="272"/>
                    </a:cubicBezTo>
                    <a:cubicBezTo>
                      <a:pt x="274" y="272"/>
                      <a:pt x="274" y="295"/>
                      <a:pt x="274" y="296"/>
                    </a:cubicBezTo>
                    <a:cubicBezTo>
                      <a:pt x="274" y="297"/>
                      <a:pt x="276" y="302"/>
                      <a:pt x="279" y="305"/>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Freeform 888">
                <a:extLst>
                  <a:ext uri="{FF2B5EF4-FFF2-40B4-BE49-F238E27FC236}">
                    <a16:creationId xmlns:a16="http://schemas.microsoft.com/office/drawing/2014/main" id="{C7BF2C54-4984-684E-C326-E910F48B92B6}"/>
                  </a:ext>
                </a:extLst>
              </p:cNvPr>
              <p:cNvSpPr>
                <a:spLocks/>
              </p:cNvSpPr>
              <p:nvPr/>
            </p:nvSpPr>
            <p:spPr bwMode="auto">
              <a:xfrm>
                <a:off x="2356" y="1625"/>
                <a:ext cx="247" cy="252"/>
              </a:xfrm>
              <a:custGeom>
                <a:avLst/>
                <a:gdLst>
                  <a:gd name="T0" fmla="*/ 409 w 411"/>
                  <a:gd name="T1" fmla="*/ 225 h 421"/>
                  <a:gd name="T2" fmla="*/ 402 w 411"/>
                  <a:gd name="T3" fmla="*/ 252 h 421"/>
                  <a:gd name="T4" fmla="*/ 391 w 411"/>
                  <a:gd name="T5" fmla="*/ 270 h 421"/>
                  <a:gd name="T6" fmla="*/ 363 w 411"/>
                  <a:gd name="T7" fmla="*/ 271 h 421"/>
                  <a:gd name="T8" fmla="*/ 338 w 411"/>
                  <a:gd name="T9" fmla="*/ 274 h 421"/>
                  <a:gd name="T10" fmla="*/ 321 w 411"/>
                  <a:gd name="T11" fmla="*/ 281 h 421"/>
                  <a:gd name="T12" fmla="*/ 308 w 411"/>
                  <a:gd name="T13" fmla="*/ 282 h 421"/>
                  <a:gd name="T14" fmla="*/ 285 w 411"/>
                  <a:gd name="T15" fmla="*/ 280 h 421"/>
                  <a:gd name="T16" fmla="*/ 258 w 411"/>
                  <a:gd name="T17" fmla="*/ 297 h 421"/>
                  <a:gd name="T18" fmla="*/ 237 w 411"/>
                  <a:gd name="T19" fmla="*/ 303 h 421"/>
                  <a:gd name="T20" fmla="*/ 227 w 411"/>
                  <a:gd name="T21" fmla="*/ 319 h 421"/>
                  <a:gd name="T22" fmla="*/ 221 w 411"/>
                  <a:gd name="T23" fmla="*/ 330 h 421"/>
                  <a:gd name="T24" fmla="*/ 203 w 411"/>
                  <a:gd name="T25" fmla="*/ 327 h 421"/>
                  <a:gd name="T26" fmla="*/ 199 w 411"/>
                  <a:gd name="T27" fmla="*/ 343 h 421"/>
                  <a:gd name="T28" fmla="*/ 192 w 411"/>
                  <a:gd name="T29" fmla="*/ 356 h 421"/>
                  <a:gd name="T30" fmla="*/ 170 w 411"/>
                  <a:gd name="T31" fmla="*/ 371 h 421"/>
                  <a:gd name="T32" fmla="*/ 167 w 411"/>
                  <a:gd name="T33" fmla="*/ 395 h 421"/>
                  <a:gd name="T34" fmla="*/ 166 w 411"/>
                  <a:gd name="T35" fmla="*/ 410 h 421"/>
                  <a:gd name="T36" fmla="*/ 149 w 411"/>
                  <a:gd name="T37" fmla="*/ 415 h 421"/>
                  <a:gd name="T38" fmla="*/ 141 w 411"/>
                  <a:gd name="T39" fmla="*/ 405 h 421"/>
                  <a:gd name="T40" fmla="*/ 128 w 411"/>
                  <a:gd name="T41" fmla="*/ 416 h 421"/>
                  <a:gd name="T42" fmla="*/ 110 w 411"/>
                  <a:gd name="T43" fmla="*/ 410 h 421"/>
                  <a:gd name="T44" fmla="*/ 105 w 411"/>
                  <a:gd name="T45" fmla="*/ 411 h 421"/>
                  <a:gd name="T46" fmla="*/ 88 w 411"/>
                  <a:gd name="T47" fmla="*/ 392 h 421"/>
                  <a:gd name="T48" fmla="*/ 89 w 411"/>
                  <a:gd name="T49" fmla="*/ 376 h 421"/>
                  <a:gd name="T50" fmla="*/ 81 w 411"/>
                  <a:gd name="T51" fmla="*/ 359 h 421"/>
                  <a:gd name="T52" fmla="*/ 70 w 411"/>
                  <a:gd name="T53" fmla="*/ 358 h 421"/>
                  <a:gd name="T54" fmla="*/ 54 w 411"/>
                  <a:gd name="T55" fmla="*/ 360 h 421"/>
                  <a:gd name="T56" fmla="*/ 38 w 411"/>
                  <a:gd name="T57" fmla="*/ 365 h 421"/>
                  <a:gd name="T58" fmla="*/ 28 w 411"/>
                  <a:gd name="T59" fmla="*/ 363 h 421"/>
                  <a:gd name="T60" fmla="*/ 18 w 411"/>
                  <a:gd name="T61" fmla="*/ 357 h 421"/>
                  <a:gd name="T62" fmla="*/ 21 w 411"/>
                  <a:gd name="T63" fmla="*/ 340 h 421"/>
                  <a:gd name="T64" fmla="*/ 5 w 411"/>
                  <a:gd name="T65" fmla="*/ 318 h 421"/>
                  <a:gd name="T66" fmla="*/ 2 w 411"/>
                  <a:gd name="T67" fmla="*/ 294 h 421"/>
                  <a:gd name="T68" fmla="*/ 11 w 411"/>
                  <a:gd name="T69" fmla="*/ 284 h 421"/>
                  <a:gd name="T70" fmla="*/ 20 w 411"/>
                  <a:gd name="T71" fmla="*/ 265 h 421"/>
                  <a:gd name="T72" fmla="*/ 39 w 411"/>
                  <a:gd name="T73" fmla="*/ 270 h 421"/>
                  <a:gd name="T74" fmla="*/ 65 w 411"/>
                  <a:gd name="T75" fmla="*/ 271 h 421"/>
                  <a:gd name="T76" fmla="*/ 167 w 411"/>
                  <a:gd name="T77" fmla="*/ 268 h 421"/>
                  <a:gd name="T78" fmla="*/ 173 w 411"/>
                  <a:gd name="T79" fmla="*/ 252 h 421"/>
                  <a:gd name="T80" fmla="*/ 164 w 411"/>
                  <a:gd name="T81" fmla="*/ 232 h 421"/>
                  <a:gd name="T82" fmla="*/ 162 w 411"/>
                  <a:gd name="T83" fmla="*/ 184 h 421"/>
                  <a:gd name="T84" fmla="*/ 158 w 411"/>
                  <a:gd name="T85" fmla="*/ 128 h 421"/>
                  <a:gd name="T86" fmla="*/ 154 w 411"/>
                  <a:gd name="T87" fmla="*/ 76 h 421"/>
                  <a:gd name="T88" fmla="*/ 151 w 411"/>
                  <a:gd name="T89" fmla="*/ 31 h 421"/>
                  <a:gd name="T90" fmla="*/ 148 w 411"/>
                  <a:gd name="T91" fmla="*/ 0 h 421"/>
                  <a:gd name="T92" fmla="*/ 337 w 411"/>
                  <a:gd name="T93" fmla="*/ 113 h 421"/>
                  <a:gd name="T94" fmla="*/ 346 w 411"/>
                  <a:gd name="T95" fmla="*/ 126 h 421"/>
                  <a:gd name="T96" fmla="*/ 364 w 411"/>
                  <a:gd name="T97" fmla="*/ 135 h 421"/>
                  <a:gd name="T98" fmla="*/ 381 w 411"/>
                  <a:gd name="T99" fmla="*/ 144 h 421"/>
                  <a:gd name="T100" fmla="*/ 385 w 411"/>
                  <a:gd name="T101" fmla="*/ 167 h 421"/>
                  <a:gd name="T102" fmla="*/ 411 w 411"/>
                  <a:gd name="T103" fmla="*/ 16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1" h="421">
                    <a:moveTo>
                      <a:pt x="411" y="183"/>
                    </a:moveTo>
                    <a:cubicBezTo>
                      <a:pt x="409" y="225"/>
                      <a:pt x="409" y="225"/>
                      <a:pt x="409" y="225"/>
                    </a:cubicBezTo>
                    <a:cubicBezTo>
                      <a:pt x="408" y="244"/>
                      <a:pt x="408" y="244"/>
                      <a:pt x="408" y="244"/>
                    </a:cubicBezTo>
                    <a:cubicBezTo>
                      <a:pt x="408" y="244"/>
                      <a:pt x="402" y="247"/>
                      <a:pt x="402" y="252"/>
                    </a:cubicBezTo>
                    <a:cubicBezTo>
                      <a:pt x="402" y="257"/>
                      <a:pt x="406" y="256"/>
                      <a:pt x="400" y="262"/>
                    </a:cubicBezTo>
                    <a:cubicBezTo>
                      <a:pt x="394" y="268"/>
                      <a:pt x="397" y="268"/>
                      <a:pt x="391" y="270"/>
                    </a:cubicBezTo>
                    <a:cubicBezTo>
                      <a:pt x="385" y="272"/>
                      <a:pt x="390" y="268"/>
                      <a:pt x="379" y="270"/>
                    </a:cubicBezTo>
                    <a:cubicBezTo>
                      <a:pt x="369" y="271"/>
                      <a:pt x="369" y="269"/>
                      <a:pt x="363" y="271"/>
                    </a:cubicBezTo>
                    <a:cubicBezTo>
                      <a:pt x="357" y="272"/>
                      <a:pt x="362" y="271"/>
                      <a:pt x="352" y="272"/>
                    </a:cubicBezTo>
                    <a:cubicBezTo>
                      <a:pt x="342" y="274"/>
                      <a:pt x="340" y="271"/>
                      <a:pt x="338" y="274"/>
                    </a:cubicBezTo>
                    <a:cubicBezTo>
                      <a:pt x="335" y="277"/>
                      <a:pt x="340" y="278"/>
                      <a:pt x="331" y="279"/>
                    </a:cubicBezTo>
                    <a:cubicBezTo>
                      <a:pt x="323" y="281"/>
                      <a:pt x="330" y="281"/>
                      <a:pt x="321" y="281"/>
                    </a:cubicBezTo>
                    <a:cubicBezTo>
                      <a:pt x="313" y="281"/>
                      <a:pt x="312" y="283"/>
                      <a:pt x="309" y="282"/>
                    </a:cubicBezTo>
                    <a:cubicBezTo>
                      <a:pt x="309" y="282"/>
                      <a:pt x="308" y="282"/>
                      <a:pt x="308" y="282"/>
                    </a:cubicBezTo>
                    <a:cubicBezTo>
                      <a:pt x="304" y="282"/>
                      <a:pt x="308" y="281"/>
                      <a:pt x="299" y="280"/>
                    </a:cubicBezTo>
                    <a:cubicBezTo>
                      <a:pt x="290" y="280"/>
                      <a:pt x="290" y="278"/>
                      <a:pt x="285" y="280"/>
                    </a:cubicBezTo>
                    <a:cubicBezTo>
                      <a:pt x="280" y="282"/>
                      <a:pt x="276" y="289"/>
                      <a:pt x="271" y="292"/>
                    </a:cubicBezTo>
                    <a:cubicBezTo>
                      <a:pt x="267" y="294"/>
                      <a:pt x="263" y="294"/>
                      <a:pt x="258" y="297"/>
                    </a:cubicBezTo>
                    <a:cubicBezTo>
                      <a:pt x="253" y="300"/>
                      <a:pt x="255" y="307"/>
                      <a:pt x="249" y="305"/>
                    </a:cubicBezTo>
                    <a:cubicBezTo>
                      <a:pt x="244" y="304"/>
                      <a:pt x="239" y="300"/>
                      <a:pt x="237" y="303"/>
                    </a:cubicBezTo>
                    <a:cubicBezTo>
                      <a:pt x="236" y="307"/>
                      <a:pt x="234" y="311"/>
                      <a:pt x="232" y="315"/>
                    </a:cubicBezTo>
                    <a:cubicBezTo>
                      <a:pt x="231" y="319"/>
                      <a:pt x="230" y="319"/>
                      <a:pt x="227" y="319"/>
                    </a:cubicBezTo>
                    <a:cubicBezTo>
                      <a:pt x="224" y="319"/>
                      <a:pt x="224" y="317"/>
                      <a:pt x="223" y="322"/>
                    </a:cubicBezTo>
                    <a:cubicBezTo>
                      <a:pt x="222" y="327"/>
                      <a:pt x="226" y="328"/>
                      <a:pt x="221" y="330"/>
                    </a:cubicBezTo>
                    <a:cubicBezTo>
                      <a:pt x="215" y="331"/>
                      <a:pt x="216" y="335"/>
                      <a:pt x="212" y="331"/>
                    </a:cubicBezTo>
                    <a:cubicBezTo>
                      <a:pt x="207" y="328"/>
                      <a:pt x="206" y="322"/>
                      <a:pt x="203" y="327"/>
                    </a:cubicBezTo>
                    <a:cubicBezTo>
                      <a:pt x="201" y="332"/>
                      <a:pt x="200" y="326"/>
                      <a:pt x="199" y="333"/>
                    </a:cubicBezTo>
                    <a:cubicBezTo>
                      <a:pt x="199" y="339"/>
                      <a:pt x="202" y="340"/>
                      <a:pt x="199" y="343"/>
                    </a:cubicBezTo>
                    <a:cubicBezTo>
                      <a:pt x="197" y="346"/>
                      <a:pt x="190" y="342"/>
                      <a:pt x="193" y="346"/>
                    </a:cubicBezTo>
                    <a:cubicBezTo>
                      <a:pt x="196" y="350"/>
                      <a:pt x="193" y="350"/>
                      <a:pt x="192" y="356"/>
                    </a:cubicBezTo>
                    <a:cubicBezTo>
                      <a:pt x="191" y="362"/>
                      <a:pt x="191" y="362"/>
                      <a:pt x="185" y="365"/>
                    </a:cubicBezTo>
                    <a:cubicBezTo>
                      <a:pt x="179" y="367"/>
                      <a:pt x="170" y="367"/>
                      <a:pt x="170" y="371"/>
                    </a:cubicBezTo>
                    <a:cubicBezTo>
                      <a:pt x="170" y="375"/>
                      <a:pt x="176" y="376"/>
                      <a:pt x="174" y="381"/>
                    </a:cubicBezTo>
                    <a:cubicBezTo>
                      <a:pt x="173" y="387"/>
                      <a:pt x="167" y="389"/>
                      <a:pt x="167" y="395"/>
                    </a:cubicBezTo>
                    <a:cubicBezTo>
                      <a:pt x="167" y="401"/>
                      <a:pt x="169" y="401"/>
                      <a:pt x="167" y="404"/>
                    </a:cubicBezTo>
                    <a:cubicBezTo>
                      <a:pt x="166" y="407"/>
                      <a:pt x="169" y="408"/>
                      <a:pt x="166" y="410"/>
                    </a:cubicBezTo>
                    <a:cubicBezTo>
                      <a:pt x="165" y="410"/>
                      <a:pt x="164" y="410"/>
                      <a:pt x="162" y="411"/>
                    </a:cubicBezTo>
                    <a:cubicBezTo>
                      <a:pt x="153" y="412"/>
                      <a:pt x="152" y="421"/>
                      <a:pt x="149" y="415"/>
                    </a:cubicBezTo>
                    <a:cubicBezTo>
                      <a:pt x="145" y="409"/>
                      <a:pt x="150" y="400"/>
                      <a:pt x="147" y="402"/>
                    </a:cubicBezTo>
                    <a:cubicBezTo>
                      <a:pt x="145" y="404"/>
                      <a:pt x="143" y="405"/>
                      <a:pt x="141" y="405"/>
                    </a:cubicBezTo>
                    <a:cubicBezTo>
                      <a:pt x="140" y="404"/>
                      <a:pt x="136" y="401"/>
                      <a:pt x="135" y="406"/>
                    </a:cubicBezTo>
                    <a:cubicBezTo>
                      <a:pt x="135" y="412"/>
                      <a:pt x="132" y="413"/>
                      <a:pt x="128" y="416"/>
                    </a:cubicBezTo>
                    <a:cubicBezTo>
                      <a:pt x="125" y="418"/>
                      <a:pt x="121" y="414"/>
                      <a:pt x="119" y="412"/>
                    </a:cubicBezTo>
                    <a:cubicBezTo>
                      <a:pt x="116" y="409"/>
                      <a:pt x="111" y="408"/>
                      <a:pt x="110" y="410"/>
                    </a:cubicBezTo>
                    <a:cubicBezTo>
                      <a:pt x="110" y="411"/>
                      <a:pt x="106" y="411"/>
                      <a:pt x="105" y="411"/>
                    </a:cubicBezTo>
                    <a:cubicBezTo>
                      <a:pt x="105" y="411"/>
                      <a:pt x="105" y="411"/>
                      <a:pt x="105" y="411"/>
                    </a:cubicBezTo>
                    <a:cubicBezTo>
                      <a:pt x="101" y="409"/>
                      <a:pt x="97" y="402"/>
                      <a:pt x="96" y="399"/>
                    </a:cubicBezTo>
                    <a:cubicBezTo>
                      <a:pt x="95" y="395"/>
                      <a:pt x="94" y="393"/>
                      <a:pt x="88" y="392"/>
                    </a:cubicBezTo>
                    <a:cubicBezTo>
                      <a:pt x="82" y="391"/>
                      <a:pt x="90" y="389"/>
                      <a:pt x="94" y="385"/>
                    </a:cubicBezTo>
                    <a:cubicBezTo>
                      <a:pt x="98" y="382"/>
                      <a:pt x="95" y="383"/>
                      <a:pt x="89" y="376"/>
                    </a:cubicBezTo>
                    <a:cubicBezTo>
                      <a:pt x="83" y="370"/>
                      <a:pt x="89" y="374"/>
                      <a:pt x="86" y="369"/>
                    </a:cubicBezTo>
                    <a:cubicBezTo>
                      <a:pt x="83" y="365"/>
                      <a:pt x="82" y="364"/>
                      <a:pt x="81" y="359"/>
                    </a:cubicBezTo>
                    <a:cubicBezTo>
                      <a:pt x="81" y="354"/>
                      <a:pt x="80" y="353"/>
                      <a:pt x="79" y="351"/>
                    </a:cubicBezTo>
                    <a:cubicBezTo>
                      <a:pt x="77" y="349"/>
                      <a:pt x="72" y="356"/>
                      <a:pt x="70" y="358"/>
                    </a:cubicBezTo>
                    <a:cubicBezTo>
                      <a:pt x="68" y="360"/>
                      <a:pt x="64" y="363"/>
                      <a:pt x="59" y="365"/>
                    </a:cubicBezTo>
                    <a:cubicBezTo>
                      <a:pt x="54" y="367"/>
                      <a:pt x="54" y="362"/>
                      <a:pt x="54" y="360"/>
                    </a:cubicBezTo>
                    <a:cubicBezTo>
                      <a:pt x="54" y="359"/>
                      <a:pt x="46" y="360"/>
                      <a:pt x="46" y="361"/>
                    </a:cubicBezTo>
                    <a:cubicBezTo>
                      <a:pt x="45" y="362"/>
                      <a:pt x="44" y="369"/>
                      <a:pt x="38" y="365"/>
                    </a:cubicBezTo>
                    <a:cubicBezTo>
                      <a:pt x="32" y="361"/>
                      <a:pt x="37" y="360"/>
                      <a:pt x="35" y="360"/>
                    </a:cubicBezTo>
                    <a:cubicBezTo>
                      <a:pt x="34" y="359"/>
                      <a:pt x="30" y="360"/>
                      <a:pt x="28" y="363"/>
                    </a:cubicBezTo>
                    <a:cubicBezTo>
                      <a:pt x="26" y="367"/>
                      <a:pt x="25" y="365"/>
                      <a:pt x="20" y="362"/>
                    </a:cubicBezTo>
                    <a:cubicBezTo>
                      <a:pt x="18" y="360"/>
                      <a:pt x="18" y="358"/>
                      <a:pt x="18" y="357"/>
                    </a:cubicBezTo>
                    <a:cubicBezTo>
                      <a:pt x="19" y="356"/>
                      <a:pt x="20" y="356"/>
                      <a:pt x="20" y="354"/>
                    </a:cubicBezTo>
                    <a:cubicBezTo>
                      <a:pt x="20" y="349"/>
                      <a:pt x="26" y="346"/>
                      <a:pt x="21" y="340"/>
                    </a:cubicBezTo>
                    <a:cubicBezTo>
                      <a:pt x="17" y="335"/>
                      <a:pt x="20" y="327"/>
                      <a:pt x="15" y="326"/>
                    </a:cubicBezTo>
                    <a:cubicBezTo>
                      <a:pt x="11" y="325"/>
                      <a:pt x="5" y="325"/>
                      <a:pt x="5" y="318"/>
                    </a:cubicBezTo>
                    <a:cubicBezTo>
                      <a:pt x="6" y="311"/>
                      <a:pt x="9" y="309"/>
                      <a:pt x="7" y="305"/>
                    </a:cubicBezTo>
                    <a:cubicBezTo>
                      <a:pt x="6" y="301"/>
                      <a:pt x="0" y="296"/>
                      <a:pt x="2" y="294"/>
                    </a:cubicBezTo>
                    <a:cubicBezTo>
                      <a:pt x="3" y="293"/>
                      <a:pt x="3" y="291"/>
                      <a:pt x="3" y="289"/>
                    </a:cubicBezTo>
                    <a:cubicBezTo>
                      <a:pt x="6" y="288"/>
                      <a:pt x="8" y="285"/>
                      <a:pt x="11" y="284"/>
                    </a:cubicBezTo>
                    <a:cubicBezTo>
                      <a:pt x="16" y="283"/>
                      <a:pt x="12" y="279"/>
                      <a:pt x="13" y="271"/>
                    </a:cubicBezTo>
                    <a:cubicBezTo>
                      <a:pt x="14" y="263"/>
                      <a:pt x="13" y="264"/>
                      <a:pt x="20" y="265"/>
                    </a:cubicBezTo>
                    <a:cubicBezTo>
                      <a:pt x="27" y="266"/>
                      <a:pt x="30" y="273"/>
                      <a:pt x="34" y="277"/>
                    </a:cubicBezTo>
                    <a:cubicBezTo>
                      <a:pt x="38" y="280"/>
                      <a:pt x="36" y="273"/>
                      <a:pt x="39" y="270"/>
                    </a:cubicBezTo>
                    <a:cubicBezTo>
                      <a:pt x="43" y="266"/>
                      <a:pt x="49" y="268"/>
                      <a:pt x="51" y="269"/>
                    </a:cubicBezTo>
                    <a:cubicBezTo>
                      <a:pt x="52" y="271"/>
                      <a:pt x="58" y="272"/>
                      <a:pt x="65" y="271"/>
                    </a:cubicBezTo>
                    <a:cubicBezTo>
                      <a:pt x="71" y="270"/>
                      <a:pt x="75" y="267"/>
                      <a:pt x="75" y="267"/>
                    </a:cubicBezTo>
                    <a:cubicBezTo>
                      <a:pt x="75" y="267"/>
                      <a:pt x="164" y="268"/>
                      <a:pt x="167" y="268"/>
                    </a:cubicBezTo>
                    <a:cubicBezTo>
                      <a:pt x="171" y="267"/>
                      <a:pt x="170" y="267"/>
                      <a:pt x="171" y="263"/>
                    </a:cubicBezTo>
                    <a:cubicBezTo>
                      <a:pt x="171" y="259"/>
                      <a:pt x="171" y="256"/>
                      <a:pt x="173" y="252"/>
                    </a:cubicBezTo>
                    <a:cubicBezTo>
                      <a:pt x="175" y="247"/>
                      <a:pt x="171" y="244"/>
                      <a:pt x="169" y="241"/>
                    </a:cubicBezTo>
                    <a:cubicBezTo>
                      <a:pt x="166" y="238"/>
                      <a:pt x="164" y="233"/>
                      <a:pt x="164" y="232"/>
                    </a:cubicBezTo>
                    <a:cubicBezTo>
                      <a:pt x="164" y="231"/>
                      <a:pt x="164" y="208"/>
                      <a:pt x="164" y="208"/>
                    </a:cubicBezTo>
                    <a:cubicBezTo>
                      <a:pt x="162" y="184"/>
                      <a:pt x="162" y="184"/>
                      <a:pt x="162" y="184"/>
                    </a:cubicBezTo>
                    <a:cubicBezTo>
                      <a:pt x="161" y="158"/>
                      <a:pt x="161" y="158"/>
                      <a:pt x="161" y="158"/>
                    </a:cubicBezTo>
                    <a:cubicBezTo>
                      <a:pt x="158" y="128"/>
                      <a:pt x="158" y="128"/>
                      <a:pt x="158" y="128"/>
                    </a:cubicBezTo>
                    <a:cubicBezTo>
                      <a:pt x="156" y="102"/>
                      <a:pt x="156" y="102"/>
                      <a:pt x="156" y="102"/>
                    </a:cubicBezTo>
                    <a:cubicBezTo>
                      <a:pt x="154" y="76"/>
                      <a:pt x="154" y="76"/>
                      <a:pt x="154" y="76"/>
                    </a:cubicBezTo>
                    <a:cubicBezTo>
                      <a:pt x="152" y="52"/>
                      <a:pt x="152" y="52"/>
                      <a:pt x="152" y="52"/>
                    </a:cubicBezTo>
                    <a:cubicBezTo>
                      <a:pt x="151" y="31"/>
                      <a:pt x="151" y="31"/>
                      <a:pt x="151" y="31"/>
                    </a:cubicBezTo>
                    <a:cubicBezTo>
                      <a:pt x="149" y="13"/>
                      <a:pt x="149" y="13"/>
                      <a:pt x="149" y="13"/>
                    </a:cubicBezTo>
                    <a:cubicBezTo>
                      <a:pt x="148" y="0"/>
                      <a:pt x="148" y="0"/>
                      <a:pt x="148" y="0"/>
                    </a:cubicBezTo>
                    <a:cubicBezTo>
                      <a:pt x="190" y="3"/>
                      <a:pt x="190" y="3"/>
                      <a:pt x="190" y="3"/>
                    </a:cubicBezTo>
                    <a:cubicBezTo>
                      <a:pt x="337" y="113"/>
                      <a:pt x="337" y="113"/>
                      <a:pt x="337" y="113"/>
                    </a:cubicBezTo>
                    <a:cubicBezTo>
                      <a:pt x="337" y="113"/>
                      <a:pt x="330" y="119"/>
                      <a:pt x="337" y="121"/>
                    </a:cubicBezTo>
                    <a:cubicBezTo>
                      <a:pt x="344" y="124"/>
                      <a:pt x="344" y="121"/>
                      <a:pt x="346" y="126"/>
                    </a:cubicBezTo>
                    <a:cubicBezTo>
                      <a:pt x="349" y="131"/>
                      <a:pt x="343" y="134"/>
                      <a:pt x="352" y="135"/>
                    </a:cubicBezTo>
                    <a:cubicBezTo>
                      <a:pt x="360" y="136"/>
                      <a:pt x="361" y="130"/>
                      <a:pt x="364" y="135"/>
                    </a:cubicBezTo>
                    <a:cubicBezTo>
                      <a:pt x="367" y="139"/>
                      <a:pt x="360" y="139"/>
                      <a:pt x="369" y="141"/>
                    </a:cubicBezTo>
                    <a:cubicBezTo>
                      <a:pt x="379" y="143"/>
                      <a:pt x="380" y="139"/>
                      <a:pt x="381" y="144"/>
                    </a:cubicBezTo>
                    <a:cubicBezTo>
                      <a:pt x="383" y="149"/>
                      <a:pt x="385" y="149"/>
                      <a:pt x="385" y="155"/>
                    </a:cubicBezTo>
                    <a:cubicBezTo>
                      <a:pt x="385" y="161"/>
                      <a:pt x="375" y="166"/>
                      <a:pt x="385" y="167"/>
                    </a:cubicBezTo>
                    <a:cubicBezTo>
                      <a:pt x="395" y="168"/>
                      <a:pt x="389" y="168"/>
                      <a:pt x="402" y="167"/>
                    </a:cubicBezTo>
                    <a:cubicBezTo>
                      <a:pt x="405" y="167"/>
                      <a:pt x="408" y="166"/>
                      <a:pt x="411" y="166"/>
                    </a:cubicBezTo>
                    <a:cubicBezTo>
                      <a:pt x="411" y="171"/>
                      <a:pt x="411" y="183"/>
                      <a:pt x="411" y="18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889">
                <a:extLst>
                  <a:ext uri="{FF2B5EF4-FFF2-40B4-BE49-F238E27FC236}">
                    <a16:creationId xmlns:a16="http://schemas.microsoft.com/office/drawing/2014/main" id="{98A60BB1-F83D-96B1-C483-1C3B36DF526E}"/>
                  </a:ext>
                </a:extLst>
              </p:cNvPr>
              <p:cNvSpPr>
                <a:spLocks/>
              </p:cNvSpPr>
              <p:nvPr/>
            </p:nvSpPr>
            <p:spPr bwMode="auto">
              <a:xfrm>
                <a:off x="2539" y="1652"/>
                <a:ext cx="238" cy="196"/>
              </a:xfrm>
              <a:custGeom>
                <a:avLst/>
                <a:gdLst>
                  <a:gd name="T0" fmla="*/ 385 w 397"/>
                  <a:gd name="T1" fmla="*/ 123 h 327"/>
                  <a:gd name="T2" fmla="*/ 371 w 397"/>
                  <a:gd name="T3" fmla="*/ 196 h 327"/>
                  <a:gd name="T4" fmla="*/ 340 w 397"/>
                  <a:gd name="T5" fmla="*/ 244 h 327"/>
                  <a:gd name="T6" fmla="*/ 336 w 397"/>
                  <a:gd name="T7" fmla="*/ 272 h 327"/>
                  <a:gd name="T8" fmla="*/ 323 w 397"/>
                  <a:gd name="T9" fmla="*/ 277 h 327"/>
                  <a:gd name="T10" fmla="*/ 298 w 397"/>
                  <a:gd name="T11" fmla="*/ 288 h 327"/>
                  <a:gd name="T12" fmla="*/ 264 w 397"/>
                  <a:gd name="T13" fmla="*/ 281 h 327"/>
                  <a:gd name="T14" fmla="*/ 234 w 397"/>
                  <a:gd name="T15" fmla="*/ 298 h 327"/>
                  <a:gd name="T16" fmla="*/ 197 w 397"/>
                  <a:gd name="T17" fmla="*/ 283 h 327"/>
                  <a:gd name="T18" fmla="*/ 173 w 397"/>
                  <a:gd name="T19" fmla="*/ 292 h 327"/>
                  <a:gd name="T20" fmla="*/ 153 w 397"/>
                  <a:gd name="T21" fmla="*/ 273 h 327"/>
                  <a:gd name="T22" fmla="*/ 129 w 397"/>
                  <a:gd name="T23" fmla="*/ 270 h 327"/>
                  <a:gd name="T24" fmla="*/ 108 w 397"/>
                  <a:gd name="T25" fmla="*/ 276 h 327"/>
                  <a:gd name="T26" fmla="*/ 96 w 397"/>
                  <a:gd name="T27" fmla="*/ 302 h 327"/>
                  <a:gd name="T28" fmla="*/ 88 w 397"/>
                  <a:gd name="T29" fmla="*/ 327 h 327"/>
                  <a:gd name="T30" fmla="*/ 75 w 397"/>
                  <a:gd name="T31" fmla="*/ 313 h 327"/>
                  <a:gd name="T32" fmla="*/ 58 w 397"/>
                  <a:gd name="T33" fmla="*/ 314 h 327"/>
                  <a:gd name="T34" fmla="*/ 51 w 397"/>
                  <a:gd name="T35" fmla="*/ 318 h 327"/>
                  <a:gd name="T36" fmla="*/ 54 w 397"/>
                  <a:gd name="T37" fmla="*/ 302 h 327"/>
                  <a:gd name="T38" fmla="*/ 36 w 397"/>
                  <a:gd name="T39" fmla="*/ 300 h 327"/>
                  <a:gd name="T40" fmla="*/ 26 w 397"/>
                  <a:gd name="T41" fmla="*/ 282 h 327"/>
                  <a:gd name="T42" fmla="*/ 12 w 397"/>
                  <a:gd name="T43" fmla="*/ 268 h 327"/>
                  <a:gd name="T44" fmla="*/ 6 w 397"/>
                  <a:gd name="T45" fmla="*/ 246 h 327"/>
                  <a:gd name="T46" fmla="*/ 16 w 397"/>
                  <a:gd name="T47" fmla="*/ 236 h 327"/>
                  <a:gd name="T48" fmla="*/ 33 w 397"/>
                  <a:gd name="T49" fmla="*/ 229 h 327"/>
                  <a:gd name="T50" fmla="*/ 58 w 397"/>
                  <a:gd name="T51" fmla="*/ 226 h 327"/>
                  <a:gd name="T52" fmla="*/ 86 w 397"/>
                  <a:gd name="T53" fmla="*/ 225 h 327"/>
                  <a:gd name="T54" fmla="*/ 97 w 397"/>
                  <a:gd name="T55" fmla="*/ 207 h 327"/>
                  <a:gd name="T56" fmla="*/ 104 w 397"/>
                  <a:gd name="T57" fmla="*/ 180 h 327"/>
                  <a:gd name="T58" fmla="*/ 106 w 397"/>
                  <a:gd name="T59" fmla="*/ 121 h 327"/>
                  <a:gd name="T60" fmla="*/ 149 w 397"/>
                  <a:gd name="T61" fmla="*/ 106 h 327"/>
                  <a:gd name="T62" fmla="*/ 307 w 397"/>
                  <a:gd name="T63" fmla="*/ 0 h 327"/>
                  <a:gd name="T64" fmla="*/ 368 w 397"/>
                  <a:gd name="T65" fmla="*/ 14 h 327"/>
                  <a:gd name="T66" fmla="*/ 381 w 397"/>
                  <a:gd name="T67" fmla="*/ 65 h 327"/>
                  <a:gd name="T68" fmla="*/ 392 w 397"/>
                  <a:gd name="T69" fmla="*/ 9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7" h="327">
                    <a:moveTo>
                      <a:pt x="392" y="94"/>
                    </a:moveTo>
                    <a:cubicBezTo>
                      <a:pt x="386" y="102"/>
                      <a:pt x="386" y="105"/>
                      <a:pt x="385" y="123"/>
                    </a:cubicBezTo>
                    <a:cubicBezTo>
                      <a:pt x="385" y="140"/>
                      <a:pt x="381" y="167"/>
                      <a:pt x="381" y="173"/>
                    </a:cubicBezTo>
                    <a:cubicBezTo>
                      <a:pt x="381" y="179"/>
                      <a:pt x="379" y="188"/>
                      <a:pt x="371" y="196"/>
                    </a:cubicBezTo>
                    <a:cubicBezTo>
                      <a:pt x="363" y="204"/>
                      <a:pt x="357" y="217"/>
                      <a:pt x="352" y="224"/>
                    </a:cubicBezTo>
                    <a:cubicBezTo>
                      <a:pt x="347" y="232"/>
                      <a:pt x="343" y="236"/>
                      <a:pt x="340" y="244"/>
                    </a:cubicBezTo>
                    <a:cubicBezTo>
                      <a:pt x="336" y="251"/>
                      <a:pt x="329" y="260"/>
                      <a:pt x="333" y="267"/>
                    </a:cubicBezTo>
                    <a:cubicBezTo>
                      <a:pt x="334" y="269"/>
                      <a:pt x="335" y="271"/>
                      <a:pt x="336" y="272"/>
                    </a:cubicBezTo>
                    <a:cubicBezTo>
                      <a:pt x="336" y="273"/>
                      <a:pt x="335" y="273"/>
                      <a:pt x="335" y="274"/>
                    </a:cubicBezTo>
                    <a:cubicBezTo>
                      <a:pt x="333" y="275"/>
                      <a:pt x="331" y="276"/>
                      <a:pt x="323" y="277"/>
                    </a:cubicBezTo>
                    <a:cubicBezTo>
                      <a:pt x="316" y="278"/>
                      <a:pt x="317" y="280"/>
                      <a:pt x="315" y="283"/>
                    </a:cubicBezTo>
                    <a:cubicBezTo>
                      <a:pt x="312" y="286"/>
                      <a:pt x="309" y="290"/>
                      <a:pt x="298" y="288"/>
                    </a:cubicBezTo>
                    <a:cubicBezTo>
                      <a:pt x="288" y="286"/>
                      <a:pt x="294" y="287"/>
                      <a:pt x="280" y="281"/>
                    </a:cubicBezTo>
                    <a:cubicBezTo>
                      <a:pt x="266" y="275"/>
                      <a:pt x="278" y="281"/>
                      <a:pt x="264" y="281"/>
                    </a:cubicBezTo>
                    <a:cubicBezTo>
                      <a:pt x="249" y="281"/>
                      <a:pt x="250" y="286"/>
                      <a:pt x="246" y="289"/>
                    </a:cubicBezTo>
                    <a:cubicBezTo>
                      <a:pt x="241" y="292"/>
                      <a:pt x="240" y="296"/>
                      <a:pt x="234" y="298"/>
                    </a:cubicBezTo>
                    <a:cubicBezTo>
                      <a:pt x="229" y="299"/>
                      <a:pt x="224" y="296"/>
                      <a:pt x="216" y="293"/>
                    </a:cubicBezTo>
                    <a:cubicBezTo>
                      <a:pt x="207" y="289"/>
                      <a:pt x="203" y="286"/>
                      <a:pt x="197" y="283"/>
                    </a:cubicBezTo>
                    <a:cubicBezTo>
                      <a:pt x="191" y="280"/>
                      <a:pt x="191" y="284"/>
                      <a:pt x="185" y="288"/>
                    </a:cubicBezTo>
                    <a:cubicBezTo>
                      <a:pt x="179" y="292"/>
                      <a:pt x="179" y="292"/>
                      <a:pt x="173" y="292"/>
                    </a:cubicBezTo>
                    <a:cubicBezTo>
                      <a:pt x="168" y="292"/>
                      <a:pt x="169" y="289"/>
                      <a:pt x="164" y="284"/>
                    </a:cubicBezTo>
                    <a:cubicBezTo>
                      <a:pt x="159" y="278"/>
                      <a:pt x="162" y="275"/>
                      <a:pt x="153" y="273"/>
                    </a:cubicBezTo>
                    <a:cubicBezTo>
                      <a:pt x="143" y="272"/>
                      <a:pt x="142" y="268"/>
                      <a:pt x="141" y="268"/>
                    </a:cubicBezTo>
                    <a:cubicBezTo>
                      <a:pt x="140" y="267"/>
                      <a:pt x="132" y="268"/>
                      <a:pt x="129" y="270"/>
                    </a:cubicBezTo>
                    <a:cubicBezTo>
                      <a:pt x="125" y="272"/>
                      <a:pt x="122" y="271"/>
                      <a:pt x="115" y="270"/>
                    </a:cubicBezTo>
                    <a:cubicBezTo>
                      <a:pt x="109" y="269"/>
                      <a:pt x="111" y="274"/>
                      <a:pt x="108" y="276"/>
                    </a:cubicBezTo>
                    <a:cubicBezTo>
                      <a:pt x="105" y="278"/>
                      <a:pt x="102" y="282"/>
                      <a:pt x="102" y="286"/>
                    </a:cubicBezTo>
                    <a:cubicBezTo>
                      <a:pt x="102" y="290"/>
                      <a:pt x="101" y="299"/>
                      <a:pt x="96" y="302"/>
                    </a:cubicBezTo>
                    <a:cubicBezTo>
                      <a:pt x="91" y="305"/>
                      <a:pt x="90" y="316"/>
                      <a:pt x="90" y="320"/>
                    </a:cubicBezTo>
                    <a:cubicBezTo>
                      <a:pt x="90" y="323"/>
                      <a:pt x="89" y="326"/>
                      <a:pt x="88" y="327"/>
                    </a:cubicBezTo>
                    <a:cubicBezTo>
                      <a:pt x="88" y="326"/>
                      <a:pt x="87" y="325"/>
                      <a:pt x="86" y="324"/>
                    </a:cubicBezTo>
                    <a:cubicBezTo>
                      <a:pt x="81" y="322"/>
                      <a:pt x="80" y="316"/>
                      <a:pt x="75" y="313"/>
                    </a:cubicBezTo>
                    <a:cubicBezTo>
                      <a:pt x="69" y="310"/>
                      <a:pt x="71" y="308"/>
                      <a:pt x="67" y="310"/>
                    </a:cubicBezTo>
                    <a:cubicBezTo>
                      <a:pt x="62" y="312"/>
                      <a:pt x="58" y="308"/>
                      <a:pt x="58" y="314"/>
                    </a:cubicBezTo>
                    <a:cubicBezTo>
                      <a:pt x="58" y="319"/>
                      <a:pt x="58" y="319"/>
                      <a:pt x="58" y="322"/>
                    </a:cubicBezTo>
                    <a:cubicBezTo>
                      <a:pt x="56" y="321"/>
                      <a:pt x="53" y="319"/>
                      <a:pt x="51" y="318"/>
                    </a:cubicBezTo>
                    <a:cubicBezTo>
                      <a:pt x="48" y="316"/>
                      <a:pt x="53" y="310"/>
                      <a:pt x="54" y="310"/>
                    </a:cubicBezTo>
                    <a:cubicBezTo>
                      <a:pt x="55" y="309"/>
                      <a:pt x="54" y="306"/>
                      <a:pt x="54" y="302"/>
                    </a:cubicBezTo>
                    <a:cubicBezTo>
                      <a:pt x="54" y="298"/>
                      <a:pt x="50" y="300"/>
                      <a:pt x="45" y="301"/>
                    </a:cubicBezTo>
                    <a:cubicBezTo>
                      <a:pt x="41" y="303"/>
                      <a:pt x="42" y="301"/>
                      <a:pt x="36" y="300"/>
                    </a:cubicBezTo>
                    <a:cubicBezTo>
                      <a:pt x="30" y="299"/>
                      <a:pt x="30" y="297"/>
                      <a:pt x="27" y="292"/>
                    </a:cubicBezTo>
                    <a:cubicBezTo>
                      <a:pt x="23" y="288"/>
                      <a:pt x="24" y="285"/>
                      <a:pt x="26" y="282"/>
                    </a:cubicBezTo>
                    <a:cubicBezTo>
                      <a:pt x="28" y="279"/>
                      <a:pt x="26" y="278"/>
                      <a:pt x="23" y="276"/>
                    </a:cubicBezTo>
                    <a:cubicBezTo>
                      <a:pt x="19" y="273"/>
                      <a:pt x="18" y="276"/>
                      <a:pt x="12" y="268"/>
                    </a:cubicBezTo>
                    <a:cubicBezTo>
                      <a:pt x="6" y="260"/>
                      <a:pt x="11" y="264"/>
                      <a:pt x="6" y="255"/>
                    </a:cubicBezTo>
                    <a:cubicBezTo>
                      <a:pt x="0" y="246"/>
                      <a:pt x="6" y="248"/>
                      <a:pt x="6" y="246"/>
                    </a:cubicBezTo>
                    <a:cubicBezTo>
                      <a:pt x="6" y="243"/>
                      <a:pt x="4" y="240"/>
                      <a:pt x="4" y="237"/>
                    </a:cubicBezTo>
                    <a:cubicBezTo>
                      <a:pt x="7" y="238"/>
                      <a:pt x="8" y="236"/>
                      <a:pt x="16" y="236"/>
                    </a:cubicBezTo>
                    <a:cubicBezTo>
                      <a:pt x="25" y="236"/>
                      <a:pt x="18" y="236"/>
                      <a:pt x="26" y="234"/>
                    </a:cubicBezTo>
                    <a:cubicBezTo>
                      <a:pt x="35" y="233"/>
                      <a:pt x="30" y="232"/>
                      <a:pt x="33" y="229"/>
                    </a:cubicBezTo>
                    <a:cubicBezTo>
                      <a:pt x="35" y="226"/>
                      <a:pt x="37" y="229"/>
                      <a:pt x="47" y="227"/>
                    </a:cubicBezTo>
                    <a:cubicBezTo>
                      <a:pt x="57" y="226"/>
                      <a:pt x="52" y="227"/>
                      <a:pt x="58" y="226"/>
                    </a:cubicBezTo>
                    <a:cubicBezTo>
                      <a:pt x="64" y="224"/>
                      <a:pt x="64" y="226"/>
                      <a:pt x="74" y="225"/>
                    </a:cubicBezTo>
                    <a:cubicBezTo>
                      <a:pt x="85" y="223"/>
                      <a:pt x="80" y="227"/>
                      <a:pt x="86" y="225"/>
                    </a:cubicBezTo>
                    <a:cubicBezTo>
                      <a:pt x="92" y="223"/>
                      <a:pt x="89" y="223"/>
                      <a:pt x="95" y="217"/>
                    </a:cubicBezTo>
                    <a:cubicBezTo>
                      <a:pt x="101" y="211"/>
                      <a:pt x="97" y="212"/>
                      <a:pt x="97" y="207"/>
                    </a:cubicBezTo>
                    <a:cubicBezTo>
                      <a:pt x="97" y="202"/>
                      <a:pt x="103" y="199"/>
                      <a:pt x="103" y="199"/>
                    </a:cubicBezTo>
                    <a:cubicBezTo>
                      <a:pt x="104" y="180"/>
                      <a:pt x="104" y="180"/>
                      <a:pt x="104" y="180"/>
                    </a:cubicBezTo>
                    <a:cubicBezTo>
                      <a:pt x="106" y="138"/>
                      <a:pt x="106" y="138"/>
                      <a:pt x="106" y="138"/>
                    </a:cubicBezTo>
                    <a:cubicBezTo>
                      <a:pt x="106" y="138"/>
                      <a:pt x="106" y="126"/>
                      <a:pt x="106" y="121"/>
                    </a:cubicBezTo>
                    <a:cubicBezTo>
                      <a:pt x="113" y="120"/>
                      <a:pt x="117" y="118"/>
                      <a:pt x="126" y="117"/>
                    </a:cubicBezTo>
                    <a:cubicBezTo>
                      <a:pt x="137" y="115"/>
                      <a:pt x="139" y="113"/>
                      <a:pt x="149" y="106"/>
                    </a:cubicBezTo>
                    <a:cubicBezTo>
                      <a:pt x="159" y="98"/>
                      <a:pt x="210" y="51"/>
                      <a:pt x="292" y="0"/>
                    </a:cubicBezTo>
                    <a:cubicBezTo>
                      <a:pt x="296" y="0"/>
                      <a:pt x="300" y="0"/>
                      <a:pt x="307" y="0"/>
                    </a:cubicBezTo>
                    <a:cubicBezTo>
                      <a:pt x="332" y="2"/>
                      <a:pt x="349" y="23"/>
                      <a:pt x="352" y="23"/>
                    </a:cubicBezTo>
                    <a:cubicBezTo>
                      <a:pt x="354" y="23"/>
                      <a:pt x="361" y="19"/>
                      <a:pt x="368" y="14"/>
                    </a:cubicBezTo>
                    <a:cubicBezTo>
                      <a:pt x="370" y="21"/>
                      <a:pt x="373" y="37"/>
                      <a:pt x="373" y="43"/>
                    </a:cubicBezTo>
                    <a:cubicBezTo>
                      <a:pt x="373" y="51"/>
                      <a:pt x="374" y="52"/>
                      <a:pt x="381" y="65"/>
                    </a:cubicBezTo>
                    <a:cubicBezTo>
                      <a:pt x="388" y="77"/>
                      <a:pt x="384" y="78"/>
                      <a:pt x="389" y="84"/>
                    </a:cubicBezTo>
                    <a:cubicBezTo>
                      <a:pt x="393" y="90"/>
                      <a:pt x="397" y="86"/>
                      <a:pt x="392" y="94"/>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890">
                <a:extLst>
                  <a:ext uri="{FF2B5EF4-FFF2-40B4-BE49-F238E27FC236}">
                    <a16:creationId xmlns:a16="http://schemas.microsoft.com/office/drawing/2014/main" id="{566BE282-0F0E-37F4-0E3B-AEBA839D3DF8}"/>
                  </a:ext>
                </a:extLst>
              </p:cNvPr>
              <p:cNvSpPr>
                <a:spLocks/>
              </p:cNvSpPr>
              <p:nvPr/>
            </p:nvSpPr>
            <p:spPr bwMode="auto">
              <a:xfrm>
                <a:off x="2737" y="1651"/>
                <a:ext cx="158" cy="269"/>
              </a:xfrm>
              <a:custGeom>
                <a:avLst/>
                <a:gdLst>
                  <a:gd name="T0" fmla="*/ 246 w 265"/>
                  <a:gd name="T1" fmla="*/ 220 h 448"/>
                  <a:gd name="T2" fmla="*/ 232 w 265"/>
                  <a:gd name="T3" fmla="*/ 244 h 448"/>
                  <a:gd name="T4" fmla="*/ 228 w 265"/>
                  <a:gd name="T5" fmla="*/ 263 h 448"/>
                  <a:gd name="T6" fmla="*/ 221 w 265"/>
                  <a:gd name="T7" fmla="*/ 283 h 448"/>
                  <a:gd name="T8" fmla="*/ 226 w 265"/>
                  <a:gd name="T9" fmla="*/ 305 h 448"/>
                  <a:gd name="T10" fmla="*/ 230 w 265"/>
                  <a:gd name="T11" fmla="*/ 330 h 448"/>
                  <a:gd name="T12" fmla="*/ 242 w 265"/>
                  <a:gd name="T13" fmla="*/ 346 h 448"/>
                  <a:gd name="T14" fmla="*/ 233 w 265"/>
                  <a:gd name="T15" fmla="*/ 350 h 448"/>
                  <a:gd name="T16" fmla="*/ 211 w 265"/>
                  <a:gd name="T17" fmla="*/ 362 h 448"/>
                  <a:gd name="T18" fmla="*/ 192 w 265"/>
                  <a:gd name="T19" fmla="*/ 389 h 448"/>
                  <a:gd name="T20" fmla="*/ 156 w 265"/>
                  <a:gd name="T21" fmla="*/ 405 h 448"/>
                  <a:gd name="T22" fmla="*/ 144 w 265"/>
                  <a:gd name="T23" fmla="*/ 413 h 448"/>
                  <a:gd name="T24" fmla="*/ 128 w 265"/>
                  <a:gd name="T25" fmla="*/ 434 h 448"/>
                  <a:gd name="T26" fmla="*/ 98 w 265"/>
                  <a:gd name="T27" fmla="*/ 440 h 448"/>
                  <a:gd name="T28" fmla="*/ 83 w 265"/>
                  <a:gd name="T29" fmla="*/ 437 h 448"/>
                  <a:gd name="T30" fmla="*/ 61 w 265"/>
                  <a:gd name="T31" fmla="*/ 448 h 448"/>
                  <a:gd name="T32" fmla="*/ 56 w 265"/>
                  <a:gd name="T33" fmla="*/ 442 h 448"/>
                  <a:gd name="T34" fmla="*/ 43 w 265"/>
                  <a:gd name="T35" fmla="*/ 418 h 448"/>
                  <a:gd name="T36" fmla="*/ 22 w 265"/>
                  <a:gd name="T37" fmla="*/ 393 h 448"/>
                  <a:gd name="T38" fmla="*/ 59 w 265"/>
                  <a:gd name="T39" fmla="*/ 378 h 448"/>
                  <a:gd name="T40" fmla="*/ 45 w 265"/>
                  <a:gd name="T41" fmla="*/ 352 h 448"/>
                  <a:gd name="T42" fmla="*/ 42 w 265"/>
                  <a:gd name="T43" fmla="*/ 318 h 448"/>
                  <a:gd name="T44" fmla="*/ 32 w 265"/>
                  <a:gd name="T45" fmla="*/ 299 h 448"/>
                  <a:gd name="T46" fmla="*/ 18 w 265"/>
                  <a:gd name="T47" fmla="*/ 290 h 448"/>
                  <a:gd name="T48" fmla="*/ 7 w 265"/>
                  <a:gd name="T49" fmla="*/ 273 h 448"/>
                  <a:gd name="T50" fmla="*/ 11 w 265"/>
                  <a:gd name="T51" fmla="*/ 245 h 448"/>
                  <a:gd name="T52" fmla="*/ 42 w 265"/>
                  <a:gd name="T53" fmla="*/ 197 h 448"/>
                  <a:gd name="T54" fmla="*/ 56 w 265"/>
                  <a:gd name="T55" fmla="*/ 124 h 448"/>
                  <a:gd name="T56" fmla="*/ 60 w 265"/>
                  <a:gd name="T57" fmla="*/ 85 h 448"/>
                  <a:gd name="T58" fmla="*/ 44 w 265"/>
                  <a:gd name="T59" fmla="*/ 44 h 448"/>
                  <a:gd name="T60" fmla="*/ 66 w 265"/>
                  <a:gd name="T61" fmla="*/ 1 h 448"/>
                  <a:gd name="T62" fmla="*/ 261 w 265"/>
                  <a:gd name="T63" fmla="*/ 111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5" h="448">
                    <a:moveTo>
                      <a:pt x="265" y="216"/>
                    </a:moveTo>
                    <a:cubicBezTo>
                      <a:pt x="265" y="216"/>
                      <a:pt x="252" y="216"/>
                      <a:pt x="246" y="220"/>
                    </a:cubicBezTo>
                    <a:cubicBezTo>
                      <a:pt x="239" y="224"/>
                      <a:pt x="239" y="223"/>
                      <a:pt x="238" y="230"/>
                    </a:cubicBezTo>
                    <a:cubicBezTo>
                      <a:pt x="237" y="237"/>
                      <a:pt x="235" y="241"/>
                      <a:pt x="232" y="244"/>
                    </a:cubicBezTo>
                    <a:cubicBezTo>
                      <a:pt x="228" y="247"/>
                      <a:pt x="226" y="249"/>
                      <a:pt x="227" y="254"/>
                    </a:cubicBezTo>
                    <a:cubicBezTo>
                      <a:pt x="227" y="258"/>
                      <a:pt x="234" y="261"/>
                      <a:pt x="228" y="263"/>
                    </a:cubicBezTo>
                    <a:cubicBezTo>
                      <a:pt x="223" y="266"/>
                      <a:pt x="216" y="268"/>
                      <a:pt x="217" y="273"/>
                    </a:cubicBezTo>
                    <a:cubicBezTo>
                      <a:pt x="219" y="279"/>
                      <a:pt x="226" y="276"/>
                      <a:pt x="221" y="283"/>
                    </a:cubicBezTo>
                    <a:cubicBezTo>
                      <a:pt x="216" y="291"/>
                      <a:pt x="202" y="301"/>
                      <a:pt x="213" y="301"/>
                    </a:cubicBezTo>
                    <a:cubicBezTo>
                      <a:pt x="223" y="301"/>
                      <a:pt x="226" y="298"/>
                      <a:pt x="226" y="305"/>
                    </a:cubicBezTo>
                    <a:cubicBezTo>
                      <a:pt x="226" y="312"/>
                      <a:pt x="227" y="316"/>
                      <a:pt x="230" y="320"/>
                    </a:cubicBezTo>
                    <a:cubicBezTo>
                      <a:pt x="232" y="325"/>
                      <a:pt x="230" y="326"/>
                      <a:pt x="230" y="330"/>
                    </a:cubicBezTo>
                    <a:cubicBezTo>
                      <a:pt x="230" y="335"/>
                      <a:pt x="233" y="339"/>
                      <a:pt x="237" y="341"/>
                    </a:cubicBezTo>
                    <a:cubicBezTo>
                      <a:pt x="241" y="342"/>
                      <a:pt x="246" y="342"/>
                      <a:pt x="242" y="346"/>
                    </a:cubicBezTo>
                    <a:cubicBezTo>
                      <a:pt x="238" y="350"/>
                      <a:pt x="240" y="351"/>
                      <a:pt x="242" y="355"/>
                    </a:cubicBezTo>
                    <a:cubicBezTo>
                      <a:pt x="242" y="355"/>
                      <a:pt x="237" y="353"/>
                      <a:pt x="233" y="350"/>
                    </a:cubicBezTo>
                    <a:cubicBezTo>
                      <a:pt x="228" y="346"/>
                      <a:pt x="224" y="352"/>
                      <a:pt x="217" y="353"/>
                    </a:cubicBezTo>
                    <a:cubicBezTo>
                      <a:pt x="210" y="355"/>
                      <a:pt x="214" y="357"/>
                      <a:pt x="211" y="362"/>
                    </a:cubicBezTo>
                    <a:cubicBezTo>
                      <a:pt x="207" y="367"/>
                      <a:pt x="209" y="370"/>
                      <a:pt x="205" y="373"/>
                    </a:cubicBezTo>
                    <a:cubicBezTo>
                      <a:pt x="202" y="377"/>
                      <a:pt x="199" y="381"/>
                      <a:pt x="192" y="389"/>
                    </a:cubicBezTo>
                    <a:cubicBezTo>
                      <a:pt x="185" y="397"/>
                      <a:pt x="182" y="395"/>
                      <a:pt x="178" y="401"/>
                    </a:cubicBezTo>
                    <a:cubicBezTo>
                      <a:pt x="174" y="406"/>
                      <a:pt x="172" y="405"/>
                      <a:pt x="156" y="405"/>
                    </a:cubicBezTo>
                    <a:cubicBezTo>
                      <a:pt x="139" y="405"/>
                      <a:pt x="146" y="406"/>
                      <a:pt x="141" y="407"/>
                    </a:cubicBezTo>
                    <a:cubicBezTo>
                      <a:pt x="135" y="407"/>
                      <a:pt x="141" y="408"/>
                      <a:pt x="144" y="413"/>
                    </a:cubicBezTo>
                    <a:cubicBezTo>
                      <a:pt x="148" y="417"/>
                      <a:pt x="143" y="417"/>
                      <a:pt x="141" y="424"/>
                    </a:cubicBezTo>
                    <a:cubicBezTo>
                      <a:pt x="138" y="431"/>
                      <a:pt x="137" y="430"/>
                      <a:pt x="128" y="434"/>
                    </a:cubicBezTo>
                    <a:cubicBezTo>
                      <a:pt x="119" y="437"/>
                      <a:pt x="123" y="435"/>
                      <a:pt x="110" y="435"/>
                    </a:cubicBezTo>
                    <a:cubicBezTo>
                      <a:pt x="96" y="435"/>
                      <a:pt x="106" y="436"/>
                      <a:pt x="98" y="440"/>
                    </a:cubicBezTo>
                    <a:cubicBezTo>
                      <a:pt x="89" y="445"/>
                      <a:pt x="94" y="448"/>
                      <a:pt x="86" y="445"/>
                    </a:cubicBezTo>
                    <a:cubicBezTo>
                      <a:pt x="77" y="442"/>
                      <a:pt x="82" y="442"/>
                      <a:pt x="83" y="437"/>
                    </a:cubicBezTo>
                    <a:cubicBezTo>
                      <a:pt x="83" y="432"/>
                      <a:pt x="81" y="439"/>
                      <a:pt x="75" y="442"/>
                    </a:cubicBezTo>
                    <a:cubicBezTo>
                      <a:pt x="69" y="446"/>
                      <a:pt x="71" y="448"/>
                      <a:pt x="61" y="448"/>
                    </a:cubicBezTo>
                    <a:cubicBezTo>
                      <a:pt x="58" y="448"/>
                      <a:pt x="57" y="447"/>
                      <a:pt x="56" y="447"/>
                    </a:cubicBezTo>
                    <a:cubicBezTo>
                      <a:pt x="54" y="446"/>
                      <a:pt x="56" y="445"/>
                      <a:pt x="56" y="442"/>
                    </a:cubicBezTo>
                    <a:cubicBezTo>
                      <a:pt x="56" y="439"/>
                      <a:pt x="52" y="436"/>
                      <a:pt x="51" y="428"/>
                    </a:cubicBezTo>
                    <a:cubicBezTo>
                      <a:pt x="50" y="420"/>
                      <a:pt x="47" y="423"/>
                      <a:pt x="43" y="418"/>
                    </a:cubicBezTo>
                    <a:cubicBezTo>
                      <a:pt x="39" y="412"/>
                      <a:pt x="38" y="412"/>
                      <a:pt x="33" y="407"/>
                    </a:cubicBezTo>
                    <a:cubicBezTo>
                      <a:pt x="28" y="402"/>
                      <a:pt x="28" y="401"/>
                      <a:pt x="22" y="393"/>
                    </a:cubicBezTo>
                    <a:cubicBezTo>
                      <a:pt x="15" y="386"/>
                      <a:pt x="21" y="385"/>
                      <a:pt x="24" y="378"/>
                    </a:cubicBezTo>
                    <a:cubicBezTo>
                      <a:pt x="28" y="372"/>
                      <a:pt x="55" y="379"/>
                      <a:pt x="59" y="378"/>
                    </a:cubicBezTo>
                    <a:cubicBezTo>
                      <a:pt x="62" y="378"/>
                      <a:pt x="54" y="374"/>
                      <a:pt x="50" y="369"/>
                    </a:cubicBezTo>
                    <a:cubicBezTo>
                      <a:pt x="47" y="364"/>
                      <a:pt x="48" y="362"/>
                      <a:pt x="45" y="352"/>
                    </a:cubicBezTo>
                    <a:cubicBezTo>
                      <a:pt x="42" y="342"/>
                      <a:pt x="45" y="341"/>
                      <a:pt x="45" y="332"/>
                    </a:cubicBezTo>
                    <a:cubicBezTo>
                      <a:pt x="45" y="324"/>
                      <a:pt x="45" y="325"/>
                      <a:pt x="42" y="318"/>
                    </a:cubicBezTo>
                    <a:cubicBezTo>
                      <a:pt x="39" y="312"/>
                      <a:pt x="42" y="315"/>
                      <a:pt x="40" y="307"/>
                    </a:cubicBezTo>
                    <a:cubicBezTo>
                      <a:pt x="38" y="299"/>
                      <a:pt x="33" y="302"/>
                      <a:pt x="32" y="299"/>
                    </a:cubicBezTo>
                    <a:cubicBezTo>
                      <a:pt x="30" y="295"/>
                      <a:pt x="30" y="291"/>
                      <a:pt x="28" y="291"/>
                    </a:cubicBezTo>
                    <a:cubicBezTo>
                      <a:pt x="27" y="290"/>
                      <a:pt x="21" y="290"/>
                      <a:pt x="18" y="290"/>
                    </a:cubicBezTo>
                    <a:cubicBezTo>
                      <a:pt x="17" y="289"/>
                      <a:pt x="17" y="287"/>
                      <a:pt x="16" y="286"/>
                    </a:cubicBezTo>
                    <a:cubicBezTo>
                      <a:pt x="13" y="282"/>
                      <a:pt x="10" y="278"/>
                      <a:pt x="7" y="273"/>
                    </a:cubicBezTo>
                    <a:cubicBezTo>
                      <a:pt x="6" y="272"/>
                      <a:pt x="5" y="270"/>
                      <a:pt x="4" y="268"/>
                    </a:cubicBezTo>
                    <a:cubicBezTo>
                      <a:pt x="0" y="261"/>
                      <a:pt x="7" y="252"/>
                      <a:pt x="11" y="245"/>
                    </a:cubicBezTo>
                    <a:cubicBezTo>
                      <a:pt x="14" y="237"/>
                      <a:pt x="18" y="233"/>
                      <a:pt x="23" y="225"/>
                    </a:cubicBezTo>
                    <a:cubicBezTo>
                      <a:pt x="28" y="218"/>
                      <a:pt x="34" y="205"/>
                      <a:pt x="42" y="197"/>
                    </a:cubicBezTo>
                    <a:cubicBezTo>
                      <a:pt x="50" y="189"/>
                      <a:pt x="52" y="180"/>
                      <a:pt x="52" y="174"/>
                    </a:cubicBezTo>
                    <a:cubicBezTo>
                      <a:pt x="52" y="168"/>
                      <a:pt x="56" y="141"/>
                      <a:pt x="56" y="124"/>
                    </a:cubicBezTo>
                    <a:cubicBezTo>
                      <a:pt x="57" y="106"/>
                      <a:pt x="57" y="103"/>
                      <a:pt x="63" y="95"/>
                    </a:cubicBezTo>
                    <a:cubicBezTo>
                      <a:pt x="68" y="87"/>
                      <a:pt x="64" y="91"/>
                      <a:pt x="60" y="85"/>
                    </a:cubicBezTo>
                    <a:cubicBezTo>
                      <a:pt x="55" y="79"/>
                      <a:pt x="59" y="78"/>
                      <a:pt x="52" y="66"/>
                    </a:cubicBezTo>
                    <a:cubicBezTo>
                      <a:pt x="45" y="53"/>
                      <a:pt x="44" y="52"/>
                      <a:pt x="44" y="44"/>
                    </a:cubicBezTo>
                    <a:cubicBezTo>
                      <a:pt x="44" y="38"/>
                      <a:pt x="41" y="22"/>
                      <a:pt x="39" y="15"/>
                    </a:cubicBezTo>
                    <a:cubicBezTo>
                      <a:pt x="50" y="9"/>
                      <a:pt x="62" y="2"/>
                      <a:pt x="66" y="1"/>
                    </a:cubicBezTo>
                    <a:cubicBezTo>
                      <a:pt x="73" y="0"/>
                      <a:pt x="251" y="106"/>
                      <a:pt x="259" y="110"/>
                    </a:cubicBezTo>
                    <a:cubicBezTo>
                      <a:pt x="260" y="111"/>
                      <a:pt x="260" y="111"/>
                      <a:pt x="261" y="111"/>
                    </a:cubicBezTo>
                    <a:lnTo>
                      <a:pt x="265" y="216"/>
                    </a:ln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891">
                <a:extLst>
                  <a:ext uri="{FF2B5EF4-FFF2-40B4-BE49-F238E27FC236}">
                    <a16:creationId xmlns:a16="http://schemas.microsoft.com/office/drawing/2014/main" id="{235E10F2-C38E-694B-9387-CE22DB2A548F}"/>
                  </a:ext>
                </a:extLst>
              </p:cNvPr>
              <p:cNvSpPr>
                <a:spLocks/>
              </p:cNvSpPr>
              <p:nvPr/>
            </p:nvSpPr>
            <p:spPr bwMode="auto">
              <a:xfrm>
                <a:off x="2858" y="1656"/>
                <a:ext cx="253" cy="244"/>
              </a:xfrm>
              <a:custGeom>
                <a:avLst/>
                <a:gdLst>
                  <a:gd name="T0" fmla="*/ 419 w 422"/>
                  <a:gd name="T1" fmla="*/ 148 h 406"/>
                  <a:gd name="T2" fmla="*/ 397 w 422"/>
                  <a:gd name="T3" fmla="*/ 166 h 406"/>
                  <a:gd name="T4" fmla="*/ 383 w 422"/>
                  <a:gd name="T5" fmla="*/ 176 h 406"/>
                  <a:gd name="T6" fmla="*/ 378 w 422"/>
                  <a:gd name="T7" fmla="*/ 203 h 406"/>
                  <a:gd name="T8" fmla="*/ 372 w 422"/>
                  <a:gd name="T9" fmla="*/ 235 h 406"/>
                  <a:gd name="T10" fmla="*/ 372 w 422"/>
                  <a:gd name="T11" fmla="*/ 249 h 406"/>
                  <a:gd name="T12" fmla="*/ 367 w 422"/>
                  <a:gd name="T13" fmla="*/ 273 h 406"/>
                  <a:gd name="T14" fmla="*/ 360 w 422"/>
                  <a:gd name="T15" fmla="*/ 294 h 406"/>
                  <a:gd name="T16" fmla="*/ 340 w 422"/>
                  <a:gd name="T17" fmla="*/ 317 h 406"/>
                  <a:gd name="T18" fmla="*/ 335 w 422"/>
                  <a:gd name="T19" fmla="*/ 351 h 406"/>
                  <a:gd name="T20" fmla="*/ 321 w 422"/>
                  <a:gd name="T21" fmla="*/ 350 h 406"/>
                  <a:gd name="T22" fmla="*/ 308 w 422"/>
                  <a:gd name="T23" fmla="*/ 349 h 406"/>
                  <a:gd name="T24" fmla="*/ 272 w 422"/>
                  <a:gd name="T25" fmla="*/ 357 h 406"/>
                  <a:gd name="T26" fmla="*/ 248 w 422"/>
                  <a:gd name="T27" fmla="*/ 347 h 406"/>
                  <a:gd name="T28" fmla="*/ 251 w 422"/>
                  <a:gd name="T29" fmla="*/ 314 h 406"/>
                  <a:gd name="T30" fmla="*/ 233 w 422"/>
                  <a:gd name="T31" fmla="*/ 321 h 406"/>
                  <a:gd name="T32" fmla="*/ 208 w 422"/>
                  <a:gd name="T33" fmla="*/ 343 h 406"/>
                  <a:gd name="T34" fmla="*/ 202 w 422"/>
                  <a:gd name="T35" fmla="*/ 365 h 406"/>
                  <a:gd name="T36" fmla="*/ 177 w 422"/>
                  <a:gd name="T37" fmla="*/ 380 h 406"/>
                  <a:gd name="T38" fmla="*/ 150 w 422"/>
                  <a:gd name="T39" fmla="*/ 376 h 406"/>
                  <a:gd name="T40" fmla="*/ 143 w 422"/>
                  <a:gd name="T41" fmla="*/ 366 h 406"/>
                  <a:gd name="T42" fmla="*/ 128 w 422"/>
                  <a:gd name="T43" fmla="*/ 377 h 406"/>
                  <a:gd name="T44" fmla="*/ 120 w 422"/>
                  <a:gd name="T45" fmla="*/ 378 h 406"/>
                  <a:gd name="T46" fmla="*/ 108 w 422"/>
                  <a:gd name="T47" fmla="*/ 373 h 406"/>
                  <a:gd name="T48" fmla="*/ 89 w 422"/>
                  <a:gd name="T49" fmla="*/ 381 h 406"/>
                  <a:gd name="T50" fmla="*/ 80 w 422"/>
                  <a:gd name="T51" fmla="*/ 390 h 406"/>
                  <a:gd name="T52" fmla="*/ 67 w 422"/>
                  <a:gd name="T53" fmla="*/ 406 h 406"/>
                  <a:gd name="T54" fmla="*/ 57 w 422"/>
                  <a:gd name="T55" fmla="*/ 383 h 406"/>
                  <a:gd name="T56" fmla="*/ 42 w 422"/>
                  <a:gd name="T57" fmla="*/ 349 h 406"/>
                  <a:gd name="T58" fmla="*/ 40 w 422"/>
                  <a:gd name="T59" fmla="*/ 338 h 406"/>
                  <a:gd name="T60" fmla="*/ 28 w 422"/>
                  <a:gd name="T61" fmla="*/ 322 h 406"/>
                  <a:gd name="T62" fmla="*/ 24 w 422"/>
                  <a:gd name="T63" fmla="*/ 297 h 406"/>
                  <a:gd name="T64" fmla="*/ 19 w 422"/>
                  <a:gd name="T65" fmla="*/ 275 h 406"/>
                  <a:gd name="T66" fmla="*/ 26 w 422"/>
                  <a:gd name="T67" fmla="*/ 255 h 406"/>
                  <a:gd name="T68" fmla="*/ 30 w 422"/>
                  <a:gd name="T69" fmla="*/ 236 h 406"/>
                  <a:gd name="T70" fmla="*/ 44 w 422"/>
                  <a:gd name="T71" fmla="*/ 212 h 406"/>
                  <a:gd name="T72" fmla="*/ 59 w 422"/>
                  <a:gd name="T73" fmla="*/ 103 h 406"/>
                  <a:gd name="T74" fmla="*/ 84 w 422"/>
                  <a:gd name="T75" fmla="*/ 89 h 406"/>
                  <a:gd name="T76" fmla="*/ 84 w 422"/>
                  <a:gd name="T77" fmla="*/ 35 h 406"/>
                  <a:gd name="T78" fmla="*/ 196 w 422"/>
                  <a:gd name="T79" fmla="*/ 34 h 406"/>
                  <a:gd name="T80" fmla="*/ 237 w 422"/>
                  <a:gd name="T81" fmla="*/ 29 h 406"/>
                  <a:gd name="T82" fmla="*/ 278 w 422"/>
                  <a:gd name="T83" fmla="*/ 33 h 406"/>
                  <a:gd name="T84" fmla="*/ 300 w 422"/>
                  <a:gd name="T85" fmla="*/ 42 h 406"/>
                  <a:gd name="T86" fmla="*/ 314 w 422"/>
                  <a:gd name="T87" fmla="*/ 27 h 406"/>
                  <a:gd name="T88" fmla="*/ 324 w 422"/>
                  <a:gd name="T89" fmla="*/ 14 h 406"/>
                  <a:gd name="T90" fmla="*/ 338 w 422"/>
                  <a:gd name="T91" fmla="*/ 7 h 406"/>
                  <a:gd name="T92" fmla="*/ 343 w 422"/>
                  <a:gd name="T93" fmla="*/ 3 h 406"/>
                  <a:gd name="T94" fmla="*/ 366 w 422"/>
                  <a:gd name="T95" fmla="*/ 24 h 406"/>
                  <a:gd name="T96" fmla="*/ 382 w 422"/>
                  <a:gd name="T97" fmla="*/ 53 h 406"/>
                  <a:gd name="T98" fmla="*/ 383 w 422"/>
                  <a:gd name="T99" fmla="*/ 64 h 406"/>
                  <a:gd name="T100" fmla="*/ 386 w 422"/>
                  <a:gd name="T101" fmla="*/ 106 h 406"/>
                  <a:gd name="T102" fmla="*/ 409 w 422"/>
                  <a:gd name="T103" fmla="*/ 134 h 406"/>
                  <a:gd name="T104" fmla="*/ 422 w 422"/>
                  <a:gd name="T105" fmla="*/ 145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2" h="406">
                    <a:moveTo>
                      <a:pt x="422" y="145"/>
                    </a:moveTo>
                    <a:cubicBezTo>
                      <a:pt x="421" y="146"/>
                      <a:pt x="420" y="147"/>
                      <a:pt x="419" y="148"/>
                    </a:cubicBezTo>
                    <a:cubicBezTo>
                      <a:pt x="417" y="151"/>
                      <a:pt x="416" y="156"/>
                      <a:pt x="409" y="159"/>
                    </a:cubicBezTo>
                    <a:cubicBezTo>
                      <a:pt x="402" y="162"/>
                      <a:pt x="398" y="165"/>
                      <a:pt x="397" y="166"/>
                    </a:cubicBezTo>
                    <a:cubicBezTo>
                      <a:pt x="396" y="167"/>
                      <a:pt x="394" y="171"/>
                      <a:pt x="391" y="173"/>
                    </a:cubicBezTo>
                    <a:cubicBezTo>
                      <a:pt x="387" y="175"/>
                      <a:pt x="384" y="173"/>
                      <a:pt x="383" y="176"/>
                    </a:cubicBezTo>
                    <a:cubicBezTo>
                      <a:pt x="382" y="179"/>
                      <a:pt x="382" y="184"/>
                      <a:pt x="383" y="192"/>
                    </a:cubicBezTo>
                    <a:cubicBezTo>
                      <a:pt x="383" y="200"/>
                      <a:pt x="380" y="198"/>
                      <a:pt x="378" y="203"/>
                    </a:cubicBezTo>
                    <a:cubicBezTo>
                      <a:pt x="377" y="208"/>
                      <a:pt x="377" y="214"/>
                      <a:pt x="373" y="224"/>
                    </a:cubicBezTo>
                    <a:cubicBezTo>
                      <a:pt x="368" y="234"/>
                      <a:pt x="372" y="229"/>
                      <a:pt x="372" y="235"/>
                    </a:cubicBezTo>
                    <a:cubicBezTo>
                      <a:pt x="373" y="240"/>
                      <a:pt x="373" y="246"/>
                      <a:pt x="373" y="248"/>
                    </a:cubicBezTo>
                    <a:cubicBezTo>
                      <a:pt x="372" y="249"/>
                      <a:pt x="372" y="249"/>
                      <a:pt x="372" y="249"/>
                    </a:cubicBezTo>
                    <a:cubicBezTo>
                      <a:pt x="371" y="250"/>
                      <a:pt x="373" y="253"/>
                      <a:pt x="372" y="259"/>
                    </a:cubicBezTo>
                    <a:cubicBezTo>
                      <a:pt x="371" y="264"/>
                      <a:pt x="371" y="269"/>
                      <a:pt x="367" y="273"/>
                    </a:cubicBezTo>
                    <a:cubicBezTo>
                      <a:pt x="363" y="277"/>
                      <a:pt x="367" y="283"/>
                      <a:pt x="367" y="289"/>
                    </a:cubicBezTo>
                    <a:cubicBezTo>
                      <a:pt x="367" y="295"/>
                      <a:pt x="366" y="294"/>
                      <a:pt x="360" y="294"/>
                    </a:cubicBezTo>
                    <a:cubicBezTo>
                      <a:pt x="355" y="294"/>
                      <a:pt x="355" y="297"/>
                      <a:pt x="351" y="302"/>
                    </a:cubicBezTo>
                    <a:cubicBezTo>
                      <a:pt x="347" y="307"/>
                      <a:pt x="347" y="307"/>
                      <a:pt x="340" y="317"/>
                    </a:cubicBezTo>
                    <a:cubicBezTo>
                      <a:pt x="334" y="328"/>
                      <a:pt x="338" y="339"/>
                      <a:pt x="338" y="340"/>
                    </a:cubicBezTo>
                    <a:cubicBezTo>
                      <a:pt x="338" y="341"/>
                      <a:pt x="336" y="349"/>
                      <a:pt x="335" y="351"/>
                    </a:cubicBezTo>
                    <a:cubicBezTo>
                      <a:pt x="334" y="353"/>
                      <a:pt x="331" y="348"/>
                      <a:pt x="329" y="345"/>
                    </a:cubicBezTo>
                    <a:cubicBezTo>
                      <a:pt x="327" y="342"/>
                      <a:pt x="324" y="346"/>
                      <a:pt x="321" y="350"/>
                    </a:cubicBezTo>
                    <a:cubicBezTo>
                      <a:pt x="320" y="351"/>
                      <a:pt x="320" y="353"/>
                      <a:pt x="320" y="354"/>
                    </a:cubicBezTo>
                    <a:cubicBezTo>
                      <a:pt x="317" y="351"/>
                      <a:pt x="313" y="346"/>
                      <a:pt x="308" y="349"/>
                    </a:cubicBezTo>
                    <a:cubicBezTo>
                      <a:pt x="301" y="353"/>
                      <a:pt x="298" y="358"/>
                      <a:pt x="294" y="352"/>
                    </a:cubicBezTo>
                    <a:cubicBezTo>
                      <a:pt x="290" y="347"/>
                      <a:pt x="280" y="355"/>
                      <a:pt x="272" y="357"/>
                    </a:cubicBezTo>
                    <a:cubicBezTo>
                      <a:pt x="264" y="359"/>
                      <a:pt x="252" y="370"/>
                      <a:pt x="245" y="364"/>
                    </a:cubicBezTo>
                    <a:cubicBezTo>
                      <a:pt x="239" y="358"/>
                      <a:pt x="248" y="352"/>
                      <a:pt x="248" y="347"/>
                    </a:cubicBezTo>
                    <a:cubicBezTo>
                      <a:pt x="248" y="341"/>
                      <a:pt x="251" y="331"/>
                      <a:pt x="251" y="331"/>
                    </a:cubicBezTo>
                    <a:cubicBezTo>
                      <a:pt x="251" y="331"/>
                      <a:pt x="252" y="319"/>
                      <a:pt x="251" y="314"/>
                    </a:cubicBezTo>
                    <a:cubicBezTo>
                      <a:pt x="250" y="309"/>
                      <a:pt x="248" y="305"/>
                      <a:pt x="246" y="304"/>
                    </a:cubicBezTo>
                    <a:cubicBezTo>
                      <a:pt x="244" y="303"/>
                      <a:pt x="237" y="315"/>
                      <a:pt x="233" y="321"/>
                    </a:cubicBezTo>
                    <a:cubicBezTo>
                      <a:pt x="230" y="327"/>
                      <a:pt x="227" y="326"/>
                      <a:pt x="222" y="329"/>
                    </a:cubicBezTo>
                    <a:cubicBezTo>
                      <a:pt x="216" y="332"/>
                      <a:pt x="216" y="335"/>
                      <a:pt x="208" y="343"/>
                    </a:cubicBezTo>
                    <a:cubicBezTo>
                      <a:pt x="201" y="352"/>
                      <a:pt x="207" y="353"/>
                      <a:pt x="205" y="356"/>
                    </a:cubicBezTo>
                    <a:cubicBezTo>
                      <a:pt x="203" y="359"/>
                      <a:pt x="204" y="362"/>
                      <a:pt x="202" y="365"/>
                    </a:cubicBezTo>
                    <a:cubicBezTo>
                      <a:pt x="201" y="369"/>
                      <a:pt x="196" y="371"/>
                      <a:pt x="191" y="373"/>
                    </a:cubicBezTo>
                    <a:cubicBezTo>
                      <a:pt x="186" y="376"/>
                      <a:pt x="182" y="378"/>
                      <a:pt x="177" y="380"/>
                    </a:cubicBezTo>
                    <a:cubicBezTo>
                      <a:pt x="171" y="383"/>
                      <a:pt x="167" y="384"/>
                      <a:pt x="165" y="386"/>
                    </a:cubicBezTo>
                    <a:cubicBezTo>
                      <a:pt x="164" y="387"/>
                      <a:pt x="160" y="383"/>
                      <a:pt x="150" y="376"/>
                    </a:cubicBezTo>
                    <a:cubicBezTo>
                      <a:pt x="140" y="370"/>
                      <a:pt x="150" y="376"/>
                      <a:pt x="148" y="371"/>
                    </a:cubicBezTo>
                    <a:cubicBezTo>
                      <a:pt x="147" y="366"/>
                      <a:pt x="146" y="365"/>
                      <a:pt x="143" y="366"/>
                    </a:cubicBezTo>
                    <a:cubicBezTo>
                      <a:pt x="140" y="366"/>
                      <a:pt x="137" y="365"/>
                      <a:pt x="128" y="366"/>
                    </a:cubicBezTo>
                    <a:cubicBezTo>
                      <a:pt x="120" y="366"/>
                      <a:pt x="130" y="370"/>
                      <a:pt x="128" y="377"/>
                    </a:cubicBezTo>
                    <a:cubicBezTo>
                      <a:pt x="127" y="384"/>
                      <a:pt x="127" y="383"/>
                      <a:pt x="122" y="382"/>
                    </a:cubicBezTo>
                    <a:cubicBezTo>
                      <a:pt x="117" y="382"/>
                      <a:pt x="122" y="382"/>
                      <a:pt x="120" y="378"/>
                    </a:cubicBezTo>
                    <a:cubicBezTo>
                      <a:pt x="118" y="374"/>
                      <a:pt x="117" y="372"/>
                      <a:pt x="114" y="373"/>
                    </a:cubicBezTo>
                    <a:cubicBezTo>
                      <a:pt x="110" y="373"/>
                      <a:pt x="110" y="372"/>
                      <a:pt x="108" y="373"/>
                    </a:cubicBezTo>
                    <a:cubicBezTo>
                      <a:pt x="106" y="373"/>
                      <a:pt x="105" y="382"/>
                      <a:pt x="103" y="383"/>
                    </a:cubicBezTo>
                    <a:cubicBezTo>
                      <a:pt x="100" y="385"/>
                      <a:pt x="93" y="383"/>
                      <a:pt x="89" y="381"/>
                    </a:cubicBezTo>
                    <a:cubicBezTo>
                      <a:pt x="85" y="379"/>
                      <a:pt x="85" y="382"/>
                      <a:pt x="84" y="383"/>
                    </a:cubicBezTo>
                    <a:cubicBezTo>
                      <a:pt x="82" y="385"/>
                      <a:pt x="82" y="387"/>
                      <a:pt x="80" y="390"/>
                    </a:cubicBezTo>
                    <a:cubicBezTo>
                      <a:pt x="77" y="393"/>
                      <a:pt x="77" y="394"/>
                      <a:pt x="70" y="397"/>
                    </a:cubicBezTo>
                    <a:cubicBezTo>
                      <a:pt x="63" y="399"/>
                      <a:pt x="73" y="403"/>
                      <a:pt x="67" y="406"/>
                    </a:cubicBezTo>
                    <a:cubicBezTo>
                      <a:pt x="62" y="405"/>
                      <a:pt x="54" y="404"/>
                      <a:pt x="53" y="402"/>
                    </a:cubicBezTo>
                    <a:cubicBezTo>
                      <a:pt x="51" y="400"/>
                      <a:pt x="57" y="384"/>
                      <a:pt x="57" y="383"/>
                    </a:cubicBezTo>
                    <a:cubicBezTo>
                      <a:pt x="57" y="381"/>
                      <a:pt x="56" y="373"/>
                      <a:pt x="51" y="364"/>
                    </a:cubicBezTo>
                    <a:cubicBezTo>
                      <a:pt x="45" y="355"/>
                      <a:pt x="44" y="355"/>
                      <a:pt x="42" y="349"/>
                    </a:cubicBezTo>
                    <a:cubicBezTo>
                      <a:pt x="41" y="348"/>
                      <a:pt x="41" y="347"/>
                      <a:pt x="40" y="347"/>
                    </a:cubicBezTo>
                    <a:cubicBezTo>
                      <a:pt x="38" y="343"/>
                      <a:pt x="36" y="342"/>
                      <a:pt x="40" y="338"/>
                    </a:cubicBezTo>
                    <a:cubicBezTo>
                      <a:pt x="44" y="334"/>
                      <a:pt x="39" y="334"/>
                      <a:pt x="35" y="333"/>
                    </a:cubicBezTo>
                    <a:cubicBezTo>
                      <a:pt x="31" y="331"/>
                      <a:pt x="28" y="327"/>
                      <a:pt x="28" y="322"/>
                    </a:cubicBezTo>
                    <a:cubicBezTo>
                      <a:pt x="28" y="318"/>
                      <a:pt x="30" y="317"/>
                      <a:pt x="28" y="312"/>
                    </a:cubicBezTo>
                    <a:cubicBezTo>
                      <a:pt x="25" y="308"/>
                      <a:pt x="24" y="304"/>
                      <a:pt x="24" y="297"/>
                    </a:cubicBezTo>
                    <a:cubicBezTo>
                      <a:pt x="24" y="290"/>
                      <a:pt x="21" y="293"/>
                      <a:pt x="11" y="293"/>
                    </a:cubicBezTo>
                    <a:cubicBezTo>
                      <a:pt x="0" y="293"/>
                      <a:pt x="14" y="283"/>
                      <a:pt x="19" y="275"/>
                    </a:cubicBezTo>
                    <a:cubicBezTo>
                      <a:pt x="24" y="268"/>
                      <a:pt x="17" y="271"/>
                      <a:pt x="15" y="265"/>
                    </a:cubicBezTo>
                    <a:cubicBezTo>
                      <a:pt x="14" y="260"/>
                      <a:pt x="21" y="258"/>
                      <a:pt x="26" y="255"/>
                    </a:cubicBezTo>
                    <a:cubicBezTo>
                      <a:pt x="32" y="253"/>
                      <a:pt x="25" y="250"/>
                      <a:pt x="25" y="246"/>
                    </a:cubicBezTo>
                    <a:cubicBezTo>
                      <a:pt x="24" y="241"/>
                      <a:pt x="26" y="239"/>
                      <a:pt x="30" y="236"/>
                    </a:cubicBezTo>
                    <a:cubicBezTo>
                      <a:pt x="33" y="233"/>
                      <a:pt x="35" y="229"/>
                      <a:pt x="36" y="222"/>
                    </a:cubicBezTo>
                    <a:cubicBezTo>
                      <a:pt x="37" y="215"/>
                      <a:pt x="37" y="216"/>
                      <a:pt x="44" y="212"/>
                    </a:cubicBezTo>
                    <a:cubicBezTo>
                      <a:pt x="50" y="208"/>
                      <a:pt x="63" y="208"/>
                      <a:pt x="63" y="208"/>
                    </a:cubicBezTo>
                    <a:cubicBezTo>
                      <a:pt x="59" y="103"/>
                      <a:pt x="59" y="103"/>
                      <a:pt x="59" y="103"/>
                    </a:cubicBezTo>
                    <a:cubicBezTo>
                      <a:pt x="64" y="104"/>
                      <a:pt x="60" y="92"/>
                      <a:pt x="60" y="92"/>
                    </a:cubicBezTo>
                    <a:cubicBezTo>
                      <a:pt x="84" y="89"/>
                      <a:pt x="84" y="89"/>
                      <a:pt x="84" y="89"/>
                    </a:cubicBezTo>
                    <a:cubicBezTo>
                      <a:pt x="82" y="46"/>
                      <a:pt x="82" y="46"/>
                      <a:pt x="82" y="46"/>
                    </a:cubicBezTo>
                    <a:cubicBezTo>
                      <a:pt x="84" y="35"/>
                      <a:pt x="84" y="35"/>
                      <a:pt x="84" y="35"/>
                    </a:cubicBezTo>
                    <a:cubicBezTo>
                      <a:pt x="93" y="37"/>
                      <a:pt x="138" y="34"/>
                      <a:pt x="155" y="34"/>
                    </a:cubicBezTo>
                    <a:cubicBezTo>
                      <a:pt x="175" y="34"/>
                      <a:pt x="193" y="34"/>
                      <a:pt x="196" y="34"/>
                    </a:cubicBezTo>
                    <a:cubicBezTo>
                      <a:pt x="199" y="33"/>
                      <a:pt x="220" y="34"/>
                      <a:pt x="226" y="35"/>
                    </a:cubicBezTo>
                    <a:cubicBezTo>
                      <a:pt x="232" y="35"/>
                      <a:pt x="235" y="31"/>
                      <a:pt x="237" y="29"/>
                    </a:cubicBezTo>
                    <a:cubicBezTo>
                      <a:pt x="238" y="28"/>
                      <a:pt x="242" y="33"/>
                      <a:pt x="242" y="34"/>
                    </a:cubicBezTo>
                    <a:cubicBezTo>
                      <a:pt x="242" y="36"/>
                      <a:pt x="270" y="33"/>
                      <a:pt x="278" y="33"/>
                    </a:cubicBezTo>
                    <a:cubicBezTo>
                      <a:pt x="286" y="33"/>
                      <a:pt x="288" y="36"/>
                      <a:pt x="290" y="38"/>
                    </a:cubicBezTo>
                    <a:cubicBezTo>
                      <a:pt x="293" y="40"/>
                      <a:pt x="296" y="41"/>
                      <a:pt x="300" y="42"/>
                    </a:cubicBezTo>
                    <a:cubicBezTo>
                      <a:pt x="304" y="43"/>
                      <a:pt x="305" y="37"/>
                      <a:pt x="305" y="33"/>
                    </a:cubicBezTo>
                    <a:cubicBezTo>
                      <a:pt x="305" y="29"/>
                      <a:pt x="309" y="28"/>
                      <a:pt x="314" y="27"/>
                    </a:cubicBezTo>
                    <a:cubicBezTo>
                      <a:pt x="318" y="26"/>
                      <a:pt x="319" y="26"/>
                      <a:pt x="321" y="22"/>
                    </a:cubicBezTo>
                    <a:cubicBezTo>
                      <a:pt x="323" y="19"/>
                      <a:pt x="324" y="19"/>
                      <a:pt x="324" y="14"/>
                    </a:cubicBezTo>
                    <a:cubicBezTo>
                      <a:pt x="325" y="10"/>
                      <a:pt x="327" y="11"/>
                      <a:pt x="330" y="11"/>
                    </a:cubicBezTo>
                    <a:cubicBezTo>
                      <a:pt x="334" y="11"/>
                      <a:pt x="336" y="10"/>
                      <a:pt x="338" y="7"/>
                    </a:cubicBezTo>
                    <a:cubicBezTo>
                      <a:pt x="340" y="5"/>
                      <a:pt x="341" y="2"/>
                      <a:pt x="342" y="0"/>
                    </a:cubicBezTo>
                    <a:cubicBezTo>
                      <a:pt x="343" y="1"/>
                      <a:pt x="343" y="2"/>
                      <a:pt x="343" y="3"/>
                    </a:cubicBezTo>
                    <a:cubicBezTo>
                      <a:pt x="346" y="12"/>
                      <a:pt x="349" y="12"/>
                      <a:pt x="353" y="15"/>
                    </a:cubicBezTo>
                    <a:cubicBezTo>
                      <a:pt x="357" y="18"/>
                      <a:pt x="363" y="18"/>
                      <a:pt x="366" y="24"/>
                    </a:cubicBezTo>
                    <a:cubicBezTo>
                      <a:pt x="369" y="30"/>
                      <a:pt x="372" y="31"/>
                      <a:pt x="374" y="37"/>
                    </a:cubicBezTo>
                    <a:cubicBezTo>
                      <a:pt x="376" y="43"/>
                      <a:pt x="378" y="51"/>
                      <a:pt x="382" y="53"/>
                    </a:cubicBezTo>
                    <a:cubicBezTo>
                      <a:pt x="386" y="55"/>
                      <a:pt x="389" y="54"/>
                      <a:pt x="387" y="57"/>
                    </a:cubicBezTo>
                    <a:cubicBezTo>
                      <a:pt x="385" y="60"/>
                      <a:pt x="382" y="54"/>
                      <a:pt x="383" y="64"/>
                    </a:cubicBezTo>
                    <a:cubicBezTo>
                      <a:pt x="385" y="74"/>
                      <a:pt x="384" y="73"/>
                      <a:pt x="385" y="83"/>
                    </a:cubicBezTo>
                    <a:cubicBezTo>
                      <a:pt x="386" y="92"/>
                      <a:pt x="383" y="98"/>
                      <a:pt x="386" y="106"/>
                    </a:cubicBezTo>
                    <a:cubicBezTo>
                      <a:pt x="390" y="115"/>
                      <a:pt x="391" y="118"/>
                      <a:pt x="395" y="124"/>
                    </a:cubicBezTo>
                    <a:cubicBezTo>
                      <a:pt x="399" y="130"/>
                      <a:pt x="406" y="132"/>
                      <a:pt x="409" y="134"/>
                    </a:cubicBezTo>
                    <a:cubicBezTo>
                      <a:pt x="412" y="137"/>
                      <a:pt x="415" y="137"/>
                      <a:pt x="419" y="141"/>
                    </a:cubicBezTo>
                    <a:cubicBezTo>
                      <a:pt x="420" y="142"/>
                      <a:pt x="421" y="144"/>
                      <a:pt x="422" y="145"/>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Freeform 892">
                <a:extLst>
                  <a:ext uri="{FF2B5EF4-FFF2-40B4-BE49-F238E27FC236}">
                    <a16:creationId xmlns:a16="http://schemas.microsoft.com/office/drawing/2014/main" id="{AC4575FD-5B8A-F91B-FE98-6C04D5F5D304}"/>
                  </a:ext>
                </a:extLst>
              </p:cNvPr>
              <p:cNvSpPr>
                <a:spLocks/>
              </p:cNvSpPr>
              <p:nvPr/>
            </p:nvSpPr>
            <p:spPr bwMode="auto">
              <a:xfrm>
                <a:off x="2892" y="1838"/>
                <a:ext cx="185" cy="148"/>
              </a:xfrm>
              <a:custGeom>
                <a:avLst/>
                <a:gdLst>
                  <a:gd name="T0" fmla="*/ 305 w 309"/>
                  <a:gd name="T1" fmla="*/ 218 h 247"/>
                  <a:gd name="T2" fmla="*/ 261 w 309"/>
                  <a:gd name="T3" fmla="*/ 225 h 247"/>
                  <a:gd name="T4" fmla="*/ 249 w 309"/>
                  <a:gd name="T5" fmla="*/ 240 h 247"/>
                  <a:gd name="T6" fmla="*/ 226 w 309"/>
                  <a:gd name="T7" fmla="*/ 241 h 247"/>
                  <a:gd name="T8" fmla="*/ 207 w 309"/>
                  <a:gd name="T9" fmla="*/ 243 h 247"/>
                  <a:gd name="T10" fmla="*/ 191 w 309"/>
                  <a:gd name="T11" fmla="*/ 241 h 247"/>
                  <a:gd name="T12" fmla="*/ 181 w 309"/>
                  <a:gd name="T13" fmla="*/ 245 h 247"/>
                  <a:gd name="T14" fmla="*/ 173 w 309"/>
                  <a:gd name="T15" fmla="*/ 242 h 247"/>
                  <a:gd name="T16" fmla="*/ 161 w 309"/>
                  <a:gd name="T17" fmla="*/ 229 h 247"/>
                  <a:gd name="T18" fmla="*/ 141 w 309"/>
                  <a:gd name="T19" fmla="*/ 222 h 247"/>
                  <a:gd name="T20" fmla="*/ 119 w 309"/>
                  <a:gd name="T21" fmla="*/ 225 h 247"/>
                  <a:gd name="T22" fmla="*/ 97 w 309"/>
                  <a:gd name="T23" fmla="*/ 207 h 247"/>
                  <a:gd name="T24" fmla="*/ 90 w 309"/>
                  <a:gd name="T25" fmla="*/ 196 h 247"/>
                  <a:gd name="T26" fmla="*/ 71 w 309"/>
                  <a:gd name="T27" fmla="*/ 168 h 247"/>
                  <a:gd name="T28" fmla="*/ 57 w 309"/>
                  <a:gd name="T29" fmla="*/ 149 h 247"/>
                  <a:gd name="T30" fmla="*/ 40 w 309"/>
                  <a:gd name="T31" fmla="*/ 131 h 247"/>
                  <a:gd name="T32" fmla="*/ 13 w 309"/>
                  <a:gd name="T33" fmla="*/ 115 h 247"/>
                  <a:gd name="T34" fmla="*/ 10 w 309"/>
                  <a:gd name="T35" fmla="*/ 103 h 247"/>
                  <a:gd name="T36" fmla="*/ 23 w 309"/>
                  <a:gd name="T37" fmla="*/ 87 h 247"/>
                  <a:gd name="T38" fmla="*/ 32 w 309"/>
                  <a:gd name="T39" fmla="*/ 78 h 247"/>
                  <a:gd name="T40" fmla="*/ 51 w 309"/>
                  <a:gd name="T41" fmla="*/ 70 h 247"/>
                  <a:gd name="T42" fmla="*/ 63 w 309"/>
                  <a:gd name="T43" fmla="*/ 75 h 247"/>
                  <a:gd name="T44" fmla="*/ 71 w 309"/>
                  <a:gd name="T45" fmla="*/ 74 h 247"/>
                  <a:gd name="T46" fmla="*/ 86 w 309"/>
                  <a:gd name="T47" fmla="*/ 63 h 247"/>
                  <a:gd name="T48" fmla="*/ 93 w 309"/>
                  <a:gd name="T49" fmla="*/ 73 h 247"/>
                  <a:gd name="T50" fmla="*/ 120 w 309"/>
                  <a:gd name="T51" fmla="*/ 77 h 247"/>
                  <a:gd name="T52" fmla="*/ 145 w 309"/>
                  <a:gd name="T53" fmla="*/ 62 h 247"/>
                  <a:gd name="T54" fmla="*/ 151 w 309"/>
                  <a:gd name="T55" fmla="*/ 40 h 247"/>
                  <a:gd name="T56" fmla="*/ 176 w 309"/>
                  <a:gd name="T57" fmla="*/ 18 h 247"/>
                  <a:gd name="T58" fmla="*/ 194 w 309"/>
                  <a:gd name="T59" fmla="*/ 11 h 247"/>
                  <a:gd name="T60" fmla="*/ 191 w 309"/>
                  <a:gd name="T61" fmla="*/ 44 h 247"/>
                  <a:gd name="T62" fmla="*/ 215 w 309"/>
                  <a:gd name="T63" fmla="*/ 54 h 247"/>
                  <a:gd name="T64" fmla="*/ 251 w 309"/>
                  <a:gd name="T65" fmla="*/ 46 h 247"/>
                  <a:gd name="T66" fmla="*/ 264 w 309"/>
                  <a:gd name="T67" fmla="*/ 61 h 247"/>
                  <a:gd name="T68" fmla="*/ 258 w 309"/>
                  <a:gd name="T69" fmla="*/ 81 h 247"/>
                  <a:gd name="T70" fmla="*/ 261 w 309"/>
                  <a:gd name="T71" fmla="*/ 97 h 247"/>
                  <a:gd name="T72" fmla="*/ 246 w 309"/>
                  <a:gd name="T73" fmla="*/ 109 h 247"/>
                  <a:gd name="T74" fmla="*/ 232 w 309"/>
                  <a:gd name="T75" fmla="*/ 122 h 247"/>
                  <a:gd name="T76" fmla="*/ 250 w 309"/>
                  <a:gd name="T77" fmla="*/ 131 h 247"/>
                  <a:gd name="T78" fmla="*/ 266 w 309"/>
                  <a:gd name="T79" fmla="*/ 152 h 247"/>
                  <a:gd name="T80" fmla="*/ 286 w 309"/>
                  <a:gd name="T81" fmla="*/ 189 h 247"/>
                  <a:gd name="T82" fmla="*/ 303 w 309"/>
                  <a:gd name="T83" fmla="*/ 205 h 247"/>
                  <a:gd name="T84" fmla="*/ 306 w 309"/>
                  <a:gd name="T85" fmla="*/ 21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9" h="247">
                    <a:moveTo>
                      <a:pt x="306" y="218"/>
                    </a:moveTo>
                    <a:cubicBezTo>
                      <a:pt x="306" y="218"/>
                      <a:pt x="306" y="218"/>
                      <a:pt x="305" y="218"/>
                    </a:cubicBezTo>
                    <a:cubicBezTo>
                      <a:pt x="301" y="218"/>
                      <a:pt x="271" y="217"/>
                      <a:pt x="269" y="217"/>
                    </a:cubicBezTo>
                    <a:cubicBezTo>
                      <a:pt x="268" y="218"/>
                      <a:pt x="265" y="222"/>
                      <a:pt x="261" y="225"/>
                    </a:cubicBezTo>
                    <a:cubicBezTo>
                      <a:pt x="260" y="226"/>
                      <a:pt x="259" y="227"/>
                      <a:pt x="258" y="228"/>
                    </a:cubicBezTo>
                    <a:cubicBezTo>
                      <a:pt x="254" y="232"/>
                      <a:pt x="251" y="237"/>
                      <a:pt x="249" y="240"/>
                    </a:cubicBezTo>
                    <a:cubicBezTo>
                      <a:pt x="247" y="244"/>
                      <a:pt x="242" y="242"/>
                      <a:pt x="239" y="240"/>
                    </a:cubicBezTo>
                    <a:cubicBezTo>
                      <a:pt x="236" y="238"/>
                      <a:pt x="232" y="240"/>
                      <a:pt x="226" y="241"/>
                    </a:cubicBezTo>
                    <a:cubicBezTo>
                      <a:pt x="221" y="242"/>
                      <a:pt x="216" y="245"/>
                      <a:pt x="215" y="246"/>
                    </a:cubicBezTo>
                    <a:cubicBezTo>
                      <a:pt x="213" y="247"/>
                      <a:pt x="209" y="245"/>
                      <a:pt x="207" y="243"/>
                    </a:cubicBezTo>
                    <a:cubicBezTo>
                      <a:pt x="205" y="240"/>
                      <a:pt x="202" y="242"/>
                      <a:pt x="201" y="243"/>
                    </a:cubicBezTo>
                    <a:cubicBezTo>
                      <a:pt x="199" y="245"/>
                      <a:pt x="195" y="243"/>
                      <a:pt x="191" y="241"/>
                    </a:cubicBezTo>
                    <a:cubicBezTo>
                      <a:pt x="187" y="239"/>
                      <a:pt x="186" y="242"/>
                      <a:pt x="184" y="244"/>
                    </a:cubicBezTo>
                    <a:cubicBezTo>
                      <a:pt x="182" y="245"/>
                      <a:pt x="182" y="245"/>
                      <a:pt x="181" y="245"/>
                    </a:cubicBezTo>
                    <a:cubicBezTo>
                      <a:pt x="180" y="245"/>
                      <a:pt x="178" y="245"/>
                      <a:pt x="176" y="245"/>
                    </a:cubicBezTo>
                    <a:cubicBezTo>
                      <a:pt x="172" y="244"/>
                      <a:pt x="174" y="244"/>
                      <a:pt x="173" y="242"/>
                    </a:cubicBezTo>
                    <a:cubicBezTo>
                      <a:pt x="173" y="240"/>
                      <a:pt x="173" y="239"/>
                      <a:pt x="170" y="238"/>
                    </a:cubicBezTo>
                    <a:cubicBezTo>
                      <a:pt x="168" y="236"/>
                      <a:pt x="165" y="234"/>
                      <a:pt x="161" y="229"/>
                    </a:cubicBezTo>
                    <a:cubicBezTo>
                      <a:pt x="156" y="224"/>
                      <a:pt x="154" y="223"/>
                      <a:pt x="150" y="218"/>
                    </a:cubicBezTo>
                    <a:cubicBezTo>
                      <a:pt x="146" y="213"/>
                      <a:pt x="143" y="219"/>
                      <a:pt x="141" y="222"/>
                    </a:cubicBezTo>
                    <a:cubicBezTo>
                      <a:pt x="139" y="225"/>
                      <a:pt x="134" y="224"/>
                      <a:pt x="133" y="222"/>
                    </a:cubicBezTo>
                    <a:cubicBezTo>
                      <a:pt x="132" y="220"/>
                      <a:pt x="124" y="224"/>
                      <a:pt x="119" y="225"/>
                    </a:cubicBezTo>
                    <a:cubicBezTo>
                      <a:pt x="113" y="227"/>
                      <a:pt x="112" y="226"/>
                      <a:pt x="107" y="219"/>
                    </a:cubicBezTo>
                    <a:cubicBezTo>
                      <a:pt x="101" y="212"/>
                      <a:pt x="101" y="212"/>
                      <a:pt x="97" y="207"/>
                    </a:cubicBezTo>
                    <a:cubicBezTo>
                      <a:pt x="95" y="204"/>
                      <a:pt x="93" y="203"/>
                      <a:pt x="91" y="202"/>
                    </a:cubicBezTo>
                    <a:cubicBezTo>
                      <a:pt x="91" y="200"/>
                      <a:pt x="90" y="198"/>
                      <a:pt x="90" y="196"/>
                    </a:cubicBezTo>
                    <a:cubicBezTo>
                      <a:pt x="90" y="193"/>
                      <a:pt x="83" y="187"/>
                      <a:pt x="78" y="183"/>
                    </a:cubicBezTo>
                    <a:cubicBezTo>
                      <a:pt x="72" y="178"/>
                      <a:pt x="71" y="175"/>
                      <a:pt x="71" y="168"/>
                    </a:cubicBezTo>
                    <a:cubicBezTo>
                      <a:pt x="71" y="161"/>
                      <a:pt x="69" y="164"/>
                      <a:pt x="66" y="160"/>
                    </a:cubicBezTo>
                    <a:cubicBezTo>
                      <a:pt x="63" y="156"/>
                      <a:pt x="62" y="153"/>
                      <a:pt x="57" y="149"/>
                    </a:cubicBezTo>
                    <a:cubicBezTo>
                      <a:pt x="52" y="145"/>
                      <a:pt x="53" y="147"/>
                      <a:pt x="40" y="142"/>
                    </a:cubicBezTo>
                    <a:cubicBezTo>
                      <a:pt x="27" y="137"/>
                      <a:pt x="40" y="135"/>
                      <a:pt x="40" y="131"/>
                    </a:cubicBezTo>
                    <a:cubicBezTo>
                      <a:pt x="40" y="126"/>
                      <a:pt x="35" y="123"/>
                      <a:pt x="31" y="120"/>
                    </a:cubicBezTo>
                    <a:cubicBezTo>
                      <a:pt x="27" y="116"/>
                      <a:pt x="26" y="120"/>
                      <a:pt x="13" y="115"/>
                    </a:cubicBezTo>
                    <a:cubicBezTo>
                      <a:pt x="0" y="111"/>
                      <a:pt x="16" y="106"/>
                      <a:pt x="13" y="104"/>
                    </a:cubicBezTo>
                    <a:cubicBezTo>
                      <a:pt x="12" y="104"/>
                      <a:pt x="11" y="103"/>
                      <a:pt x="10" y="103"/>
                    </a:cubicBezTo>
                    <a:cubicBezTo>
                      <a:pt x="16" y="100"/>
                      <a:pt x="6" y="96"/>
                      <a:pt x="13" y="94"/>
                    </a:cubicBezTo>
                    <a:cubicBezTo>
                      <a:pt x="20" y="91"/>
                      <a:pt x="20" y="90"/>
                      <a:pt x="23" y="87"/>
                    </a:cubicBezTo>
                    <a:cubicBezTo>
                      <a:pt x="25" y="84"/>
                      <a:pt x="25" y="82"/>
                      <a:pt x="27" y="80"/>
                    </a:cubicBezTo>
                    <a:cubicBezTo>
                      <a:pt x="28" y="79"/>
                      <a:pt x="28" y="76"/>
                      <a:pt x="32" y="78"/>
                    </a:cubicBezTo>
                    <a:cubicBezTo>
                      <a:pt x="36" y="80"/>
                      <a:pt x="43" y="82"/>
                      <a:pt x="46" y="80"/>
                    </a:cubicBezTo>
                    <a:cubicBezTo>
                      <a:pt x="48" y="79"/>
                      <a:pt x="49" y="70"/>
                      <a:pt x="51" y="70"/>
                    </a:cubicBezTo>
                    <a:cubicBezTo>
                      <a:pt x="53" y="69"/>
                      <a:pt x="53" y="70"/>
                      <a:pt x="57" y="70"/>
                    </a:cubicBezTo>
                    <a:cubicBezTo>
                      <a:pt x="60" y="69"/>
                      <a:pt x="61" y="71"/>
                      <a:pt x="63" y="75"/>
                    </a:cubicBezTo>
                    <a:cubicBezTo>
                      <a:pt x="65" y="79"/>
                      <a:pt x="60" y="79"/>
                      <a:pt x="65" y="79"/>
                    </a:cubicBezTo>
                    <a:cubicBezTo>
                      <a:pt x="70" y="80"/>
                      <a:pt x="70" y="81"/>
                      <a:pt x="71" y="74"/>
                    </a:cubicBezTo>
                    <a:cubicBezTo>
                      <a:pt x="73" y="67"/>
                      <a:pt x="63" y="63"/>
                      <a:pt x="71" y="63"/>
                    </a:cubicBezTo>
                    <a:cubicBezTo>
                      <a:pt x="80" y="62"/>
                      <a:pt x="83" y="63"/>
                      <a:pt x="86" y="63"/>
                    </a:cubicBezTo>
                    <a:cubicBezTo>
                      <a:pt x="89" y="62"/>
                      <a:pt x="90" y="63"/>
                      <a:pt x="91" y="68"/>
                    </a:cubicBezTo>
                    <a:cubicBezTo>
                      <a:pt x="93" y="73"/>
                      <a:pt x="83" y="67"/>
                      <a:pt x="93" y="73"/>
                    </a:cubicBezTo>
                    <a:cubicBezTo>
                      <a:pt x="103" y="80"/>
                      <a:pt x="107" y="84"/>
                      <a:pt x="108" y="83"/>
                    </a:cubicBezTo>
                    <a:cubicBezTo>
                      <a:pt x="110" y="81"/>
                      <a:pt x="114" y="80"/>
                      <a:pt x="120" y="77"/>
                    </a:cubicBezTo>
                    <a:cubicBezTo>
                      <a:pt x="125" y="75"/>
                      <a:pt x="129" y="73"/>
                      <a:pt x="134" y="70"/>
                    </a:cubicBezTo>
                    <a:cubicBezTo>
                      <a:pt x="139" y="68"/>
                      <a:pt x="144" y="66"/>
                      <a:pt x="145" y="62"/>
                    </a:cubicBezTo>
                    <a:cubicBezTo>
                      <a:pt x="147" y="59"/>
                      <a:pt x="146" y="56"/>
                      <a:pt x="148" y="53"/>
                    </a:cubicBezTo>
                    <a:cubicBezTo>
                      <a:pt x="150" y="50"/>
                      <a:pt x="144" y="49"/>
                      <a:pt x="151" y="40"/>
                    </a:cubicBezTo>
                    <a:cubicBezTo>
                      <a:pt x="159" y="32"/>
                      <a:pt x="159" y="29"/>
                      <a:pt x="165" y="26"/>
                    </a:cubicBezTo>
                    <a:cubicBezTo>
                      <a:pt x="170" y="23"/>
                      <a:pt x="173" y="24"/>
                      <a:pt x="176" y="18"/>
                    </a:cubicBezTo>
                    <a:cubicBezTo>
                      <a:pt x="180" y="12"/>
                      <a:pt x="187" y="0"/>
                      <a:pt x="189" y="1"/>
                    </a:cubicBezTo>
                    <a:cubicBezTo>
                      <a:pt x="191" y="2"/>
                      <a:pt x="193" y="6"/>
                      <a:pt x="194" y="11"/>
                    </a:cubicBezTo>
                    <a:cubicBezTo>
                      <a:pt x="195" y="16"/>
                      <a:pt x="194" y="28"/>
                      <a:pt x="194" y="28"/>
                    </a:cubicBezTo>
                    <a:cubicBezTo>
                      <a:pt x="194" y="28"/>
                      <a:pt x="191" y="38"/>
                      <a:pt x="191" y="44"/>
                    </a:cubicBezTo>
                    <a:cubicBezTo>
                      <a:pt x="191" y="49"/>
                      <a:pt x="182" y="55"/>
                      <a:pt x="188" y="61"/>
                    </a:cubicBezTo>
                    <a:cubicBezTo>
                      <a:pt x="195" y="67"/>
                      <a:pt x="207" y="56"/>
                      <a:pt x="215" y="54"/>
                    </a:cubicBezTo>
                    <a:cubicBezTo>
                      <a:pt x="223" y="52"/>
                      <a:pt x="233" y="44"/>
                      <a:pt x="237" y="49"/>
                    </a:cubicBezTo>
                    <a:cubicBezTo>
                      <a:pt x="241" y="55"/>
                      <a:pt x="244" y="50"/>
                      <a:pt x="251" y="46"/>
                    </a:cubicBezTo>
                    <a:cubicBezTo>
                      <a:pt x="256" y="43"/>
                      <a:pt x="260" y="48"/>
                      <a:pt x="263" y="51"/>
                    </a:cubicBezTo>
                    <a:cubicBezTo>
                      <a:pt x="263" y="55"/>
                      <a:pt x="264" y="58"/>
                      <a:pt x="264" y="61"/>
                    </a:cubicBezTo>
                    <a:cubicBezTo>
                      <a:pt x="264" y="65"/>
                      <a:pt x="263" y="67"/>
                      <a:pt x="261" y="70"/>
                    </a:cubicBezTo>
                    <a:cubicBezTo>
                      <a:pt x="260" y="73"/>
                      <a:pt x="258" y="76"/>
                      <a:pt x="258" y="81"/>
                    </a:cubicBezTo>
                    <a:cubicBezTo>
                      <a:pt x="258" y="86"/>
                      <a:pt x="260" y="88"/>
                      <a:pt x="261" y="89"/>
                    </a:cubicBezTo>
                    <a:cubicBezTo>
                      <a:pt x="262" y="89"/>
                      <a:pt x="261" y="92"/>
                      <a:pt x="261" y="97"/>
                    </a:cubicBezTo>
                    <a:cubicBezTo>
                      <a:pt x="261" y="102"/>
                      <a:pt x="260" y="105"/>
                      <a:pt x="258" y="107"/>
                    </a:cubicBezTo>
                    <a:cubicBezTo>
                      <a:pt x="256" y="108"/>
                      <a:pt x="252" y="109"/>
                      <a:pt x="246" y="109"/>
                    </a:cubicBezTo>
                    <a:cubicBezTo>
                      <a:pt x="241" y="109"/>
                      <a:pt x="237" y="112"/>
                      <a:pt x="237" y="114"/>
                    </a:cubicBezTo>
                    <a:cubicBezTo>
                      <a:pt x="237" y="116"/>
                      <a:pt x="233" y="120"/>
                      <a:pt x="232" y="122"/>
                    </a:cubicBezTo>
                    <a:cubicBezTo>
                      <a:pt x="231" y="124"/>
                      <a:pt x="237" y="128"/>
                      <a:pt x="237" y="128"/>
                    </a:cubicBezTo>
                    <a:cubicBezTo>
                      <a:pt x="237" y="128"/>
                      <a:pt x="243" y="130"/>
                      <a:pt x="250" y="131"/>
                    </a:cubicBezTo>
                    <a:cubicBezTo>
                      <a:pt x="256" y="133"/>
                      <a:pt x="255" y="139"/>
                      <a:pt x="257" y="141"/>
                    </a:cubicBezTo>
                    <a:cubicBezTo>
                      <a:pt x="259" y="142"/>
                      <a:pt x="263" y="149"/>
                      <a:pt x="266" y="152"/>
                    </a:cubicBezTo>
                    <a:cubicBezTo>
                      <a:pt x="270" y="155"/>
                      <a:pt x="275" y="162"/>
                      <a:pt x="279" y="169"/>
                    </a:cubicBezTo>
                    <a:cubicBezTo>
                      <a:pt x="282" y="175"/>
                      <a:pt x="283" y="182"/>
                      <a:pt x="286" y="189"/>
                    </a:cubicBezTo>
                    <a:cubicBezTo>
                      <a:pt x="288" y="197"/>
                      <a:pt x="299" y="194"/>
                      <a:pt x="303" y="198"/>
                    </a:cubicBezTo>
                    <a:cubicBezTo>
                      <a:pt x="306" y="201"/>
                      <a:pt x="304" y="201"/>
                      <a:pt x="303" y="205"/>
                    </a:cubicBezTo>
                    <a:cubicBezTo>
                      <a:pt x="302" y="209"/>
                      <a:pt x="303" y="208"/>
                      <a:pt x="306" y="213"/>
                    </a:cubicBezTo>
                    <a:cubicBezTo>
                      <a:pt x="309" y="219"/>
                      <a:pt x="306" y="218"/>
                      <a:pt x="306" y="218"/>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893">
                <a:extLst>
                  <a:ext uri="{FF2B5EF4-FFF2-40B4-BE49-F238E27FC236}">
                    <a16:creationId xmlns:a16="http://schemas.microsoft.com/office/drawing/2014/main" id="{00E73CA1-C1E8-4BE2-7F57-20D519EE7036}"/>
                  </a:ext>
                </a:extLst>
              </p:cNvPr>
              <p:cNvSpPr>
                <a:spLocks/>
              </p:cNvSpPr>
              <p:nvPr/>
            </p:nvSpPr>
            <p:spPr bwMode="auto">
              <a:xfrm>
                <a:off x="3030" y="1796"/>
                <a:ext cx="228" cy="194"/>
              </a:xfrm>
              <a:custGeom>
                <a:avLst/>
                <a:gdLst>
                  <a:gd name="T0" fmla="*/ 334 w 380"/>
                  <a:gd name="T1" fmla="*/ 240 h 323"/>
                  <a:gd name="T2" fmla="*/ 296 w 380"/>
                  <a:gd name="T3" fmla="*/ 277 h 323"/>
                  <a:gd name="T4" fmla="*/ 250 w 380"/>
                  <a:gd name="T5" fmla="*/ 292 h 323"/>
                  <a:gd name="T6" fmla="*/ 225 w 380"/>
                  <a:gd name="T7" fmla="*/ 305 h 323"/>
                  <a:gd name="T8" fmla="*/ 207 w 380"/>
                  <a:gd name="T9" fmla="*/ 305 h 323"/>
                  <a:gd name="T10" fmla="*/ 179 w 380"/>
                  <a:gd name="T11" fmla="*/ 307 h 323"/>
                  <a:gd name="T12" fmla="*/ 155 w 380"/>
                  <a:gd name="T13" fmla="*/ 318 h 323"/>
                  <a:gd name="T14" fmla="*/ 131 w 380"/>
                  <a:gd name="T15" fmla="*/ 316 h 323"/>
                  <a:gd name="T16" fmla="*/ 104 w 380"/>
                  <a:gd name="T17" fmla="*/ 295 h 323"/>
                  <a:gd name="T18" fmla="*/ 77 w 380"/>
                  <a:gd name="T19" fmla="*/ 291 h 323"/>
                  <a:gd name="T20" fmla="*/ 75 w 380"/>
                  <a:gd name="T21" fmla="*/ 288 h 323"/>
                  <a:gd name="T22" fmla="*/ 72 w 380"/>
                  <a:gd name="T23" fmla="*/ 275 h 323"/>
                  <a:gd name="T24" fmla="*/ 55 w 380"/>
                  <a:gd name="T25" fmla="*/ 259 h 323"/>
                  <a:gd name="T26" fmla="*/ 35 w 380"/>
                  <a:gd name="T27" fmla="*/ 222 h 323"/>
                  <a:gd name="T28" fmla="*/ 19 w 380"/>
                  <a:gd name="T29" fmla="*/ 201 h 323"/>
                  <a:gd name="T30" fmla="*/ 1 w 380"/>
                  <a:gd name="T31" fmla="*/ 192 h 323"/>
                  <a:gd name="T32" fmla="*/ 15 w 380"/>
                  <a:gd name="T33" fmla="*/ 179 h 323"/>
                  <a:gd name="T34" fmla="*/ 30 w 380"/>
                  <a:gd name="T35" fmla="*/ 167 h 323"/>
                  <a:gd name="T36" fmla="*/ 27 w 380"/>
                  <a:gd name="T37" fmla="*/ 151 h 323"/>
                  <a:gd name="T38" fmla="*/ 33 w 380"/>
                  <a:gd name="T39" fmla="*/ 131 h 323"/>
                  <a:gd name="T40" fmla="*/ 33 w 380"/>
                  <a:gd name="T41" fmla="*/ 117 h 323"/>
                  <a:gd name="T42" fmla="*/ 47 w 380"/>
                  <a:gd name="T43" fmla="*/ 118 h 323"/>
                  <a:gd name="T44" fmla="*/ 52 w 380"/>
                  <a:gd name="T45" fmla="*/ 84 h 323"/>
                  <a:gd name="T46" fmla="*/ 72 w 380"/>
                  <a:gd name="T47" fmla="*/ 61 h 323"/>
                  <a:gd name="T48" fmla="*/ 79 w 380"/>
                  <a:gd name="T49" fmla="*/ 40 h 323"/>
                  <a:gd name="T50" fmla="*/ 84 w 380"/>
                  <a:gd name="T51" fmla="*/ 16 h 323"/>
                  <a:gd name="T52" fmla="*/ 96 w 380"/>
                  <a:gd name="T53" fmla="*/ 17 h 323"/>
                  <a:gd name="T54" fmla="*/ 112 w 380"/>
                  <a:gd name="T55" fmla="*/ 20 h 323"/>
                  <a:gd name="T56" fmla="*/ 123 w 380"/>
                  <a:gd name="T57" fmla="*/ 5 h 323"/>
                  <a:gd name="T58" fmla="*/ 145 w 380"/>
                  <a:gd name="T59" fmla="*/ 10 h 323"/>
                  <a:gd name="T60" fmla="*/ 172 w 380"/>
                  <a:gd name="T61" fmla="*/ 13 h 323"/>
                  <a:gd name="T62" fmla="*/ 198 w 380"/>
                  <a:gd name="T63" fmla="*/ 25 h 323"/>
                  <a:gd name="T64" fmla="*/ 214 w 380"/>
                  <a:gd name="T65" fmla="*/ 47 h 323"/>
                  <a:gd name="T66" fmla="*/ 233 w 380"/>
                  <a:gd name="T67" fmla="*/ 66 h 323"/>
                  <a:gd name="T68" fmla="*/ 228 w 380"/>
                  <a:gd name="T69" fmla="*/ 77 h 323"/>
                  <a:gd name="T70" fmla="*/ 219 w 380"/>
                  <a:gd name="T71" fmla="*/ 89 h 323"/>
                  <a:gd name="T72" fmla="*/ 220 w 380"/>
                  <a:gd name="T73" fmla="*/ 109 h 323"/>
                  <a:gd name="T74" fmla="*/ 233 w 380"/>
                  <a:gd name="T75" fmla="*/ 108 h 323"/>
                  <a:gd name="T76" fmla="*/ 247 w 380"/>
                  <a:gd name="T77" fmla="*/ 107 h 323"/>
                  <a:gd name="T78" fmla="*/ 245 w 380"/>
                  <a:gd name="T79" fmla="*/ 115 h 323"/>
                  <a:gd name="T80" fmla="*/ 245 w 380"/>
                  <a:gd name="T81" fmla="*/ 129 h 323"/>
                  <a:gd name="T82" fmla="*/ 316 w 380"/>
                  <a:gd name="T83" fmla="*/ 179 h 323"/>
                  <a:gd name="T84" fmla="*/ 369 w 380"/>
                  <a:gd name="T85" fmla="*/ 192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0" h="323">
                    <a:moveTo>
                      <a:pt x="369" y="200"/>
                    </a:moveTo>
                    <a:cubicBezTo>
                      <a:pt x="358" y="210"/>
                      <a:pt x="337" y="235"/>
                      <a:pt x="334" y="240"/>
                    </a:cubicBezTo>
                    <a:cubicBezTo>
                      <a:pt x="331" y="244"/>
                      <a:pt x="310" y="262"/>
                      <a:pt x="308" y="266"/>
                    </a:cubicBezTo>
                    <a:cubicBezTo>
                      <a:pt x="307" y="271"/>
                      <a:pt x="309" y="277"/>
                      <a:pt x="296" y="277"/>
                    </a:cubicBezTo>
                    <a:cubicBezTo>
                      <a:pt x="283" y="277"/>
                      <a:pt x="271" y="277"/>
                      <a:pt x="264" y="280"/>
                    </a:cubicBezTo>
                    <a:cubicBezTo>
                      <a:pt x="258" y="284"/>
                      <a:pt x="255" y="288"/>
                      <a:pt x="250" y="292"/>
                    </a:cubicBezTo>
                    <a:cubicBezTo>
                      <a:pt x="246" y="296"/>
                      <a:pt x="241" y="294"/>
                      <a:pt x="234" y="297"/>
                    </a:cubicBezTo>
                    <a:cubicBezTo>
                      <a:pt x="228" y="300"/>
                      <a:pt x="231" y="304"/>
                      <a:pt x="225" y="305"/>
                    </a:cubicBezTo>
                    <a:cubicBezTo>
                      <a:pt x="225" y="305"/>
                      <a:pt x="224" y="305"/>
                      <a:pt x="224" y="305"/>
                    </a:cubicBezTo>
                    <a:cubicBezTo>
                      <a:pt x="216" y="305"/>
                      <a:pt x="213" y="309"/>
                      <a:pt x="207" y="305"/>
                    </a:cubicBezTo>
                    <a:cubicBezTo>
                      <a:pt x="200" y="301"/>
                      <a:pt x="201" y="295"/>
                      <a:pt x="194" y="298"/>
                    </a:cubicBezTo>
                    <a:cubicBezTo>
                      <a:pt x="187" y="302"/>
                      <a:pt x="186" y="302"/>
                      <a:pt x="179" y="307"/>
                    </a:cubicBezTo>
                    <a:cubicBezTo>
                      <a:pt x="172" y="312"/>
                      <a:pt x="174" y="316"/>
                      <a:pt x="168" y="318"/>
                    </a:cubicBezTo>
                    <a:cubicBezTo>
                      <a:pt x="162" y="320"/>
                      <a:pt x="164" y="319"/>
                      <a:pt x="155" y="318"/>
                    </a:cubicBezTo>
                    <a:cubicBezTo>
                      <a:pt x="146" y="317"/>
                      <a:pt x="148" y="316"/>
                      <a:pt x="141" y="316"/>
                    </a:cubicBezTo>
                    <a:cubicBezTo>
                      <a:pt x="134" y="317"/>
                      <a:pt x="139" y="323"/>
                      <a:pt x="131" y="316"/>
                    </a:cubicBezTo>
                    <a:cubicBezTo>
                      <a:pt x="123" y="310"/>
                      <a:pt x="127" y="312"/>
                      <a:pt x="119" y="307"/>
                    </a:cubicBezTo>
                    <a:cubicBezTo>
                      <a:pt x="112" y="302"/>
                      <a:pt x="109" y="297"/>
                      <a:pt x="104" y="295"/>
                    </a:cubicBezTo>
                    <a:cubicBezTo>
                      <a:pt x="99" y="293"/>
                      <a:pt x="96" y="292"/>
                      <a:pt x="93" y="292"/>
                    </a:cubicBezTo>
                    <a:cubicBezTo>
                      <a:pt x="90" y="292"/>
                      <a:pt x="78" y="292"/>
                      <a:pt x="77" y="291"/>
                    </a:cubicBezTo>
                    <a:cubicBezTo>
                      <a:pt x="76" y="291"/>
                      <a:pt x="75" y="289"/>
                      <a:pt x="74" y="288"/>
                    </a:cubicBezTo>
                    <a:cubicBezTo>
                      <a:pt x="75" y="288"/>
                      <a:pt x="75" y="288"/>
                      <a:pt x="75" y="288"/>
                    </a:cubicBezTo>
                    <a:cubicBezTo>
                      <a:pt x="75" y="288"/>
                      <a:pt x="78" y="289"/>
                      <a:pt x="75" y="283"/>
                    </a:cubicBezTo>
                    <a:cubicBezTo>
                      <a:pt x="72" y="278"/>
                      <a:pt x="71" y="279"/>
                      <a:pt x="72" y="275"/>
                    </a:cubicBezTo>
                    <a:cubicBezTo>
                      <a:pt x="73" y="271"/>
                      <a:pt x="75" y="271"/>
                      <a:pt x="72" y="268"/>
                    </a:cubicBezTo>
                    <a:cubicBezTo>
                      <a:pt x="68" y="264"/>
                      <a:pt x="57" y="267"/>
                      <a:pt x="55" y="259"/>
                    </a:cubicBezTo>
                    <a:cubicBezTo>
                      <a:pt x="52" y="252"/>
                      <a:pt x="51" y="245"/>
                      <a:pt x="48" y="239"/>
                    </a:cubicBezTo>
                    <a:cubicBezTo>
                      <a:pt x="44" y="232"/>
                      <a:pt x="39" y="225"/>
                      <a:pt x="35" y="222"/>
                    </a:cubicBezTo>
                    <a:cubicBezTo>
                      <a:pt x="32" y="219"/>
                      <a:pt x="28" y="212"/>
                      <a:pt x="26" y="211"/>
                    </a:cubicBezTo>
                    <a:cubicBezTo>
                      <a:pt x="24" y="209"/>
                      <a:pt x="25" y="203"/>
                      <a:pt x="19" y="201"/>
                    </a:cubicBezTo>
                    <a:cubicBezTo>
                      <a:pt x="12" y="200"/>
                      <a:pt x="6" y="198"/>
                      <a:pt x="6" y="198"/>
                    </a:cubicBezTo>
                    <a:cubicBezTo>
                      <a:pt x="6" y="198"/>
                      <a:pt x="0" y="194"/>
                      <a:pt x="1" y="192"/>
                    </a:cubicBezTo>
                    <a:cubicBezTo>
                      <a:pt x="2" y="190"/>
                      <a:pt x="6" y="186"/>
                      <a:pt x="6" y="184"/>
                    </a:cubicBezTo>
                    <a:cubicBezTo>
                      <a:pt x="6" y="182"/>
                      <a:pt x="10" y="179"/>
                      <a:pt x="15" y="179"/>
                    </a:cubicBezTo>
                    <a:cubicBezTo>
                      <a:pt x="21" y="179"/>
                      <a:pt x="25" y="178"/>
                      <a:pt x="27" y="177"/>
                    </a:cubicBezTo>
                    <a:cubicBezTo>
                      <a:pt x="29" y="175"/>
                      <a:pt x="30" y="172"/>
                      <a:pt x="30" y="167"/>
                    </a:cubicBezTo>
                    <a:cubicBezTo>
                      <a:pt x="30" y="162"/>
                      <a:pt x="31" y="159"/>
                      <a:pt x="30" y="159"/>
                    </a:cubicBezTo>
                    <a:cubicBezTo>
                      <a:pt x="29" y="158"/>
                      <a:pt x="27" y="156"/>
                      <a:pt x="27" y="151"/>
                    </a:cubicBezTo>
                    <a:cubicBezTo>
                      <a:pt x="27" y="146"/>
                      <a:pt x="29" y="143"/>
                      <a:pt x="30" y="140"/>
                    </a:cubicBezTo>
                    <a:cubicBezTo>
                      <a:pt x="32" y="137"/>
                      <a:pt x="33" y="135"/>
                      <a:pt x="33" y="131"/>
                    </a:cubicBezTo>
                    <a:cubicBezTo>
                      <a:pt x="33" y="128"/>
                      <a:pt x="32" y="125"/>
                      <a:pt x="32" y="121"/>
                    </a:cubicBezTo>
                    <a:cubicBezTo>
                      <a:pt x="32" y="120"/>
                      <a:pt x="32" y="118"/>
                      <a:pt x="33" y="117"/>
                    </a:cubicBezTo>
                    <a:cubicBezTo>
                      <a:pt x="36" y="113"/>
                      <a:pt x="39" y="109"/>
                      <a:pt x="41" y="112"/>
                    </a:cubicBezTo>
                    <a:cubicBezTo>
                      <a:pt x="43" y="115"/>
                      <a:pt x="46" y="120"/>
                      <a:pt x="47" y="118"/>
                    </a:cubicBezTo>
                    <a:cubicBezTo>
                      <a:pt x="48" y="116"/>
                      <a:pt x="50" y="108"/>
                      <a:pt x="50" y="107"/>
                    </a:cubicBezTo>
                    <a:cubicBezTo>
                      <a:pt x="50" y="106"/>
                      <a:pt x="46" y="95"/>
                      <a:pt x="52" y="84"/>
                    </a:cubicBezTo>
                    <a:cubicBezTo>
                      <a:pt x="59" y="74"/>
                      <a:pt x="59" y="74"/>
                      <a:pt x="63" y="69"/>
                    </a:cubicBezTo>
                    <a:cubicBezTo>
                      <a:pt x="67" y="64"/>
                      <a:pt x="67" y="61"/>
                      <a:pt x="72" y="61"/>
                    </a:cubicBezTo>
                    <a:cubicBezTo>
                      <a:pt x="78" y="61"/>
                      <a:pt x="79" y="62"/>
                      <a:pt x="79" y="56"/>
                    </a:cubicBezTo>
                    <a:cubicBezTo>
                      <a:pt x="79" y="50"/>
                      <a:pt x="75" y="44"/>
                      <a:pt x="79" y="40"/>
                    </a:cubicBezTo>
                    <a:cubicBezTo>
                      <a:pt x="83" y="36"/>
                      <a:pt x="83" y="31"/>
                      <a:pt x="84" y="26"/>
                    </a:cubicBezTo>
                    <a:cubicBezTo>
                      <a:pt x="85" y="20"/>
                      <a:pt x="83" y="17"/>
                      <a:pt x="84" y="16"/>
                    </a:cubicBezTo>
                    <a:cubicBezTo>
                      <a:pt x="84" y="16"/>
                      <a:pt x="84" y="16"/>
                      <a:pt x="85" y="15"/>
                    </a:cubicBezTo>
                    <a:cubicBezTo>
                      <a:pt x="88" y="16"/>
                      <a:pt x="90" y="18"/>
                      <a:pt x="96" y="17"/>
                    </a:cubicBezTo>
                    <a:cubicBezTo>
                      <a:pt x="104" y="16"/>
                      <a:pt x="106" y="10"/>
                      <a:pt x="107" y="13"/>
                    </a:cubicBezTo>
                    <a:cubicBezTo>
                      <a:pt x="108" y="16"/>
                      <a:pt x="110" y="26"/>
                      <a:pt x="112" y="20"/>
                    </a:cubicBezTo>
                    <a:cubicBezTo>
                      <a:pt x="113" y="14"/>
                      <a:pt x="116" y="10"/>
                      <a:pt x="118" y="5"/>
                    </a:cubicBezTo>
                    <a:cubicBezTo>
                      <a:pt x="120" y="0"/>
                      <a:pt x="122" y="4"/>
                      <a:pt x="123" y="5"/>
                    </a:cubicBezTo>
                    <a:cubicBezTo>
                      <a:pt x="124" y="6"/>
                      <a:pt x="125" y="11"/>
                      <a:pt x="132" y="11"/>
                    </a:cubicBezTo>
                    <a:cubicBezTo>
                      <a:pt x="140" y="11"/>
                      <a:pt x="140" y="13"/>
                      <a:pt x="145" y="10"/>
                    </a:cubicBezTo>
                    <a:cubicBezTo>
                      <a:pt x="150" y="7"/>
                      <a:pt x="145" y="6"/>
                      <a:pt x="155" y="9"/>
                    </a:cubicBezTo>
                    <a:cubicBezTo>
                      <a:pt x="164" y="12"/>
                      <a:pt x="164" y="13"/>
                      <a:pt x="172" y="13"/>
                    </a:cubicBezTo>
                    <a:cubicBezTo>
                      <a:pt x="179" y="12"/>
                      <a:pt x="178" y="12"/>
                      <a:pt x="184" y="16"/>
                    </a:cubicBezTo>
                    <a:cubicBezTo>
                      <a:pt x="190" y="20"/>
                      <a:pt x="193" y="20"/>
                      <a:pt x="198" y="25"/>
                    </a:cubicBezTo>
                    <a:cubicBezTo>
                      <a:pt x="202" y="30"/>
                      <a:pt x="201" y="35"/>
                      <a:pt x="204" y="37"/>
                    </a:cubicBezTo>
                    <a:cubicBezTo>
                      <a:pt x="207" y="40"/>
                      <a:pt x="212" y="44"/>
                      <a:pt x="214" y="47"/>
                    </a:cubicBezTo>
                    <a:cubicBezTo>
                      <a:pt x="216" y="50"/>
                      <a:pt x="222" y="59"/>
                      <a:pt x="226" y="62"/>
                    </a:cubicBezTo>
                    <a:cubicBezTo>
                      <a:pt x="228" y="64"/>
                      <a:pt x="230" y="65"/>
                      <a:pt x="233" y="66"/>
                    </a:cubicBezTo>
                    <a:cubicBezTo>
                      <a:pt x="232" y="68"/>
                      <a:pt x="230" y="70"/>
                      <a:pt x="230" y="71"/>
                    </a:cubicBezTo>
                    <a:cubicBezTo>
                      <a:pt x="230" y="73"/>
                      <a:pt x="228" y="73"/>
                      <a:pt x="228" y="77"/>
                    </a:cubicBezTo>
                    <a:cubicBezTo>
                      <a:pt x="227" y="80"/>
                      <a:pt x="225" y="80"/>
                      <a:pt x="224" y="83"/>
                    </a:cubicBezTo>
                    <a:cubicBezTo>
                      <a:pt x="222" y="85"/>
                      <a:pt x="219" y="89"/>
                      <a:pt x="219" y="89"/>
                    </a:cubicBezTo>
                    <a:cubicBezTo>
                      <a:pt x="219" y="90"/>
                      <a:pt x="219" y="97"/>
                      <a:pt x="219" y="100"/>
                    </a:cubicBezTo>
                    <a:cubicBezTo>
                      <a:pt x="219" y="102"/>
                      <a:pt x="219" y="108"/>
                      <a:pt x="220" y="109"/>
                    </a:cubicBezTo>
                    <a:cubicBezTo>
                      <a:pt x="221" y="109"/>
                      <a:pt x="220" y="110"/>
                      <a:pt x="224" y="110"/>
                    </a:cubicBezTo>
                    <a:cubicBezTo>
                      <a:pt x="229" y="110"/>
                      <a:pt x="228" y="109"/>
                      <a:pt x="233" y="108"/>
                    </a:cubicBezTo>
                    <a:cubicBezTo>
                      <a:pt x="237" y="107"/>
                      <a:pt x="236" y="107"/>
                      <a:pt x="240" y="107"/>
                    </a:cubicBezTo>
                    <a:cubicBezTo>
                      <a:pt x="243" y="107"/>
                      <a:pt x="245" y="107"/>
                      <a:pt x="247" y="107"/>
                    </a:cubicBezTo>
                    <a:cubicBezTo>
                      <a:pt x="247" y="108"/>
                      <a:pt x="247" y="109"/>
                      <a:pt x="247" y="110"/>
                    </a:cubicBezTo>
                    <a:cubicBezTo>
                      <a:pt x="247" y="111"/>
                      <a:pt x="247" y="112"/>
                      <a:pt x="245" y="115"/>
                    </a:cubicBezTo>
                    <a:cubicBezTo>
                      <a:pt x="244" y="117"/>
                      <a:pt x="241" y="116"/>
                      <a:pt x="242" y="120"/>
                    </a:cubicBezTo>
                    <a:cubicBezTo>
                      <a:pt x="244" y="124"/>
                      <a:pt x="243" y="127"/>
                      <a:pt x="245" y="129"/>
                    </a:cubicBezTo>
                    <a:cubicBezTo>
                      <a:pt x="246" y="130"/>
                      <a:pt x="260" y="153"/>
                      <a:pt x="271" y="160"/>
                    </a:cubicBezTo>
                    <a:cubicBezTo>
                      <a:pt x="282" y="167"/>
                      <a:pt x="304" y="176"/>
                      <a:pt x="316" y="179"/>
                    </a:cubicBezTo>
                    <a:cubicBezTo>
                      <a:pt x="329" y="183"/>
                      <a:pt x="339" y="188"/>
                      <a:pt x="346" y="190"/>
                    </a:cubicBezTo>
                    <a:cubicBezTo>
                      <a:pt x="353" y="192"/>
                      <a:pt x="366" y="192"/>
                      <a:pt x="369" y="192"/>
                    </a:cubicBezTo>
                    <a:cubicBezTo>
                      <a:pt x="372" y="192"/>
                      <a:pt x="380" y="190"/>
                      <a:pt x="369" y="200"/>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894">
                <a:extLst>
                  <a:ext uri="{FF2B5EF4-FFF2-40B4-BE49-F238E27FC236}">
                    <a16:creationId xmlns:a16="http://schemas.microsoft.com/office/drawing/2014/main" id="{D382BC73-9C37-3CF4-4C01-6071FABA8C4D}"/>
                  </a:ext>
                </a:extLst>
              </p:cNvPr>
              <p:cNvSpPr>
                <a:spLocks/>
              </p:cNvSpPr>
              <p:nvPr/>
            </p:nvSpPr>
            <p:spPr bwMode="auto">
              <a:xfrm>
                <a:off x="3151" y="1844"/>
                <a:ext cx="151" cy="230"/>
              </a:xfrm>
              <a:custGeom>
                <a:avLst/>
                <a:gdLst>
                  <a:gd name="T0" fmla="*/ 251 w 251"/>
                  <a:gd name="T1" fmla="*/ 38 h 383"/>
                  <a:gd name="T2" fmla="*/ 245 w 251"/>
                  <a:gd name="T3" fmla="*/ 65 h 383"/>
                  <a:gd name="T4" fmla="*/ 227 w 251"/>
                  <a:gd name="T5" fmla="*/ 100 h 383"/>
                  <a:gd name="T6" fmla="*/ 220 w 251"/>
                  <a:gd name="T7" fmla="*/ 125 h 383"/>
                  <a:gd name="T8" fmla="*/ 202 w 251"/>
                  <a:gd name="T9" fmla="*/ 157 h 383"/>
                  <a:gd name="T10" fmla="*/ 187 w 251"/>
                  <a:gd name="T11" fmla="*/ 193 h 383"/>
                  <a:gd name="T12" fmla="*/ 162 w 251"/>
                  <a:gd name="T13" fmla="*/ 230 h 383"/>
                  <a:gd name="T14" fmla="*/ 131 w 251"/>
                  <a:gd name="T15" fmla="*/ 264 h 383"/>
                  <a:gd name="T16" fmla="*/ 93 w 251"/>
                  <a:gd name="T17" fmla="*/ 292 h 383"/>
                  <a:gd name="T18" fmla="*/ 58 w 251"/>
                  <a:gd name="T19" fmla="*/ 326 h 383"/>
                  <a:gd name="T20" fmla="*/ 26 w 251"/>
                  <a:gd name="T21" fmla="*/ 369 h 383"/>
                  <a:gd name="T22" fmla="*/ 16 w 251"/>
                  <a:gd name="T23" fmla="*/ 379 h 383"/>
                  <a:gd name="T24" fmla="*/ 0 w 251"/>
                  <a:gd name="T25" fmla="*/ 274 h 383"/>
                  <a:gd name="T26" fmla="*/ 12 w 251"/>
                  <a:gd name="T27" fmla="*/ 244 h 383"/>
                  <a:gd name="T28" fmla="*/ 24 w 251"/>
                  <a:gd name="T29" fmla="*/ 225 h 383"/>
                  <a:gd name="T30" fmla="*/ 49 w 251"/>
                  <a:gd name="T31" fmla="*/ 212 h 383"/>
                  <a:gd name="T32" fmla="*/ 95 w 251"/>
                  <a:gd name="T33" fmla="*/ 197 h 383"/>
                  <a:gd name="T34" fmla="*/ 133 w 251"/>
                  <a:gd name="T35" fmla="*/ 160 h 383"/>
                  <a:gd name="T36" fmla="*/ 168 w 251"/>
                  <a:gd name="T37" fmla="*/ 112 h 383"/>
                  <a:gd name="T38" fmla="*/ 115 w 251"/>
                  <a:gd name="T39" fmla="*/ 99 h 383"/>
                  <a:gd name="T40" fmla="*/ 44 w 251"/>
                  <a:gd name="T41" fmla="*/ 49 h 383"/>
                  <a:gd name="T42" fmla="*/ 44 w 251"/>
                  <a:gd name="T43" fmla="*/ 35 h 383"/>
                  <a:gd name="T44" fmla="*/ 46 w 251"/>
                  <a:gd name="T45" fmla="*/ 27 h 383"/>
                  <a:gd name="T46" fmla="*/ 53 w 251"/>
                  <a:gd name="T47" fmla="*/ 19 h 383"/>
                  <a:gd name="T48" fmla="*/ 63 w 251"/>
                  <a:gd name="T49" fmla="*/ 26 h 383"/>
                  <a:gd name="T50" fmla="*/ 81 w 251"/>
                  <a:gd name="T51" fmla="*/ 42 h 383"/>
                  <a:gd name="T52" fmla="*/ 116 w 251"/>
                  <a:gd name="T53" fmla="*/ 33 h 383"/>
                  <a:gd name="T54" fmla="*/ 146 w 251"/>
                  <a:gd name="T55" fmla="*/ 29 h 383"/>
                  <a:gd name="T56" fmla="*/ 178 w 251"/>
                  <a:gd name="T57" fmla="*/ 22 h 383"/>
                  <a:gd name="T58" fmla="*/ 204 w 251"/>
                  <a:gd name="T59" fmla="*/ 20 h 383"/>
                  <a:gd name="T60" fmla="*/ 226 w 251"/>
                  <a:gd name="T61" fmla="*/ 13 h 383"/>
                  <a:gd name="T62" fmla="*/ 249 w 251"/>
                  <a:gd name="T63" fmla="*/ 3 h 383"/>
                  <a:gd name="T64" fmla="*/ 249 w 251"/>
                  <a:gd name="T65" fmla="*/ 2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1" h="383">
                    <a:moveTo>
                      <a:pt x="249" y="27"/>
                    </a:moveTo>
                    <a:cubicBezTo>
                      <a:pt x="251" y="30"/>
                      <a:pt x="251" y="35"/>
                      <a:pt x="251" y="38"/>
                    </a:cubicBezTo>
                    <a:cubicBezTo>
                      <a:pt x="251" y="42"/>
                      <a:pt x="247" y="48"/>
                      <a:pt x="247" y="50"/>
                    </a:cubicBezTo>
                    <a:cubicBezTo>
                      <a:pt x="246" y="52"/>
                      <a:pt x="245" y="61"/>
                      <a:pt x="245" y="65"/>
                    </a:cubicBezTo>
                    <a:cubicBezTo>
                      <a:pt x="245" y="68"/>
                      <a:pt x="242" y="80"/>
                      <a:pt x="240" y="82"/>
                    </a:cubicBezTo>
                    <a:cubicBezTo>
                      <a:pt x="239" y="85"/>
                      <a:pt x="228" y="98"/>
                      <a:pt x="227" y="100"/>
                    </a:cubicBezTo>
                    <a:cubicBezTo>
                      <a:pt x="226" y="102"/>
                      <a:pt x="223" y="110"/>
                      <a:pt x="222" y="112"/>
                    </a:cubicBezTo>
                    <a:cubicBezTo>
                      <a:pt x="220" y="115"/>
                      <a:pt x="220" y="119"/>
                      <a:pt x="220" y="125"/>
                    </a:cubicBezTo>
                    <a:cubicBezTo>
                      <a:pt x="220" y="131"/>
                      <a:pt x="211" y="135"/>
                      <a:pt x="209" y="139"/>
                    </a:cubicBezTo>
                    <a:cubicBezTo>
                      <a:pt x="207" y="142"/>
                      <a:pt x="202" y="149"/>
                      <a:pt x="202" y="157"/>
                    </a:cubicBezTo>
                    <a:cubicBezTo>
                      <a:pt x="201" y="165"/>
                      <a:pt x="206" y="167"/>
                      <a:pt x="200" y="175"/>
                    </a:cubicBezTo>
                    <a:cubicBezTo>
                      <a:pt x="194" y="183"/>
                      <a:pt x="191" y="185"/>
                      <a:pt x="187" y="193"/>
                    </a:cubicBezTo>
                    <a:cubicBezTo>
                      <a:pt x="183" y="201"/>
                      <a:pt x="173" y="204"/>
                      <a:pt x="172" y="212"/>
                    </a:cubicBezTo>
                    <a:cubicBezTo>
                      <a:pt x="171" y="220"/>
                      <a:pt x="165" y="225"/>
                      <a:pt x="162" y="230"/>
                    </a:cubicBezTo>
                    <a:cubicBezTo>
                      <a:pt x="159" y="234"/>
                      <a:pt x="155" y="241"/>
                      <a:pt x="149" y="248"/>
                    </a:cubicBezTo>
                    <a:cubicBezTo>
                      <a:pt x="143" y="255"/>
                      <a:pt x="137" y="258"/>
                      <a:pt x="131" y="264"/>
                    </a:cubicBezTo>
                    <a:cubicBezTo>
                      <a:pt x="125" y="269"/>
                      <a:pt x="118" y="272"/>
                      <a:pt x="112" y="277"/>
                    </a:cubicBezTo>
                    <a:cubicBezTo>
                      <a:pt x="106" y="282"/>
                      <a:pt x="106" y="284"/>
                      <a:pt x="93" y="292"/>
                    </a:cubicBezTo>
                    <a:cubicBezTo>
                      <a:pt x="81" y="300"/>
                      <a:pt x="74" y="303"/>
                      <a:pt x="71" y="310"/>
                    </a:cubicBezTo>
                    <a:cubicBezTo>
                      <a:pt x="67" y="317"/>
                      <a:pt x="62" y="316"/>
                      <a:pt x="58" y="326"/>
                    </a:cubicBezTo>
                    <a:cubicBezTo>
                      <a:pt x="53" y="336"/>
                      <a:pt x="52" y="341"/>
                      <a:pt x="42" y="349"/>
                    </a:cubicBezTo>
                    <a:cubicBezTo>
                      <a:pt x="33" y="357"/>
                      <a:pt x="32" y="360"/>
                      <a:pt x="26" y="369"/>
                    </a:cubicBezTo>
                    <a:cubicBezTo>
                      <a:pt x="21" y="376"/>
                      <a:pt x="20" y="379"/>
                      <a:pt x="17" y="383"/>
                    </a:cubicBezTo>
                    <a:cubicBezTo>
                      <a:pt x="17" y="382"/>
                      <a:pt x="16" y="381"/>
                      <a:pt x="16" y="379"/>
                    </a:cubicBezTo>
                    <a:cubicBezTo>
                      <a:pt x="15" y="374"/>
                      <a:pt x="3" y="358"/>
                      <a:pt x="3" y="358"/>
                    </a:cubicBezTo>
                    <a:cubicBezTo>
                      <a:pt x="3" y="358"/>
                      <a:pt x="0" y="281"/>
                      <a:pt x="0" y="274"/>
                    </a:cubicBezTo>
                    <a:cubicBezTo>
                      <a:pt x="0" y="267"/>
                      <a:pt x="3" y="258"/>
                      <a:pt x="4" y="254"/>
                    </a:cubicBezTo>
                    <a:cubicBezTo>
                      <a:pt x="5" y="250"/>
                      <a:pt x="8" y="250"/>
                      <a:pt x="12" y="244"/>
                    </a:cubicBezTo>
                    <a:cubicBezTo>
                      <a:pt x="16" y="238"/>
                      <a:pt x="17" y="235"/>
                      <a:pt x="19" y="234"/>
                    </a:cubicBezTo>
                    <a:cubicBezTo>
                      <a:pt x="21" y="233"/>
                      <a:pt x="23" y="229"/>
                      <a:pt x="24" y="225"/>
                    </a:cubicBezTo>
                    <a:cubicBezTo>
                      <a:pt x="30" y="224"/>
                      <a:pt x="27" y="220"/>
                      <a:pt x="33" y="217"/>
                    </a:cubicBezTo>
                    <a:cubicBezTo>
                      <a:pt x="40" y="214"/>
                      <a:pt x="45" y="216"/>
                      <a:pt x="49" y="212"/>
                    </a:cubicBezTo>
                    <a:cubicBezTo>
                      <a:pt x="54" y="208"/>
                      <a:pt x="57" y="204"/>
                      <a:pt x="63" y="200"/>
                    </a:cubicBezTo>
                    <a:cubicBezTo>
                      <a:pt x="70" y="197"/>
                      <a:pt x="82" y="197"/>
                      <a:pt x="95" y="197"/>
                    </a:cubicBezTo>
                    <a:cubicBezTo>
                      <a:pt x="108" y="197"/>
                      <a:pt x="106" y="191"/>
                      <a:pt x="107" y="186"/>
                    </a:cubicBezTo>
                    <a:cubicBezTo>
                      <a:pt x="109" y="182"/>
                      <a:pt x="130" y="164"/>
                      <a:pt x="133" y="160"/>
                    </a:cubicBezTo>
                    <a:cubicBezTo>
                      <a:pt x="136" y="155"/>
                      <a:pt x="157" y="130"/>
                      <a:pt x="168" y="120"/>
                    </a:cubicBezTo>
                    <a:cubicBezTo>
                      <a:pt x="179" y="110"/>
                      <a:pt x="171" y="112"/>
                      <a:pt x="168" y="112"/>
                    </a:cubicBezTo>
                    <a:cubicBezTo>
                      <a:pt x="165" y="112"/>
                      <a:pt x="152" y="112"/>
                      <a:pt x="145" y="110"/>
                    </a:cubicBezTo>
                    <a:cubicBezTo>
                      <a:pt x="138" y="108"/>
                      <a:pt x="128" y="103"/>
                      <a:pt x="115" y="99"/>
                    </a:cubicBezTo>
                    <a:cubicBezTo>
                      <a:pt x="103" y="96"/>
                      <a:pt x="81" y="87"/>
                      <a:pt x="70" y="80"/>
                    </a:cubicBezTo>
                    <a:cubicBezTo>
                      <a:pt x="59" y="73"/>
                      <a:pt x="45" y="50"/>
                      <a:pt x="44" y="49"/>
                    </a:cubicBezTo>
                    <a:cubicBezTo>
                      <a:pt x="42" y="47"/>
                      <a:pt x="43" y="44"/>
                      <a:pt x="41" y="40"/>
                    </a:cubicBezTo>
                    <a:cubicBezTo>
                      <a:pt x="40" y="36"/>
                      <a:pt x="43" y="37"/>
                      <a:pt x="44" y="35"/>
                    </a:cubicBezTo>
                    <a:cubicBezTo>
                      <a:pt x="46" y="32"/>
                      <a:pt x="46" y="31"/>
                      <a:pt x="46" y="30"/>
                    </a:cubicBezTo>
                    <a:cubicBezTo>
                      <a:pt x="46" y="29"/>
                      <a:pt x="46" y="28"/>
                      <a:pt x="46" y="27"/>
                    </a:cubicBezTo>
                    <a:cubicBezTo>
                      <a:pt x="47" y="27"/>
                      <a:pt x="48" y="26"/>
                      <a:pt x="48" y="26"/>
                    </a:cubicBezTo>
                    <a:cubicBezTo>
                      <a:pt x="51" y="23"/>
                      <a:pt x="53" y="20"/>
                      <a:pt x="53" y="19"/>
                    </a:cubicBezTo>
                    <a:cubicBezTo>
                      <a:pt x="53" y="18"/>
                      <a:pt x="53" y="16"/>
                      <a:pt x="53" y="15"/>
                    </a:cubicBezTo>
                    <a:cubicBezTo>
                      <a:pt x="60" y="18"/>
                      <a:pt x="63" y="23"/>
                      <a:pt x="63" y="26"/>
                    </a:cubicBezTo>
                    <a:cubicBezTo>
                      <a:pt x="64" y="29"/>
                      <a:pt x="70" y="28"/>
                      <a:pt x="72" y="34"/>
                    </a:cubicBezTo>
                    <a:cubicBezTo>
                      <a:pt x="73" y="40"/>
                      <a:pt x="70" y="39"/>
                      <a:pt x="81" y="42"/>
                    </a:cubicBezTo>
                    <a:cubicBezTo>
                      <a:pt x="93" y="46"/>
                      <a:pt x="88" y="53"/>
                      <a:pt x="98" y="43"/>
                    </a:cubicBezTo>
                    <a:cubicBezTo>
                      <a:pt x="108" y="33"/>
                      <a:pt x="112" y="33"/>
                      <a:pt x="116" y="33"/>
                    </a:cubicBezTo>
                    <a:cubicBezTo>
                      <a:pt x="120" y="33"/>
                      <a:pt x="129" y="35"/>
                      <a:pt x="133" y="35"/>
                    </a:cubicBezTo>
                    <a:cubicBezTo>
                      <a:pt x="136" y="35"/>
                      <a:pt x="142" y="34"/>
                      <a:pt x="146" y="29"/>
                    </a:cubicBezTo>
                    <a:cubicBezTo>
                      <a:pt x="150" y="25"/>
                      <a:pt x="158" y="23"/>
                      <a:pt x="161" y="24"/>
                    </a:cubicBezTo>
                    <a:cubicBezTo>
                      <a:pt x="164" y="24"/>
                      <a:pt x="174" y="26"/>
                      <a:pt x="178" y="22"/>
                    </a:cubicBezTo>
                    <a:cubicBezTo>
                      <a:pt x="182" y="19"/>
                      <a:pt x="181" y="17"/>
                      <a:pt x="188" y="19"/>
                    </a:cubicBezTo>
                    <a:cubicBezTo>
                      <a:pt x="195" y="21"/>
                      <a:pt x="201" y="22"/>
                      <a:pt x="204" y="20"/>
                    </a:cubicBezTo>
                    <a:cubicBezTo>
                      <a:pt x="207" y="17"/>
                      <a:pt x="205" y="16"/>
                      <a:pt x="212" y="15"/>
                    </a:cubicBezTo>
                    <a:cubicBezTo>
                      <a:pt x="219" y="14"/>
                      <a:pt x="223" y="15"/>
                      <a:pt x="226" y="13"/>
                    </a:cubicBezTo>
                    <a:cubicBezTo>
                      <a:pt x="229" y="11"/>
                      <a:pt x="228" y="10"/>
                      <a:pt x="235" y="5"/>
                    </a:cubicBezTo>
                    <a:cubicBezTo>
                      <a:pt x="241" y="0"/>
                      <a:pt x="247" y="3"/>
                      <a:pt x="249" y="3"/>
                    </a:cubicBezTo>
                    <a:cubicBezTo>
                      <a:pt x="251" y="4"/>
                      <a:pt x="251" y="11"/>
                      <a:pt x="251" y="13"/>
                    </a:cubicBezTo>
                    <a:cubicBezTo>
                      <a:pt x="250" y="16"/>
                      <a:pt x="248" y="23"/>
                      <a:pt x="249" y="2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895">
                <a:extLst>
                  <a:ext uri="{FF2B5EF4-FFF2-40B4-BE49-F238E27FC236}">
                    <a16:creationId xmlns:a16="http://schemas.microsoft.com/office/drawing/2014/main" id="{48E77A86-FD34-51AD-3C62-87BE06531381}"/>
                  </a:ext>
                </a:extLst>
              </p:cNvPr>
              <p:cNvSpPr>
                <a:spLocks/>
              </p:cNvSpPr>
              <p:nvPr/>
            </p:nvSpPr>
            <p:spPr bwMode="auto">
              <a:xfrm>
                <a:off x="3078" y="1743"/>
                <a:ext cx="102" cy="94"/>
              </a:xfrm>
              <a:custGeom>
                <a:avLst/>
                <a:gdLst>
                  <a:gd name="T0" fmla="*/ 170 w 170"/>
                  <a:gd name="T1" fmla="*/ 149 h 157"/>
                  <a:gd name="T2" fmla="*/ 166 w 170"/>
                  <a:gd name="T3" fmla="*/ 153 h 157"/>
                  <a:gd name="T4" fmla="*/ 158 w 170"/>
                  <a:gd name="T5" fmla="*/ 156 h 157"/>
                  <a:gd name="T6" fmla="*/ 153 w 170"/>
                  <a:gd name="T7" fmla="*/ 154 h 157"/>
                  <a:gd name="T8" fmla="*/ 146 w 170"/>
                  <a:gd name="T9" fmla="*/ 150 h 157"/>
                  <a:gd name="T10" fmla="*/ 134 w 170"/>
                  <a:gd name="T11" fmla="*/ 135 h 157"/>
                  <a:gd name="T12" fmla="*/ 124 w 170"/>
                  <a:gd name="T13" fmla="*/ 125 h 157"/>
                  <a:gd name="T14" fmla="*/ 118 w 170"/>
                  <a:gd name="T15" fmla="*/ 113 h 157"/>
                  <a:gd name="T16" fmla="*/ 104 w 170"/>
                  <a:gd name="T17" fmla="*/ 104 h 157"/>
                  <a:gd name="T18" fmla="*/ 92 w 170"/>
                  <a:gd name="T19" fmla="*/ 101 h 157"/>
                  <a:gd name="T20" fmla="*/ 75 w 170"/>
                  <a:gd name="T21" fmla="*/ 97 h 157"/>
                  <a:gd name="T22" fmla="*/ 65 w 170"/>
                  <a:gd name="T23" fmla="*/ 98 h 157"/>
                  <a:gd name="T24" fmla="*/ 52 w 170"/>
                  <a:gd name="T25" fmla="*/ 99 h 157"/>
                  <a:gd name="T26" fmla="*/ 43 w 170"/>
                  <a:gd name="T27" fmla="*/ 93 h 157"/>
                  <a:gd name="T28" fmla="*/ 38 w 170"/>
                  <a:gd name="T29" fmla="*/ 93 h 157"/>
                  <a:gd name="T30" fmla="*/ 32 w 170"/>
                  <a:gd name="T31" fmla="*/ 108 h 157"/>
                  <a:gd name="T32" fmla="*/ 27 w 170"/>
                  <a:gd name="T33" fmla="*/ 101 h 157"/>
                  <a:gd name="T34" fmla="*/ 16 w 170"/>
                  <a:gd name="T35" fmla="*/ 105 h 157"/>
                  <a:gd name="T36" fmla="*/ 5 w 170"/>
                  <a:gd name="T37" fmla="*/ 103 h 157"/>
                  <a:gd name="T38" fmla="*/ 4 w 170"/>
                  <a:gd name="T39" fmla="*/ 90 h 157"/>
                  <a:gd name="T40" fmla="*/ 5 w 170"/>
                  <a:gd name="T41" fmla="*/ 79 h 157"/>
                  <a:gd name="T42" fmla="*/ 10 w 170"/>
                  <a:gd name="T43" fmla="*/ 58 h 157"/>
                  <a:gd name="T44" fmla="*/ 15 w 170"/>
                  <a:gd name="T45" fmla="*/ 47 h 157"/>
                  <a:gd name="T46" fmla="*/ 15 w 170"/>
                  <a:gd name="T47" fmla="*/ 31 h 157"/>
                  <a:gd name="T48" fmla="*/ 23 w 170"/>
                  <a:gd name="T49" fmla="*/ 28 h 157"/>
                  <a:gd name="T50" fmla="*/ 29 w 170"/>
                  <a:gd name="T51" fmla="*/ 21 h 157"/>
                  <a:gd name="T52" fmla="*/ 41 w 170"/>
                  <a:gd name="T53" fmla="*/ 14 h 157"/>
                  <a:gd name="T54" fmla="*/ 51 w 170"/>
                  <a:gd name="T55" fmla="*/ 3 h 157"/>
                  <a:gd name="T56" fmla="*/ 54 w 170"/>
                  <a:gd name="T57" fmla="*/ 0 h 157"/>
                  <a:gd name="T58" fmla="*/ 59 w 170"/>
                  <a:gd name="T59" fmla="*/ 9 h 157"/>
                  <a:gd name="T60" fmla="*/ 65 w 170"/>
                  <a:gd name="T61" fmla="*/ 27 h 157"/>
                  <a:gd name="T62" fmla="*/ 70 w 170"/>
                  <a:gd name="T63" fmla="*/ 41 h 157"/>
                  <a:gd name="T64" fmla="*/ 73 w 170"/>
                  <a:gd name="T65" fmla="*/ 56 h 157"/>
                  <a:gd name="T66" fmla="*/ 81 w 170"/>
                  <a:gd name="T67" fmla="*/ 76 h 157"/>
                  <a:gd name="T68" fmla="*/ 86 w 170"/>
                  <a:gd name="T69" fmla="*/ 80 h 157"/>
                  <a:gd name="T70" fmla="*/ 92 w 170"/>
                  <a:gd name="T71" fmla="*/ 73 h 157"/>
                  <a:gd name="T72" fmla="*/ 96 w 170"/>
                  <a:gd name="T73" fmla="*/ 86 h 157"/>
                  <a:gd name="T74" fmla="*/ 106 w 170"/>
                  <a:gd name="T75" fmla="*/ 85 h 157"/>
                  <a:gd name="T76" fmla="*/ 117 w 170"/>
                  <a:gd name="T77" fmla="*/ 96 h 157"/>
                  <a:gd name="T78" fmla="*/ 127 w 170"/>
                  <a:gd name="T79" fmla="*/ 102 h 157"/>
                  <a:gd name="T80" fmla="*/ 133 w 170"/>
                  <a:gd name="T81" fmla="*/ 113 h 157"/>
                  <a:gd name="T82" fmla="*/ 143 w 170"/>
                  <a:gd name="T83" fmla="*/ 121 h 157"/>
                  <a:gd name="T84" fmla="*/ 153 w 170"/>
                  <a:gd name="T85" fmla="*/ 133 h 157"/>
                  <a:gd name="T86" fmla="*/ 163 w 170"/>
                  <a:gd name="T87" fmla="*/ 144 h 157"/>
                  <a:gd name="T88" fmla="*/ 170 w 170"/>
                  <a:gd name="T89" fmla="*/ 1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0" h="157">
                    <a:moveTo>
                      <a:pt x="170" y="149"/>
                    </a:moveTo>
                    <a:cubicBezTo>
                      <a:pt x="169" y="149"/>
                      <a:pt x="167" y="151"/>
                      <a:pt x="166" y="153"/>
                    </a:cubicBezTo>
                    <a:cubicBezTo>
                      <a:pt x="164" y="157"/>
                      <a:pt x="162" y="156"/>
                      <a:pt x="158" y="156"/>
                    </a:cubicBezTo>
                    <a:cubicBezTo>
                      <a:pt x="156" y="156"/>
                      <a:pt x="154" y="155"/>
                      <a:pt x="153" y="154"/>
                    </a:cubicBezTo>
                    <a:cubicBezTo>
                      <a:pt x="150" y="153"/>
                      <a:pt x="148" y="152"/>
                      <a:pt x="146" y="150"/>
                    </a:cubicBezTo>
                    <a:cubicBezTo>
                      <a:pt x="142" y="147"/>
                      <a:pt x="136" y="138"/>
                      <a:pt x="134" y="135"/>
                    </a:cubicBezTo>
                    <a:cubicBezTo>
                      <a:pt x="132" y="132"/>
                      <a:pt x="127" y="128"/>
                      <a:pt x="124" y="125"/>
                    </a:cubicBezTo>
                    <a:cubicBezTo>
                      <a:pt x="121" y="123"/>
                      <a:pt x="122" y="118"/>
                      <a:pt x="118" y="113"/>
                    </a:cubicBezTo>
                    <a:cubicBezTo>
                      <a:pt x="113" y="108"/>
                      <a:pt x="110" y="108"/>
                      <a:pt x="104" y="104"/>
                    </a:cubicBezTo>
                    <a:cubicBezTo>
                      <a:pt x="98" y="100"/>
                      <a:pt x="99" y="100"/>
                      <a:pt x="92" y="101"/>
                    </a:cubicBezTo>
                    <a:cubicBezTo>
                      <a:pt x="84" y="101"/>
                      <a:pt x="84" y="100"/>
                      <a:pt x="75" y="97"/>
                    </a:cubicBezTo>
                    <a:cubicBezTo>
                      <a:pt x="65" y="94"/>
                      <a:pt x="70" y="95"/>
                      <a:pt x="65" y="98"/>
                    </a:cubicBezTo>
                    <a:cubicBezTo>
                      <a:pt x="60" y="101"/>
                      <a:pt x="60" y="99"/>
                      <a:pt x="52" y="99"/>
                    </a:cubicBezTo>
                    <a:cubicBezTo>
                      <a:pt x="45" y="99"/>
                      <a:pt x="44" y="94"/>
                      <a:pt x="43" y="93"/>
                    </a:cubicBezTo>
                    <a:cubicBezTo>
                      <a:pt x="42" y="92"/>
                      <a:pt x="40" y="88"/>
                      <a:pt x="38" y="93"/>
                    </a:cubicBezTo>
                    <a:cubicBezTo>
                      <a:pt x="36" y="98"/>
                      <a:pt x="33" y="102"/>
                      <a:pt x="32" y="108"/>
                    </a:cubicBezTo>
                    <a:cubicBezTo>
                      <a:pt x="30" y="114"/>
                      <a:pt x="28" y="104"/>
                      <a:pt x="27" y="101"/>
                    </a:cubicBezTo>
                    <a:cubicBezTo>
                      <a:pt x="26" y="98"/>
                      <a:pt x="24" y="104"/>
                      <a:pt x="16" y="105"/>
                    </a:cubicBezTo>
                    <a:cubicBezTo>
                      <a:pt x="9" y="106"/>
                      <a:pt x="8" y="104"/>
                      <a:pt x="5" y="103"/>
                    </a:cubicBezTo>
                    <a:cubicBezTo>
                      <a:pt x="5" y="101"/>
                      <a:pt x="5" y="95"/>
                      <a:pt x="4" y="90"/>
                    </a:cubicBezTo>
                    <a:cubicBezTo>
                      <a:pt x="4" y="84"/>
                      <a:pt x="0" y="89"/>
                      <a:pt x="5" y="79"/>
                    </a:cubicBezTo>
                    <a:cubicBezTo>
                      <a:pt x="9" y="69"/>
                      <a:pt x="9" y="63"/>
                      <a:pt x="10" y="58"/>
                    </a:cubicBezTo>
                    <a:cubicBezTo>
                      <a:pt x="12" y="53"/>
                      <a:pt x="15" y="55"/>
                      <a:pt x="15" y="47"/>
                    </a:cubicBezTo>
                    <a:cubicBezTo>
                      <a:pt x="14" y="39"/>
                      <a:pt x="14" y="34"/>
                      <a:pt x="15" y="31"/>
                    </a:cubicBezTo>
                    <a:cubicBezTo>
                      <a:pt x="16" y="28"/>
                      <a:pt x="19" y="30"/>
                      <a:pt x="23" y="28"/>
                    </a:cubicBezTo>
                    <a:cubicBezTo>
                      <a:pt x="26" y="26"/>
                      <a:pt x="28" y="22"/>
                      <a:pt x="29" y="21"/>
                    </a:cubicBezTo>
                    <a:cubicBezTo>
                      <a:pt x="30" y="20"/>
                      <a:pt x="34" y="17"/>
                      <a:pt x="41" y="14"/>
                    </a:cubicBezTo>
                    <a:cubicBezTo>
                      <a:pt x="48" y="11"/>
                      <a:pt x="49" y="6"/>
                      <a:pt x="51" y="3"/>
                    </a:cubicBezTo>
                    <a:cubicBezTo>
                      <a:pt x="53" y="1"/>
                      <a:pt x="53" y="0"/>
                      <a:pt x="54" y="0"/>
                    </a:cubicBezTo>
                    <a:cubicBezTo>
                      <a:pt x="56" y="3"/>
                      <a:pt x="57" y="5"/>
                      <a:pt x="59" y="9"/>
                    </a:cubicBezTo>
                    <a:cubicBezTo>
                      <a:pt x="61" y="13"/>
                      <a:pt x="64" y="21"/>
                      <a:pt x="65" y="27"/>
                    </a:cubicBezTo>
                    <a:cubicBezTo>
                      <a:pt x="66" y="33"/>
                      <a:pt x="70" y="34"/>
                      <a:pt x="70" y="41"/>
                    </a:cubicBezTo>
                    <a:cubicBezTo>
                      <a:pt x="71" y="48"/>
                      <a:pt x="67" y="43"/>
                      <a:pt x="73" y="56"/>
                    </a:cubicBezTo>
                    <a:cubicBezTo>
                      <a:pt x="79" y="68"/>
                      <a:pt x="77" y="67"/>
                      <a:pt x="81" y="76"/>
                    </a:cubicBezTo>
                    <a:cubicBezTo>
                      <a:pt x="85" y="84"/>
                      <a:pt x="86" y="85"/>
                      <a:pt x="86" y="80"/>
                    </a:cubicBezTo>
                    <a:cubicBezTo>
                      <a:pt x="86" y="74"/>
                      <a:pt x="90" y="69"/>
                      <a:pt x="92" y="73"/>
                    </a:cubicBezTo>
                    <a:cubicBezTo>
                      <a:pt x="94" y="77"/>
                      <a:pt x="88" y="84"/>
                      <a:pt x="96" y="86"/>
                    </a:cubicBezTo>
                    <a:cubicBezTo>
                      <a:pt x="103" y="88"/>
                      <a:pt x="99" y="78"/>
                      <a:pt x="106" y="85"/>
                    </a:cubicBezTo>
                    <a:cubicBezTo>
                      <a:pt x="113" y="92"/>
                      <a:pt x="116" y="96"/>
                      <a:pt x="117" y="96"/>
                    </a:cubicBezTo>
                    <a:cubicBezTo>
                      <a:pt x="119" y="96"/>
                      <a:pt x="124" y="98"/>
                      <a:pt x="127" y="102"/>
                    </a:cubicBezTo>
                    <a:cubicBezTo>
                      <a:pt x="129" y="106"/>
                      <a:pt x="127" y="106"/>
                      <a:pt x="133" y="113"/>
                    </a:cubicBezTo>
                    <a:cubicBezTo>
                      <a:pt x="139" y="120"/>
                      <a:pt x="139" y="116"/>
                      <a:pt x="143" y="121"/>
                    </a:cubicBezTo>
                    <a:cubicBezTo>
                      <a:pt x="147" y="127"/>
                      <a:pt x="147" y="128"/>
                      <a:pt x="153" y="133"/>
                    </a:cubicBezTo>
                    <a:cubicBezTo>
                      <a:pt x="159" y="138"/>
                      <a:pt x="159" y="140"/>
                      <a:pt x="163" y="144"/>
                    </a:cubicBezTo>
                    <a:cubicBezTo>
                      <a:pt x="166" y="147"/>
                      <a:pt x="168" y="146"/>
                      <a:pt x="170" y="149"/>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 name="Freeform 896">
                <a:extLst>
                  <a:ext uri="{FF2B5EF4-FFF2-40B4-BE49-F238E27FC236}">
                    <a16:creationId xmlns:a16="http://schemas.microsoft.com/office/drawing/2014/main" id="{5890145E-D520-24FB-D7CE-760FCF96FC79}"/>
                  </a:ext>
                </a:extLst>
              </p:cNvPr>
              <p:cNvSpPr>
                <a:spLocks/>
              </p:cNvSpPr>
              <p:nvPr/>
            </p:nvSpPr>
            <p:spPr bwMode="auto">
              <a:xfrm>
                <a:off x="3162" y="1832"/>
                <a:ext cx="26" cy="30"/>
              </a:xfrm>
              <a:custGeom>
                <a:avLst/>
                <a:gdLst>
                  <a:gd name="T0" fmla="*/ 38 w 44"/>
                  <a:gd name="T1" fmla="*/ 22 h 49"/>
                  <a:gd name="T2" fmla="*/ 27 w 44"/>
                  <a:gd name="T3" fmla="*/ 26 h 49"/>
                  <a:gd name="T4" fmla="*/ 22 w 44"/>
                  <a:gd name="T5" fmla="*/ 32 h 49"/>
                  <a:gd name="T6" fmla="*/ 35 w 44"/>
                  <a:gd name="T7" fmla="*/ 34 h 49"/>
                  <a:gd name="T8" fmla="*/ 35 w 44"/>
                  <a:gd name="T9" fmla="*/ 34 h 49"/>
                  <a:gd name="T10" fmla="*/ 35 w 44"/>
                  <a:gd name="T11" fmla="*/ 38 h 49"/>
                  <a:gd name="T12" fmla="*/ 30 w 44"/>
                  <a:gd name="T13" fmla="*/ 45 h 49"/>
                  <a:gd name="T14" fmla="*/ 28 w 44"/>
                  <a:gd name="T15" fmla="*/ 46 h 49"/>
                  <a:gd name="T16" fmla="*/ 21 w 44"/>
                  <a:gd name="T17" fmla="*/ 46 h 49"/>
                  <a:gd name="T18" fmla="*/ 14 w 44"/>
                  <a:gd name="T19" fmla="*/ 47 h 49"/>
                  <a:gd name="T20" fmla="*/ 5 w 44"/>
                  <a:gd name="T21" fmla="*/ 49 h 49"/>
                  <a:gd name="T22" fmla="*/ 1 w 44"/>
                  <a:gd name="T23" fmla="*/ 48 h 49"/>
                  <a:gd name="T24" fmla="*/ 0 w 44"/>
                  <a:gd name="T25" fmla="*/ 39 h 49"/>
                  <a:gd name="T26" fmla="*/ 0 w 44"/>
                  <a:gd name="T27" fmla="*/ 28 h 49"/>
                  <a:gd name="T28" fmla="*/ 5 w 44"/>
                  <a:gd name="T29" fmla="*/ 22 h 49"/>
                  <a:gd name="T30" fmla="*/ 9 w 44"/>
                  <a:gd name="T31" fmla="*/ 16 h 49"/>
                  <a:gd name="T32" fmla="*/ 11 w 44"/>
                  <a:gd name="T33" fmla="*/ 10 h 49"/>
                  <a:gd name="T34" fmla="*/ 14 w 44"/>
                  <a:gd name="T35" fmla="*/ 5 h 49"/>
                  <a:gd name="T36" fmla="*/ 19 w 44"/>
                  <a:gd name="T37" fmla="*/ 7 h 49"/>
                  <a:gd name="T38" fmla="*/ 27 w 44"/>
                  <a:gd name="T39" fmla="*/ 4 h 49"/>
                  <a:gd name="T40" fmla="*/ 31 w 44"/>
                  <a:gd name="T41" fmla="*/ 0 h 49"/>
                  <a:gd name="T42" fmla="*/ 33 w 44"/>
                  <a:gd name="T43" fmla="*/ 2 h 49"/>
                  <a:gd name="T44" fmla="*/ 41 w 44"/>
                  <a:gd name="T45" fmla="*/ 11 h 49"/>
                  <a:gd name="T46" fmla="*/ 38 w 44"/>
                  <a:gd name="T47"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49">
                    <a:moveTo>
                      <a:pt x="38" y="22"/>
                    </a:moveTo>
                    <a:cubicBezTo>
                      <a:pt x="31" y="23"/>
                      <a:pt x="30" y="24"/>
                      <a:pt x="27" y="26"/>
                    </a:cubicBezTo>
                    <a:cubicBezTo>
                      <a:pt x="23" y="28"/>
                      <a:pt x="20" y="31"/>
                      <a:pt x="22" y="32"/>
                    </a:cubicBezTo>
                    <a:cubicBezTo>
                      <a:pt x="24" y="34"/>
                      <a:pt x="27" y="31"/>
                      <a:pt x="35" y="34"/>
                    </a:cubicBezTo>
                    <a:cubicBezTo>
                      <a:pt x="35" y="34"/>
                      <a:pt x="35" y="34"/>
                      <a:pt x="35" y="34"/>
                    </a:cubicBezTo>
                    <a:cubicBezTo>
                      <a:pt x="35" y="35"/>
                      <a:pt x="35" y="37"/>
                      <a:pt x="35" y="38"/>
                    </a:cubicBezTo>
                    <a:cubicBezTo>
                      <a:pt x="35" y="39"/>
                      <a:pt x="33" y="42"/>
                      <a:pt x="30" y="45"/>
                    </a:cubicBezTo>
                    <a:cubicBezTo>
                      <a:pt x="30" y="45"/>
                      <a:pt x="29" y="46"/>
                      <a:pt x="28" y="46"/>
                    </a:cubicBezTo>
                    <a:cubicBezTo>
                      <a:pt x="26" y="46"/>
                      <a:pt x="24" y="46"/>
                      <a:pt x="21" y="46"/>
                    </a:cubicBezTo>
                    <a:cubicBezTo>
                      <a:pt x="17" y="46"/>
                      <a:pt x="18" y="46"/>
                      <a:pt x="14" y="47"/>
                    </a:cubicBezTo>
                    <a:cubicBezTo>
                      <a:pt x="9" y="48"/>
                      <a:pt x="10" y="49"/>
                      <a:pt x="5" y="49"/>
                    </a:cubicBezTo>
                    <a:cubicBezTo>
                      <a:pt x="1" y="49"/>
                      <a:pt x="2" y="48"/>
                      <a:pt x="1" y="48"/>
                    </a:cubicBezTo>
                    <a:cubicBezTo>
                      <a:pt x="0" y="47"/>
                      <a:pt x="0" y="41"/>
                      <a:pt x="0" y="39"/>
                    </a:cubicBezTo>
                    <a:cubicBezTo>
                      <a:pt x="0" y="36"/>
                      <a:pt x="0" y="29"/>
                      <a:pt x="0" y="28"/>
                    </a:cubicBezTo>
                    <a:cubicBezTo>
                      <a:pt x="0" y="28"/>
                      <a:pt x="3" y="24"/>
                      <a:pt x="5" y="22"/>
                    </a:cubicBezTo>
                    <a:cubicBezTo>
                      <a:pt x="6" y="19"/>
                      <a:pt x="8" y="19"/>
                      <a:pt x="9" y="16"/>
                    </a:cubicBezTo>
                    <a:cubicBezTo>
                      <a:pt x="9" y="12"/>
                      <a:pt x="11" y="12"/>
                      <a:pt x="11" y="10"/>
                    </a:cubicBezTo>
                    <a:cubicBezTo>
                      <a:pt x="11" y="8"/>
                      <a:pt x="13" y="7"/>
                      <a:pt x="14" y="5"/>
                    </a:cubicBezTo>
                    <a:cubicBezTo>
                      <a:pt x="15" y="6"/>
                      <a:pt x="17" y="7"/>
                      <a:pt x="19" y="7"/>
                    </a:cubicBezTo>
                    <a:cubicBezTo>
                      <a:pt x="23" y="7"/>
                      <a:pt x="25" y="8"/>
                      <a:pt x="27" y="4"/>
                    </a:cubicBezTo>
                    <a:cubicBezTo>
                      <a:pt x="28" y="2"/>
                      <a:pt x="30" y="0"/>
                      <a:pt x="31" y="0"/>
                    </a:cubicBezTo>
                    <a:cubicBezTo>
                      <a:pt x="32" y="0"/>
                      <a:pt x="32" y="1"/>
                      <a:pt x="33" y="2"/>
                    </a:cubicBezTo>
                    <a:cubicBezTo>
                      <a:pt x="36" y="7"/>
                      <a:pt x="43" y="5"/>
                      <a:pt x="41" y="11"/>
                    </a:cubicBezTo>
                    <a:cubicBezTo>
                      <a:pt x="39" y="17"/>
                      <a:pt x="44" y="20"/>
                      <a:pt x="38" y="22"/>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897">
                <a:extLst>
                  <a:ext uri="{FF2B5EF4-FFF2-40B4-BE49-F238E27FC236}">
                    <a16:creationId xmlns:a16="http://schemas.microsoft.com/office/drawing/2014/main" id="{29E03708-BD81-E2DA-1DEA-5A9F9B6BE6B3}"/>
                  </a:ext>
                </a:extLst>
              </p:cNvPr>
              <p:cNvSpPr>
                <a:spLocks/>
              </p:cNvSpPr>
              <p:nvPr/>
            </p:nvSpPr>
            <p:spPr bwMode="auto">
              <a:xfrm>
                <a:off x="3165" y="1846"/>
                <a:ext cx="27" cy="7"/>
              </a:xfrm>
              <a:custGeom>
                <a:avLst/>
                <a:gdLst>
                  <a:gd name="T0" fmla="*/ 27 w 27"/>
                  <a:gd name="T1" fmla="*/ 4 h 7"/>
                  <a:gd name="T2" fmla="*/ 27 w 27"/>
                  <a:gd name="T3" fmla="*/ 1 h 7"/>
                  <a:gd name="T4" fmla="*/ 8 w 27"/>
                  <a:gd name="T5" fmla="*/ 3 h 7"/>
                  <a:gd name="T6" fmla="*/ 9 w 27"/>
                  <a:gd name="T7" fmla="*/ 0 h 7"/>
                  <a:gd name="T8" fmla="*/ 0 w 27"/>
                  <a:gd name="T9" fmla="*/ 4 h 7"/>
                  <a:gd name="T10" fmla="*/ 9 w 27"/>
                  <a:gd name="T11" fmla="*/ 7 h 7"/>
                  <a:gd name="T12" fmla="*/ 8 w 27"/>
                  <a:gd name="T13" fmla="*/ 5 h 7"/>
                  <a:gd name="T14" fmla="*/ 27 w 27"/>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7">
                    <a:moveTo>
                      <a:pt x="27" y="4"/>
                    </a:moveTo>
                    <a:lnTo>
                      <a:pt x="27" y="1"/>
                    </a:lnTo>
                    <a:lnTo>
                      <a:pt x="8" y="3"/>
                    </a:lnTo>
                    <a:lnTo>
                      <a:pt x="9" y="0"/>
                    </a:lnTo>
                    <a:lnTo>
                      <a:pt x="0" y="4"/>
                    </a:lnTo>
                    <a:lnTo>
                      <a:pt x="9" y="7"/>
                    </a:lnTo>
                    <a:lnTo>
                      <a:pt x="8" y="5"/>
                    </a:lnTo>
                    <a:lnTo>
                      <a:pt x="27" y="4"/>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 name="Freeform 898">
                <a:extLst>
                  <a:ext uri="{FF2B5EF4-FFF2-40B4-BE49-F238E27FC236}">
                    <a16:creationId xmlns:a16="http://schemas.microsoft.com/office/drawing/2014/main" id="{877A1A68-4597-32CE-D990-36AFB2B1D4BA}"/>
                  </a:ext>
                </a:extLst>
              </p:cNvPr>
              <p:cNvSpPr>
                <a:spLocks noEditPoints="1"/>
              </p:cNvSpPr>
              <p:nvPr/>
            </p:nvSpPr>
            <p:spPr bwMode="auto">
              <a:xfrm>
                <a:off x="2781" y="2418"/>
                <a:ext cx="240" cy="214"/>
              </a:xfrm>
              <a:custGeom>
                <a:avLst/>
                <a:gdLst>
                  <a:gd name="T0" fmla="*/ 378 w 400"/>
                  <a:gd name="T1" fmla="*/ 134 h 357"/>
                  <a:gd name="T2" fmla="*/ 373 w 400"/>
                  <a:gd name="T3" fmla="*/ 146 h 357"/>
                  <a:gd name="T4" fmla="*/ 353 w 400"/>
                  <a:gd name="T5" fmla="*/ 139 h 357"/>
                  <a:gd name="T6" fmla="*/ 353 w 400"/>
                  <a:gd name="T7" fmla="*/ 117 h 357"/>
                  <a:gd name="T8" fmla="*/ 367 w 400"/>
                  <a:gd name="T9" fmla="*/ 103 h 357"/>
                  <a:gd name="T10" fmla="*/ 380 w 400"/>
                  <a:gd name="T11" fmla="*/ 109 h 357"/>
                  <a:gd name="T12" fmla="*/ 379 w 400"/>
                  <a:gd name="T13" fmla="*/ 80 h 357"/>
                  <a:gd name="T14" fmla="*/ 372 w 400"/>
                  <a:gd name="T15" fmla="*/ 46 h 357"/>
                  <a:gd name="T16" fmla="*/ 367 w 400"/>
                  <a:gd name="T17" fmla="*/ 15 h 357"/>
                  <a:gd name="T18" fmla="*/ 348 w 400"/>
                  <a:gd name="T19" fmla="*/ 7 h 357"/>
                  <a:gd name="T20" fmla="*/ 314 w 400"/>
                  <a:gd name="T21" fmla="*/ 1 h 357"/>
                  <a:gd name="T22" fmla="*/ 309 w 400"/>
                  <a:gd name="T23" fmla="*/ 7 h 357"/>
                  <a:gd name="T24" fmla="*/ 282 w 400"/>
                  <a:gd name="T25" fmla="*/ 23 h 357"/>
                  <a:gd name="T26" fmla="*/ 258 w 400"/>
                  <a:gd name="T27" fmla="*/ 45 h 357"/>
                  <a:gd name="T28" fmla="*/ 239 w 400"/>
                  <a:gd name="T29" fmla="*/ 74 h 357"/>
                  <a:gd name="T30" fmla="*/ 212 w 400"/>
                  <a:gd name="T31" fmla="*/ 103 h 357"/>
                  <a:gd name="T32" fmla="*/ 180 w 400"/>
                  <a:gd name="T33" fmla="*/ 98 h 357"/>
                  <a:gd name="T34" fmla="*/ 150 w 400"/>
                  <a:gd name="T35" fmla="*/ 109 h 357"/>
                  <a:gd name="T36" fmla="*/ 126 w 400"/>
                  <a:gd name="T37" fmla="*/ 133 h 357"/>
                  <a:gd name="T38" fmla="*/ 106 w 400"/>
                  <a:gd name="T39" fmla="*/ 104 h 357"/>
                  <a:gd name="T40" fmla="*/ 90 w 400"/>
                  <a:gd name="T41" fmla="*/ 86 h 357"/>
                  <a:gd name="T42" fmla="*/ 72 w 400"/>
                  <a:gd name="T43" fmla="*/ 181 h 357"/>
                  <a:gd name="T44" fmla="*/ 45 w 400"/>
                  <a:gd name="T45" fmla="*/ 190 h 357"/>
                  <a:gd name="T46" fmla="*/ 18 w 400"/>
                  <a:gd name="T47" fmla="*/ 168 h 357"/>
                  <a:gd name="T48" fmla="*/ 2 w 400"/>
                  <a:gd name="T49" fmla="*/ 180 h 357"/>
                  <a:gd name="T50" fmla="*/ 9 w 400"/>
                  <a:gd name="T51" fmla="*/ 200 h 357"/>
                  <a:gd name="T52" fmla="*/ 24 w 400"/>
                  <a:gd name="T53" fmla="*/ 243 h 357"/>
                  <a:gd name="T54" fmla="*/ 39 w 400"/>
                  <a:gd name="T55" fmla="*/ 276 h 357"/>
                  <a:gd name="T56" fmla="*/ 37 w 400"/>
                  <a:gd name="T57" fmla="*/ 298 h 357"/>
                  <a:gd name="T58" fmla="*/ 34 w 400"/>
                  <a:gd name="T59" fmla="*/ 311 h 357"/>
                  <a:gd name="T60" fmla="*/ 39 w 400"/>
                  <a:gd name="T61" fmla="*/ 331 h 357"/>
                  <a:gd name="T62" fmla="*/ 47 w 400"/>
                  <a:gd name="T63" fmla="*/ 335 h 357"/>
                  <a:gd name="T64" fmla="*/ 59 w 400"/>
                  <a:gd name="T65" fmla="*/ 342 h 357"/>
                  <a:gd name="T66" fmla="*/ 71 w 400"/>
                  <a:gd name="T67" fmla="*/ 354 h 357"/>
                  <a:gd name="T68" fmla="*/ 93 w 400"/>
                  <a:gd name="T69" fmla="*/ 349 h 357"/>
                  <a:gd name="T70" fmla="*/ 117 w 400"/>
                  <a:gd name="T71" fmla="*/ 347 h 357"/>
                  <a:gd name="T72" fmla="*/ 135 w 400"/>
                  <a:gd name="T73" fmla="*/ 339 h 357"/>
                  <a:gd name="T74" fmla="*/ 160 w 400"/>
                  <a:gd name="T75" fmla="*/ 335 h 357"/>
                  <a:gd name="T76" fmla="*/ 182 w 400"/>
                  <a:gd name="T77" fmla="*/ 339 h 357"/>
                  <a:gd name="T78" fmla="*/ 201 w 400"/>
                  <a:gd name="T79" fmla="*/ 334 h 357"/>
                  <a:gd name="T80" fmla="*/ 216 w 400"/>
                  <a:gd name="T81" fmla="*/ 329 h 357"/>
                  <a:gd name="T82" fmla="*/ 239 w 400"/>
                  <a:gd name="T83" fmla="*/ 325 h 357"/>
                  <a:gd name="T84" fmla="*/ 262 w 400"/>
                  <a:gd name="T85" fmla="*/ 310 h 357"/>
                  <a:gd name="T86" fmla="*/ 289 w 400"/>
                  <a:gd name="T87" fmla="*/ 289 h 357"/>
                  <a:gd name="T88" fmla="*/ 309 w 400"/>
                  <a:gd name="T89" fmla="*/ 269 h 357"/>
                  <a:gd name="T90" fmla="*/ 331 w 400"/>
                  <a:gd name="T91" fmla="*/ 243 h 357"/>
                  <a:gd name="T92" fmla="*/ 351 w 400"/>
                  <a:gd name="T93" fmla="*/ 218 h 357"/>
                  <a:gd name="T94" fmla="*/ 366 w 400"/>
                  <a:gd name="T95" fmla="*/ 193 h 357"/>
                  <a:gd name="T96" fmla="*/ 385 w 400"/>
                  <a:gd name="T97" fmla="*/ 176 h 357"/>
                  <a:gd name="T98" fmla="*/ 398 w 400"/>
                  <a:gd name="T99" fmla="*/ 141 h 357"/>
                  <a:gd name="T100" fmla="*/ 379 w 400"/>
                  <a:gd name="T101" fmla="*/ 134 h 357"/>
                  <a:gd name="T102" fmla="*/ 306 w 400"/>
                  <a:gd name="T103" fmla="*/ 216 h 357"/>
                  <a:gd name="T104" fmla="*/ 285 w 400"/>
                  <a:gd name="T105" fmla="*/ 227 h 357"/>
                  <a:gd name="T106" fmla="*/ 272 w 400"/>
                  <a:gd name="T107" fmla="*/ 238 h 357"/>
                  <a:gd name="T108" fmla="*/ 258 w 400"/>
                  <a:gd name="T109" fmla="*/ 222 h 357"/>
                  <a:gd name="T110" fmla="*/ 255 w 400"/>
                  <a:gd name="T111" fmla="*/ 210 h 357"/>
                  <a:gd name="T112" fmla="*/ 268 w 400"/>
                  <a:gd name="T113" fmla="*/ 192 h 357"/>
                  <a:gd name="T114" fmla="*/ 291 w 400"/>
                  <a:gd name="T115" fmla="*/ 181 h 357"/>
                  <a:gd name="T116" fmla="*/ 306 w 400"/>
                  <a:gd name="T117" fmla="*/ 193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57">
                    <a:moveTo>
                      <a:pt x="379" y="134"/>
                    </a:moveTo>
                    <a:cubicBezTo>
                      <a:pt x="378" y="134"/>
                      <a:pt x="378" y="134"/>
                      <a:pt x="378" y="134"/>
                    </a:cubicBezTo>
                    <a:cubicBezTo>
                      <a:pt x="377" y="135"/>
                      <a:pt x="376" y="136"/>
                      <a:pt x="376" y="137"/>
                    </a:cubicBezTo>
                    <a:cubicBezTo>
                      <a:pt x="376" y="139"/>
                      <a:pt x="376" y="147"/>
                      <a:pt x="373" y="146"/>
                    </a:cubicBezTo>
                    <a:cubicBezTo>
                      <a:pt x="371" y="146"/>
                      <a:pt x="367" y="146"/>
                      <a:pt x="359" y="144"/>
                    </a:cubicBezTo>
                    <a:cubicBezTo>
                      <a:pt x="352" y="142"/>
                      <a:pt x="356" y="141"/>
                      <a:pt x="353" y="139"/>
                    </a:cubicBezTo>
                    <a:cubicBezTo>
                      <a:pt x="350" y="136"/>
                      <a:pt x="348" y="135"/>
                      <a:pt x="348" y="129"/>
                    </a:cubicBezTo>
                    <a:cubicBezTo>
                      <a:pt x="348" y="124"/>
                      <a:pt x="352" y="123"/>
                      <a:pt x="353" y="117"/>
                    </a:cubicBezTo>
                    <a:cubicBezTo>
                      <a:pt x="354" y="111"/>
                      <a:pt x="355" y="112"/>
                      <a:pt x="355" y="109"/>
                    </a:cubicBezTo>
                    <a:cubicBezTo>
                      <a:pt x="356" y="106"/>
                      <a:pt x="361" y="103"/>
                      <a:pt x="367" y="103"/>
                    </a:cubicBezTo>
                    <a:cubicBezTo>
                      <a:pt x="372" y="102"/>
                      <a:pt x="371" y="107"/>
                      <a:pt x="373" y="108"/>
                    </a:cubicBezTo>
                    <a:cubicBezTo>
                      <a:pt x="374" y="110"/>
                      <a:pt x="378" y="109"/>
                      <a:pt x="380" y="109"/>
                    </a:cubicBezTo>
                    <a:cubicBezTo>
                      <a:pt x="379" y="105"/>
                      <a:pt x="378" y="106"/>
                      <a:pt x="379" y="103"/>
                    </a:cubicBezTo>
                    <a:cubicBezTo>
                      <a:pt x="380" y="99"/>
                      <a:pt x="380" y="91"/>
                      <a:pt x="379" y="80"/>
                    </a:cubicBezTo>
                    <a:cubicBezTo>
                      <a:pt x="379" y="70"/>
                      <a:pt x="379" y="72"/>
                      <a:pt x="379" y="66"/>
                    </a:cubicBezTo>
                    <a:cubicBezTo>
                      <a:pt x="379" y="60"/>
                      <a:pt x="377" y="55"/>
                      <a:pt x="372" y="46"/>
                    </a:cubicBezTo>
                    <a:cubicBezTo>
                      <a:pt x="368" y="38"/>
                      <a:pt x="372" y="40"/>
                      <a:pt x="372" y="33"/>
                    </a:cubicBezTo>
                    <a:cubicBezTo>
                      <a:pt x="371" y="25"/>
                      <a:pt x="370" y="22"/>
                      <a:pt x="367" y="15"/>
                    </a:cubicBezTo>
                    <a:cubicBezTo>
                      <a:pt x="365" y="12"/>
                      <a:pt x="365" y="9"/>
                      <a:pt x="366" y="7"/>
                    </a:cubicBezTo>
                    <a:cubicBezTo>
                      <a:pt x="362" y="5"/>
                      <a:pt x="359" y="9"/>
                      <a:pt x="348" y="7"/>
                    </a:cubicBezTo>
                    <a:cubicBezTo>
                      <a:pt x="338" y="4"/>
                      <a:pt x="338" y="3"/>
                      <a:pt x="330" y="2"/>
                    </a:cubicBezTo>
                    <a:cubicBezTo>
                      <a:pt x="324" y="1"/>
                      <a:pt x="317" y="0"/>
                      <a:pt x="314" y="1"/>
                    </a:cubicBezTo>
                    <a:cubicBezTo>
                      <a:pt x="314" y="1"/>
                      <a:pt x="313" y="1"/>
                      <a:pt x="313" y="2"/>
                    </a:cubicBezTo>
                    <a:cubicBezTo>
                      <a:pt x="310" y="4"/>
                      <a:pt x="312" y="4"/>
                      <a:pt x="309" y="7"/>
                    </a:cubicBezTo>
                    <a:cubicBezTo>
                      <a:pt x="307" y="11"/>
                      <a:pt x="301" y="13"/>
                      <a:pt x="297" y="15"/>
                    </a:cubicBezTo>
                    <a:cubicBezTo>
                      <a:pt x="293" y="17"/>
                      <a:pt x="288" y="16"/>
                      <a:pt x="282" y="23"/>
                    </a:cubicBezTo>
                    <a:cubicBezTo>
                      <a:pt x="277" y="29"/>
                      <a:pt x="271" y="36"/>
                      <a:pt x="268" y="40"/>
                    </a:cubicBezTo>
                    <a:cubicBezTo>
                      <a:pt x="265" y="43"/>
                      <a:pt x="262" y="37"/>
                      <a:pt x="258" y="45"/>
                    </a:cubicBezTo>
                    <a:cubicBezTo>
                      <a:pt x="254" y="53"/>
                      <a:pt x="253" y="61"/>
                      <a:pt x="252" y="64"/>
                    </a:cubicBezTo>
                    <a:cubicBezTo>
                      <a:pt x="250" y="68"/>
                      <a:pt x="243" y="73"/>
                      <a:pt x="239" y="74"/>
                    </a:cubicBezTo>
                    <a:cubicBezTo>
                      <a:pt x="234" y="75"/>
                      <a:pt x="231" y="75"/>
                      <a:pt x="229" y="82"/>
                    </a:cubicBezTo>
                    <a:cubicBezTo>
                      <a:pt x="228" y="89"/>
                      <a:pt x="217" y="101"/>
                      <a:pt x="212" y="103"/>
                    </a:cubicBezTo>
                    <a:cubicBezTo>
                      <a:pt x="207" y="104"/>
                      <a:pt x="207" y="103"/>
                      <a:pt x="199" y="103"/>
                    </a:cubicBezTo>
                    <a:cubicBezTo>
                      <a:pt x="191" y="102"/>
                      <a:pt x="187" y="102"/>
                      <a:pt x="180" y="98"/>
                    </a:cubicBezTo>
                    <a:cubicBezTo>
                      <a:pt x="174" y="94"/>
                      <a:pt x="168" y="84"/>
                      <a:pt x="161" y="91"/>
                    </a:cubicBezTo>
                    <a:cubicBezTo>
                      <a:pt x="155" y="97"/>
                      <a:pt x="155" y="103"/>
                      <a:pt x="150" y="109"/>
                    </a:cubicBezTo>
                    <a:cubicBezTo>
                      <a:pt x="146" y="116"/>
                      <a:pt x="143" y="120"/>
                      <a:pt x="136" y="126"/>
                    </a:cubicBezTo>
                    <a:cubicBezTo>
                      <a:pt x="130" y="133"/>
                      <a:pt x="139" y="133"/>
                      <a:pt x="126" y="133"/>
                    </a:cubicBezTo>
                    <a:cubicBezTo>
                      <a:pt x="113" y="133"/>
                      <a:pt x="100" y="142"/>
                      <a:pt x="101" y="129"/>
                    </a:cubicBezTo>
                    <a:cubicBezTo>
                      <a:pt x="102" y="117"/>
                      <a:pt x="113" y="115"/>
                      <a:pt x="106" y="104"/>
                    </a:cubicBezTo>
                    <a:cubicBezTo>
                      <a:pt x="99" y="92"/>
                      <a:pt x="98" y="84"/>
                      <a:pt x="92" y="81"/>
                    </a:cubicBezTo>
                    <a:cubicBezTo>
                      <a:pt x="92" y="80"/>
                      <a:pt x="91" y="82"/>
                      <a:pt x="90" y="86"/>
                    </a:cubicBezTo>
                    <a:cubicBezTo>
                      <a:pt x="87" y="105"/>
                      <a:pt x="86" y="166"/>
                      <a:pt x="86" y="173"/>
                    </a:cubicBezTo>
                    <a:cubicBezTo>
                      <a:pt x="86" y="181"/>
                      <a:pt x="80" y="174"/>
                      <a:pt x="72" y="181"/>
                    </a:cubicBezTo>
                    <a:cubicBezTo>
                      <a:pt x="65" y="187"/>
                      <a:pt x="70" y="194"/>
                      <a:pt x="59" y="193"/>
                    </a:cubicBezTo>
                    <a:cubicBezTo>
                      <a:pt x="48" y="192"/>
                      <a:pt x="55" y="195"/>
                      <a:pt x="45" y="190"/>
                    </a:cubicBezTo>
                    <a:cubicBezTo>
                      <a:pt x="35" y="186"/>
                      <a:pt x="25" y="189"/>
                      <a:pt x="24" y="181"/>
                    </a:cubicBezTo>
                    <a:cubicBezTo>
                      <a:pt x="23" y="173"/>
                      <a:pt x="18" y="168"/>
                      <a:pt x="18" y="168"/>
                    </a:cubicBezTo>
                    <a:cubicBezTo>
                      <a:pt x="18" y="168"/>
                      <a:pt x="6" y="169"/>
                      <a:pt x="6" y="173"/>
                    </a:cubicBezTo>
                    <a:cubicBezTo>
                      <a:pt x="5" y="176"/>
                      <a:pt x="4" y="178"/>
                      <a:pt x="2" y="180"/>
                    </a:cubicBezTo>
                    <a:cubicBezTo>
                      <a:pt x="10" y="185"/>
                      <a:pt x="0" y="181"/>
                      <a:pt x="1" y="189"/>
                    </a:cubicBezTo>
                    <a:cubicBezTo>
                      <a:pt x="2" y="197"/>
                      <a:pt x="9" y="200"/>
                      <a:pt x="9" y="200"/>
                    </a:cubicBezTo>
                    <a:cubicBezTo>
                      <a:pt x="9" y="200"/>
                      <a:pt x="12" y="209"/>
                      <a:pt x="15" y="219"/>
                    </a:cubicBezTo>
                    <a:cubicBezTo>
                      <a:pt x="17" y="230"/>
                      <a:pt x="19" y="229"/>
                      <a:pt x="24" y="243"/>
                    </a:cubicBezTo>
                    <a:cubicBezTo>
                      <a:pt x="29" y="256"/>
                      <a:pt x="28" y="250"/>
                      <a:pt x="35" y="259"/>
                    </a:cubicBezTo>
                    <a:cubicBezTo>
                      <a:pt x="42" y="267"/>
                      <a:pt x="38" y="264"/>
                      <a:pt x="39" y="276"/>
                    </a:cubicBezTo>
                    <a:cubicBezTo>
                      <a:pt x="39" y="287"/>
                      <a:pt x="44" y="285"/>
                      <a:pt x="43" y="289"/>
                    </a:cubicBezTo>
                    <a:cubicBezTo>
                      <a:pt x="43" y="293"/>
                      <a:pt x="41" y="297"/>
                      <a:pt x="37" y="298"/>
                    </a:cubicBezTo>
                    <a:cubicBezTo>
                      <a:pt x="33" y="300"/>
                      <a:pt x="33" y="295"/>
                      <a:pt x="31" y="297"/>
                    </a:cubicBezTo>
                    <a:cubicBezTo>
                      <a:pt x="30" y="298"/>
                      <a:pt x="28" y="302"/>
                      <a:pt x="34" y="311"/>
                    </a:cubicBezTo>
                    <a:cubicBezTo>
                      <a:pt x="39" y="320"/>
                      <a:pt x="38" y="317"/>
                      <a:pt x="41" y="323"/>
                    </a:cubicBezTo>
                    <a:cubicBezTo>
                      <a:pt x="43" y="329"/>
                      <a:pt x="41" y="327"/>
                      <a:pt x="39" y="331"/>
                    </a:cubicBezTo>
                    <a:cubicBezTo>
                      <a:pt x="37" y="336"/>
                      <a:pt x="38" y="335"/>
                      <a:pt x="41" y="342"/>
                    </a:cubicBezTo>
                    <a:cubicBezTo>
                      <a:pt x="43" y="349"/>
                      <a:pt x="43" y="340"/>
                      <a:pt x="47" y="335"/>
                    </a:cubicBezTo>
                    <a:cubicBezTo>
                      <a:pt x="50" y="330"/>
                      <a:pt x="47" y="338"/>
                      <a:pt x="52" y="342"/>
                    </a:cubicBezTo>
                    <a:cubicBezTo>
                      <a:pt x="58" y="347"/>
                      <a:pt x="54" y="343"/>
                      <a:pt x="59" y="342"/>
                    </a:cubicBezTo>
                    <a:cubicBezTo>
                      <a:pt x="64" y="341"/>
                      <a:pt x="59" y="342"/>
                      <a:pt x="64" y="350"/>
                    </a:cubicBezTo>
                    <a:cubicBezTo>
                      <a:pt x="69" y="357"/>
                      <a:pt x="66" y="352"/>
                      <a:pt x="71" y="354"/>
                    </a:cubicBezTo>
                    <a:cubicBezTo>
                      <a:pt x="77" y="355"/>
                      <a:pt x="76" y="355"/>
                      <a:pt x="82" y="353"/>
                    </a:cubicBezTo>
                    <a:cubicBezTo>
                      <a:pt x="89" y="350"/>
                      <a:pt x="89" y="353"/>
                      <a:pt x="93" y="349"/>
                    </a:cubicBezTo>
                    <a:cubicBezTo>
                      <a:pt x="97" y="345"/>
                      <a:pt x="97" y="348"/>
                      <a:pt x="105" y="347"/>
                    </a:cubicBezTo>
                    <a:cubicBezTo>
                      <a:pt x="113" y="345"/>
                      <a:pt x="111" y="347"/>
                      <a:pt x="117" y="347"/>
                    </a:cubicBezTo>
                    <a:cubicBezTo>
                      <a:pt x="123" y="346"/>
                      <a:pt x="122" y="346"/>
                      <a:pt x="128" y="343"/>
                    </a:cubicBezTo>
                    <a:cubicBezTo>
                      <a:pt x="134" y="339"/>
                      <a:pt x="130" y="341"/>
                      <a:pt x="135" y="339"/>
                    </a:cubicBezTo>
                    <a:cubicBezTo>
                      <a:pt x="139" y="337"/>
                      <a:pt x="145" y="336"/>
                      <a:pt x="152" y="336"/>
                    </a:cubicBezTo>
                    <a:cubicBezTo>
                      <a:pt x="158" y="336"/>
                      <a:pt x="155" y="338"/>
                      <a:pt x="160" y="335"/>
                    </a:cubicBezTo>
                    <a:cubicBezTo>
                      <a:pt x="164" y="333"/>
                      <a:pt x="164" y="334"/>
                      <a:pt x="169" y="334"/>
                    </a:cubicBezTo>
                    <a:cubicBezTo>
                      <a:pt x="174" y="333"/>
                      <a:pt x="171" y="334"/>
                      <a:pt x="182" y="339"/>
                    </a:cubicBezTo>
                    <a:cubicBezTo>
                      <a:pt x="192" y="343"/>
                      <a:pt x="185" y="341"/>
                      <a:pt x="191" y="339"/>
                    </a:cubicBezTo>
                    <a:cubicBezTo>
                      <a:pt x="196" y="336"/>
                      <a:pt x="198" y="336"/>
                      <a:pt x="201" y="334"/>
                    </a:cubicBezTo>
                    <a:cubicBezTo>
                      <a:pt x="205" y="332"/>
                      <a:pt x="208" y="336"/>
                      <a:pt x="214" y="336"/>
                    </a:cubicBezTo>
                    <a:cubicBezTo>
                      <a:pt x="221" y="336"/>
                      <a:pt x="215" y="331"/>
                      <a:pt x="216" y="329"/>
                    </a:cubicBezTo>
                    <a:cubicBezTo>
                      <a:pt x="217" y="327"/>
                      <a:pt x="220" y="328"/>
                      <a:pt x="231" y="326"/>
                    </a:cubicBezTo>
                    <a:cubicBezTo>
                      <a:pt x="241" y="325"/>
                      <a:pt x="233" y="326"/>
                      <a:pt x="239" y="325"/>
                    </a:cubicBezTo>
                    <a:cubicBezTo>
                      <a:pt x="244" y="323"/>
                      <a:pt x="245" y="322"/>
                      <a:pt x="252" y="318"/>
                    </a:cubicBezTo>
                    <a:cubicBezTo>
                      <a:pt x="259" y="314"/>
                      <a:pt x="258" y="313"/>
                      <a:pt x="262" y="310"/>
                    </a:cubicBezTo>
                    <a:cubicBezTo>
                      <a:pt x="265" y="308"/>
                      <a:pt x="266" y="309"/>
                      <a:pt x="270" y="306"/>
                    </a:cubicBezTo>
                    <a:cubicBezTo>
                      <a:pt x="274" y="302"/>
                      <a:pt x="283" y="298"/>
                      <a:pt x="289" y="289"/>
                    </a:cubicBezTo>
                    <a:cubicBezTo>
                      <a:pt x="296" y="280"/>
                      <a:pt x="295" y="285"/>
                      <a:pt x="296" y="282"/>
                    </a:cubicBezTo>
                    <a:cubicBezTo>
                      <a:pt x="297" y="279"/>
                      <a:pt x="301" y="277"/>
                      <a:pt x="309" y="269"/>
                    </a:cubicBezTo>
                    <a:cubicBezTo>
                      <a:pt x="317" y="261"/>
                      <a:pt x="318" y="263"/>
                      <a:pt x="320" y="260"/>
                    </a:cubicBezTo>
                    <a:cubicBezTo>
                      <a:pt x="323" y="257"/>
                      <a:pt x="328" y="253"/>
                      <a:pt x="331" y="243"/>
                    </a:cubicBezTo>
                    <a:cubicBezTo>
                      <a:pt x="334" y="234"/>
                      <a:pt x="335" y="237"/>
                      <a:pt x="342" y="230"/>
                    </a:cubicBezTo>
                    <a:cubicBezTo>
                      <a:pt x="349" y="222"/>
                      <a:pt x="349" y="221"/>
                      <a:pt x="351" y="218"/>
                    </a:cubicBezTo>
                    <a:cubicBezTo>
                      <a:pt x="353" y="214"/>
                      <a:pt x="355" y="207"/>
                      <a:pt x="357" y="201"/>
                    </a:cubicBezTo>
                    <a:cubicBezTo>
                      <a:pt x="358" y="195"/>
                      <a:pt x="362" y="196"/>
                      <a:pt x="366" y="193"/>
                    </a:cubicBezTo>
                    <a:cubicBezTo>
                      <a:pt x="369" y="190"/>
                      <a:pt x="369" y="191"/>
                      <a:pt x="378" y="188"/>
                    </a:cubicBezTo>
                    <a:cubicBezTo>
                      <a:pt x="387" y="186"/>
                      <a:pt x="385" y="183"/>
                      <a:pt x="385" y="176"/>
                    </a:cubicBezTo>
                    <a:cubicBezTo>
                      <a:pt x="386" y="168"/>
                      <a:pt x="386" y="172"/>
                      <a:pt x="392" y="159"/>
                    </a:cubicBezTo>
                    <a:cubicBezTo>
                      <a:pt x="398" y="147"/>
                      <a:pt x="394" y="150"/>
                      <a:pt x="398" y="141"/>
                    </a:cubicBezTo>
                    <a:cubicBezTo>
                      <a:pt x="399" y="139"/>
                      <a:pt x="399" y="137"/>
                      <a:pt x="400" y="136"/>
                    </a:cubicBezTo>
                    <a:cubicBezTo>
                      <a:pt x="395" y="135"/>
                      <a:pt x="383" y="134"/>
                      <a:pt x="379" y="134"/>
                    </a:cubicBezTo>
                    <a:close/>
                    <a:moveTo>
                      <a:pt x="313" y="203"/>
                    </a:moveTo>
                    <a:cubicBezTo>
                      <a:pt x="312" y="207"/>
                      <a:pt x="308" y="211"/>
                      <a:pt x="306" y="216"/>
                    </a:cubicBezTo>
                    <a:cubicBezTo>
                      <a:pt x="305" y="220"/>
                      <a:pt x="300" y="222"/>
                      <a:pt x="296" y="223"/>
                    </a:cubicBezTo>
                    <a:cubicBezTo>
                      <a:pt x="292" y="224"/>
                      <a:pt x="287" y="222"/>
                      <a:pt x="285" y="227"/>
                    </a:cubicBezTo>
                    <a:cubicBezTo>
                      <a:pt x="284" y="231"/>
                      <a:pt x="281" y="231"/>
                      <a:pt x="281" y="235"/>
                    </a:cubicBezTo>
                    <a:cubicBezTo>
                      <a:pt x="281" y="239"/>
                      <a:pt x="274" y="239"/>
                      <a:pt x="272" y="238"/>
                    </a:cubicBezTo>
                    <a:cubicBezTo>
                      <a:pt x="269" y="237"/>
                      <a:pt x="267" y="238"/>
                      <a:pt x="263" y="232"/>
                    </a:cubicBezTo>
                    <a:cubicBezTo>
                      <a:pt x="259" y="226"/>
                      <a:pt x="261" y="226"/>
                      <a:pt x="258" y="222"/>
                    </a:cubicBezTo>
                    <a:cubicBezTo>
                      <a:pt x="255" y="217"/>
                      <a:pt x="252" y="214"/>
                      <a:pt x="252" y="213"/>
                    </a:cubicBezTo>
                    <a:cubicBezTo>
                      <a:pt x="252" y="211"/>
                      <a:pt x="252" y="209"/>
                      <a:pt x="255" y="210"/>
                    </a:cubicBezTo>
                    <a:cubicBezTo>
                      <a:pt x="260" y="206"/>
                      <a:pt x="259" y="209"/>
                      <a:pt x="263" y="202"/>
                    </a:cubicBezTo>
                    <a:cubicBezTo>
                      <a:pt x="267" y="194"/>
                      <a:pt x="266" y="192"/>
                      <a:pt x="268" y="192"/>
                    </a:cubicBezTo>
                    <a:cubicBezTo>
                      <a:pt x="271" y="192"/>
                      <a:pt x="279" y="192"/>
                      <a:pt x="281" y="188"/>
                    </a:cubicBezTo>
                    <a:cubicBezTo>
                      <a:pt x="283" y="185"/>
                      <a:pt x="288" y="180"/>
                      <a:pt x="291" y="181"/>
                    </a:cubicBezTo>
                    <a:cubicBezTo>
                      <a:pt x="293" y="181"/>
                      <a:pt x="290" y="182"/>
                      <a:pt x="297" y="186"/>
                    </a:cubicBezTo>
                    <a:cubicBezTo>
                      <a:pt x="304" y="190"/>
                      <a:pt x="304" y="188"/>
                      <a:pt x="306" y="193"/>
                    </a:cubicBezTo>
                    <a:cubicBezTo>
                      <a:pt x="309" y="198"/>
                      <a:pt x="314" y="199"/>
                      <a:pt x="313" y="20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99">
                <a:extLst>
                  <a:ext uri="{FF2B5EF4-FFF2-40B4-BE49-F238E27FC236}">
                    <a16:creationId xmlns:a16="http://schemas.microsoft.com/office/drawing/2014/main" id="{15386391-6ABB-3D4F-232D-F8ABBC90FF7A}"/>
                  </a:ext>
                </a:extLst>
              </p:cNvPr>
              <p:cNvSpPr>
                <a:spLocks/>
              </p:cNvSpPr>
              <p:nvPr/>
            </p:nvSpPr>
            <p:spPr bwMode="auto">
              <a:xfrm>
                <a:off x="3175" y="2247"/>
                <a:ext cx="115" cy="229"/>
              </a:xfrm>
              <a:custGeom>
                <a:avLst/>
                <a:gdLst>
                  <a:gd name="T0" fmla="*/ 161 w 192"/>
                  <a:gd name="T1" fmla="*/ 162 h 382"/>
                  <a:gd name="T2" fmla="*/ 171 w 192"/>
                  <a:gd name="T3" fmla="*/ 136 h 382"/>
                  <a:gd name="T4" fmla="*/ 170 w 192"/>
                  <a:gd name="T5" fmla="*/ 115 h 382"/>
                  <a:gd name="T6" fmla="*/ 175 w 192"/>
                  <a:gd name="T7" fmla="*/ 102 h 382"/>
                  <a:gd name="T8" fmla="*/ 189 w 192"/>
                  <a:gd name="T9" fmla="*/ 105 h 382"/>
                  <a:gd name="T10" fmla="*/ 184 w 192"/>
                  <a:gd name="T11" fmla="*/ 79 h 382"/>
                  <a:gd name="T12" fmla="*/ 182 w 192"/>
                  <a:gd name="T13" fmla="*/ 39 h 382"/>
                  <a:gd name="T14" fmla="*/ 170 w 192"/>
                  <a:gd name="T15" fmla="*/ 12 h 382"/>
                  <a:gd name="T16" fmla="*/ 159 w 192"/>
                  <a:gd name="T17" fmla="*/ 4 h 382"/>
                  <a:gd name="T18" fmla="*/ 151 w 192"/>
                  <a:gd name="T19" fmla="*/ 18 h 382"/>
                  <a:gd name="T20" fmla="*/ 147 w 192"/>
                  <a:gd name="T21" fmla="*/ 36 h 382"/>
                  <a:gd name="T22" fmla="*/ 135 w 192"/>
                  <a:gd name="T23" fmla="*/ 49 h 382"/>
                  <a:gd name="T24" fmla="*/ 127 w 192"/>
                  <a:gd name="T25" fmla="*/ 54 h 382"/>
                  <a:gd name="T26" fmla="*/ 123 w 192"/>
                  <a:gd name="T27" fmla="*/ 72 h 382"/>
                  <a:gd name="T28" fmla="*/ 116 w 192"/>
                  <a:gd name="T29" fmla="*/ 86 h 382"/>
                  <a:gd name="T30" fmla="*/ 106 w 192"/>
                  <a:gd name="T31" fmla="*/ 87 h 382"/>
                  <a:gd name="T32" fmla="*/ 99 w 192"/>
                  <a:gd name="T33" fmla="*/ 91 h 382"/>
                  <a:gd name="T34" fmla="*/ 85 w 192"/>
                  <a:gd name="T35" fmla="*/ 108 h 382"/>
                  <a:gd name="T36" fmla="*/ 66 w 192"/>
                  <a:gd name="T37" fmla="*/ 109 h 382"/>
                  <a:gd name="T38" fmla="*/ 53 w 192"/>
                  <a:gd name="T39" fmla="*/ 116 h 382"/>
                  <a:gd name="T40" fmla="*/ 35 w 192"/>
                  <a:gd name="T41" fmla="*/ 138 h 382"/>
                  <a:gd name="T42" fmla="*/ 23 w 192"/>
                  <a:gd name="T43" fmla="*/ 161 h 382"/>
                  <a:gd name="T44" fmla="*/ 28 w 192"/>
                  <a:gd name="T45" fmla="*/ 192 h 382"/>
                  <a:gd name="T46" fmla="*/ 32 w 192"/>
                  <a:gd name="T47" fmla="*/ 220 h 382"/>
                  <a:gd name="T48" fmla="*/ 23 w 192"/>
                  <a:gd name="T49" fmla="*/ 243 h 382"/>
                  <a:gd name="T50" fmla="*/ 13 w 192"/>
                  <a:gd name="T51" fmla="*/ 261 h 382"/>
                  <a:gd name="T52" fmla="*/ 1 w 192"/>
                  <a:gd name="T53" fmla="*/ 278 h 382"/>
                  <a:gd name="T54" fmla="*/ 1 w 192"/>
                  <a:gd name="T55" fmla="*/ 304 h 382"/>
                  <a:gd name="T56" fmla="*/ 9 w 192"/>
                  <a:gd name="T57" fmla="*/ 329 h 382"/>
                  <a:gd name="T58" fmla="*/ 13 w 192"/>
                  <a:gd name="T59" fmla="*/ 356 h 382"/>
                  <a:gd name="T60" fmla="*/ 26 w 192"/>
                  <a:gd name="T61" fmla="*/ 376 h 382"/>
                  <a:gd name="T62" fmla="*/ 44 w 192"/>
                  <a:gd name="T63" fmla="*/ 381 h 382"/>
                  <a:gd name="T64" fmla="*/ 69 w 192"/>
                  <a:gd name="T65" fmla="*/ 371 h 382"/>
                  <a:gd name="T66" fmla="*/ 89 w 192"/>
                  <a:gd name="T67" fmla="*/ 36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382">
                    <a:moveTo>
                      <a:pt x="89" y="366"/>
                    </a:moveTo>
                    <a:cubicBezTo>
                      <a:pt x="89" y="364"/>
                      <a:pt x="159" y="176"/>
                      <a:pt x="161" y="162"/>
                    </a:cubicBezTo>
                    <a:cubicBezTo>
                      <a:pt x="163" y="147"/>
                      <a:pt x="157" y="148"/>
                      <a:pt x="161" y="142"/>
                    </a:cubicBezTo>
                    <a:cubicBezTo>
                      <a:pt x="165" y="135"/>
                      <a:pt x="169" y="133"/>
                      <a:pt x="171" y="136"/>
                    </a:cubicBezTo>
                    <a:cubicBezTo>
                      <a:pt x="172" y="139"/>
                      <a:pt x="172" y="134"/>
                      <a:pt x="171" y="129"/>
                    </a:cubicBezTo>
                    <a:cubicBezTo>
                      <a:pt x="170" y="123"/>
                      <a:pt x="171" y="123"/>
                      <a:pt x="170" y="115"/>
                    </a:cubicBezTo>
                    <a:cubicBezTo>
                      <a:pt x="168" y="107"/>
                      <a:pt x="166" y="102"/>
                      <a:pt x="168" y="98"/>
                    </a:cubicBezTo>
                    <a:cubicBezTo>
                      <a:pt x="170" y="94"/>
                      <a:pt x="173" y="97"/>
                      <a:pt x="175" y="102"/>
                    </a:cubicBezTo>
                    <a:cubicBezTo>
                      <a:pt x="176" y="106"/>
                      <a:pt x="173" y="112"/>
                      <a:pt x="178" y="112"/>
                    </a:cubicBezTo>
                    <a:cubicBezTo>
                      <a:pt x="182" y="112"/>
                      <a:pt x="186" y="113"/>
                      <a:pt x="189" y="105"/>
                    </a:cubicBezTo>
                    <a:cubicBezTo>
                      <a:pt x="192" y="98"/>
                      <a:pt x="192" y="95"/>
                      <a:pt x="189" y="90"/>
                    </a:cubicBezTo>
                    <a:cubicBezTo>
                      <a:pt x="185" y="85"/>
                      <a:pt x="184" y="89"/>
                      <a:pt x="184" y="79"/>
                    </a:cubicBezTo>
                    <a:cubicBezTo>
                      <a:pt x="184" y="70"/>
                      <a:pt x="182" y="64"/>
                      <a:pt x="182" y="58"/>
                    </a:cubicBezTo>
                    <a:cubicBezTo>
                      <a:pt x="182" y="52"/>
                      <a:pt x="183" y="44"/>
                      <a:pt x="182" y="39"/>
                    </a:cubicBezTo>
                    <a:cubicBezTo>
                      <a:pt x="180" y="34"/>
                      <a:pt x="182" y="31"/>
                      <a:pt x="176" y="25"/>
                    </a:cubicBezTo>
                    <a:cubicBezTo>
                      <a:pt x="171" y="20"/>
                      <a:pt x="171" y="17"/>
                      <a:pt x="170" y="12"/>
                    </a:cubicBezTo>
                    <a:cubicBezTo>
                      <a:pt x="168" y="7"/>
                      <a:pt x="166" y="4"/>
                      <a:pt x="165" y="2"/>
                    </a:cubicBezTo>
                    <a:cubicBezTo>
                      <a:pt x="164" y="0"/>
                      <a:pt x="160" y="0"/>
                      <a:pt x="159" y="4"/>
                    </a:cubicBezTo>
                    <a:cubicBezTo>
                      <a:pt x="159" y="9"/>
                      <a:pt x="155" y="10"/>
                      <a:pt x="154" y="11"/>
                    </a:cubicBezTo>
                    <a:cubicBezTo>
                      <a:pt x="152" y="13"/>
                      <a:pt x="149" y="15"/>
                      <a:pt x="151" y="18"/>
                    </a:cubicBezTo>
                    <a:cubicBezTo>
                      <a:pt x="153" y="21"/>
                      <a:pt x="154" y="25"/>
                      <a:pt x="153" y="26"/>
                    </a:cubicBezTo>
                    <a:cubicBezTo>
                      <a:pt x="152" y="27"/>
                      <a:pt x="150" y="32"/>
                      <a:pt x="147" y="36"/>
                    </a:cubicBezTo>
                    <a:cubicBezTo>
                      <a:pt x="145" y="40"/>
                      <a:pt x="143" y="40"/>
                      <a:pt x="140" y="44"/>
                    </a:cubicBezTo>
                    <a:cubicBezTo>
                      <a:pt x="137" y="47"/>
                      <a:pt x="140" y="53"/>
                      <a:pt x="135" y="49"/>
                    </a:cubicBezTo>
                    <a:cubicBezTo>
                      <a:pt x="130" y="45"/>
                      <a:pt x="130" y="38"/>
                      <a:pt x="128" y="42"/>
                    </a:cubicBezTo>
                    <a:cubicBezTo>
                      <a:pt x="125" y="46"/>
                      <a:pt x="125" y="51"/>
                      <a:pt x="127" y="54"/>
                    </a:cubicBezTo>
                    <a:cubicBezTo>
                      <a:pt x="128" y="58"/>
                      <a:pt x="136" y="59"/>
                      <a:pt x="129" y="62"/>
                    </a:cubicBezTo>
                    <a:cubicBezTo>
                      <a:pt x="123" y="65"/>
                      <a:pt x="122" y="70"/>
                      <a:pt x="123" y="72"/>
                    </a:cubicBezTo>
                    <a:cubicBezTo>
                      <a:pt x="125" y="74"/>
                      <a:pt x="121" y="72"/>
                      <a:pt x="120" y="77"/>
                    </a:cubicBezTo>
                    <a:cubicBezTo>
                      <a:pt x="119" y="82"/>
                      <a:pt x="117" y="92"/>
                      <a:pt x="116" y="86"/>
                    </a:cubicBezTo>
                    <a:cubicBezTo>
                      <a:pt x="115" y="80"/>
                      <a:pt x="116" y="72"/>
                      <a:pt x="113" y="77"/>
                    </a:cubicBezTo>
                    <a:cubicBezTo>
                      <a:pt x="109" y="82"/>
                      <a:pt x="106" y="83"/>
                      <a:pt x="106" y="87"/>
                    </a:cubicBezTo>
                    <a:cubicBezTo>
                      <a:pt x="106" y="92"/>
                      <a:pt x="107" y="102"/>
                      <a:pt x="104" y="99"/>
                    </a:cubicBezTo>
                    <a:cubicBezTo>
                      <a:pt x="101" y="97"/>
                      <a:pt x="102" y="90"/>
                      <a:pt x="99" y="91"/>
                    </a:cubicBezTo>
                    <a:cubicBezTo>
                      <a:pt x="96" y="91"/>
                      <a:pt x="88" y="97"/>
                      <a:pt x="87" y="101"/>
                    </a:cubicBezTo>
                    <a:cubicBezTo>
                      <a:pt x="86" y="104"/>
                      <a:pt x="89" y="109"/>
                      <a:pt x="85" y="108"/>
                    </a:cubicBezTo>
                    <a:cubicBezTo>
                      <a:pt x="82" y="108"/>
                      <a:pt x="79" y="106"/>
                      <a:pt x="77" y="107"/>
                    </a:cubicBezTo>
                    <a:cubicBezTo>
                      <a:pt x="74" y="108"/>
                      <a:pt x="68" y="107"/>
                      <a:pt x="66" y="109"/>
                    </a:cubicBezTo>
                    <a:cubicBezTo>
                      <a:pt x="64" y="112"/>
                      <a:pt x="68" y="112"/>
                      <a:pt x="62" y="112"/>
                    </a:cubicBezTo>
                    <a:cubicBezTo>
                      <a:pt x="56" y="112"/>
                      <a:pt x="54" y="115"/>
                      <a:pt x="53" y="116"/>
                    </a:cubicBezTo>
                    <a:cubicBezTo>
                      <a:pt x="51" y="117"/>
                      <a:pt x="39" y="117"/>
                      <a:pt x="38" y="121"/>
                    </a:cubicBezTo>
                    <a:cubicBezTo>
                      <a:pt x="38" y="124"/>
                      <a:pt x="38" y="135"/>
                      <a:pt x="35" y="138"/>
                    </a:cubicBezTo>
                    <a:cubicBezTo>
                      <a:pt x="33" y="140"/>
                      <a:pt x="28" y="143"/>
                      <a:pt x="26" y="148"/>
                    </a:cubicBezTo>
                    <a:cubicBezTo>
                      <a:pt x="24" y="153"/>
                      <a:pt x="21" y="153"/>
                      <a:pt x="23" y="161"/>
                    </a:cubicBezTo>
                    <a:cubicBezTo>
                      <a:pt x="25" y="168"/>
                      <a:pt x="23" y="168"/>
                      <a:pt x="26" y="176"/>
                    </a:cubicBezTo>
                    <a:cubicBezTo>
                      <a:pt x="28" y="184"/>
                      <a:pt x="27" y="187"/>
                      <a:pt x="28" y="192"/>
                    </a:cubicBezTo>
                    <a:cubicBezTo>
                      <a:pt x="30" y="198"/>
                      <a:pt x="30" y="203"/>
                      <a:pt x="32" y="207"/>
                    </a:cubicBezTo>
                    <a:cubicBezTo>
                      <a:pt x="33" y="210"/>
                      <a:pt x="32" y="218"/>
                      <a:pt x="32" y="220"/>
                    </a:cubicBezTo>
                    <a:cubicBezTo>
                      <a:pt x="32" y="223"/>
                      <a:pt x="32" y="228"/>
                      <a:pt x="30" y="230"/>
                    </a:cubicBezTo>
                    <a:cubicBezTo>
                      <a:pt x="28" y="232"/>
                      <a:pt x="25" y="239"/>
                      <a:pt x="23" y="243"/>
                    </a:cubicBezTo>
                    <a:cubicBezTo>
                      <a:pt x="20" y="246"/>
                      <a:pt x="18" y="250"/>
                      <a:pt x="18" y="253"/>
                    </a:cubicBezTo>
                    <a:cubicBezTo>
                      <a:pt x="18" y="257"/>
                      <a:pt x="18" y="259"/>
                      <a:pt x="13" y="261"/>
                    </a:cubicBezTo>
                    <a:cubicBezTo>
                      <a:pt x="8" y="263"/>
                      <a:pt x="6" y="266"/>
                      <a:pt x="6" y="268"/>
                    </a:cubicBezTo>
                    <a:cubicBezTo>
                      <a:pt x="6" y="269"/>
                      <a:pt x="2" y="276"/>
                      <a:pt x="1" y="278"/>
                    </a:cubicBezTo>
                    <a:cubicBezTo>
                      <a:pt x="1" y="281"/>
                      <a:pt x="0" y="290"/>
                      <a:pt x="1" y="291"/>
                    </a:cubicBezTo>
                    <a:cubicBezTo>
                      <a:pt x="3" y="293"/>
                      <a:pt x="0" y="299"/>
                      <a:pt x="1" y="304"/>
                    </a:cubicBezTo>
                    <a:cubicBezTo>
                      <a:pt x="1" y="309"/>
                      <a:pt x="5" y="311"/>
                      <a:pt x="6" y="316"/>
                    </a:cubicBezTo>
                    <a:cubicBezTo>
                      <a:pt x="7" y="322"/>
                      <a:pt x="12" y="322"/>
                      <a:pt x="9" y="329"/>
                    </a:cubicBezTo>
                    <a:cubicBezTo>
                      <a:pt x="6" y="336"/>
                      <a:pt x="5" y="342"/>
                      <a:pt x="6" y="345"/>
                    </a:cubicBezTo>
                    <a:cubicBezTo>
                      <a:pt x="7" y="349"/>
                      <a:pt x="12" y="349"/>
                      <a:pt x="13" y="356"/>
                    </a:cubicBezTo>
                    <a:cubicBezTo>
                      <a:pt x="14" y="362"/>
                      <a:pt x="16" y="366"/>
                      <a:pt x="20" y="368"/>
                    </a:cubicBezTo>
                    <a:cubicBezTo>
                      <a:pt x="24" y="370"/>
                      <a:pt x="20" y="376"/>
                      <a:pt x="26" y="376"/>
                    </a:cubicBezTo>
                    <a:cubicBezTo>
                      <a:pt x="32" y="376"/>
                      <a:pt x="33" y="372"/>
                      <a:pt x="35" y="376"/>
                    </a:cubicBezTo>
                    <a:cubicBezTo>
                      <a:pt x="37" y="380"/>
                      <a:pt x="38" y="380"/>
                      <a:pt x="44" y="381"/>
                    </a:cubicBezTo>
                    <a:cubicBezTo>
                      <a:pt x="51" y="382"/>
                      <a:pt x="49" y="382"/>
                      <a:pt x="57" y="378"/>
                    </a:cubicBezTo>
                    <a:cubicBezTo>
                      <a:pt x="64" y="374"/>
                      <a:pt x="58" y="373"/>
                      <a:pt x="69" y="371"/>
                    </a:cubicBezTo>
                    <a:cubicBezTo>
                      <a:pt x="80" y="370"/>
                      <a:pt x="79" y="371"/>
                      <a:pt x="84" y="370"/>
                    </a:cubicBezTo>
                    <a:cubicBezTo>
                      <a:pt x="88" y="368"/>
                      <a:pt x="88" y="370"/>
                      <a:pt x="89" y="366"/>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900">
                <a:extLst>
                  <a:ext uri="{FF2B5EF4-FFF2-40B4-BE49-F238E27FC236}">
                    <a16:creationId xmlns:a16="http://schemas.microsoft.com/office/drawing/2014/main" id="{5F6D8884-D822-122F-0FBB-8590526E31B5}"/>
                  </a:ext>
                </a:extLst>
              </p:cNvPr>
              <p:cNvSpPr>
                <a:spLocks/>
              </p:cNvSpPr>
              <p:nvPr/>
            </p:nvSpPr>
            <p:spPr bwMode="auto">
              <a:xfrm>
                <a:off x="2932" y="2526"/>
                <a:ext cx="37" cy="35"/>
              </a:xfrm>
              <a:custGeom>
                <a:avLst/>
                <a:gdLst>
                  <a:gd name="T0" fmla="*/ 61 w 62"/>
                  <a:gd name="T1" fmla="*/ 23 h 59"/>
                  <a:gd name="T2" fmla="*/ 54 w 62"/>
                  <a:gd name="T3" fmla="*/ 36 h 59"/>
                  <a:gd name="T4" fmla="*/ 44 w 62"/>
                  <a:gd name="T5" fmla="*/ 43 h 59"/>
                  <a:gd name="T6" fmla="*/ 33 w 62"/>
                  <a:gd name="T7" fmla="*/ 47 h 59"/>
                  <a:gd name="T8" fmla="*/ 29 w 62"/>
                  <a:gd name="T9" fmla="*/ 55 h 59"/>
                  <a:gd name="T10" fmla="*/ 20 w 62"/>
                  <a:gd name="T11" fmla="*/ 58 h 59"/>
                  <a:gd name="T12" fmla="*/ 11 w 62"/>
                  <a:gd name="T13" fmla="*/ 52 h 59"/>
                  <a:gd name="T14" fmla="*/ 6 w 62"/>
                  <a:gd name="T15" fmla="*/ 42 h 59"/>
                  <a:gd name="T16" fmla="*/ 0 w 62"/>
                  <a:gd name="T17" fmla="*/ 33 h 59"/>
                  <a:gd name="T18" fmla="*/ 3 w 62"/>
                  <a:gd name="T19" fmla="*/ 30 h 59"/>
                  <a:gd name="T20" fmla="*/ 11 w 62"/>
                  <a:gd name="T21" fmla="*/ 22 h 59"/>
                  <a:gd name="T22" fmla="*/ 16 w 62"/>
                  <a:gd name="T23" fmla="*/ 12 h 59"/>
                  <a:gd name="T24" fmla="*/ 29 w 62"/>
                  <a:gd name="T25" fmla="*/ 8 h 59"/>
                  <a:gd name="T26" fmla="*/ 39 w 62"/>
                  <a:gd name="T27" fmla="*/ 1 h 59"/>
                  <a:gd name="T28" fmla="*/ 45 w 62"/>
                  <a:gd name="T29" fmla="*/ 6 h 59"/>
                  <a:gd name="T30" fmla="*/ 54 w 62"/>
                  <a:gd name="T31" fmla="*/ 13 h 59"/>
                  <a:gd name="T32" fmla="*/ 61 w 62"/>
                  <a:gd name="T33" fmla="*/ 2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9">
                    <a:moveTo>
                      <a:pt x="61" y="23"/>
                    </a:moveTo>
                    <a:cubicBezTo>
                      <a:pt x="60" y="27"/>
                      <a:pt x="56" y="31"/>
                      <a:pt x="54" y="36"/>
                    </a:cubicBezTo>
                    <a:cubicBezTo>
                      <a:pt x="53" y="40"/>
                      <a:pt x="48" y="42"/>
                      <a:pt x="44" y="43"/>
                    </a:cubicBezTo>
                    <a:cubicBezTo>
                      <a:pt x="40" y="44"/>
                      <a:pt x="35" y="42"/>
                      <a:pt x="33" y="47"/>
                    </a:cubicBezTo>
                    <a:cubicBezTo>
                      <a:pt x="32" y="51"/>
                      <a:pt x="29" y="51"/>
                      <a:pt x="29" y="55"/>
                    </a:cubicBezTo>
                    <a:cubicBezTo>
                      <a:pt x="29" y="59"/>
                      <a:pt x="22" y="59"/>
                      <a:pt x="20" y="58"/>
                    </a:cubicBezTo>
                    <a:cubicBezTo>
                      <a:pt x="17" y="57"/>
                      <a:pt x="15" y="58"/>
                      <a:pt x="11" y="52"/>
                    </a:cubicBezTo>
                    <a:cubicBezTo>
                      <a:pt x="7" y="46"/>
                      <a:pt x="9" y="46"/>
                      <a:pt x="6" y="42"/>
                    </a:cubicBezTo>
                    <a:cubicBezTo>
                      <a:pt x="3" y="37"/>
                      <a:pt x="0" y="34"/>
                      <a:pt x="0" y="33"/>
                    </a:cubicBezTo>
                    <a:cubicBezTo>
                      <a:pt x="0" y="31"/>
                      <a:pt x="0" y="29"/>
                      <a:pt x="3" y="30"/>
                    </a:cubicBezTo>
                    <a:cubicBezTo>
                      <a:pt x="8" y="26"/>
                      <a:pt x="7" y="29"/>
                      <a:pt x="11" y="22"/>
                    </a:cubicBezTo>
                    <a:cubicBezTo>
                      <a:pt x="15" y="14"/>
                      <a:pt x="14" y="12"/>
                      <a:pt x="16" y="12"/>
                    </a:cubicBezTo>
                    <a:cubicBezTo>
                      <a:pt x="19" y="12"/>
                      <a:pt x="27" y="12"/>
                      <a:pt x="29" y="8"/>
                    </a:cubicBezTo>
                    <a:cubicBezTo>
                      <a:pt x="31" y="5"/>
                      <a:pt x="36" y="0"/>
                      <a:pt x="39" y="1"/>
                    </a:cubicBezTo>
                    <a:cubicBezTo>
                      <a:pt x="41" y="1"/>
                      <a:pt x="38" y="2"/>
                      <a:pt x="45" y="6"/>
                    </a:cubicBezTo>
                    <a:cubicBezTo>
                      <a:pt x="52" y="10"/>
                      <a:pt x="52" y="8"/>
                      <a:pt x="54" y="13"/>
                    </a:cubicBezTo>
                    <a:cubicBezTo>
                      <a:pt x="57" y="18"/>
                      <a:pt x="62" y="19"/>
                      <a:pt x="61" y="2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901">
                <a:extLst>
                  <a:ext uri="{FF2B5EF4-FFF2-40B4-BE49-F238E27FC236}">
                    <a16:creationId xmlns:a16="http://schemas.microsoft.com/office/drawing/2014/main" id="{8282B037-9EBD-4480-3953-F3BA03732A83}"/>
                  </a:ext>
                </a:extLst>
              </p:cNvPr>
              <p:cNvSpPr>
                <a:spLocks/>
              </p:cNvSpPr>
              <p:nvPr/>
            </p:nvSpPr>
            <p:spPr bwMode="auto">
              <a:xfrm>
                <a:off x="2990" y="2479"/>
                <a:ext cx="22" cy="27"/>
              </a:xfrm>
              <a:custGeom>
                <a:avLst/>
                <a:gdLst>
                  <a:gd name="T0" fmla="*/ 34 w 38"/>
                  <a:gd name="T1" fmla="*/ 21 h 45"/>
                  <a:gd name="T2" fmla="*/ 30 w 38"/>
                  <a:gd name="T3" fmla="*/ 32 h 45"/>
                  <a:gd name="T4" fmla="*/ 28 w 38"/>
                  <a:gd name="T5" fmla="*/ 35 h 45"/>
                  <a:gd name="T6" fmla="*/ 25 w 38"/>
                  <a:gd name="T7" fmla="*/ 44 h 45"/>
                  <a:gd name="T8" fmla="*/ 11 w 38"/>
                  <a:gd name="T9" fmla="*/ 42 h 45"/>
                  <a:gd name="T10" fmla="*/ 5 w 38"/>
                  <a:gd name="T11" fmla="*/ 37 h 45"/>
                  <a:gd name="T12" fmla="*/ 0 w 38"/>
                  <a:gd name="T13" fmla="*/ 27 h 45"/>
                  <a:gd name="T14" fmla="*/ 5 w 38"/>
                  <a:gd name="T15" fmla="*/ 15 h 45"/>
                  <a:gd name="T16" fmla="*/ 7 w 38"/>
                  <a:gd name="T17" fmla="*/ 7 h 45"/>
                  <a:gd name="T18" fmla="*/ 19 w 38"/>
                  <a:gd name="T19" fmla="*/ 1 h 45"/>
                  <a:gd name="T20" fmla="*/ 25 w 38"/>
                  <a:gd name="T21" fmla="*/ 6 h 45"/>
                  <a:gd name="T22" fmla="*/ 32 w 38"/>
                  <a:gd name="T23" fmla="*/ 7 h 45"/>
                  <a:gd name="T24" fmla="*/ 33 w 38"/>
                  <a:gd name="T25" fmla="*/ 9 h 45"/>
                  <a:gd name="T26" fmla="*/ 34 w 38"/>
                  <a:gd name="T27" fmla="*/ 2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5">
                    <a:moveTo>
                      <a:pt x="34" y="21"/>
                    </a:moveTo>
                    <a:cubicBezTo>
                      <a:pt x="31" y="28"/>
                      <a:pt x="28" y="31"/>
                      <a:pt x="30" y="32"/>
                    </a:cubicBezTo>
                    <a:cubicBezTo>
                      <a:pt x="29" y="33"/>
                      <a:pt x="28" y="34"/>
                      <a:pt x="28" y="35"/>
                    </a:cubicBezTo>
                    <a:cubicBezTo>
                      <a:pt x="28" y="37"/>
                      <a:pt x="28" y="45"/>
                      <a:pt x="25" y="44"/>
                    </a:cubicBezTo>
                    <a:cubicBezTo>
                      <a:pt x="23" y="44"/>
                      <a:pt x="19" y="44"/>
                      <a:pt x="11" y="42"/>
                    </a:cubicBezTo>
                    <a:cubicBezTo>
                      <a:pt x="4" y="40"/>
                      <a:pt x="8" y="39"/>
                      <a:pt x="5" y="37"/>
                    </a:cubicBezTo>
                    <a:cubicBezTo>
                      <a:pt x="2" y="34"/>
                      <a:pt x="0" y="33"/>
                      <a:pt x="0" y="27"/>
                    </a:cubicBezTo>
                    <a:cubicBezTo>
                      <a:pt x="0" y="22"/>
                      <a:pt x="4" y="21"/>
                      <a:pt x="5" y="15"/>
                    </a:cubicBezTo>
                    <a:cubicBezTo>
                      <a:pt x="6" y="9"/>
                      <a:pt x="7" y="10"/>
                      <a:pt x="7" y="7"/>
                    </a:cubicBezTo>
                    <a:cubicBezTo>
                      <a:pt x="8" y="4"/>
                      <a:pt x="13" y="1"/>
                      <a:pt x="19" y="1"/>
                    </a:cubicBezTo>
                    <a:cubicBezTo>
                      <a:pt x="24" y="0"/>
                      <a:pt x="23" y="5"/>
                      <a:pt x="25" y="6"/>
                    </a:cubicBezTo>
                    <a:cubicBezTo>
                      <a:pt x="26" y="8"/>
                      <a:pt x="30" y="7"/>
                      <a:pt x="32" y="7"/>
                    </a:cubicBezTo>
                    <a:cubicBezTo>
                      <a:pt x="33" y="7"/>
                      <a:pt x="33" y="8"/>
                      <a:pt x="33" y="9"/>
                    </a:cubicBezTo>
                    <a:cubicBezTo>
                      <a:pt x="35" y="14"/>
                      <a:pt x="38" y="14"/>
                      <a:pt x="34" y="2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902">
                <a:extLst>
                  <a:ext uri="{FF2B5EF4-FFF2-40B4-BE49-F238E27FC236}">
                    <a16:creationId xmlns:a16="http://schemas.microsoft.com/office/drawing/2014/main" id="{87423FE6-8930-1C90-2717-5F229651E9AE}"/>
                  </a:ext>
                </a:extLst>
              </p:cNvPr>
              <p:cNvSpPr>
                <a:spLocks/>
              </p:cNvSpPr>
              <p:nvPr/>
            </p:nvSpPr>
            <p:spPr bwMode="auto">
              <a:xfrm>
                <a:off x="2833" y="2346"/>
                <a:ext cx="137" cy="157"/>
              </a:xfrm>
              <a:custGeom>
                <a:avLst/>
                <a:gdLst>
                  <a:gd name="T0" fmla="*/ 228 w 229"/>
                  <a:gd name="T1" fmla="*/ 121 h 262"/>
                  <a:gd name="T2" fmla="*/ 227 w 229"/>
                  <a:gd name="T3" fmla="*/ 122 h 262"/>
                  <a:gd name="T4" fmla="*/ 223 w 229"/>
                  <a:gd name="T5" fmla="*/ 127 h 262"/>
                  <a:gd name="T6" fmla="*/ 211 w 229"/>
                  <a:gd name="T7" fmla="*/ 135 h 262"/>
                  <a:gd name="T8" fmla="*/ 196 w 229"/>
                  <a:gd name="T9" fmla="*/ 143 h 262"/>
                  <a:gd name="T10" fmla="*/ 182 w 229"/>
                  <a:gd name="T11" fmla="*/ 160 h 262"/>
                  <a:gd name="T12" fmla="*/ 172 w 229"/>
                  <a:gd name="T13" fmla="*/ 165 h 262"/>
                  <a:gd name="T14" fmla="*/ 166 w 229"/>
                  <a:gd name="T15" fmla="*/ 184 h 262"/>
                  <a:gd name="T16" fmla="*/ 153 w 229"/>
                  <a:gd name="T17" fmla="*/ 194 h 262"/>
                  <a:gd name="T18" fmla="*/ 143 w 229"/>
                  <a:gd name="T19" fmla="*/ 202 h 262"/>
                  <a:gd name="T20" fmla="*/ 126 w 229"/>
                  <a:gd name="T21" fmla="*/ 223 h 262"/>
                  <a:gd name="T22" fmla="*/ 113 w 229"/>
                  <a:gd name="T23" fmla="*/ 223 h 262"/>
                  <a:gd name="T24" fmla="*/ 94 w 229"/>
                  <a:gd name="T25" fmla="*/ 218 h 262"/>
                  <a:gd name="T26" fmla="*/ 75 w 229"/>
                  <a:gd name="T27" fmla="*/ 211 h 262"/>
                  <a:gd name="T28" fmla="*/ 64 w 229"/>
                  <a:gd name="T29" fmla="*/ 229 h 262"/>
                  <a:gd name="T30" fmla="*/ 50 w 229"/>
                  <a:gd name="T31" fmla="*/ 246 h 262"/>
                  <a:gd name="T32" fmla="*/ 40 w 229"/>
                  <a:gd name="T33" fmla="*/ 253 h 262"/>
                  <a:gd name="T34" fmla="*/ 15 w 229"/>
                  <a:gd name="T35" fmla="*/ 249 h 262"/>
                  <a:gd name="T36" fmla="*/ 20 w 229"/>
                  <a:gd name="T37" fmla="*/ 224 h 262"/>
                  <a:gd name="T38" fmla="*/ 6 w 229"/>
                  <a:gd name="T39" fmla="*/ 201 h 262"/>
                  <a:gd name="T40" fmla="*/ 4 w 229"/>
                  <a:gd name="T41" fmla="*/ 206 h 262"/>
                  <a:gd name="T42" fmla="*/ 3 w 229"/>
                  <a:gd name="T43" fmla="*/ 123 h 262"/>
                  <a:gd name="T44" fmla="*/ 28 w 229"/>
                  <a:gd name="T45" fmla="*/ 117 h 262"/>
                  <a:gd name="T46" fmla="*/ 28 w 229"/>
                  <a:gd name="T47" fmla="*/ 18 h 262"/>
                  <a:gd name="T48" fmla="*/ 71 w 229"/>
                  <a:gd name="T49" fmla="*/ 6 h 262"/>
                  <a:gd name="T50" fmla="*/ 94 w 229"/>
                  <a:gd name="T51" fmla="*/ 18 h 262"/>
                  <a:gd name="T52" fmla="*/ 103 w 229"/>
                  <a:gd name="T53" fmla="*/ 9 h 262"/>
                  <a:gd name="T54" fmla="*/ 116 w 229"/>
                  <a:gd name="T55" fmla="*/ 5 h 262"/>
                  <a:gd name="T56" fmla="*/ 126 w 229"/>
                  <a:gd name="T57" fmla="*/ 1 h 262"/>
                  <a:gd name="T58" fmla="*/ 131 w 229"/>
                  <a:gd name="T59" fmla="*/ 0 h 262"/>
                  <a:gd name="T60" fmla="*/ 132 w 229"/>
                  <a:gd name="T61" fmla="*/ 2 h 262"/>
                  <a:gd name="T62" fmla="*/ 144 w 229"/>
                  <a:gd name="T63" fmla="*/ 22 h 262"/>
                  <a:gd name="T64" fmla="*/ 153 w 229"/>
                  <a:gd name="T65" fmla="*/ 42 h 262"/>
                  <a:gd name="T66" fmla="*/ 166 w 229"/>
                  <a:gd name="T67" fmla="*/ 54 h 262"/>
                  <a:gd name="T68" fmla="*/ 180 w 229"/>
                  <a:gd name="T69" fmla="*/ 64 h 262"/>
                  <a:gd name="T70" fmla="*/ 191 w 229"/>
                  <a:gd name="T71" fmla="*/ 73 h 262"/>
                  <a:gd name="T72" fmla="*/ 194 w 229"/>
                  <a:gd name="T73" fmla="*/ 94 h 262"/>
                  <a:gd name="T74" fmla="*/ 222 w 229"/>
                  <a:gd name="T75" fmla="*/ 111 h 262"/>
                  <a:gd name="T76" fmla="*/ 228 w 229"/>
                  <a:gd name="T77" fmla="*/ 12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9" h="262">
                    <a:moveTo>
                      <a:pt x="228" y="121"/>
                    </a:moveTo>
                    <a:cubicBezTo>
                      <a:pt x="228" y="121"/>
                      <a:pt x="227" y="121"/>
                      <a:pt x="227" y="122"/>
                    </a:cubicBezTo>
                    <a:cubicBezTo>
                      <a:pt x="224" y="124"/>
                      <a:pt x="226" y="124"/>
                      <a:pt x="223" y="127"/>
                    </a:cubicBezTo>
                    <a:cubicBezTo>
                      <a:pt x="221" y="131"/>
                      <a:pt x="215" y="133"/>
                      <a:pt x="211" y="135"/>
                    </a:cubicBezTo>
                    <a:cubicBezTo>
                      <a:pt x="207" y="137"/>
                      <a:pt x="202" y="136"/>
                      <a:pt x="196" y="143"/>
                    </a:cubicBezTo>
                    <a:cubicBezTo>
                      <a:pt x="191" y="149"/>
                      <a:pt x="185" y="156"/>
                      <a:pt x="182" y="160"/>
                    </a:cubicBezTo>
                    <a:cubicBezTo>
                      <a:pt x="179" y="163"/>
                      <a:pt x="176" y="157"/>
                      <a:pt x="172" y="165"/>
                    </a:cubicBezTo>
                    <a:cubicBezTo>
                      <a:pt x="168" y="173"/>
                      <a:pt x="167" y="181"/>
                      <a:pt x="166" y="184"/>
                    </a:cubicBezTo>
                    <a:cubicBezTo>
                      <a:pt x="164" y="188"/>
                      <a:pt x="157" y="193"/>
                      <a:pt x="153" y="194"/>
                    </a:cubicBezTo>
                    <a:cubicBezTo>
                      <a:pt x="148" y="195"/>
                      <a:pt x="145" y="195"/>
                      <a:pt x="143" y="202"/>
                    </a:cubicBezTo>
                    <a:cubicBezTo>
                      <a:pt x="142" y="209"/>
                      <a:pt x="131" y="221"/>
                      <a:pt x="126" y="223"/>
                    </a:cubicBezTo>
                    <a:cubicBezTo>
                      <a:pt x="121" y="224"/>
                      <a:pt x="121" y="223"/>
                      <a:pt x="113" y="223"/>
                    </a:cubicBezTo>
                    <a:cubicBezTo>
                      <a:pt x="105" y="222"/>
                      <a:pt x="101" y="222"/>
                      <a:pt x="94" y="218"/>
                    </a:cubicBezTo>
                    <a:cubicBezTo>
                      <a:pt x="88" y="214"/>
                      <a:pt x="82" y="204"/>
                      <a:pt x="75" y="211"/>
                    </a:cubicBezTo>
                    <a:cubicBezTo>
                      <a:pt x="69" y="217"/>
                      <a:pt x="69" y="223"/>
                      <a:pt x="64" y="229"/>
                    </a:cubicBezTo>
                    <a:cubicBezTo>
                      <a:pt x="60" y="236"/>
                      <a:pt x="57" y="240"/>
                      <a:pt x="50" y="246"/>
                    </a:cubicBezTo>
                    <a:cubicBezTo>
                      <a:pt x="44" y="253"/>
                      <a:pt x="53" y="253"/>
                      <a:pt x="40" y="253"/>
                    </a:cubicBezTo>
                    <a:cubicBezTo>
                      <a:pt x="27" y="253"/>
                      <a:pt x="14" y="262"/>
                      <a:pt x="15" y="249"/>
                    </a:cubicBezTo>
                    <a:cubicBezTo>
                      <a:pt x="16" y="237"/>
                      <a:pt x="27" y="235"/>
                      <a:pt x="20" y="224"/>
                    </a:cubicBezTo>
                    <a:cubicBezTo>
                      <a:pt x="13" y="212"/>
                      <a:pt x="12" y="204"/>
                      <a:pt x="6" y="201"/>
                    </a:cubicBezTo>
                    <a:cubicBezTo>
                      <a:pt x="6" y="200"/>
                      <a:pt x="5" y="202"/>
                      <a:pt x="4" y="206"/>
                    </a:cubicBezTo>
                    <a:cubicBezTo>
                      <a:pt x="0" y="195"/>
                      <a:pt x="2" y="135"/>
                      <a:pt x="3" y="123"/>
                    </a:cubicBezTo>
                    <a:cubicBezTo>
                      <a:pt x="3" y="109"/>
                      <a:pt x="25" y="118"/>
                      <a:pt x="28" y="117"/>
                    </a:cubicBezTo>
                    <a:cubicBezTo>
                      <a:pt x="31" y="117"/>
                      <a:pt x="27" y="28"/>
                      <a:pt x="28" y="18"/>
                    </a:cubicBezTo>
                    <a:cubicBezTo>
                      <a:pt x="29" y="9"/>
                      <a:pt x="47" y="11"/>
                      <a:pt x="71" y="6"/>
                    </a:cubicBezTo>
                    <a:cubicBezTo>
                      <a:pt x="94" y="2"/>
                      <a:pt x="91" y="15"/>
                      <a:pt x="94" y="18"/>
                    </a:cubicBezTo>
                    <a:cubicBezTo>
                      <a:pt x="97" y="20"/>
                      <a:pt x="101" y="16"/>
                      <a:pt x="103" y="9"/>
                    </a:cubicBezTo>
                    <a:cubicBezTo>
                      <a:pt x="105" y="3"/>
                      <a:pt x="112" y="7"/>
                      <a:pt x="116" y="5"/>
                    </a:cubicBezTo>
                    <a:cubicBezTo>
                      <a:pt x="121" y="3"/>
                      <a:pt x="123" y="3"/>
                      <a:pt x="126" y="1"/>
                    </a:cubicBezTo>
                    <a:cubicBezTo>
                      <a:pt x="127" y="0"/>
                      <a:pt x="129" y="0"/>
                      <a:pt x="131" y="0"/>
                    </a:cubicBezTo>
                    <a:cubicBezTo>
                      <a:pt x="132" y="1"/>
                      <a:pt x="132" y="2"/>
                      <a:pt x="132" y="2"/>
                    </a:cubicBezTo>
                    <a:cubicBezTo>
                      <a:pt x="132" y="2"/>
                      <a:pt x="139" y="10"/>
                      <a:pt x="144" y="22"/>
                    </a:cubicBezTo>
                    <a:cubicBezTo>
                      <a:pt x="149" y="35"/>
                      <a:pt x="149" y="33"/>
                      <a:pt x="153" y="42"/>
                    </a:cubicBezTo>
                    <a:cubicBezTo>
                      <a:pt x="157" y="50"/>
                      <a:pt x="159" y="50"/>
                      <a:pt x="166" y="54"/>
                    </a:cubicBezTo>
                    <a:cubicBezTo>
                      <a:pt x="172" y="58"/>
                      <a:pt x="179" y="60"/>
                      <a:pt x="180" y="64"/>
                    </a:cubicBezTo>
                    <a:cubicBezTo>
                      <a:pt x="181" y="69"/>
                      <a:pt x="181" y="70"/>
                      <a:pt x="191" y="73"/>
                    </a:cubicBezTo>
                    <a:cubicBezTo>
                      <a:pt x="200" y="76"/>
                      <a:pt x="191" y="83"/>
                      <a:pt x="194" y="94"/>
                    </a:cubicBezTo>
                    <a:cubicBezTo>
                      <a:pt x="196" y="106"/>
                      <a:pt x="211" y="107"/>
                      <a:pt x="222" y="111"/>
                    </a:cubicBezTo>
                    <a:cubicBezTo>
                      <a:pt x="229" y="113"/>
                      <a:pt x="229" y="117"/>
                      <a:pt x="228" y="121"/>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903">
                <a:extLst>
                  <a:ext uri="{FF2B5EF4-FFF2-40B4-BE49-F238E27FC236}">
                    <a16:creationId xmlns:a16="http://schemas.microsoft.com/office/drawing/2014/main" id="{22FAC1B8-158A-611F-C925-A514A45A6F3A}"/>
                  </a:ext>
                </a:extLst>
              </p:cNvPr>
              <p:cNvSpPr>
                <a:spLocks/>
              </p:cNvSpPr>
              <p:nvPr/>
            </p:nvSpPr>
            <p:spPr bwMode="auto">
              <a:xfrm>
                <a:off x="2710" y="2328"/>
                <a:ext cx="201" cy="207"/>
              </a:xfrm>
              <a:custGeom>
                <a:avLst/>
                <a:gdLst>
                  <a:gd name="T0" fmla="*/ 335 w 335"/>
                  <a:gd name="T1" fmla="*/ 29 h 344"/>
                  <a:gd name="T2" fmla="*/ 330 w 335"/>
                  <a:gd name="T3" fmla="*/ 30 h 344"/>
                  <a:gd name="T4" fmla="*/ 320 w 335"/>
                  <a:gd name="T5" fmla="*/ 34 h 344"/>
                  <a:gd name="T6" fmla="*/ 307 w 335"/>
                  <a:gd name="T7" fmla="*/ 38 h 344"/>
                  <a:gd name="T8" fmla="*/ 298 w 335"/>
                  <a:gd name="T9" fmla="*/ 47 h 344"/>
                  <a:gd name="T10" fmla="*/ 275 w 335"/>
                  <a:gd name="T11" fmla="*/ 35 h 344"/>
                  <a:gd name="T12" fmla="*/ 232 w 335"/>
                  <a:gd name="T13" fmla="*/ 47 h 344"/>
                  <a:gd name="T14" fmla="*/ 232 w 335"/>
                  <a:gd name="T15" fmla="*/ 146 h 344"/>
                  <a:gd name="T16" fmla="*/ 207 w 335"/>
                  <a:gd name="T17" fmla="*/ 152 h 344"/>
                  <a:gd name="T18" fmla="*/ 208 w 335"/>
                  <a:gd name="T19" fmla="*/ 235 h 344"/>
                  <a:gd name="T20" fmla="*/ 204 w 335"/>
                  <a:gd name="T21" fmla="*/ 322 h 344"/>
                  <a:gd name="T22" fmla="*/ 190 w 335"/>
                  <a:gd name="T23" fmla="*/ 330 h 344"/>
                  <a:gd name="T24" fmla="*/ 177 w 335"/>
                  <a:gd name="T25" fmla="*/ 342 h 344"/>
                  <a:gd name="T26" fmla="*/ 163 w 335"/>
                  <a:gd name="T27" fmla="*/ 339 h 344"/>
                  <a:gd name="T28" fmla="*/ 142 w 335"/>
                  <a:gd name="T29" fmla="*/ 330 h 344"/>
                  <a:gd name="T30" fmla="*/ 136 w 335"/>
                  <a:gd name="T31" fmla="*/ 317 h 344"/>
                  <a:gd name="T32" fmla="*/ 124 w 335"/>
                  <a:gd name="T33" fmla="*/ 322 h 344"/>
                  <a:gd name="T34" fmla="*/ 120 w 335"/>
                  <a:gd name="T35" fmla="*/ 329 h 344"/>
                  <a:gd name="T36" fmla="*/ 118 w 335"/>
                  <a:gd name="T37" fmla="*/ 328 h 344"/>
                  <a:gd name="T38" fmla="*/ 104 w 335"/>
                  <a:gd name="T39" fmla="*/ 318 h 344"/>
                  <a:gd name="T40" fmla="*/ 93 w 335"/>
                  <a:gd name="T41" fmla="*/ 300 h 344"/>
                  <a:gd name="T42" fmla="*/ 87 w 335"/>
                  <a:gd name="T43" fmla="*/ 282 h 344"/>
                  <a:gd name="T44" fmla="*/ 83 w 335"/>
                  <a:gd name="T45" fmla="*/ 263 h 344"/>
                  <a:gd name="T46" fmla="*/ 81 w 335"/>
                  <a:gd name="T47" fmla="*/ 247 h 344"/>
                  <a:gd name="T48" fmla="*/ 79 w 335"/>
                  <a:gd name="T49" fmla="*/ 233 h 344"/>
                  <a:gd name="T50" fmla="*/ 75 w 335"/>
                  <a:gd name="T51" fmla="*/ 222 h 344"/>
                  <a:gd name="T52" fmla="*/ 72 w 335"/>
                  <a:gd name="T53" fmla="*/ 207 h 344"/>
                  <a:gd name="T54" fmla="*/ 71 w 335"/>
                  <a:gd name="T55" fmla="*/ 158 h 344"/>
                  <a:gd name="T56" fmla="*/ 60 w 335"/>
                  <a:gd name="T57" fmla="*/ 138 h 344"/>
                  <a:gd name="T58" fmla="*/ 47 w 335"/>
                  <a:gd name="T59" fmla="*/ 117 h 344"/>
                  <a:gd name="T60" fmla="*/ 40 w 335"/>
                  <a:gd name="T61" fmla="*/ 99 h 344"/>
                  <a:gd name="T62" fmla="*/ 30 w 335"/>
                  <a:gd name="T63" fmla="*/ 74 h 344"/>
                  <a:gd name="T64" fmla="*/ 23 w 335"/>
                  <a:gd name="T65" fmla="*/ 58 h 344"/>
                  <a:gd name="T66" fmla="*/ 12 w 335"/>
                  <a:gd name="T67" fmla="*/ 47 h 344"/>
                  <a:gd name="T68" fmla="*/ 8 w 335"/>
                  <a:gd name="T69" fmla="*/ 33 h 344"/>
                  <a:gd name="T70" fmla="*/ 3 w 335"/>
                  <a:gd name="T71" fmla="*/ 18 h 344"/>
                  <a:gd name="T72" fmla="*/ 4 w 335"/>
                  <a:gd name="T73" fmla="*/ 12 h 344"/>
                  <a:gd name="T74" fmla="*/ 9 w 335"/>
                  <a:gd name="T75" fmla="*/ 10 h 344"/>
                  <a:gd name="T76" fmla="*/ 20 w 335"/>
                  <a:gd name="T77" fmla="*/ 12 h 344"/>
                  <a:gd name="T78" fmla="*/ 32 w 335"/>
                  <a:gd name="T79" fmla="*/ 6 h 344"/>
                  <a:gd name="T80" fmla="*/ 45 w 335"/>
                  <a:gd name="T81" fmla="*/ 6 h 344"/>
                  <a:gd name="T82" fmla="*/ 59 w 335"/>
                  <a:gd name="T83" fmla="*/ 17 h 344"/>
                  <a:gd name="T84" fmla="*/ 97 w 335"/>
                  <a:gd name="T85" fmla="*/ 18 h 344"/>
                  <a:gd name="T86" fmla="*/ 140 w 335"/>
                  <a:gd name="T87" fmla="*/ 17 h 344"/>
                  <a:gd name="T88" fmla="*/ 159 w 335"/>
                  <a:gd name="T89" fmla="*/ 16 h 344"/>
                  <a:gd name="T90" fmla="*/ 170 w 335"/>
                  <a:gd name="T91" fmla="*/ 16 h 344"/>
                  <a:gd name="T92" fmla="*/ 180 w 335"/>
                  <a:gd name="T93" fmla="*/ 27 h 344"/>
                  <a:gd name="T94" fmla="*/ 201 w 335"/>
                  <a:gd name="T95" fmla="*/ 29 h 344"/>
                  <a:gd name="T96" fmla="*/ 229 w 335"/>
                  <a:gd name="T97" fmla="*/ 33 h 344"/>
                  <a:gd name="T98" fmla="*/ 244 w 335"/>
                  <a:gd name="T99" fmla="*/ 33 h 344"/>
                  <a:gd name="T100" fmla="*/ 271 w 335"/>
                  <a:gd name="T101" fmla="*/ 29 h 344"/>
                  <a:gd name="T102" fmla="*/ 286 w 335"/>
                  <a:gd name="T103" fmla="*/ 26 h 344"/>
                  <a:gd name="T104" fmla="*/ 293 w 335"/>
                  <a:gd name="T105" fmla="*/ 24 h 344"/>
                  <a:gd name="T106" fmla="*/ 302 w 335"/>
                  <a:gd name="T107" fmla="*/ 22 h 344"/>
                  <a:gd name="T108" fmla="*/ 319 w 335"/>
                  <a:gd name="T109" fmla="*/ 18 h 344"/>
                  <a:gd name="T110" fmla="*/ 331 w 335"/>
                  <a:gd name="T111" fmla="*/ 21 h 344"/>
                  <a:gd name="T112" fmla="*/ 335 w 335"/>
                  <a:gd name="T113" fmla="*/ 29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5" h="344">
                    <a:moveTo>
                      <a:pt x="335" y="29"/>
                    </a:moveTo>
                    <a:cubicBezTo>
                      <a:pt x="333" y="29"/>
                      <a:pt x="331" y="29"/>
                      <a:pt x="330" y="30"/>
                    </a:cubicBezTo>
                    <a:cubicBezTo>
                      <a:pt x="327" y="32"/>
                      <a:pt x="325" y="32"/>
                      <a:pt x="320" y="34"/>
                    </a:cubicBezTo>
                    <a:cubicBezTo>
                      <a:pt x="316" y="36"/>
                      <a:pt x="309" y="32"/>
                      <a:pt x="307" y="38"/>
                    </a:cubicBezTo>
                    <a:cubicBezTo>
                      <a:pt x="305" y="45"/>
                      <a:pt x="301" y="49"/>
                      <a:pt x="298" y="47"/>
                    </a:cubicBezTo>
                    <a:cubicBezTo>
                      <a:pt x="295" y="44"/>
                      <a:pt x="298" y="31"/>
                      <a:pt x="275" y="35"/>
                    </a:cubicBezTo>
                    <a:cubicBezTo>
                      <a:pt x="251" y="40"/>
                      <a:pt x="233" y="38"/>
                      <a:pt x="232" y="47"/>
                    </a:cubicBezTo>
                    <a:cubicBezTo>
                      <a:pt x="231" y="57"/>
                      <a:pt x="235" y="146"/>
                      <a:pt x="232" y="146"/>
                    </a:cubicBezTo>
                    <a:cubicBezTo>
                      <a:pt x="229" y="147"/>
                      <a:pt x="207" y="138"/>
                      <a:pt x="207" y="152"/>
                    </a:cubicBezTo>
                    <a:cubicBezTo>
                      <a:pt x="206" y="164"/>
                      <a:pt x="204" y="224"/>
                      <a:pt x="208" y="235"/>
                    </a:cubicBezTo>
                    <a:cubicBezTo>
                      <a:pt x="205" y="254"/>
                      <a:pt x="204" y="315"/>
                      <a:pt x="204" y="322"/>
                    </a:cubicBezTo>
                    <a:cubicBezTo>
                      <a:pt x="204" y="330"/>
                      <a:pt x="198" y="323"/>
                      <a:pt x="190" y="330"/>
                    </a:cubicBezTo>
                    <a:cubicBezTo>
                      <a:pt x="183" y="336"/>
                      <a:pt x="188" y="343"/>
                      <a:pt x="177" y="342"/>
                    </a:cubicBezTo>
                    <a:cubicBezTo>
                      <a:pt x="166" y="341"/>
                      <a:pt x="173" y="344"/>
                      <a:pt x="163" y="339"/>
                    </a:cubicBezTo>
                    <a:cubicBezTo>
                      <a:pt x="153" y="335"/>
                      <a:pt x="143" y="338"/>
                      <a:pt x="142" y="330"/>
                    </a:cubicBezTo>
                    <a:cubicBezTo>
                      <a:pt x="141" y="322"/>
                      <a:pt x="136" y="317"/>
                      <a:pt x="136" y="317"/>
                    </a:cubicBezTo>
                    <a:cubicBezTo>
                      <a:pt x="136" y="317"/>
                      <a:pt x="124" y="318"/>
                      <a:pt x="124" y="322"/>
                    </a:cubicBezTo>
                    <a:cubicBezTo>
                      <a:pt x="123" y="325"/>
                      <a:pt x="122" y="327"/>
                      <a:pt x="120" y="329"/>
                    </a:cubicBezTo>
                    <a:cubicBezTo>
                      <a:pt x="119" y="329"/>
                      <a:pt x="119" y="329"/>
                      <a:pt x="118" y="328"/>
                    </a:cubicBezTo>
                    <a:cubicBezTo>
                      <a:pt x="106" y="322"/>
                      <a:pt x="110" y="328"/>
                      <a:pt x="104" y="318"/>
                    </a:cubicBezTo>
                    <a:cubicBezTo>
                      <a:pt x="97" y="307"/>
                      <a:pt x="97" y="310"/>
                      <a:pt x="93" y="300"/>
                    </a:cubicBezTo>
                    <a:cubicBezTo>
                      <a:pt x="89" y="290"/>
                      <a:pt x="87" y="290"/>
                      <a:pt x="87" y="282"/>
                    </a:cubicBezTo>
                    <a:cubicBezTo>
                      <a:pt x="87" y="275"/>
                      <a:pt x="82" y="273"/>
                      <a:pt x="83" y="263"/>
                    </a:cubicBezTo>
                    <a:cubicBezTo>
                      <a:pt x="84" y="253"/>
                      <a:pt x="82" y="255"/>
                      <a:pt x="81" y="247"/>
                    </a:cubicBezTo>
                    <a:cubicBezTo>
                      <a:pt x="80" y="239"/>
                      <a:pt x="81" y="239"/>
                      <a:pt x="79" y="233"/>
                    </a:cubicBezTo>
                    <a:cubicBezTo>
                      <a:pt x="77" y="226"/>
                      <a:pt x="78" y="227"/>
                      <a:pt x="75" y="222"/>
                    </a:cubicBezTo>
                    <a:cubicBezTo>
                      <a:pt x="72" y="217"/>
                      <a:pt x="70" y="213"/>
                      <a:pt x="72" y="207"/>
                    </a:cubicBezTo>
                    <a:cubicBezTo>
                      <a:pt x="74" y="201"/>
                      <a:pt x="71" y="159"/>
                      <a:pt x="71" y="158"/>
                    </a:cubicBezTo>
                    <a:cubicBezTo>
                      <a:pt x="71" y="157"/>
                      <a:pt x="65" y="147"/>
                      <a:pt x="60" y="138"/>
                    </a:cubicBezTo>
                    <a:cubicBezTo>
                      <a:pt x="54" y="130"/>
                      <a:pt x="51" y="127"/>
                      <a:pt x="47" y="117"/>
                    </a:cubicBezTo>
                    <a:cubicBezTo>
                      <a:pt x="44" y="107"/>
                      <a:pt x="41" y="106"/>
                      <a:pt x="40" y="99"/>
                    </a:cubicBezTo>
                    <a:cubicBezTo>
                      <a:pt x="38" y="91"/>
                      <a:pt x="31" y="81"/>
                      <a:pt x="30" y="74"/>
                    </a:cubicBezTo>
                    <a:cubicBezTo>
                      <a:pt x="28" y="67"/>
                      <a:pt x="30" y="64"/>
                      <a:pt x="23" y="58"/>
                    </a:cubicBezTo>
                    <a:cubicBezTo>
                      <a:pt x="17" y="52"/>
                      <a:pt x="16" y="54"/>
                      <a:pt x="12" y="47"/>
                    </a:cubicBezTo>
                    <a:cubicBezTo>
                      <a:pt x="8" y="40"/>
                      <a:pt x="8" y="40"/>
                      <a:pt x="8" y="33"/>
                    </a:cubicBezTo>
                    <a:cubicBezTo>
                      <a:pt x="7" y="26"/>
                      <a:pt x="0" y="24"/>
                      <a:pt x="3" y="18"/>
                    </a:cubicBezTo>
                    <a:cubicBezTo>
                      <a:pt x="4" y="16"/>
                      <a:pt x="4" y="14"/>
                      <a:pt x="4" y="12"/>
                    </a:cubicBezTo>
                    <a:cubicBezTo>
                      <a:pt x="5" y="12"/>
                      <a:pt x="7" y="11"/>
                      <a:pt x="9" y="10"/>
                    </a:cubicBezTo>
                    <a:cubicBezTo>
                      <a:pt x="12" y="9"/>
                      <a:pt x="16" y="10"/>
                      <a:pt x="20" y="12"/>
                    </a:cubicBezTo>
                    <a:cubicBezTo>
                      <a:pt x="24" y="13"/>
                      <a:pt x="26" y="12"/>
                      <a:pt x="32" y="6"/>
                    </a:cubicBezTo>
                    <a:cubicBezTo>
                      <a:pt x="38" y="0"/>
                      <a:pt x="40" y="5"/>
                      <a:pt x="45" y="6"/>
                    </a:cubicBezTo>
                    <a:cubicBezTo>
                      <a:pt x="50" y="7"/>
                      <a:pt x="55" y="14"/>
                      <a:pt x="59" y="17"/>
                    </a:cubicBezTo>
                    <a:cubicBezTo>
                      <a:pt x="62" y="21"/>
                      <a:pt x="83" y="18"/>
                      <a:pt x="97" y="18"/>
                    </a:cubicBezTo>
                    <a:cubicBezTo>
                      <a:pt x="110" y="18"/>
                      <a:pt x="123" y="17"/>
                      <a:pt x="140" y="17"/>
                    </a:cubicBezTo>
                    <a:cubicBezTo>
                      <a:pt x="157" y="17"/>
                      <a:pt x="150" y="17"/>
                      <a:pt x="159" y="16"/>
                    </a:cubicBezTo>
                    <a:cubicBezTo>
                      <a:pt x="168" y="15"/>
                      <a:pt x="163" y="16"/>
                      <a:pt x="170" y="16"/>
                    </a:cubicBezTo>
                    <a:cubicBezTo>
                      <a:pt x="177" y="17"/>
                      <a:pt x="176" y="23"/>
                      <a:pt x="180" y="27"/>
                    </a:cubicBezTo>
                    <a:cubicBezTo>
                      <a:pt x="183" y="31"/>
                      <a:pt x="190" y="30"/>
                      <a:pt x="201" y="29"/>
                    </a:cubicBezTo>
                    <a:cubicBezTo>
                      <a:pt x="212" y="29"/>
                      <a:pt x="225" y="33"/>
                      <a:pt x="229" y="33"/>
                    </a:cubicBezTo>
                    <a:cubicBezTo>
                      <a:pt x="233" y="33"/>
                      <a:pt x="240" y="33"/>
                      <a:pt x="244" y="33"/>
                    </a:cubicBezTo>
                    <a:cubicBezTo>
                      <a:pt x="248" y="33"/>
                      <a:pt x="259" y="33"/>
                      <a:pt x="271" y="29"/>
                    </a:cubicBezTo>
                    <a:cubicBezTo>
                      <a:pt x="282" y="26"/>
                      <a:pt x="277" y="28"/>
                      <a:pt x="286" y="26"/>
                    </a:cubicBezTo>
                    <a:cubicBezTo>
                      <a:pt x="289" y="25"/>
                      <a:pt x="292" y="24"/>
                      <a:pt x="293" y="24"/>
                    </a:cubicBezTo>
                    <a:cubicBezTo>
                      <a:pt x="296" y="24"/>
                      <a:pt x="299" y="24"/>
                      <a:pt x="302" y="22"/>
                    </a:cubicBezTo>
                    <a:cubicBezTo>
                      <a:pt x="309" y="18"/>
                      <a:pt x="310" y="20"/>
                      <a:pt x="319" y="18"/>
                    </a:cubicBezTo>
                    <a:cubicBezTo>
                      <a:pt x="328" y="17"/>
                      <a:pt x="328" y="20"/>
                      <a:pt x="331" y="21"/>
                    </a:cubicBezTo>
                    <a:cubicBezTo>
                      <a:pt x="333" y="22"/>
                      <a:pt x="334" y="26"/>
                      <a:pt x="335" y="29"/>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904">
                <a:extLst>
                  <a:ext uri="{FF2B5EF4-FFF2-40B4-BE49-F238E27FC236}">
                    <a16:creationId xmlns:a16="http://schemas.microsoft.com/office/drawing/2014/main" id="{EEBC2F77-7F4B-EE8C-DB68-EEE1DB384042}"/>
                  </a:ext>
                </a:extLst>
              </p:cNvPr>
              <p:cNvSpPr>
                <a:spLocks/>
              </p:cNvSpPr>
              <p:nvPr/>
            </p:nvSpPr>
            <p:spPr bwMode="auto">
              <a:xfrm>
                <a:off x="2712" y="2143"/>
                <a:ext cx="187" cy="205"/>
              </a:xfrm>
              <a:custGeom>
                <a:avLst/>
                <a:gdLst>
                  <a:gd name="T0" fmla="*/ 307 w 312"/>
                  <a:gd name="T1" fmla="*/ 176 h 342"/>
                  <a:gd name="T2" fmla="*/ 307 w 312"/>
                  <a:gd name="T3" fmla="*/ 203 h 342"/>
                  <a:gd name="T4" fmla="*/ 258 w 312"/>
                  <a:gd name="T5" fmla="*/ 297 h 342"/>
                  <a:gd name="T6" fmla="*/ 283 w 312"/>
                  <a:gd name="T7" fmla="*/ 335 h 342"/>
                  <a:gd name="T8" fmla="*/ 241 w 312"/>
                  <a:gd name="T9" fmla="*/ 342 h 342"/>
                  <a:gd name="T10" fmla="*/ 198 w 312"/>
                  <a:gd name="T11" fmla="*/ 338 h 342"/>
                  <a:gd name="T12" fmla="*/ 167 w 312"/>
                  <a:gd name="T13" fmla="*/ 325 h 342"/>
                  <a:gd name="T14" fmla="*/ 137 w 312"/>
                  <a:gd name="T15" fmla="*/ 326 h 342"/>
                  <a:gd name="T16" fmla="*/ 56 w 312"/>
                  <a:gd name="T17" fmla="*/ 326 h 342"/>
                  <a:gd name="T18" fmla="*/ 29 w 312"/>
                  <a:gd name="T19" fmla="*/ 315 h 342"/>
                  <a:gd name="T20" fmla="*/ 6 w 312"/>
                  <a:gd name="T21" fmla="*/ 319 h 342"/>
                  <a:gd name="T22" fmla="*/ 2 w 312"/>
                  <a:gd name="T23" fmla="*/ 313 h 342"/>
                  <a:gd name="T24" fmla="*/ 6 w 312"/>
                  <a:gd name="T25" fmla="*/ 276 h 342"/>
                  <a:gd name="T26" fmla="*/ 15 w 312"/>
                  <a:gd name="T27" fmla="*/ 245 h 342"/>
                  <a:gd name="T28" fmla="*/ 25 w 312"/>
                  <a:gd name="T29" fmla="*/ 209 h 342"/>
                  <a:gd name="T30" fmla="*/ 40 w 312"/>
                  <a:gd name="T31" fmla="*/ 189 h 342"/>
                  <a:gd name="T32" fmla="*/ 54 w 312"/>
                  <a:gd name="T33" fmla="*/ 149 h 342"/>
                  <a:gd name="T34" fmla="*/ 43 w 312"/>
                  <a:gd name="T35" fmla="*/ 119 h 342"/>
                  <a:gd name="T36" fmla="*/ 39 w 312"/>
                  <a:gd name="T37" fmla="*/ 85 h 342"/>
                  <a:gd name="T38" fmla="*/ 37 w 312"/>
                  <a:gd name="T39" fmla="*/ 56 h 342"/>
                  <a:gd name="T40" fmla="*/ 24 w 312"/>
                  <a:gd name="T41" fmla="*/ 26 h 342"/>
                  <a:gd name="T42" fmla="*/ 16 w 312"/>
                  <a:gd name="T43" fmla="*/ 8 h 342"/>
                  <a:gd name="T44" fmla="*/ 48 w 312"/>
                  <a:gd name="T45" fmla="*/ 4 h 342"/>
                  <a:gd name="T46" fmla="*/ 128 w 312"/>
                  <a:gd name="T47" fmla="*/ 26 h 342"/>
                  <a:gd name="T48" fmla="*/ 142 w 312"/>
                  <a:gd name="T49" fmla="*/ 56 h 342"/>
                  <a:gd name="T50" fmla="*/ 178 w 312"/>
                  <a:gd name="T51" fmla="*/ 63 h 342"/>
                  <a:gd name="T52" fmla="*/ 194 w 312"/>
                  <a:gd name="T53" fmla="*/ 52 h 342"/>
                  <a:gd name="T54" fmla="*/ 217 w 312"/>
                  <a:gd name="T55" fmla="*/ 34 h 342"/>
                  <a:gd name="T56" fmla="*/ 238 w 312"/>
                  <a:gd name="T57" fmla="*/ 43 h 342"/>
                  <a:gd name="T58" fmla="*/ 255 w 312"/>
                  <a:gd name="T59" fmla="*/ 65 h 342"/>
                  <a:gd name="T60" fmla="*/ 253 w 312"/>
                  <a:gd name="T61" fmla="*/ 97 h 342"/>
                  <a:gd name="T62" fmla="*/ 266 w 312"/>
                  <a:gd name="T63" fmla="*/ 132 h 342"/>
                  <a:gd name="T64" fmla="*/ 265 w 312"/>
                  <a:gd name="T65" fmla="*/ 151 h 342"/>
                  <a:gd name="T66" fmla="*/ 291 w 312"/>
                  <a:gd name="T67" fmla="*/ 149 h 342"/>
                  <a:gd name="T68" fmla="*/ 309 w 312"/>
                  <a:gd name="T69" fmla="*/ 147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2" h="342">
                    <a:moveTo>
                      <a:pt x="309" y="166"/>
                    </a:moveTo>
                    <a:cubicBezTo>
                      <a:pt x="309" y="170"/>
                      <a:pt x="307" y="173"/>
                      <a:pt x="307" y="176"/>
                    </a:cubicBezTo>
                    <a:cubicBezTo>
                      <a:pt x="308" y="179"/>
                      <a:pt x="312" y="184"/>
                      <a:pt x="305" y="189"/>
                    </a:cubicBezTo>
                    <a:cubicBezTo>
                      <a:pt x="297" y="193"/>
                      <a:pt x="304" y="201"/>
                      <a:pt x="307" y="203"/>
                    </a:cubicBezTo>
                    <a:cubicBezTo>
                      <a:pt x="310" y="206"/>
                      <a:pt x="262" y="203"/>
                      <a:pt x="258" y="203"/>
                    </a:cubicBezTo>
                    <a:cubicBezTo>
                      <a:pt x="253" y="204"/>
                      <a:pt x="256" y="288"/>
                      <a:pt x="258" y="297"/>
                    </a:cubicBezTo>
                    <a:cubicBezTo>
                      <a:pt x="259" y="304"/>
                      <a:pt x="283" y="326"/>
                      <a:pt x="290" y="333"/>
                    </a:cubicBezTo>
                    <a:cubicBezTo>
                      <a:pt x="289" y="333"/>
                      <a:pt x="286" y="334"/>
                      <a:pt x="283" y="335"/>
                    </a:cubicBezTo>
                    <a:cubicBezTo>
                      <a:pt x="274" y="337"/>
                      <a:pt x="279" y="335"/>
                      <a:pt x="268" y="338"/>
                    </a:cubicBezTo>
                    <a:cubicBezTo>
                      <a:pt x="256" y="342"/>
                      <a:pt x="245" y="342"/>
                      <a:pt x="241" y="342"/>
                    </a:cubicBezTo>
                    <a:cubicBezTo>
                      <a:pt x="237" y="342"/>
                      <a:pt x="230" y="342"/>
                      <a:pt x="226" y="342"/>
                    </a:cubicBezTo>
                    <a:cubicBezTo>
                      <a:pt x="222" y="342"/>
                      <a:pt x="209" y="338"/>
                      <a:pt x="198" y="338"/>
                    </a:cubicBezTo>
                    <a:cubicBezTo>
                      <a:pt x="187" y="339"/>
                      <a:pt x="180" y="340"/>
                      <a:pt x="177" y="336"/>
                    </a:cubicBezTo>
                    <a:cubicBezTo>
                      <a:pt x="173" y="332"/>
                      <a:pt x="174" y="326"/>
                      <a:pt x="167" y="325"/>
                    </a:cubicBezTo>
                    <a:cubicBezTo>
                      <a:pt x="160" y="325"/>
                      <a:pt x="165" y="324"/>
                      <a:pt x="156" y="325"/>
                    </a:cubicBezTo>
                    <a:cubicBezTo>
                      <a:pt x="147" y="326"/>
                      <a:pt x="154" y="326"/>
                      <a:pt x="137" y="326"/>
                    </a:cubicBezTo>
                    <a:cubicBezTo>
                      <a:pt x="120" y="326"/>
                      <a:pt x="107" y="327"/>
                      <a:pt x="94" y="327"/>
                    </a:cubicBezTo>
                    <a:cubicBezTo>
                      <a:pt x="80" y="327"/>
                      <a:pt x="59" y="330"/>
                      <a:pt x="56" y="326"/>
                    </a:cubicBezTo>
                    <a:cubicBezTo>
                      <a:pt x="52" y="323"/>
                      <a:pt x="47" y="316"/>
                      <a:pt x="42" y="315"/>
                    </a:cubicBezTo>
                    <a:cubicBezTo>
                      <a:pt x="37" y="314"/>
                      <a:pt x="35" y="309"/>
                      <a:pt x="29" y="315"/>
                    </a:cubicBezTo>
                    <a:cubicBezTo>
                      <a:pt x="23" y="321"/>
                      <a:pt x="21" y="322"/>
                      <a:pt x="17" y="321"/>
                    </a:cubicBezTo>
                    <a:cubicBezTo>
                      <a:pt x="13" y="319"/>
                      <a:pt x="9" y="318"/>
                      <a:pt x="6" y="319"/>
                    </a:cubicBezTo>
                    <a:cubicBezTo>
                      <a:pt x="4" y="320"/>
                      <a:pt x="2" y="321"/>
                      <a:pt x="1" y="321"/>
                    </a:cubicBezTo>
                    <a:cubicBezTo>
                      <a:pt x="1" y="318"/>
                      <a:pt x="0" y="315"/>
                      <a:pt x="2" y="313"/>
                    </a:cubicBezTo>
                    <a:cubicBezTo>
                      <a:pt x="5" y="309"/>
                      <a:pt x="3" y="307"/>
                      <a:pt x="3" y="296"/>
                    </a:cubicBezTo>
                    <a:cubicBezTo>
                      <a:pt x="3" y="286"/>
                      <a:pt x="3" y="278"/>
                      <a:pt x="6" y="276"/>
                    </a:cubicBezTo>
                    <a:cubicBezTo>
                      <a:pt x="8" y="274"/>
                      <a:pt x="9" y="272"/>
                      <a:pt x="10" y="266"/>
                    </a:cubicBezTo>
                    <a:cubicBezTo>
                      <a:pt x="12" y="261"/>
                      <a:pt x="12" y="253"/>
                      <a:pt x="15" y="245"/>
                    </a:cubicBezTo>
                    <a:cubicBezTo>
                      <a:pt x="18" y="236"/>
                      <a:pt x="14" y="240"/>
                      <a:pt x="18" y="227"/>
                    </a:cubicBezTo>
                    <a:cubicBezTo>
                      <a:pt x="22" y="214"/>
                      <a:pt x="19" y="213"/>
                      <a:pt x="25" y="209"/>
                    </a:cubicBezTo>
                    <a:cubicBezTo>
                      <a:pt x="31" y="205"/>
                      <a:pt x="30" y="209"/>
                      <a:pt x="33" y="201"/>
                    </a:cubicBezTo>
                    <a:cubicBezTo>
                      <a:pt x="37" y="193"/>
                      <a:pt x="36" y="190"/>
                      <a:pt x="40" y="189"/>
                    </a:cubicBezTo>
                    <a:cubicBezTo>
                      <a:pt x="43" y="187"/>
                      <a:pt x="44" y="192"/>
                      <a:pt x="49" y="178"/>
                    </a:cubicBezTo>
                    <a:cubicBezTo>
                      <a:pt x="55" y="165"/>
                      <a:pt x="54" y="154"/>
                      <a:pt x="54" y="149"/>
                    </a:cubicBezTo>
                    <a:cubicBezTo>
                      <a:pt x="53" y="143"/>
                      <a:pt x="56" y="147"/>
                      <a:pt x="51" y="137"/>
                    </a:cubicBezTo>
                    <a:cubicBezTo>
                      <a:pt x="46" y="127"/>
                      <a:pt x="46" y="128"/>
                      <a:pt x="43" y="119"/>
                    </a:cubicBezTo>
                    <a:cubicBezTo>
                      <a:pt x="41" y="110"/>
                      <a:pt x="39" y="104"/>
                      <a:pt x="38" y="100"/>
                    </a:cubicBezTo>
                    <a:cubicBezTo>
                      <a:pt x="37" y="96"/>
                      <a:pt x="35" y="90"/>
                      <a:pt x="39" y="85"/>
                    </a:cubicBezTo>
                    <a:cubicBezTo>
                      <a:pt x="44" y="79"/>
                      <a:pt x="45" y="81"/>
                      <a:pt x="43" y="72"/>
                    </a:cubicBezTo>
                    <a:cubicBezTo>
                      <a:pt x="41" y="63"/>
                      <a:pt x="43" y="66"/>
                      <a:pt x="37" y="56"/>
                    </a:cubicBezTo>
                    <a:cubicBezTo>
                      <a:pt x="32" y="47"/>
                      <a:pt x="36" y="49"/>
                      <a:pt x="31" y="40"/>
                    </a:cubicBezTo>
                    <a:cubicBezTo>
                      <a:pt x="26" y="30"/>
                      <a:pt x="27" y="31"/>
                      <a:pt x="24" y="26"/>
                    </a:cubicBezTo>
                    <a:cubicBezTo>
                      <a:pt x="20" y="21"/>
                      <a:pt x="17" y="18"/>
                      <a:pt x="17" y="15"/>
                    </a:cubicBezTo>
                    <a:cubicBezTo>
                      <a:pt x="17" y="13"/>
                      <a:pt x="17" y="11"/>
                      <a:pt x="16" y="8"/>
                    </a:cubicBezTo>
                    <a:cubicBezTo>
                      <a:pt x="20" y="8"/>
                      <a:pt x="24" y="8"/>
                      <a:pt x="30" y="6"/>
                    </a:cubicBezTo>
                    <a:cubicBezTo>
                      <a:pt x="38" y="4"/>
                      <a:pt x="38" y="3"/>
                      <a:pt x="48" y="4"/>
                    </a:cubicBezTo>
                    <a:cubicBezTo>
                      <a:pt x="58" y="5"/>
                      <a:pt x="120" y="0"/>
                      <a:pt x="122" y="3"/>
                    </a:cubicBezTo>
                    <a:cubicBezTo>
                      <a:pt x="124" y="6"/>
                      <a:pt x="126" y="20"/>
                      <a:pt x="128" y="26"/>
                    </a:cubicBezTo>
                    <a:cubicBezTo>
                      <a:pt x="129" y="31"/>
                      <a:pt x="133" y="35"/>
                      <a:pt x="135" y="43"/>
                    </a:cubicBezTo>
                    <a:cubicBezTo>
                      <a:pt x="137" y="50"/>
                      <a:pt x="139" y="48"/>
                      <a:pt x="142" y="56"/>
                    </a:cubicBezTo>
                    <a:cubicBezTo>
                      <a:pt x="145" y="64"/>
                      <a:pt x="148" y="65"/>
                      <a:pt x="158" y="65"/>
                    </a:cubicBezTo>
                    <a:cubicBezTo>
                      <a:pt x="168" y="65"/>
                      <a:pt x="173" y="62"/>
                      <a:pt x="178" y="63"/>
                    </a:cubicBezTo>
                    <a:cubicBezTo>
                      <a:pt x="183" y="64"/>
                      <a:pt x="193" y="68"/>
                      <a:pt x="193" y="63"/>
                    </a:cubicBezTo>
                    <a:cubicBezTo>
                      <a:pt x="193" y="58"/>
                      <a:pt x="190" y="55"/>
                      <a:pt x="194" y="52"/>
                    </a:cubicBezTo>
                    <a:cubicBezTo>
                      <a:pt x="199" y="49"/>
                      <a:pt x="195" y="33"/>
                      <a:pt x="198" y="34"/>
                    </a:cubicBezTo>
                    <a:cubicBezTo>
                      <a:pt x="202" y="35"/>
                      <a:pt x="214" y="38"/>
                      <a:pt x="217" y="34"/>
                    </a:cubicBezTo>
                    <a:cubicBezTo>
                      <a:pt x="219" y="30"/>
                      <a:pt x="224" y="32"/>
                      <a:pt x="224" y="36"/>
                    </a:cubicBezTo>
                    <a:cubicBezTo>
                      <a:pt x="224" y="40"/>
                      <a:pt x="224" y="42"/>
                      <a:pt x="238" y="43"/>
                    </a:cubicBezTo>
                    <a:cubicBezTo>
                      <a:pt x="253" y="43"/>
                      <a:pt x="257" y="46"/>
                      <a:pt x="254" y="50"/>
                    </a:cubicBezTo>
                    <a:cubicBezTo>
                      <a:pt x="252" y="54"/>
                      <a:pt x="253" y="62"/>
                      <a:pt x="255" y="65"/>
                    </a:cubicBezTo>
                    <a:cubicBezTo>
                      <a:pt x="257" y="69"/>
                      <a:pt x="260" y="67"/>
                      <a:pt x="258" y="75"/>
                    </a:cubicBezTo>
                    <a:cubicBezTo>
                      <a:pt x="256" y="83"/>
                      <a:pt x="253" y="92"/>
                      <a:pt x="253" y="97"/>
                    </a:cubicBezTo>
                    <a:cubicBezTo>
                      <a:pt x="253" y="103"/>
                      <a:pt x="250" y="105"/>
                      <a:pt x="256" y="112"/>
                    </a:cubicBezTo>
                    <a:cubicBezTo>
                      <a:pt x="261" y="119"/>
                      <a:pt x="266" y="128"/>
                      <a:pt x="266" y="132"/>
                    </a:cubicBezTo>
                    <a:cubicBezTo>
                      <a:pt x="266" y="136"/>
                      <a:pt x="264" y="141"/>
                      <a:pt x="263" y="144"/>
                    </a:cubicBezTo>
                    <a:cubicBezTo>
                      <a:pt x="263" y="147"/>
                      <a:pt x="258" y="149"/>
                      <a:pt x="265" y="151"/>
                    </a:cubicBezTo>
                    <a:cubicBezTo>
                      <a:pt x="271" y="152"/>
                      <a:pt x="265" y="152"/>
                      <a:pt x="273" y="151"/>
                    </a:cubicBezTo>
                    <a:cubicBezTo>
                      <a:pt x="281" y="149"/>
                      <a:pt x="283" y="149"/>
                      <a:pt x="291" y="149"/>
                    </a:cubicBezTo>
                    <a:cubicBezTo>
                      <a:pt x="300" y="148"/>
                      <a:pt x="303" y="145"/>
                      <a:pt x="308" y="146"/>
                    </a:cubicBezTo>
                    <a:cubicBezTo>
                      <a:pt x="308" y="147"/>
                      <a:pt x="309" y="147"/>
                      <a:pt x="309" y="147"/>
                    </a:cubicBezTo>
                    <a:cubicBezTo>
                      <a:pt x="308" y="152"/>
                      <a:pt x="309" y="162"/>
                      <a:pt x="309" y="166"/>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 name="Freeform 905">
                <a:extLst>
                  <a:ext uri="{FF2B5EF4-FFF2-40B4-BE49-F238E27FC236}">
                    <a16:creationId xmlns:a16="http://schemas.microsoft.com/office/drawing/2014/main" id="{2D365F79-D8C3-99AA-1037-3DB029E42C5A}"/>
                  </a:ext>
                </a:extLst>
              </p:cNvPr>
              <p:cNvSpPr>
                <a:spLocks/>
              </p:cNvSpPr>
              <p:nvPr/>
            </p:nvSpPr>
            <p:spPr bwMode="auto">
              <a:xfrm>
                <a:off x="2718" y="2121"/>
                <a:ext cx="16" cy="23"/>
              </a:xfrm>
              <a:custGeom>
                <a:avLst/>
                <a:gdLst>
                  <a:gd name="T0" fmla="*/ 27 w 27"/>
                  <a:gd name="T1" fmla="*/ 4 h 39"/>
                  <a:gd name="T2" fmla="*/ 21 w 27"/>
                  <a:gd name="T3" fmla="*/ 10 h 39"/>
                  <a:gd name="T4" fmla="*/ 16 w 27"/>
                  <a:gd name="T5" fmla="*/ 19 h 39"/>
                  <a:gd name="T6" fmla="*/ 11 w 27"/>
                  <a:gd name="T7" fmla="*/ 37 h 39"/>
                  <a:gd name="T8" fmla="*/ 4 w 27"/>
                  <a:gd name="T9" fmla="*/ 39 h 39"/>
                  <a:gd name="T10" fmla="*/ 2 w 27"/>
                  <a:gd name="T11" fmla="*/ 22 h 39"/>
                  <a:gd name="T12" fmla="*/ 0 w 27"/>
                  <a:gd name="T13" fmla="*/ 14 h 39"/>
                  <a:gd name="T14" fmla="*/ 2 w 27"/>
                  <a:gd name="T15" fmla="*/ 9 h 39"/>
                  <a:gd name="T16" fmla="*/ 12 w 27"/>
                  <a:gd name="T17" fmla="*/ 5 h 39"/>
                  <a:gd name="T18" fmla="*/ 19 w 27"/>
                  <a:gd name="T19" fmla="*/ 1 h 39"/>
                  <a:gd name="T20" fmla="*/ 27 w 27"/>
                  <a:gd name="T2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9">
                    <a:moveTo>
                      <a:pt x="27" y="4"/>
                    </a:moveTo>
                    <a:cubicBezTo>
                      <a:pt x="26" y="6"/>
                      <a:pt x="24" y="9"/>
                      <a:pt x="21" y="10"/>
                    </a:cubicBezTo>
                    <a:cubicBezTo>
                      <a:pt x="13" y="14"/>
                      <a:pt x="14" y="14"/>
                      <a:pt x="16" y="19"/>
                    </a:cubicBezTo>
                    <a:cubicBezTo>
                      <a:pt x="18" y="24"/>
                      <a:pt x="14" y="31"/>
                      <a:pt x="11" y="37"/>
                    </a:cubicBezTo>
                    <a:cubicBezTo>
                      <a:pt x="11" y="38"/>
                      <a:pt x="8" y="39"/>
                      <a:pt x="4" y="39"/>
                    </a:cubicBezTo>
                    <a:cubicBezTo>
                      <a:pt x="2" y="31"/>
                      <a:pt x="3" y="29"/>
                      <a:pt x="2" y="22"/>
                    </a:cubicBezTo>
                    <a:cubicBezTo>
                      <a:pt x="2" y="18"/>
                      <a:pt x="1" y="16"/>
                      <a:pt x="0" y="14"/>
                    </a:cubicBezTo>
                    <a:cubicBezTo>
                      <a:pt x="0" y="13"/>
                      <a:pt x="1" y="11"/>
                      <a:pt x="2" y="9"/>
                    </a:cubicBezTo>
                    <a:cubicBezTo>
                      <a:pt x="5" y="5"/>
                      <a:pt x="6" y="8"/>
                      <a:pt x="12" y="5"/>
                    </a:cubicBezTo>
                    <a:cubicBezTo>
                      <a:pt x="17" y="2"/>
                      <a:pt x="15" y="1"/>
                      <a:pt x="19" y="1"/>
                    </a:cubicBezTo>
                    <a:cubicBezTo>
                      <a:pt x="22" y="0"/>
                      <a:pt x="24" y="1"/>
                      <a:pt x="27"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906">
                <a:extLst>
                  <a:ext uri="{FF2B5EF4-FFF2-40B4-BE49-F238E27FC236}">
                    <a16:creationId xmlns:a16="http://schemas.microsoft.com/office/drawing/2014/main" id="{7FB14567-C420-E962-1FB3-B7BB8EC4DCBA}"/>
                  </a:ext>
                </a:extLst>
              </p:cNvPr>
              <p:cNvSpPr>
                <a:spLocks/>
              </p:cNvSpPr>
              <p:nvPr/>
            </p:nvSpPr>
            <p:spPr bwMode="auto">
              <a:xfrm>
                <a:off x="2911" y="2309"/>
                <a:ext cx="118" cy="114"/>
              </a:xfrm>
              <a:custGeom>
                <a:avLst/>
                <a:gdLst>
                  <a:gd name="T0" fmla="*/ 196 w 197"/>
                  <a:gd name="T1" fmla="*/ 65 h 190"/>
                  <a:gd name="T2" fmla="*/ 194 w 197"/>
                  <a:gd name="T3" fmla="*/ 79 h 190"/>
                  <a:gd name="T4" fmla="*/ 190 w 197"/>
                  <a:gd name="T5" fmla="*/ 91 h 190"/>
                  <a:gd name="T6" fmla="*/ 190 w 197"/>
                  <a:gd name="T7" fmla="*/ 103 h 190"/>
                  <a:gd name="T8" fmla="*/ 189 w 197"/>
                  <a:gd name="T9" fmla="*/ 114 h 190"/>
                  <a:gd name="T10" fmla="*/ 192 w 197"/>
                  <a:gd name="T11" fmla="*/ 122 h 190"/>
                  <a:gd name="T12" fmla="*/ 181 w 197"/>
                  <a:gd name="T13" fmla="*/ 138 h 190"/>
                  <a:gd name="T14" fmla="*/ 177 w 197"/>
                  <a:gd name="T15" fmla="*/ 160 h 190"/>
                  <a:gd name="T16" fmla="*/ 170 w 197"/>
                  <a:gd name="T17" fmla="*/ 166 h 190"/>
                  <a:gd name="T18" fmla="*/ 154 w 197"/>
                  <a:gd name="T19" fmla="*/ 182 h 190"/>
                  <a:gd name="T20" fmla="*/ 149 w 197"/>
                  <a:gd name="T21" fmla="*/ 188 h 190"/>
                  <a:gd name="T22" fmla="*/ 131 w 197"/>
                  <a:gd name="T23" fmla="*/ 188 h 190"/>
                  <a:gd name="T24" fmla="*/ 113 w 197"/>
                  <a:gd name="T25" fmla="*/ 183 h 190"/>
                  <a:gd name="T26" fmla="*/ 97 w 197"/>
                  <a:gd name="T27" fmla="*/ 182 h 190"/>
                  <a:gd name="T28" fmla="*/ 91 w 197"/>
                  <a:gd name="T29" fmla="*/ 172 h 190"/>
                  <a:gd name="T30" fmla="*/ 63 w 197"/>
                  <a:gd name="T31" fmla="*/ 155 h 190"/>
                  <a:gd name="T32" fmla="*/ 60 w 197"/>
                  <a:gd name="T33" fmla="*/ 134 h 190"/>
                  <a:gd name="T34" fmla="*/ 49 w 197"/>
                  <a:gd name="T35" fmla="*/ 125 h 190"/>
                  <a:gd name="T36" fmla="*/ 35 w 197"/>
                  <a:gd name="T37" fmla="*/ 115 h 190"/>
                  <a:gd name="T38" fmla="*/ 22 w 197"/>
                  <a:gd name="T39" fmla="*/ 103 h 190"/>
                  <a:gd name="T40" fmla="*/ 13 w 197"/>
                  <a:gd name="T41" fmla="*/ 83 h 190"/>
                  <a:gd name="T42" fmla="*/ 1 w 197"/>
                  <a:gd name="T43" fmla="*/ 63 h 190"/>
                  <a:gd name="T44" fmla="*/ 0 w 197"/>
                  <a:gd name="T45" fmla="*/ 61 h 190"/>
                  <a:gd name="T46" fmla="*/ 8 w 197"/>
                  <a:gd name="T47" fmla="*/ 61 h 190"/>
                  <a:gd name="T48" fmla="*/ 22 w 197"/>
                  <a:gd name="T49" fmla="*/ 65 h 190"/>
                  <a:gd name="T50" fmla="*/ 38 w 197"/>
                  <a:gd name="T51" fmla="*/ 69 h 190"/>
                  <a:gd name="T52" fmla="*/ 53 w 197"/>
                  <a:gd name="T53" fmla="*/ 58 h 190"/>
                  <a:gd name="T54" fmla="*/ 62 w 197"/>
                  <a:gd name="T55" fmla="*/ 46 h 190"/>
                  <a:gd name="T56" fmla="*/ 71 w 197"/>
                  <a:gd name="T57" fmla="*/ 35 h 190"/>
                  <a:gd name="T58" fmla="*/ 86 w 197"/>
                  <a:gd name="T59" fmla="*/ 29 h 190"/>
                  <a:gd name="T60" fmla="*/ 90 w 197"/>
                  <a:gd name="T61" fmla="*/ 16 h 190"/>
                  <a:gd name="T62" fmla="*/ 99 w 197"/>
                  <a:gd name="T63" fmla="*/ 5 h 190"/>
                  <a:gd name="T64" fmla="*/ 121 w 197"/>
                  <a:gd name="T65" fmla="*/ 0 h 190"/>
                  <a:gd name="T66" fmla="*/ 130 w 197"/>
                  <a:gd name="T67" fmla="*/ 0 h 190"/>
                  <a:gd name="T68" fmla="*/ 131 w 197"/>
                  <a:gd name="T69" fmla="*/ 7 h 190"/>
                  <a:gd name="T70" fmla="*/ 151 w 197"/>
                  <a:gd name="T71" fmla="*/ 11 h 190"/>
                  <a:gd name="T72" fmla="*/ 168 w 197"/>
                  <a:gd name="T73" fmla="*/ 19 h 190"/>
                  <a:gd name="T74" fmla="*/ 184 w 197"/>
                  <a:gd name="T75" fmla="*/ 25 h 190"/>
                  <a:gd name="T76" fmla="*/ 194 w 197"/>
                  <a:gd name="T77" fmla="*/ 33 h 190"/>
                  <a:gd name="T78" fmla="*/ 194 w 197"/>
                  <a:gd name="T79" fmla="*/ 43 h 190"/>
                  <a:gd name="T80" fmla="*/ 196 w 197"/>
                  <a:gd name="T81" fmla="*/ 6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7" h="190">
                    <a:moveTo>
                      <a:pt x="196" y="65"/>
                    </a:moveTo>
                    <a:cubicBezTo>
                      <a:pt x="195" y="72"/>
                      <a:pt x="196" y="73"/>
                      <a:pt x="194" y="79"/>
                    </a:cubicBezTo>
                    <a:cubicBezTo>
                      <a:pt x="193" y="84"/>
                      <a:pt x="191" y="85"/>
                      <a:pt x="190" y="91"/>
                    </a:cubicBezTo>
                    <a:cubicBezTo>
                      <a:pt x="189" y="97"/>
                      <a:pt x="190" y="99"/>
                      <a:pt x="190" y="103"/>
                    </a:cubicBezTo>
                    <a:cubicBezTo>
                      <a:pt x="190" y="107"/>
                      <a:pt x="186" y="111"/>
                      <a:pt x="189" y="114"/>
                    </a:cubicBezTo>
                    <a:cubicBezTo>
                      <a:pt x="192" y="116"/>
                      <a:pt x="195" y="117"/>
                      <a:pt x="192" y="122"/>
                    </a:cubicBezTo>
                    <a:cubicBezTo>
                      <a:pt x="189" y="127"/>
                      <a:pt x="182" y="133"/>
                      <a:pt x="181" y="138"/>
                    </a:cubicBezTo>
                    <a:cubicBezTo>
                      <a:pt x="180" y="142"/>
                      <a:pt x="176" y="157"/>
                      <a:pt x="177" y="160"/>
                    </a:cubicBezTo>
                    <a:cubicBezTo>
                      <a:pt x="177" y="163"/>
                      <a:pt x="177" y="161"/>
                      <a:pt x="170" y="166"/>
                    </a:cubicBezTo>
                    <a:cubicBezTo>
                      <a:pt x="163" y="171"/>
                      <a:pt x="157" y="178"/>
                      <a:pt x="154" y="182"/>
                    </a:cubicBezTo>
                    <a:cubicBezTo>
                      <a:pt x="152" y="183"/>
                      <a:pt x="151" y="185"/>
                      <a:pt x="149" y="188"/>
                    </a:cubicBezTo>
                    <a:cubicBezTo>
                      <a:pt x="145" y="186"/>
                      <a:pt x="142" y="190"/>
                      <a:pt x="131" y="188"/>
                    </a:cubicBezTo>
                    <a:cubicBezTo>
                      <a:pt x="121" y="185"/>
                      <a:pt x="121" y="184"/>
                      <a:pt x="113" y="183"/>
                    </a:cubicBezTo>
                    <a:cubicBezTo>
                      <a:pt x="107" y="182"/>
                      <a:pt x="100" y="181"/>
                      <a:pt x="97" y="182"/>
                    </a:cubicBezTo>
                    <a:cubicBezTo>
                      <a:pt x="98" y="178"/>
                      <a:pt x="98" y="174"/>
                      <a:pt x="91" y="172"/>
                    </a:cubicBezTo>
                    <a:cubicBezTo>
                      <a:pt x="80" y="168"/>
                      <a:pt x="65" y="167"/>
                      <a:pt x="63" y="155"/>
                    </a:cubicBezTo>
                    <a:cubicBezTo>
                      <a:pt x="60" y="144"/>
                      <a:pt x="69" y="137"/>
                      <a:pt x="60" y="134"/>
                    </a:cubicBezTo>
                    <a:cubicBezTo>
                      <a:pt x="50" y="131"/>
                      <a:pt x="50" y="130"/>
                      <a:pt x="49" y="125"/>
                    </a:cubicBezTo>
                    <a:cubicBezTo>
                      <a:pt x="48" y="121"/>
                      <a:pt x="41" y="119"/>
                      <a:pt x="35" y="115"/>
                    </a:cubicBezTo>
                    <a:cubicBezTo>
                      <a:pt x="28" y="111"/>
                      <a:pt x="26" y="111"/>
                      <a:pt x="22" y="103"/>
                    </a:cubicBezTo>
                    <a:cubicBezTo>
                      <a:pt x="18" y="94"/>
                      <a:pt x="18" y="96"/>
                      <a:pt x="13" y="83"/>
                    </a:cubicBezTo>
                    <a:cubicBezTo>
                      <a:pt x="8" y="71"/>
                      <a:pt x="1" y="63"/>
                      <a:pt x="1" y="63"/>
                    </a:cubicBezTo>
                    <a:cubicBezTo>
                      <a:pt x="1" y="63"/>
                      <a:pt x="1" y="62"/>
                      <a:pt x="0" y="61"/>
                    </a:cubicBezTo>
                    <a:cubicBezTo>
                      <a:pt x="3" y="60"/>
                      <a:pt x="6" y="61"/>
                      <a:pt x="8" y="61"/>
                    </a:cubicBezTo>
                    <a:cubicBezTo>
                      <a:pt x="13" y="61"/>
                      <a:pt x="16" y="63"/>
                      <a:pt x="22" y="65"/>
                    </a:cubicBezTo>
                    <a:cubicBezTo>
                      <a:pt x="28" y="67"/>
                      <a:pt x="34" y="69"/>
                      <a:pt x="38" y="69"/>
                    </a:cubicBezTo>
                    <a:cubicBezTo>
                      <a:pt x="42" y="69"/>
                      <a:pt x="45" y="64"/>
                      <a:pt x="53" y="58"/>
                    </a:cubicBezTo>
                    <a:cubicBezTo>
                      <a:pt x="61" y="53"/>
                      <a:pt x="59" y="53"/>
                      <a:pt x="62" y="46"/>
                    </a:cubicBezTo>
                    <a:cubicBezTo>
                      <a:pt x="65" y="38"/>
                      <a:pt x="67" y="39"/>
                      <a:pt x="71" y="35"/>
                    </a:cubicBezTo>
                    <a:cubicBezTo>
                      <a:pt x="74" y="31"/>
                      <a:pt x="82" y="31"/>
                      <a:pt x="86" y="29"/>
                    </a:cubicBezTo>
                    <a:cubicBezTo>
                      <a:pt x="91" y="27"/>
                      <a:pt x="90" y="22"/>
                      <a:pt x="90" y="16"/>
                    </a:cubicBezTo>
                    <a:cubicBezTo>
                      <a:pt x="90" y="10"/>
                      <a:pt x="97" y="9"/>
                      <a:pt x="99" y="5"/>
                    </a:cubicBezTo>
                    <a:cubicBezTo>
                      <a:pt x="101" y="0"/>
                      <a:pt x="115" y="0"/>
                      <a:pt x="121" y="0"/>
                    </a:cubicBezTo>
                    <a:cubicBezTo>
                      <a:pt x="125" y="0"/>
                      <a:pt x="128" y="0"/>
                      <a:pt x="130" y="0"/>
                    </a:cubicBezTo>
                    <a:cubicBezTo>
                      <a:pt x="129" y="3"/>
                      <a:pt x="128" y="5"/>
                      <a:pt x="131" y="7"/>
                    </a:cubicBezTo>
                    <a:cubicBezTo>
                      <a:pt x="137" y="10"/>
                      <a:pt x="140" y="7"/>
                      <a:pt x="151" y="11"/>
                    </a:cubicBezTo>
                    <a:cubicBezTo>
                      <a:pt x="161" y="15"/>
                      <a:pt x="161" y="17"/>
                      <a:pt x="168" y="19"/>
                    </a:cubicBezTo>
                    <a:cubicBezTo>
                      <a:pt x="175" y="22"/>
                      <a:pt x="177" y="20"/>
                      <a:pt x="184" y="25"/>
                    </a:cubicBezTo>
                    <a:cubicBezTo>
                      <a:pt x="192" y="30"/>
                      <a:pt x="194" y="30"/>
                      <a:pt x="194" y="33"/>
                    </a:cubicBezTo>
                    <a:cubicBezTo>
                      <a:pt x="194" y="36"/>
                      <a:pt x="191" y="36"/>
                      <a:pt x="194" y="43"/>
                    </a:cubicBezTo>
                    <a:cubicBezTo>
                      <a:pt x="197" y="51"/>
                      <a:pt x="196" y="59"/>
                      <a:pt x="196" y="65"/>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 name="Freeform 907">
                <a:extLst>
                  <a:ext uri="{FF2B5EF4-FFF2-40B4-BE49-F238E27FC236}">
                    <a16:creationId xmlns:a16="http://schemas.microsoft.com/office/drawing/2014/main" id="{5F99A1C9-2BCC-3040-F353-19740E04B9DC}"/>
                  </a:ext>
                </a:extLst>
              </p:cNvPr>
              <p:cNvSpPr>
                <a:spLocks/>
              </p:cNvSpPr>
              <p:nvPr/>
            </p:nvSpPr>
            <p:spPr bwMode="auto">
              <a:xfrm>
                <a:off x="2864" y="2183"/>
                <a:ext cx="177" cy="167"/>
              </a:xfrm>
              <a:custGeom>
                <a:avLst/>
                <a:gdLst>
                  <a:gd name="T0" fmla="*/ 286 w 296"/>
                  <a:gd name="T1" fmla="*/ 75 h 279"/>
                  <a:gd name="T2" fmla="*/ 286 w 296"/>
                  <a:gd name="T3" fmla="*/ 107 h 279"/>
                  <a:gd name="T4" fmla="*/ 278 w 296"/>
                  <a:gd name="T5" fmla="*/ 127 h 279"/>
                  <a:gd name="T6" fmla="*/ 270 w 296"/>
                  <a:gd name="T7" fmla="*/ 152 h 279"/>
                  <a:gd name="T8" fmla="*/ 277 w 296"/>
                  <a:gd name="T9" fmla="*/ 164 h 279"/>
                  <a:gd name="T10" fmla="*/ 211 w 296"/>
                  <a:gd name="T11" fmla="*/ 205 h 279"/>
                  <a:gd name="T12" fmla="*/ 200 w 296"/>
                  <a:gd name="T13" fmla="*/ 210 h 279"/>
                  <a:gd name="T14" fmla="*/ 169 w 296"/>
                  <a:gd name="T15" fmla="*/ 226 h 279"/>
                  <a:gd name="T16" fmla="*/ 150 w 296"/>
                  <a:gd name="T17" fmla="*/ 245 h 279"/>
                  <a:gd name="T18" fmla="*/ 132 w 296"/>
                  <a:gd name="T19" fmla="*/ 268 h 279"/>
                  <a:gd name="T20" fmla="*/ 101 w 296"/>
                  <a:gd name="T21" fmla="*/ 275 h 279"/>
                  <a:gd name="T22" fmla="*/ 79 w 296"/>
                  <a:gd name="T23" fmla="*/ 271 h 279"/>
                  <a:gd name="T24" fmla="*/ 63 w 296"/>
                  <a:gd name="T25" fmla="*/ 260 h 279"/>
                  <a:gd name="T26" fmla="*/ 37 w 296"/>
                  <a:gd name="T27" fmla="*/ 266 h 279"/>
                  <a:gd name="T28" fmla="*/ 5 w 296"/>
                  <a:gd name="T29" fmla="*/ 136 h 279"/>
                  <a:gd name="T30" fmla="*/ 52 w 296"/>
                  <a:gd name="T31" fmla="*/ 122 h 279"/>
                  <a:gd name="T32" fmla="*/ 56 w 296"/>
                  <a:gd name="T33" fmla="*/ 99 h 279"/>
                  <a:gd name="T34" fmla="*/ 62 w 296"/>
                  <a:gd name="T35" fmla="*/ 81 h 279"/>
                  <a:gd name="T36" fmla="*/ 72 w 296"/>
                  <a:gd name="T37" fmla="*/ 88 h 279"/>
                  <a:gd name="T38" fmla="*/ 91 w 296"/>
                  <a:gd name="T39" fmla="*/ 99 h 279"/>
                  <a:gd name="T40" fmla="*/ 126 w 296"/>
                  <a:gd name="T41" fmla="*/ 106 h 279"/>
                  <a:gd name="T42" fmla="*/ 139 w 296"/>
                  <a:gd name="T43" fmla="*/ 106 h 279"/>
                  <a:gd name="T44" fmla="*/ 152 w 296"/>
                  <a:gd name="T45" fmla="*/ 116 h 279"/>
                  <a:gd name="T46" fmla="*/ 167 w 296"/>
                  <a:gd name="T47" fmla="*/ 129 h 279"/>
                  <a:gd name="T48" fmla="*/ 182 w 296"/>
                  <a:gd name="T49" fmla="*/ 147 h 279"/>
                  <a:gd name="T50" fmla="*/ 194 w 296"/>
                  <a:gd name="T51" fmla="*/ 145 h 279"/>
                  <a:gd name="T52" fmla="*/ 196 w 296"/>
                  <a:gd name="T53" fmla="*/ 112 h 279"/>
                  <a:gd name="T54" fmla="*/ 176 w 296"/>
                  <a:gd name="T55" fmla="*/ 114 h 279"/>
                  <a:gd name="T56" fmla="*/ 164 w 296"/>
                  <a:gd name="T57" fmla="*/ 91 h 279"/>
                  <a:gd name="T58" fmla="*/ 171 w 296"/>
                  <a:gd name="T59" fmla="*/ 62 h 279"/>
                  <a:gd name="T60" fmla="*/ 168 w 296"/>
                  <a:gd name="T61" fmla="*/ 34 h 279"/>
                  <a:gd name="T62" fmla="*/ 178 w 296"/>
                  <a:gd name="T63" fmla="*/ 20 h 279"/>
                  <a:gd name="T64" fmla="*/ 193 w 296"/>
                  <a:gd name="T65" fmla="*/ 6 h 279"/>
                  <a:gd name="T66" fmla="*/ 224 w 296"/>
                  <a:gd name="T67" fmla="*/ 0 h 279"/>
                  <a:gd name="T68" fmla="*/ 249 w 296"/>
                  <a:gd name="T69" fmla="*/ 20 h 279"/>
                  <a:gd name="T70" fmla="*/ 279 w 296"/>
                  <a:gd name="T71" fmla="*/ 37 h 279"/>
                  <a:gd name="T72" fmla="*/ 287 w 296"/>
                  <a:gd name="T73" fmla="*/ 48 h 279"/>
                  <a:gd name="T74" fmla="*/ 294 w 296"/>
                  <a:gd name="T75" fmla="*/ 6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6" h="279">
                    <a:moveTo>
                      <a:pt x="294" y="69"/>
                    </a:moveTo>
                    <a:cubicBezTo>
                      <a:pt x="293" y="72"/>
                      <a:pt x="285" y="68"/>
                      <a:pt x="286" y="75"/>
                    </a:cubicBezTo>
                    <a:cubicBezTo>
                      <a:pt x="286" y="83"/>
                      <a:pt x="289" y="86"/>
                      <a:pt x="288" y="93"/>
                    </a:cubicBezTo>
                    <a:cubicBezTo>
                      <a:pt x="286" y="99"/>
                      <a:pt x="284" y="100"/>
                      <a:pt x="286" y="107"/>
                    </a:cubicBezTo>
                    <a:cubicBezTo>
                      <a:pt x="288" y="113"/>
                      <a:pt x="295" y="119"/>
                      <a:pt x="290" y="120"/>
                    </a:cubicBezTo>
                    <a:cubicBezTo>
                      <a:pt x="285" y="122"/>
                      <a:pt x="279" y="124"/>
                      <a:pt x="278" y="127"/>
                    </a:cubicBezTo>
                    <a:cubicBezTo>
                      <a:pt x="277" y="131"/>
                      <a:pt x="281" y="133"/>
                      <a:pt x="277" y="139"/>
                    </a:cubicBezTo>
                    <a:cubicBezTo>
                      <a:pt x="272" y="146"/>
                      <a:pt x="269" y="147"/>
                      <a:pt x="270" y="152"/>
                    </a:cubicBezTo>
                    <a:cubicBezTo>
                      <a:pt x="271" y="157"/>
                      <a:pt x="270" y="158"/>
                      <a:pt x="276" y="163"/>
                    </a:cubicBezTo>
                    <a:cubicBezTo>
                      <a:pt x="277" y="163"/>
                      <a:pt x="277" y="163"/>
                      <a:pt x="277" y="164"/>
                    </a:cubicBezTo>
                    <a:cubicBezTo>
                      <a:pt x="261" y="170"/>
                      <a:pt x="208" y="192"/>
                      <a:pt x="207" y="194"/>
                    </a:cubicBezTo>
                    <a:cubicBezTo>
                      <a:pt x="205" y="197"/>
                      <a:pt x="210" y="200"/>
                      <a:pt x="211" y="205"/>
                    </a:cubicBezTo>
                    <a:cubicBezTo>
                      <a:pt x="211" y="207"/>
                      <a:pt x="210" y="209"/>
                      <a:pt x="209" y="210"/>
                    </a:cubicBezTo>
                    <a:cubicBezTo>
                      <a:pt x="207" y="210"/>
                      <a:pt x="204" y="210"/>
                      <a:pt x="200" y="210"/>
                    </a:cubicBezTo>
                    <a:cubicBezTo>
                      <a:pt x="194" y="210"/>
                      <a:pt x="180" y="210"/>
                      <a:pt x="178" y="215"/>
                    </a:cubicBezTo>
                    <a:cubicBezTo>
                      <a:pt x="176" y="219"/>
                      <a:pt x="169" y="220"/>
                      <a:pt x="169" y="226"/>
                    </a:cubicBezTo>
                    <a:cubicBezTo>
                      <a:pt x="169" y="232"/>
                      <a:pt x="170" y="237"/>
                      <a:pt x="165" y="239"/>
                    </a:cubicBezTo>
                    <a:cubicBezTo>
                      <a:pt x="161" y="241"/>
                      <a:pt x="153" y="241"/>
                      <a:pt x="150" y="245"/>
                    </a:cubicBezTo>
                    <a:cubicBezTo>
                      <a:pt x="146" y="249"/>
                      <a:pt x="144" y="248"/>
                      <a:pt x="141" y="256"/>
                    </a:cubicBezTo>
                    <a:cubicBezTo>
                      <a:pt x="138" y="263"/>
                      <a:pt x="140" y="263"/>
                      <a:pt x="132" y="268"/>
                    </a:cubicBezTo>
                    <a:cubicBezTo>
                      <a:pt x="124" y="274"/>
                      <a:pt x="121" y="279"/>
                      <a:pt x="117" y="279"/>
                    </a:cubicBezTo>
                    <a:cubicBezTo>
                      <a:pt x="113" y="279"/>
                      <a:pt x="107" y="277"/>
                      <a:pt x="101" y="275"/>
                    </a:cubicBezTo>
                    <a:cubicBezTo>
                      <a:pt x="95" y="273"/>
                      <a:pt x="92" y="271"/>
                      <a:pt x="87" y="271"/>
                    </a:cubicBezTo>
                    <a:cubicBezTo>
                      <a:pt x="85" y="271"/>
                      <a:pt x="82" y="270"/>
                      <a:pt x="79" y="271"/>
                    </a:cubicBezTo>
                    <a:cubicBezTo>
                      <a:pt x="78" y="268"/>
                      <a:pt x="77" y="264"/>
                      <a:pt x="75" y="263"/>
                    </a:cubicBezTo>
                    <a:cubicBezTo>
                      <a:pt x="72" y="262"/>
                      <a:pt x="72" y="259"/>
                      <a:pt x="63" y="260"/>
                    </a:cubicBezTo>
                    <a:cubicBezTo>
                      <a:pt x="54" y="262"/>
                      <a:pt x="53" y="260"/>
                      <a:pt x="46" y="264"/>
                    </a:cubicBezTo>
                    <a:cubicBezTo>
                      <a:pt x="43" y="266"/>
                      <a:pt x="40" y="266"/>
                      <a:pt x="37" y="266"/>
                    </a:cubicBezTo>
                    <a:cubicBezTo>
                      <a:pt x="30" y="259"/>
                      <a:pt x="6" y="237"/>
                      <a:pt x="5" y="230"/>
                    </a:cubicBezTo>
                    <a:cubicBezTo>
                      <a:pt x="3" y="221"/>
                      <a:pt x="0" y="137"/>
                      <a:pt x="5" y="136"/>
                    </a:cubicBezTo>
                    <a:cubicBezTo>
                      <a:pt x="9" y="136"/>
                      <a:pt x="57" y="139"/>
                      <a:pt x="54" y="136"/>
                    </a:cubicBezTo>
                    <a:cubicBezTo>
                      <a:pt x="51" y="134"/>
                      <a:pt x="44" y="126"/>
                      <a:pt x="52" y="122"/>
                    </a:cubicBezTo>
                    <a:cubicBezTo>
                      <a:pt x="59" y="117"/>
                      <a:pt x="55" y="112"/>
                      <a:pt x="54" y="109"/>
                    </a:cubicBezTo>
                    <a:cubicBezTo>
                      <a:pt x="54" y="106"/>
                      <a:pt x="56" y="103"/>
                      <a:pt x="56" y="99"/>
                    </a:cubicBezTo>
                    <a:cubicBezTo>
                      <a:pt x="56" y="95"/>
                      <a:pt x="55" y="85"/>
                      <a:pt x="56" y="80"/>
                    </a:cubicBezTo>
                    <a:cubicBezTo>
                      <a:pt x="59" y="80"/>
                      <a:pt x="59" y="77"/>
                      <a:pt x="62" y="81"/>
                    </a:cubicBezTo>
                    <a:cubicBezTo>
                      <a:pt x="65" y="85"/>
                      <a:pt x="60" y="93"/>
                      <a:pt x="65" y="91"/>
                    </a:cubicBezTo>
                    <a:cubicBezTo>
                      <a:pt x="70" y="90"/>
                      <a:pt x="61" y="88"/>
                      <a:pt x="72" y="88"/>
                    </a:cubicBezTo>
                    <a:cubicBezTo>
                      <a:pt x="83" y="88"/>
                      <a:pt x="87" y="83"/>
                      <a:pt x="88" y="88"/>
                    </a:cubicBezTo>
                    <a:cubicBezTo>
                      <a:pt x="88" y="94"/>
                      <a:pt x="84" y="95"/>
                      <a:pt x="91" y="99"/>
                    </a:cubicBezTo>
                    <a:cubicBezTo>
                      <a:pt x="97" y="102"/>
                      <a:pt x="99" y="104"/>
                      <a:pt x="107" y="106"/>
                    </a:cubicBezTo>
                    <a:cubicBezTo>
                      <a:pt x="116" y="107"/>
                      <a:pt x="125" y="110"/>
                      <a:pt x="126" y="106"/>
                    </a:cubicBezTo>
                    <a:cubicBezTo>
                      <a:pt x="127" y="101"/>
                      <a:pt x="128" y="97"/>
                      <a:pt x="130" y="98"/>
                    </a:cubicBezTo>
                    <a:cubicBezTo>
                      <a:pt x="133" y="99"/>
                      <a:pt x="137" y="103"/>
                      <a:pt x="139" y="106"/>
                    </a:cubicBezTo>
                    <a:cubicBezTo>
                      <a:pt x="141" y="108"/>
                      <a:pt x="140" y="112"/>
                      <a:pt x="142" y="114"/>
                    </a:cubicBezTo>
                    <a:cubicBezTo>
                      <a:pt x="145" y="116"/>
                      <a:pt x="149" y="115"/>
                      <a:pt x="152" y="116"/>
                    </a:cubicBezTo>
                    <a:cubicBezTo>
                      <a:pt x="155" y="117"/>
                      <a:pt x="155" y="117"/>
                      <a:pt x="159" y="120"/>
                    </a:cubicBezTo>
                    <a:cubicBezTo>
                      <a:pt x="164" y="124"/>
                      <a:pt x="166" y="124"/>
                      <a:pt x="167" y="129"/>
                    </a:cubicBezTo>
                    <a:cubicBezTo>
                      <a:pt x="168" y="134"/>
                      <a:pt x="173" y="136"/>
                      <a:pt x="174" y="140"/>
                    </a:cubicBezTo>
                    <a:cubicBezTo>
                      <a:pt x="175" y="144"/>
                      <a:pt x="178" y="148"/>
                      <a:pt x="182" y="147"/>
                    </a:cubicBezTo>
                    <a:cubicBezTo>
                      <a:pt x="186" y="147"/>
                      <a:pt x="186" y="143"/>
                      <a:pt x="189" y="143"/>
                    </a:cubicBezTo>
                    <a:cubicBezTo>
                      <a:pt x="191" y="143"/>
                      <a:pt x="194" y="141"/>
                      <a:pt x="194" y="145"/>
                    </a:cubicBezTo>
                    <a:cubicBezTo>
                      <a:pt x="195" y="148"/>
                      <a:pt x="198" y="147"/>
                      <a:pt x="198" y="147"/>
                    </a:cubicBezTo>
                    <a:cubicBezTo>
                      <a:pt x="198" y="147"/>
                      <a:pt x="200" y="108"/>
                      <a:pt x="196" y="112"/>
                    </a:cubicBezTo>
                    <a:cubicBezTo>
                      <a:pt x="191" y="116"/>
                      <a:pt x="192" y="119"/>
                      <a:pt x="186" y="119"/>
                    </a:cubicBezTo>
                    <a:cubicBezTo>
                      <a:pt x="181" y="119"/>
                      <a:pt x="177" y="116"/>
                      <a:pt x="176" y="114"/>
                    </a:cubicBezTo>
                    <a:cubicBezTo>
                      <a:pt x="175" y="112"/>
                      <a:pt x="173" y="112"/>
                      <a:pt x="168" y="105"/>
                    </a:cubicBezTo>
                    <a:cubicBezTo>
                      <a:pt x="163" y="97"/>
                      <a:pt x="160" y="96"/>
                      <a:pt x="164" y="91"/>
                    </a:cubicBezTo>
                    <a:cubicBezTo>
                      <a:pt x="168" y="86"/>
                      <a:pt x="168" y="82"/>
                      <a:pt x="169" y="76"/>
                    </a:cubicBezTo>
                    <a:cubicBezTo>
                      <a:pt x="171" y="70"/>
                      <a:pt x="172" y="64"/>
                      <a:pt x="171" y="62"/>
                    </a:cubicBezTo>
                    <a:cubicBezTo>
                      <a:pt x="170" y="60"/>
                      <a:pt x="170" y="51"/>
                      <a:pt x="169" y="47"/>
                    </a:cubicBezTo>
                    <a:cubicBezTo>
                      <a:pt x="169" y="42"/>
                      <a:pt x="170" y="35"/>
                      <a:pt x="168" y="34"/>
                    </a:cubicBezTo>
                    <a:cubicBezTo>
                      <a:pt x="165" y="32"/>
                      <a:pt x="159" y="33"/>
                      <a:pt x="164" y="29"/>
                    </a:cubicBezTo>
                    <a:cubicBezTo>
                      <a:pt x="169" y="25"/>
                      <a:pt x="178" y="24"/>
                      <a:pt x="178" y="20"/>
                    </a:cubicBezTo>
                    <a:cubicBezTo>
                      <a:pt x="178" y="16"/>
                      <a:pt x="174" y="11"/>
                      <a:pt x="179" y="10"/>
                    </a:cubicBezTo>
                    <a:cubicBezTo>
                      <a:pt x="183" y="9"/>
                      <a:pt x="181" y="6"/>
                      <a:pt x="193" y="6"/>
                    </a:cubicBezTo>
                    <a:cubicBezTo>
                      <a:pt x="205" y="6"/>
                      <a:pt x="209" y="4"/>
                      <a:pt x="210" y="4"/>
                    </a:cubicBezTo>
                    <a:cubicBezTo>
                      <a:pt x="211" y="3"/>
                      <a:pt x="220" y="1"/>
                      <a:pt x="224" y="0"/>
                    </a:cubicBezTo>
                    <a:cubicBezTo>
                      <a:pt x="225" y="4"/>
                      <a:pt x="227" y="7"/>
                      <a:pt x="228" y="8"/>
                    </a:cubicBezTo>
                    <a:cubicBezTo>
                      <a:pt x="233" y="14"/>
                      <a:pt x="242" y="15"/>
                      <a:pt x="249" y="20"/>
                    </a:cubicBezTo>
                    <a:cubicBezTo>
                      <a:pt x="249" y="20"/>
                      <a:pt x="262" y="26"/>
                      <a:pt x="267" y="29"/>
                    </a:cubicBezTo>
                    <a:cubicBezTo>
                      <a:pt x="272" y="31"/>
                      <a:pt x="276" y="29"/>
                      <a:pt x="279" y="37"/>
                    </a:cubicBezTo>
                    <a:cubicBezTo>
                      <a:pt x="279" y="37"/>
                      <a:pt x="279" y="37"/>
                      <a:pt x="279" y="37"/>
                    </a:cubicBezTo>
                    <a:cubicBezTo>
                      <a:pt x="283" y="45"/>
                      <a:pt x="287" y="42"/>
                      <a:pt x="287" y="48"/>
                    </a:cubicBezTo>
                    <a:cubicBezTo>
                      <a:pt x="288" y="54"/>
                      <a:pt x="288" y="54"/>
                      <a:pt x="291" y="57"/>
                    </a:cubicBezTo>
                    <a:cubicBezTo>
                      <a:pt x="293" y="60"/>
                      <a:pt x="296" y="65"/>
                      <a:pt x="294" y="69"/>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908">
                <a:extLst>
                  <a:ext uri="{FF2B5EF4-FFF2-40B4-BE49-F238E27FC236}">
                    <a16:creationId xmlns:a16="http://schemas.microsoft.com/office/drawing/2014/main" id="{B6C430BD-F454-57C4-594E-B991512D55BE}"/>
                  </a:ext>
                </a:extLst>
              </p:cNvPr>
              <p:cNvSpPr>
                <a:spLocks/>
              </p:cNvSpPr>
              <p:nvPr/>
            </p:nvSpPr>
            <p:spPr bwMode="auto">
              <a:xfrm>
                <a:off x="2987" y="2224"/>
                <a:ext cx="159" cy="275"/>
              </a:xfrm>
              <a:custGeom>
                <a:avLst/>
                <a:gdLst>
                  <a:gd name="T0" fmla="*/ 258 w 265"/>
                  <a:gd name="T1" fmla="*/ 133 h 459"/>
                  <a:gd name="T2" fmla="*/ 246 w 265"/>
                  <a:gd name="T3" fmla="*/ 156 h 459"/>
                  <a:gd name="T4" fmla="*/ 224 w 265"/>
                  <a:gd name="T5" fmla="*/ 177 h 459"/>
                  <a:gd name="T6" fmla="*/ 202 w 265"/>
                  <a:gd name="T7" fmla="*/ 189 h 459"/>
                  <a:gd name="T8" fmla="*/ 180 w 265"/>
                  <a:gd name="T9" fmla="*/ 196 h 459"/>
                  <a:gd name="T10" fmla="*/ 164 w 265"/>
                  <a:gd name="T11" fmla="*/ 215 h 459"/>
                  <a:gd name="T12" fmla="*/ 150 w 265"/>
                  <a:gd name="T13" fmla="*/ 226 h 459"/>
                  <a:gd name="T14" fmla="*/ 127 w 265"/>
                  <a:gd name="T15" fmla="*/ 246 h 459"/>
                  <a:gd name="T16" fmla="*/ 113 w 265"/>
                  <a:gd name="T17" fmla="*/ 261 h 459"/>
                  <a:gd name="T18" fmla="*/ 108 w 265"/>
                  <a:gd name="T19" fmla="*/ 278 h 459"/>
                  <a:gd name="T20" fmla="*/ 118 w 265"/>
                  <a:gd name="T21" fmla="*/ 299 h 459"/>
                  <a:gd name="T22" fmla="*/ 122 w 265"/>
                  <a:gd name="T23" fmla="*/ 319 h 459"/>
                  <a:gd name="T24" fmla="*/ 127 w 265"/>
                  <a:gd name="T25" fmla="*/ 344 h 459"/>
                  <a:gd name="T26" fmla="*/ 121 w 265"/>
                  <a:gd name="T27" fmla="*/ 368 h 459"/>
                  <a:gd name="T28" fmla="*/ 112 w 265"/>
                  <a:gd name="T29" fmla="*/ 394 h 459"/>
                  <a:gd name="T30" fmla="*/ 88 w 265"/>
                  <a:gd name="T31" fmla="*/ 405 h 459"/>
                  <a:gd name="T32" fmla="*/ 61 w 265"/>
                  <a:gd name="T33" fmla="*/ 415 h 459"/>
                  <a:gd name="T34" fmla="*/ 52 w 265"/>
                  <a:gd name="T35" fmla="*/ 437 h 459"/>
                  <a:gd name="T36" fmla="*/ 57 w 265"/>
                  <a:gd name="T37" fmla="*/ 459 h 459"/>
                  <a:gd name="T38" fmla="*/ 35 w 265"/>
                  <a:gd name="T39" fmla="*/ 457 h 459"/>
                  <a:gd name="T40" fmla="*/ 38 w 265"/>
                  <a:gd name="T41" fmla="*/ 434 h 459"/>
                  <a:gd name="T42" fmla="*/ 36 w 265"/>
                  <a:gd name="T43" fmla="*/ 426 h 459"/>
                  <a:gd name="T44" fmla="*/ 36 w 265"/>
                  <a:gd name="T45" fmla="*/ 389 h 459"/>
                  <a:gd name="T46" fmla="*/ 29 w 265"/>
                  <a:gd name="T47" fmla="*/ 356 h 459"/>
                  <a:gd name="T48" fmla="*/ 23 w 265"/>
                  <a:gd name="T49" fmla="*/ 330 h 459"/>
                  <a:gd name="T50" fmla="*/ 44 w 265"/>
                  <a:gd name="T51" fmla="*/ 308 h 459"/>
                  <a:gd name="T52" fmla="*/ 55 w 265"/>
                  <a:gd name="T53" fmla="*/ 280 h 459"/>
                  <a:gd name="T54" fmla="*/ 63 w 265"/>
                  <a:gd name="T55" fmla="*/ 256 h 459"/>
                  <a:gd name="T56" fmla="*/ 64 w 265"/>
                  <a:gd name="T57" fmla="*/ 233 h 459"/>
                  <a:gd name="T58" fmla="*/ 70 w 265"/>
                  <a:gd name="T59" fmla="*/ 207 h 459"/>
                  <a:gd name="T60" fmla="*/ 68 w 265"/>
                  <a:gd name="T61" fmla="*/ 175 h 459"/>
                  <a:gd name="T62" fmla="*/ 42 w 265"/>
                  <a:gd name="T63" fmla="*/ 161 h 459"/>
                  <a:gd name="T64" fmla="*/ 5 w 265"/>
                  <a:gd name="T65" fmla="*/ 149 h 459"/>
                  <a:gd name="T66" fmla="*/ 6 w 265"/>
                  <a:gd name="T67" fmla="*/ 137 h 459"/>
                  <a:gd name="T68" fmla="*/ 72 w 265"/>
                  <a:gd name="T69" fmla="*/ 96 h 459"/>
                  <a:gd name="T70" fmla="*/ 92 w 265"/>
                  <a:gd name="T71" fmla="*/ 110 h 459"/>
                  <a:gd name="T72" fmla="*/ 111 w 265"/>
                  <a:gd name="T73" fmla="*/ 127 h 459"/>
                  <a:gd name="T74" fmla="*/ 103 w 265"/>
                  <a:gd name="T75" fmla="*/ 155 h 459"/>
                  <a:gd name="T76" fmla="*/ 120 w 265"/>
                  <a:gd name="T77" fmla="*/ 182 h 459"/>
                  <a:gd name="T78" fmla="*/ 126 w 265"/>
                  <a:gd name="T79" fmla="*/ 171 h 459"/>
                  <a:gd name="T80" fmla="*/ 135 w 265"/>
                  <a:gd name="T81" fmla="*/ 154 h 459"/>
                  <a:gd name="T82" fmla="*/ 140 w 265"/>
                  <a:gd name="T83" fmla="*/ 122 h 459"/>
                  <a:gd name="T84" fmla="*/ 119 w 265"/>
                  <a:gd name="T85" fmla="*/ 85 h 459"/>
                  <a:gd name="T86" fmla="*/ 116 w 265"/>
                  <a:gd name="T87" fmla="*/ 75 h 459"/>
                  <a:gd name="T88" fmla="*/ 116 w 265"/>
                  <a:gd name="T89" fmla="*/ 47 h 459"/>
                  <a:gd name="T90" fmla="*/ 122 w 265"/>
                  <a:gd name="T91" fmla="*/ 29 h 459"/>
                  <a:gd name="T92" fmla="*/ 152 w 265"/>
                  <a:gd name="T93" fmla="*/ 27 h 459"/>
                  <a:gd name="T94" fmla="*/ 179 w 265"/>
                  <a:gd name="T95" fmla="*/ 31 h 459"/>
                  <a:gd name="T96" fmla="*/ 201 w 265"/>
                  <a:gd name="T97" fmla="*/ 18 h 459"/>
                  <a:gd name="T98" fmla="*/ 227 w 265"/>
                  <a:gd name="T99" fmla="*/ 17 h 459"/>
                  <a:gd name="T100" fmla="*/ 259 w 265"/>
                  <a:gd name="T101" fmla="*/ 0 h 459"/>
                  <a:gd name="T102" fmla="*/ 259 w 265"/>
                  <a:gd name="T103" fmla="*/ 18 h 459"/>
                  <a:gd name="T104" fmla="*/ 259 w 265"/>
                  <a:gd name="T105" fmla="*/ 49 h 459"/>
                  <a:gd name="T106" fmla="*/ 259 w 265"/>
                  <a:gd name="T107" fmla="*/ 88 h 459"/>
                  <a:gd name="T108" fmla="*/ 264 w 265"/>
                  <a:gd name="T109" fmla="*/ 11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5" h="459">
                    <a:moveTo>
                      <a:pt x="263" y="121"/>
                    </a:moveTo>
                    <a:cubicBezTo>
                      <a:pt x="261" y="129"/>
                      <a:pt x="258" y="129"/>
                      <a:pt x="258" y="133"/>
                    </a:cubicBezTo>
                    <a:cubicBezTo>
                      <a:pt x="257" y="137"/>
                      <a:pt x="259" y="141"/>
                      <a:pt x="255" y="145"/>
                    </a:cubicBezTo>
                    <a:cubicBezTo>
                      <a:pt x="251" y="150"/>
                      <a:pt x="249" y="152"/>
                      <a:pt x="246" y="156"/>
                    </a:cubicBezTo>
                    <a:cubicBezTo>
                      <a:pt x="243" y="161"/>
                      <a:pt x="237" y="163"/>
                      <a:pt x="234" y="167"/>
                    </a:cubicBezTo>
                    <a:cubicBezTo>
                      <a:pt x="231" y="171"/>
                      <a:pt x="228" y="176"/>
                      <a:pt x="224" y="177"/>
                    </a:cubicBezTo>
                    <a:cubicBezTo>
                      <a:pt x="220" y="178"/>
                      <a:pt x="217" y="180"/>
                      <a:pt x="215" y="182"/>
                    </a:cubicBezTo>
                    <a:cubicBezTo>
                      <a:pt x="212" y="184"/>
                      <a:pt x="206" y="187"/>
                      <a:pt x="202" y="189"/>
                    </a:cubicBezTo>
                    <a:cubicBezTo>
                      <a:pt x="198" y="190"/>
                      <a:pt x="192" y="190"/>
                      <a:pt x="192" y="191"/>
                    </a:cubicBezTo>
                    <a:cubicBezTo>
                      <a:pt x="192" y="192"/>
                      <a:pt x="184" y="192"/>
                      <a:pt x="180" y="196"/>
                    </a:cubicBezTo>
                    <a:cubicBezTo>
                      <a:pt x="176" y="200"/>
                      <a:pt x="174" y="201"/>
                      <a:pt x="169" y="205"/>
                    </a:cubicBezTo>
                    <a:cubicBezTo>
                      <a:pt x="163" y="209"/>
                      <a:pt x="164" y="214"/>
                      <a:pt x="164" y="215"/>
                    </a:cubicBezTo>
                    <a:cubicBezTo>
                      <a:pt x="164" y="217"/>
                      <a:pt x="161" y="216"/>
                      <a:pt x="158" y="219"/>
                    </a:cubicBezTo>
                    <a:cubicBezTo>
                      <a:pt x="155" y="222"/>
                      <a:pt x="151" y="222"/>
                      <a:pt x="150" y="226"/>
                    </a:cubicBezTo>
                    <a:cubicBezTo>
                      <a:pt x="148" y="230"/>
                      <a:pt x="146" y="232"/>
                      <a:pt x="140" y="236"/>
                    </a:cubicBezTo>
                    <a:cubicBezTo>
                      <a:pt x="134" y="240"/>
                      <a:pt x="129" y="241"/>
                      <a:pt x="127" y="246"/>
                    </a:cubicBezTo>
                    <a:cubicBezTo>
                      <a:pt x="125" y="250"/>
                      <a:pt x="126" y="253"/>
                      <a:pt x="121" y="257"/>
                    </a:cubicBezTo>
                    <a:cubicBezTo>
                      <a:pt x="116" y="261"/>
                      <a:pt x="118" y="257"/>
                      <a:pt x="113" y="261"/>
                    </a:cubicBezTo>
                    <a:cubicBezTo>
                      <a:pt x="108" y="264"/>
                      <a:pt x="107" y="262"/>
                      <a:pt x="107" y="268"/>
                    </a:cubicBezTo>
                    <a:cubicBezTo>
                      <a:pt x="108" y="274"/>
                      <a:pt x="107" y="274"/>
                      <a:pt x="108" y="278"/>
                    </a:cubicBezTo>
                    <a:cubicBezTo>
                      <a:pt x="109" y="282"/>
                      <a:pt x="114" y="284"/>
                      <a:pt x="116" y="288"/>
                    </a:cubicBezTo>
                    <a:cubicBezTo>
                      <a:pt x="118" y="292"/>
                      <a:pt x="118" y="295"/>
                      <a:pt x="118" y="299"/>
                    </a:cubicBezTo>
                    <a:cubicBezTo>
                      <a:pt x="117" y="303"/>
                      <a:pt x="119" y="306"/>
                      <a:pt x="121" y="309"/>
                    </a:cubicBezTo>
                    <a:cubicBezTo>
                      <a:pt x="122" y="312"/>
                      <a:pt x="122" y="315"/>
                      <a:pt x="122" y="319"/>
                    </a:cubicBezTo>
                    <a:cubicBezTo>
                      <a:pt x="122" y="324"/>
                      <a:pt x="121" y="319"/>
                      <a:pt x="124" y="329"/>
                    </a:cubicBezTo>
                    <a:cubicBezTo>
                      <a:pt x="128" y="338"/>
                      <a:pt x="128" y="340"/>
                      <a:pt x="127" y="344"/>
                    </a:cubicBezTo>
                    <a:cubicBezTo>
                      <a:pt x="127" y="349"/>
                      <a:pt x="128" y="356"/>
                      <a:pt x="126" y="358"/>
                    </a:cubicBezTo>
                    <a:cubicBezTo>
                      <a:pt x="124" y="359"/>
                      <a:pt x="120" y="362"/>
                      <a:pt x="121" y="368"/>
                    </a:cubicBezTo>
                    <a:cubicBezTo>
                      <a:pt x="122" y="373"/>
                      <a:pt x="126" y="376"/>
                      <a:pt x="123" y="381"/>
                    </a:cubicBezTo>
                    <a:cubicBezTo>
                      <a:pt x="120" y="385"/>
                      <a:pt x="117" y="392"/>
                      <a:pt x="112" y="394"/>
                    </a:cubicBezTo>
                    <a:cubicBezTo>
                      <a:pt x="107" y="397"/>
                      <a:pt x="108" y="393"/>
                      <a:pt x="102" y="398"/>
                    </a:cubicBezTo>
                    <a:cubicBezTo>
                      <a:pt x="95" y="402"/>
                      <a:pt x="96" y="402"/>
                      <a:pt x="88" y="405"/>
                    </a:cubicBezTo>
                    <a:cubicBezTo>
                      <a:pt x="81" y="408"/>
                      <a:pt x="83" y="408"/>
                      <a:pt x="74" y="411"/>
                    </a:cubicBezTo>
                    <a:cubicBezTo>
                      <a:pt x="66" y="414"/>
                      <a:pt x="66" y="410"/>
                      <a:pt x="61" y="415"/>
                    </a:cubicBezTo>
                    <a:cubicBezTo>
                      <a:pt x="56" y="420"/>
                      <a:pt x="51" y="419"/>
                      <a:pt x="51" y="424"/>
                    </a:cubicBezTo>
                    <a:cubicBezTo>
                      <a:pt x="50" y="429"/>
                      <a:pt x="49" y="434"/>
                      <a:pt x="52" y="437"/>
                    </a:cubicBezTo>
                    <a:cubicBezTo>
                      <a:pt x="55" y="440"/>
                      <a:pt x="57" y="445"/>
                      <a:pt x="57" y="449"/>
                    </a:cubicBezTo>
                    <a:cubicBezTo>
                      <a:pt x="57" y="452"/>
                      <a:pt x="58" y="454"/>
                      <a:pt x="57" y="459"/>
                    </a:cubicBezTo>
                    <a:cubicBezTo>
                      <a:pt x="52" y="458"/>
                      <a:pt x="40" y="457"/>
                      <a:pt x="36" y="457"/>
                    </a:cubicBezTo>
                    <a:cubicBezTo>
                      <a:pt x="35" y="457"/>
                      <a:pt x="35" y="457"/>
                      <a:pt x="35" y="457"/>
                    </a:cubicBezTo>
                    <a:cubicBezTo>
                      <a:pt x="33" y="456"/>
                      <a:pt x="36" y="453"/>
                      <a:pt x="39" y="446"/>
                    </a:cubicBezTo>
                    <a:cubicBezTo>
                      <a:pt x="43" y="439"/>
                      <a:pt x="40" y="439"/>
                      <a:pt x="38" y="434"/>
                    </a:cubicBezTo>
                    <a:cubicBezTo>
                      <a:pt x="38" y="433"/>
                      <a:pt x="38" y="432"/>
                      <a:pt x="37" y="432"/>
                    </a:cubicBezTo>
                    <a:cubicBezTo>
                      <a:pt x="36" y="428"/>
                      <a:pt x="35" y="429"/>
                      <a:pt x="36" y="426"/>
                    </a:cubicBezTo>
                    <a:cubicBezTo>
                      <a:pt x="37" y="422"/>
                      <a:pt x="37" y="414"/>
                      <a:pt x="36" y="403"/>
                    </a:cubicBezTo>
                    <a:cubicBezTo>
                      <a:pt x="36" y="393"/>
                      <a:pt x="36" y="395"/>
                      <a:pt x="36" y="389"/>
                    </a:cubicBezTo>
                    <a:cubicBezTo>
                      <a:pt x="36" y="383"/>
                      <a:pt x="34" y="378"/>
                      <a:pt x="29" y="369"/>
                    </a:cubicBezTo>
                    <a:cubicBezTo>
                      <a:pt x="25" y="361"/>
                      <a:pt x="29" y="363"/>
                      <a:pt x="29" y="356"/>
                    </a:cubicBezTo>
                    <a:cubicBezTo>
                      <a:pt x="28" y="348"/>
                      <a:pt x="27" y="345"/>
                      <a:pt x="24" y="338"/>
                    </a:cubicBezTo>
                    <a:cubicBezTo>
                      <a:pt x="22" y="335"/>
                      <a:pt x="22" y="332"/>
                      <a:pt x="23" y="330"/>
                    </a:cubicBezTo>
                    <a:cubicBezTo>
                      <a:pt x="25" y="327"/>
                      <a:pt x="26" y="325"/>
                      <a:pt x="28" y="324"/>
                    </a:cubicBezTo>
                    <a:cubicBezTo>
                      <a:pt x="31" y="320"/>
                      <a:pt x="37" y="313"/>
                      <a:pt x="44" y="308"/>
                    </a:cubicBezTo>
                    <a:cubicBezTo>
                      <a:pt x="51" y="303"/>
                      <a:pt x="51" y="305"/>
                      <a:pt x="51" y="302"/>
                    </a:cubicBezTo>
                    <a:cubicBezTo>
                      <a:pt x="50" y="299"/>
                      <a:pt x="54" y="284"/>
                      <a:pt x="55" y="280"/>
                    </a:cubicBezTo>
                    <a:cubicBezTo>
                      <a:pt x="56" y="275"/>
                      <a:pt x="63" y="269"/>
                      <a:pt x="66" y="264"/>
                    </a:cubicBezTo>
                    <a:cubicBezTo>
                      <a:pt x="69" y="259"/>
                      <a:pt x="66" y="258"/>
                      <a:pt x="63" y="256"/>
                    </a:cubicBezTo>
                    <a:cubicBezTo>
                      <a:pt x="60" y="253"/>
                      <a:pt x="64" y="249"/>
                      <a:pt x="64" y="245"/>
                    </a:cubicBezTo>
                    <a:cubicBezTo>
                      <a:pt x="64" y="241"/>
                      <a:pt x="63" y="239"/>
                      <a:pt x="64" y="233"/>
                    </a:cubicBezTo>
                    <a:cubicBezTo>
                      <a:pt x="65" y="227"/>
                      <a:pt x="67" y="226"/>
                      <a:pt x="68" y="221"/>
                    </a:cubicBezTo>
                    <a:cubicBezTo>
                      <a:pt x="70" y="215"/>
                      <a:pt x="69" y="214"/>
                      <a:pt x="70" y="207"/>
                    </a:cubicBezTo>
                    <a:cubicBezTo>
                      <a:pt x="70" y="201"/>
                      <a:pt x="71" y="193"/>
                      <a:pt x="68" y="185"/>
                    </a:cubicBezTo>
                    <a:cubicBezTo>
                      <a:pt x="65" y="178"/>
                      <a:pt x="68" y="178"/>
                      <a:pt x="68" y="175"/>
                    </a:cubicBezTo>
                    <a:cubicBezTo>
                      <a:pt x="68" y="172"/>
                      <a:pt x="66" y="172"/>
                      <a:pt x="58" y="167"/>
                    </a:cubicBezTo>
                    <a:cubicBezTo>
                      <a:pt x="51" y="162"/>
                      <a:pt x="49" y="164"/>
                      <a:pt x="42" y="161"/>
                    </a:cubicBezTo>
                    <a:cubicBezTo>
                      <a:pt x="35" y="159"/>
                      <a:pt x="35" y="157"/>
                      <a:pt x="25" y="153"/>
                    </a:cubicBezTo>
                    <a:cubicBezTo>
                      <a:pt x="14" y="149"/>
                      <a:pt x="11" y="152"/>
                      <a:pt x="5" y="149"/>
                    </a:cubicBezTo>
                    <a:cubicBezTo>
                      <a:pt x="2" y="147"/>
                      <a:pt x="3" y="145"/>
                      <a:pt x="4" y="142"/>
                    </a:cubicBezTo>
                    <a:cubicBezTo>
                      <a:pt x="5" y="141"/>
                      <a:pt x="6" y="139"/>
                      <a:pt x="6" y="137"/>
                    </a:cubicBezTo>
                    <a:cubicBezTo>
                      <a:pt x="5" y="132"/>
                      <a:pt x="0" y="129"/>
                      <a:pt x="2" y="126"/>
                    </a:cubicBezTo>
                    <a:cubicBezTo>
                      <a:pt x="3" y="124"/>
                      <a:pt x="56" y="102"/>
                      <a:pt x="72" y="96"/>
                    </a:cubicBezTo>
                    <a:cubicBezTo>
                      <a:pt x="78" y="100"/>
                      <a:pt x="82" y="104"/>
                      <a:pt x="84" y="107"/>
                    </a:cubicBezTo>
                    <a:cubicBezTo>
                      <a:pt x="86" y="110"/>
                      <a:pt x="82" y="110"/>
                      <a:pt x="92" y="110"/>
                    </a:cubicBezTo>
                    <a:cubicBezTo>
                      <a:pt x="101" y="110"/>
                      <a:pt x="103" y="105"/>
                      <a:pt x="108" y="110"/>
                    </a:cubicBezTo>
                    <a:cubicBezTo>
                      <a:pt x="112" y="115"/>
                      <a:pt x="112" y="120"/>
                      <a:pt x="111" y="127"/>
                    </a:cubicBezTo>
                    <a:cubicBezTo>
                      <a:pt x="109" y="133"/>
                      <a:pt x="106" y="134"/>
                      <a:pt x="105" y="140"/>
                    </a:cubicBezTo>
                    <a:cubicBezTo>
                      <a:pt x="104" y="147"/>
                      <a:pt x="96" y="145"/>
                      <a:pt x="103" y="155"/>
                    </a:cubicBezTo>
                    <a:cubicBezTo>
                      <a:pt x="110" y="164"/>
                      <a:pt x="110" y="164"/>
                      <a:pt x="114" y="171"/>
                    </a:cubicBezTo>
                    <a:cubicBezTo>
                      <a:pt x="117" y="177"/>
                      <a:pt x="117" y="179"/>
                      <a:pt x="120" y="182"/>
                    </a:cubicBezTo>
                    <a:cubicBezTo>
                      <a:pt x="122" y="185"/>
                      <a:pt x="125" y="191"/>
                      <a:pt x="126" y="184"/>
                    </a:cubicBezTo>
                    <a:cubicBezTo>
                      <a:pt x="127" y="177"/>
                      <a:pt x="127" y="177"/>
                      <a:pt x="126" y="171"/>
                    </a:cubicBezTo>
                    <a:cubicBezTo>
                      <a:pt x="125" y="166"/>
                      <a:pt x="121" y="167"/>
                      <a:pt x="125" y="162"/>
                    </a:cubicBezTo>
                    <a:cubicBezTo>
                      <a:pt x="129" y="157"/>
                      <a:pt x="129" y="153"/>
                      <a:pt x="135" y="154"/>
                    </a:cubicBezTo>
                    <a:cubicBezTo>
                      <a:pt x="142" y="154"/>
                      <a:pt x="140" y="151"/>
                      <a:pt x="140" y="143"/>
                    </a:cubicBezTo>
                    <a:cubicBezTo>
                      <a:pt x="140" y="136"/>
                      <a:pt x="136" y="126"/>
                      <a:pt x="140" y="122"/>
                    </a:cubicBezTo>
                    <a:cubicBezTo>
                      <a:pt x="144" y="118"/>
                      <a:pt x="148" y="122"/>
                      <a:pt x="140" y="108"/>
                    </a:cubicBezTo>
                    <a:cubicBezTo>
                      <a:pt x="132" y="94"/>
                      <a:pt x="122" y="88"/>
                      <a:pt x="119" y="85"/>
                    </a:cubicBezTo>
                    <a:cubicBezTo>
                      <a:pt x="119" y="85"/>
                      <a:pt x="119" y="85"/>
                      <a:pt x="119" y="85"/>
                    </a:cubicBezTo>
                    <a:cubicBezTo>
                      <a:pt x="117" y="82"/>
                      <a:pt x="116" y="79"/>
                      <a:pt x="116" y="75"/>
                    </a:cubicBezTo>
                    <a:cubicBezTo>
                      <a:pt x="115" y="71"/>
                      <a:pt x="116" y="65"/>
                      <a:pt x="115" y="59"/>
                    </a:cubicBezTo>
                    <a:cubicBezTo>
                      <a:pt x="114" y="52"/>
                      <a:pt x="115" y="49"/>
                      <a:pt x="116" y="47"/>
                    </a:cubicBezTo>
                    <a:cubicBezTo>
                      <a:pt x="117" y="44"/>
                      <a:pt x="123" y="38"/>
                      <a:pt x="123" y="35"/>
                    </a:cubicBezTo>
                    <a:cubicBezTo>
                      <a:pt x="123" y="33"/>
                      <a:pt x="123" y="31"/>
                      <a:pt x="122" y="29"/>
                    </a:cubicBezTo>
                    <a:cubicBezTo>
                      <a:pt x="127" y="31"/>
                      <a:pt x="131" y="30"/>
                      <a:pt x="135" y="28"/>
                    </a:cubicBezTo>
                    <a:cubicBezTo>
                      <a:pt x="142" y="24"/>
                      <a:pt x="147" y="21"/>
                      <a:pt x="152" y="27"/>
                    </a:cubicBezTo>
                    <a:cubicBezTo>
                      <a:pt x="156" y="32"/>
                      <a:pt x="163" y="38"/>
                      <a:pt x="167" y="32"/>
                    </a:cubicBezTo>
                    <a:cubicBezTo>
                      <a:pt x="171" y="27"/>
                      <a:pt x="175" y="29"/>
                      <a:pt x="179" y="31"/>
                    </a:cubicBezTo>
                    <a:cubicBezTo>
                      <a:pt x="183" y="33"/>
                      <a:pt x="193" y="26"/>
                      <a:pt x="195" y="23"/>
                    </a:cubicBezTo>
                    <a:cubicBezTo>
                      <a:pt x="197" y="19"/>
                      <a:pt x="196" y="14"/>
                      <a:pt x="201" y="18"/>
                    </a:cubicBezTo>
                    <a:cubicBezTo>
                      <a:pt x="205" y="23"/>
                      <a:pt x="202" y="26"/>
                      <a:pt x="212" y="22"/>
                    </a:cubicBezTo>
                    <a:cubicBezTo>
                      <a:pt x="221" y="18"/>
                      <a:pt x="220" y="19"/>
                      <a:pt x="227" y="17"/>
                    </a:cubicBezTo>
                    <a:cubicBezTo>
                      <a:pt x="234" y="15"/>
                      <a:pt x="237" y="8"/>
                      <a:pt x="243" y="6"/>
                    </a:cubicBezTo>
                    <a:cubicBezTo>
                      <a:pt x="248" y="4"/>
                      <a:pt x="256" y="1"/>
                      <a:pt x="259" y="0"/>
                    </a:cubicBezTo>
                    <a:cubicBezTo>
                      <a:pt x="262" y="2"/>
                      <a:pt x="264" y="2"/>
                      <a:pt x="263" y="7"/>
                    </a:cubicBezTo>
                    <a:cubicBezTo>
                      <a:pt x="263" y="12"/>
                      <a:pt x="260" y="13"/>
                      <a:pt x="259" y="18"/>
                    </a:cubicBezTo>
                    <a:cubicBezTo>
                      <a:pt x="259" y="24"/>
                      <a:pt x="256" y="30"/>
                      <a:pt x="258" y="36"/>
                    </a:cubicBezTo>
                    <a:cubicBezTo>
                      <a:pt x="260" y="43"/>
                      <a:pt x="258" y="40"/>
                      <a:pt x="259" y="49"/>
                    </a:cubicBezTo>
                    <a:cubicBezTo>
                      <a:pt x="259" y="58"/>
                      <a:pt x="261" y="59"/>
                      <a:pt x="259" y="70"/>
                    </a:cubicBezTo>
                    <a:cubicBezTo>
                      <a:pt x="258" y="80"/>
                      <a:pt x="259" y="81"/>
                      <a:pt x="259" y="88"/>
                    </a:cubicBezTo>
                    <a:cubicBezTo>
                      <a:pt x="259" y="94"/>
                      <a:pt x="261" y="92"/>
                      <a:pt x="262" y="100"/>
                    </a:cubicBezTo>
                    <a:cubicBezTo>
                      <a:pt x="263" y="107"/>
                      <a:pt x="264" y="105"/>
                      <a:pt x="264" y="110"/>
                    </a:cubicBezTo>
                    <a:cubicBezTo>
                      <a:pt x="265" y="115"/>
                      <a:pt x="264" y="113"/>
                      <a:pt x="263" y="121"/>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909">
                <a:extLst>
                  <a:ext uri="{FF2B5EF4-FFF2-40B4-BE49-F238E27FC236}">
                    <a16:creationId xmlns:a16="http://schemas.microsoft.com/office/drawing/2014/main" id="{6170808A-EBB6-4EA0-DA08-B20C790F40FC}"/>
                  </a:ext>
                </a:extLst>
              </p:cNvPr>
              <p:cNvSpPr>
                <a:spLocks/>
              </p:cNvSpPr>
              <p:nvPr/>
            </p:nvSpPr>
            <p:spPr bwMode="auto">
              <a:xfrm>
                <a:off x="3025" y="2205"/>
                <a:ext cx="50" cy="133"/>
              </a:xfrm>
              <a:custGeom>
                <a:avLst/>
                <a:gdLst>
                  <a:gd name="T0" fmla="*/ 76 w 84"/>
                  <a:gd name="T1" fmla="*/ 153 h 222"/>
                  <a:gd name="T2" fmla="*/ 76 w 84"/>
                  <a:gd name="T3" fmla="*/ 174 h 222"/>
                  <a:gd name="T4" fmla="*/ 71 w 84"/>
                  <a:gd name="T5" fmla="*/ 185 h 222"/>
                  <a:gd name="T6" fmla="*/ 61 w 84"/>
                  <a:gd name="T7" fmla="*/ 193 h 222"/>
                  <a:gd name="T8" fmla="*/ 62 w 84"/>
                  <a:gd name="T9" fmla="*/ 202 h 222"/>
                  <a:gd name="T10" fmla="*/ 62 w 84"/>
                  <a:gd name="T11" fmla="*/ 215 h 222"/>
                  <a:gd name="T12" fmla="*/ 56 w 84"/>
                  <a:gd name="T13" fmla="*/ 213 h 222"/>
                  <a:gd name="T14" fmla="*/ 50 w 84"/>
                  <a:gd name="T15" fmla="*/ 202 h 222"/>
                  <a:gd name="T16" fmla="*/ 39 w 84"/>
                  <a:gd name="T17" fmla="*/ 186 h 222"/>
                  <a:gd name="T18" fmla="*/ 41 w 84"/>
                  <a:gd name="T19" fmla="*/ 171 h 222"/>
                  <a:gd name="T20" fmla="*/ 47 w 84"/>
                  <a:gd name="T21" fmla="*/ 158 h 222"/>
                  <a:gd name="T22" fmla="*/ 44 w 84"/>
                  <a:gd name="T23" fmla="*/ 141 h 222"/>
                  <a:gd name="T24" fmla="*/ 28 w 84"/>
                  <a:gd name="T25" fmla="*/ 141 h 222"/>
                  <a:gd name="T26" fmla="*/ 20 w 84"/>
                  <a:gd name="T27" fmla="*/ 138 h 222"/>
                  <a:gd name="T28" fmla="*/ 8 w 84"/>
                  <a:gd name="T29" fmla="*/ 127 h 222"/>
                  <a:gd name="T30" fmla="*/ 7 w 84"/>
                  <a:gd name="T31" fmla="*/ 126 h 222"/>
                  <a:gd name="T32" fmla="*/ 1 w 84"/>
                  <a:gd name="T33" fmla="*/ 115 h 222"/>
                  <a:gd name="T34" fmla="*/ 8 w 84"/>
                  <a:gd name="T35" fmla="*/ 102 h 222"/>
                  <a:gd name="T36" fmla="*/ 9 w 84"/>
                  <a:gd name="T37" fmla="*/ 90 h 222"/>
                  <a:gd name="T38" fmla="*/ 21 w 84"/>
                  <a:gd name="T39" fmla="*/ 83 h 222"/>
                  <a:gd name="T40" fmla="*/ 17 w 84"/>
                  <a:gd name="T41" fmla="*/ 70 h 222"/>
                  <a:gd name="T42" fmla="*/ 19 w 84"/>
                  <a:gd name="T43" fmla="*/ 56 h 222"/>
                  <a:gd name="T44" fmla="*/ 17 w 84"/>
                  <a:gd name="T45" fmla="*/ 38 h 222"/>
                  <a:gd name="T46" fmla="*/ 25 w 84"/>
                  <a:gd name="T47" fmla="*/ 32 h 222"/>
                  <a:gd name="T48" fmla="*/ 22 w 84"/>
                  <a:gd name="T49" fmla="*/ 20 h 222"/>
                  <a:gd name="T50" fmla="*/ 18 w 84"/>
                  <a:gd name="T51" fmla="*/ 11 h 222"/>
                  <a:gd name="T52" fmla="*/ 10 w 84"/>
                  <a:gd name="T53" fmla="*/ 0 h 222"/>
                  <a:gd name="T54" fmla="*/ 10 w 84"/>
                  <a:gd name="T55" fmla="*/ 0 h 222"/>
                  <a:gd name="T56" fmla="*/ 27 w 84"/>
                  <a:gd name="T57" fmla="*/ 2 h 222"/>
                  <a:gd name="T58" fmla="*/ 33 w 84"/>
                  <a:gd name="T59" fmla="*/ 4 h 222"/>
                  <a:gd name="T60" fmla="*/ 36 w 84"/>
                  <a:gd name="T61" fmla="*/ 21 h 222"/>
                  <a:gd name="T62" fmla="*/ 40 w 84"/>
                  <a:gd name="T63" fmla="*/ 30 h 222"/>
                  <a:gd name="T64" fmla="*/ 40 w 84"/>
                  <a:gd name="T65" fmla="*/ 39 h 222"/>
                  <a:gd name="T66" fmla="*/ 42 w 84"/>
                  <a:gd name="T67" fmla="*/ 56 h 222"/>
                  <a:gd name="T68" fmla="*/ 35 w 84"/>
                  <a:gd name="T69" fmla="*/ 70 h 222"/>
                  <a:gd name="T70" fmla="*/ 38 w 84"/>
                  <a:gd name="T71" fmla="*/ 85 h 222"/>
                  <a:gd name="T72" fmla="*/ 38 w 84"/>
                  <a:gd name="T73" fmla="*/ 101 h 222"/>
                  <a:gd name="T74" fmla="*/ 46 w 84"/>
                  <a:gd name="T75" fmla="*/ 118 h 222"/>
                  <a:gd name="T76" fmla="*/ 45 w 84"/>
                  <a:gd name="T77" fmla="*/ 130 h 222"/>
                  <a:gd name="T78" fmla="*/ 54 w 84"/>
                  <a:gd name="T79" fmla="*/ 129 h 222"/>
                  <a:gd name="T80" fmla="*/ 63 w 84"/>
                  <a:gd name="T81" fmla="*/ 138 h 222"/>
                  <a:gd name="T82" fmla="*/ 63 w 84"/>
                  <a:gd name="T83" fmla="*/ 128 h 222"/>
                  <a:gd name="T84" fmla="*/ 55 w 84"/>
                  <a:gd name="T85" fmla="*/ 116 h 222"/>
                  <a:gd name="T86" fmla="*/ 55 w 84"/>
                  <a:gd name="T87" fmla="*/ 116 h 222"/>
                  <a:gd name="T88" fmla="*/ 76 w 84"/>
                  <a:gd name="T89" fmla="*/ 139 h 222"/>
                  <a:gd name="T90" fmla="*/ 76 w 84"/>
                  <a:gd name="T91" fmla="*/ 153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 h="222">
                    <a:moveTo>
                      <a:pt x="76" y="153"/>
                    </a:moveTo>
                    <a:cubicBezTo>
                      <a:pt x="72" y="157"/>
                      <a:pt x="76" y="167"/>
                      <a:pt x="76" y="174"/>
                    </a:cubicBezTo>
                    <a:cubicBezTo>
                      <a:pt x="76" y="182"/>
                      <a:pt x="78" y="185"/>
                      <a:pt x="71" y="185"/>
                    </a:cubicBezTo>
                    <a:cubicBezTo>
                      <a:pt x="65" y="184"/>
                      <a:pt x="65" y="188"/>
                      <a:pt x="61" y="193"/>
                    </a:cubicBezTo>
                    <a:cubicBezTo>
                      <a:pt x="57" y="198"/>
                      <a:pt x="61" y="197"/>
                      <a:pt x="62" y="202"/>
                    </a:cubicBezTo>
                    <a:cubicBezTo>
                      <a:pt x="63" y="208"/>
                      <a:pt x="63" y="208"/>
                      <a:pt x="62" y="215"/>
                    </a:cubicBezTo>
                    <a:cubicBezTo>
                      <a:pt x="61" y="222"/>
                      <a:pt x="58" y="216"/>
                      <a:pt x="56" y="213"/>
                    </a:cubicBezTo>
                    <a:cubicBezTo>
                      <a:pt x="53" y="210"/>
                      <a:pt x="53" y="208"/>
                      <a:pt x="50" y="202"/>
                    </a:cubicBezTo>
                    <a:cubicBezTo>
                      <a:pt x="46" y="195"/>
                      <a:pt x="46" y="195"/>
                      <a:pt x="39" y="186"/>
                    </a:cubicBezTo>
                    <a:cubicBezTo>
                      <a:pt x="32" y="176"/>
                      <a:pt x="40" y="178"/>
                      <a:pt x="41" y="171"/>
                    </a:cubicBezTo>
                    <a:cubicBezTo>
                      <a:pt x="42" y="165"/>
                      <a:pt x="45" y="164"/>
                      <a:pt x="47" y="158"/>
                    </a:cubicBezTo>
                    <a:cubicBezTo>
                      <a:pt x="48" y="151"/>
                      <a:pt x="48" y="146"/>
                      <a:pt x="44" y="141"/>
                    </a:cubicBezTo>
                    <a:cubicBezTo>
                      <a:pt x="39" y="136"/>
                      <a:pt x="37" y="141"/>
                      <a:pt x="28" y="141"/>
                    </a:cubicBezTo>
                    <a:cubicBezTo>
                      <a:pt x="18" y="141"/>
                      <a:pt x="22" y="141"/>
                      <a:pt x="20" y="138"/>
                    </a:cubicBezTo>
                    <a:cubicBezTo>
                      <a:pt x="18" y="135"/>
                      <a:pt x="14" y="131"/>
                      <a:pt x="8" y="127"/>
                    </a:cubicBezTo>
                    <a:cubicBezTo>
                      <a:pt x="8" y="126"/>
                      <a:pt x="8" y="126"/>
                      <a:pt x="7" y="126"/>
                    </a:cubicBezTo>
                    <a:cubicBezTo>
                      <a:pt x="1" y="121"/>
                      <a:pt x="2" y="120"/>
                      <a:pt x="1" y="115"/>
                    </a:cubicBezTo>
                    <a:cubicBezTo>
                      <a:pt x="0" y="110"/>
                      <a:pt x="3" y="109"/>
                      <a:pt x="8" y="102"/>
                    </a:cubicBezTo>
                    <a:cubicBezTo>
                      <a:pt x="12" y="96"/>
                      <a:pt x="8" y="94"/>
                      <a:pt x="9" y="90"/>
                    </a:cubicBezTo>
                    <a:cubicBezTo>
                      <a:pt x="10" y="87"/>
                      <a:pt x="16" y="85"/>
                      <a:pt x="21" y="83"/>
                    </a:cubicBezTo>
                    <a:cubicBezTo>
                      <a:pt x="26" y="82"/>
                      <a:pt x="19" y="76"/>
                      <a:pt x="17" y="70"/>
                    </a:cubicBezTo>
                    <a:cubicBezTo>
                      <a:pt x="15" y="63"/>
                      <a:pt x="17" y="62"/>
                      <a:pt x="19" y="56"/>
                    </a:cubicBezTo>
                    <a:cubicBezTo>
                      <a:pt x="20" y="49"/>
                      <a:pt x="17" y="46"/>
                      <a:pt x="17" y="38"/>
                    </a:cubicBezTo>
                    <a:cubicBezTo>
                      <a:pt x="16" y="31"/>
                      <a:pt x="24" y="35"/>
                      <a:pt x="25" y="32"/>
                    </a:cubicBezTo>
                    <a:cubicBezTo>
                      <a:pt x="27" y="28"/>
                      <a:pt x="24" y="23"/>
                      <a:pt x="22" y="20"/>
                    </a:cubicBezTo>
                    <a:cubicBezTo>
                      <a:pt x="19" y="17"/>
                      <a:pt x="19" y="17"/>
                      <a:pt x="18" y="11"/>
                    </a:cubicBezTo>
                    <a:cubicBezTo>
                      <a:pt x="18" y="5"/>
                      <a:pt x="14" y="8"/>
                      <a:pt x="10" y="0"/>
                    </a:cubicBezTo>
                    <a:cubicBezTo>
                      <a:pt x="10" y="0"/>
                      <a:pt x="10" y="0"/>
                      <a:pt x="10" y="0"/>
                    </a:cubicBezTo>
                    <a:cubicBezTo>
                      <a:pt x="14" y="0"/>
                      <a:pt x="22" y="2"/>
                      <a:pt x="27" y="2"/>
                    </a:cubicBezTo>
                    <a:cubicBezTo>
                      <a:pt x="29" y="2"/>
                      <a:pt x="31" y="3"/>
                      <a:pt x="33" y="4"/>
                    </a:cubicBezTo>
                    <a:cubicBezTo>
                      <a:pt x="33" y="9"/>
                      <a:pt x="35" y="19"/>
                      <a:pt x="36" y="21"/>
                    </a:cubicBezTo>
                    <a:cubicBezTo>
                      <a:pt x="37" y="23"/>
                      <a:pt x="40" y="27"/>
                      <a:pt x="40" y="30"/>
                    </a:cubicBezTo>
                    <a:cubicBezTo>
                      <a:pt x="40" y="33"/>
                      <a:pt x="40" y="36"/>
                      <a:pt x="40" y="39"/>
                    </a:cubicBezTo>
                    <a:cubicBezTo>
                      <a:pt x="39" y="43"/>
                      <a:pt x="40" y="48"/>
                      <a:pt x="42" y="56"/>
                    </a:cubicBezTo>
                    <a:cubicBezTo>
                      <a:pt x="44" y="64"/>
                      <a:pt x="37" y="66"/>
                      <a:pt x="35" y="70"/>
                    </a:cubicBezTo>
                    <a:cubicBezTo>
                      <a:pt x="32" y="75"/>
                      <a:pt x="33" y="79"/>
                      <a:pt x="38" y="85"/>
                    </a:cubicBezTo>
                    <a:cubicBezTo>
                      <a:pt x="43" y="90"/>
                      <a:pt x="39" y="94"/>
                      <a:pt x="38" y="101"/>
                    </a:cubicBezTo>
                    <a:cubicBezTo>
                      <a:pt x="37" y="109"/>
                      <a:pt x="41" y="111"/>
                      <a:pt x="46" y="118"/>
                    </a:cubicBezTo>
                    <a:cubicBezTo>
                      <a:pt x="51" y="124"/>
                      <a:pt x="45" y="124"/>
                      <a:pt x="45" y="130"/>
                    </a:cubicBezTo>
                    <a:cubicBezTo>
                      <a:pt x="45" y="135"/>
                      <a:pt x="52" y="133"/>
                      <a:pt x="54" y="129"/>
                    </a:cubicBezTo>
                    <a:cubicBezTo>
                      <a:pt x="57" y="126"/>
                      <a:pt x="56" y="133"/>
                      <a:pt x="63" y="138"/>
                    </a:cubicBezTo>
                    <a:cubicBezTo>
                      <a:pt x="70" y="143"/>
                      <a:pt x="64" y="133"/>
                      <a:pt x="63" y="128"/>
                    </a:cubicBezTo>
                    <a:cubicBezTo>
                      <a:pt x="62" y="122"/>
                      <a:pt x="57" y="119"/>
                      <a:pt x="55" y="116"/>
                    </a:cubicBezTo>
                    <a:cubicBezTo>
                      <a:pt x="55" y="116"/>
                      <a:pt x="55" y="116"/>
                      <a:pt x="55" y="116"/>
                    </a:cubicBezTo>
                    <a:cubicBezTo>
                      <a:pt x="58" y="119"/>
                      <a:pt x="68" y="125"/>
                      <a:pt x="76" y="139"/>
                    </a:cubicBezTo>
                    <a:cubicBezTo>
                      <a:pt x="84" y="153"/>
                      <a:pt x="80" y="149"/>
                      <a:pt x="76" y="15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910">
                <a:extLst>
                  <a:ext uri="{FF2B5EF4-FFF2-40B4-BE49-F238E27FC236}">
                    <a16:creationId xmlns:a16="http://schemas.microsoft.com/office/drawing/2014/main" id="{C97D7864-97BC-579C-AE91-B38EB2E61782}"/>
                  </a:ext>
                </a:extLst>
              </p:cNvPr>
              <p:cNvSpPr>
                <a:spLocks/>
              </p:cNvSpPr>
              <p:nvPr/>
            </p:nvSpPr>
            <p:spPr bwMode="auto">
              <a:xfrm>
                <a:off x="2982" y="2062"/>
                <a:ext cx="160" cy="185"/>
              </a:xfrm>
              <a:custGeom>
                <a:avLst/>
                <a:gdLst>
                  <a:gd name="T0" fmla="*/ 251 w 267"/>
                  <a:gd name="T1" fmla="*/ 275 h 307"/>
                  <a:gd name="T2" fmla="*/ 220 w 267"/>
                  <a:gd name="T3" fmla="*/ 291 h 307"/>
                  <a:gd name="T4" fmla="*/ 203 w 267"/>
                  <a:gd name="T5" fmla="*/ 292 h 307"/>
                  <a:gd name="T6" fmla="*/ 175 w 267"/>
                  <a:gd name="T7" fmla="*/ 301 h 307"/>
                  <a:gd name="T8" fmla="*/ 143 w 267"/>
                  <a:gd name="T9" fmla="*/ 297 h 307"/>
                  <a:gd name="T10" fmla="*/ 127 w 267"/>
                  <a:gd name="T11" fmla="*/ 290 h 307"/>
                  <a:gd name="T12" fmla="*/ 122 w 267"/>
                  <a:gd name="T13" fmla="*/ 272 h 307"/>
                  <a:gd name="T14" fmla="*/ 119 w 267"/>
                  <a:gd name="T15" fmla="*/ 250 h 307"/>
                  <a:gd name="T16" fmla="*/ 105 w 267"/>
                  <a:gd name="T17" fmla="*/ 239 h 307"/>
                  <a:gd name="T18" fmla="*/ 99 w 267"/>
                  <a:gd name="T19" fmla="*/ 240 h 307"/>
                  <a:gd name="T20" fmla="*/ 70 w 267"/>
                  <a:gd name="T21" fmla="*/ 230 h 307"/>
                  <a:gd name="T22" fmla="*/ 36 w 267"/>
                  <a:gd name="T23" fmla="*/ 213 h 307"/>
                  <a:gd name="T24" fmla="*/ 24 w 267"/>
                  <a:gd name="T25" fmla="*/ 181 h 307"/>
                  <a:gd name="T26" fmla="*/ 3 w 267"/>
                  <a:gd name="T27" fmla="*/ 148 h 307"/>
                  <a:gd name="T28" fmla="*/ 3 w 267"/>
                  <a:gd name="T29" fmla="*/ 116 h 307"/>
                  <a:gd name="T30" fmla="*/ 0 w 267"/>
                  <a:gd name="T31" fmla="*/ 97 h 307"/>
                  <a:gd name="T32" fmla="*/ 14 w 267"/>
                  <a:gd name="T33" fmla="*/ 82 h 307"/>
                  <a:gd name="T34" fmla="*/ 28 w 267"/>
                  <a:gd name="T35" fmla="*/ 56 h 307"/>
                  <a:gd name="T36" fmla="*/ 24 w 267"/>
                  <a:gd name="T37" fmla="*/ 40 h 307"/>
                  <a:gd name="T38" fmla="*/ 31 w 267"/>
                  <a:gd name="T39" fmla="*/ 32 h 307"/>
                  <a:gd name="T40" fmla="*/ 26 w 267"/>
                  <a:gd name="T41" fmla="*/ 11 h 307"/>
                  <a:gd name="T42" fmla="*/ 19 w 267"/>
                  <a:gd name="T43" fmla="*/ 0 h 307"/>
                  <a:gd name="T44" fmla="*/ 56 w 267"/>
                  <a:gd name="T45" fmla="*/ 1 h 307"/>
                  <a:gd name="T46" fmla="*/ 52 w 267"/>
                  <a:gd name="T47" fmla="*/ 20 h 307"/>
                  <a:gd name="T48" fmla="*/ 57 w 267"/>
                  <a:gd name="T49" fmla="*/ 51 h 307"/>
                  <a:gd name="T50" fmla="*/ 77 w 267"/>
                  <a:gd name="T51" fmla="*/ 44 h 307"/>
                  <a:gd name="T52" fmla="*/ 101 w 267"/>
                  <a:gd name="T53" fmla="*/ 37 h 307"/>
                  <a:gd name="T54" fmla="*/ 90 w 267"/>
                  <a:gd name="T55" fmla="*/ 28 h 307"/>
                  <a:gd name="T56" fmla="*/ 109 w 267"/>
                  <a:gd name="T57" fmla="*/ 11 h 307"/>
                  <a:gd name="T58" fmla="*/ 200 w 267"/>
                  <a:gd name="T59" fmla="*/ 62 h 307"/>
                  <a:gd name="T60" fmla="*/ 239 w 267"/>
                  <a:gd name="T61" fmla="*/ 104 h 307"/>
                  <a:gd name="T62" fmla="*/ 231 w 267"/>
                  <a:gd name="T63" fmla="*/ 127 h 307"/>
                  <a:gd name="T64" fmla="*/ 234 w 267"/>
                  <a:gd name="T65" fmla="*/ 154 h 307"/>
                  <a:gd name="T66" fmla="*/ 245 w 267"/>
                  <a:gd name="T67" fmla="*/ 170 h 307"/>
                  <a:gd name="T68" fmla="*/ 241 w 267"/>
                  <a:gd name="T69" fmla="*/ 204 h 307"/>
                  <a:gd name="T70" fmla="*/ 247 w 267"/>
                  <a:gd name="T71" fmla="*/ 234 h 307"/>
                  <a:gd name="T72" fmla="*/ 262 w 267"/>
                  <a:gd name="T73" fmla="*/ 260 h 307"/>
                  <a:gd name="T74" fmla="*/ 267 w 267"/>
                  <a:gd name="T75" fmla="*/ 26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7" h="307">
                    <a:moveTo>
                      <a:pt x="267" y="269"/>
                    </a:moveTo>
                    <a:cubicBezTo>
                      <a:pt x="264" y="270"/>
                      <a:pt x="256" y="273"/>
                      <a:pt x="251" y="275"/>
                    </a:cubicBezTo>
                    <a:cubicBezTo>
                      <a:pt x="245" y="277"/>
                      <a:pt x="242" y="284"/>
                      <a:pt x="235" y="286"/>
                    </a:cubicBezTo>
                    <a:cubicBezTo>
                      <a:pt x="228" y="288"/>
                      <a:pt x="229" y="287"/>
                      <a:pt x="220" y="291"/>
                    </a:cubicBezTo>
                    <a:cubicBezTo>
                      <a:pt x="210" y="295"/>
                      <a:pt x="213" y="292"/>
                      <a:pt x="209" y="287"/>
                    </a:cubicBezTo>
                    <a:cubicBezTo>
                      <a:pt x="204" y="283"/>
                      <a:pt x="205" y="288"/>
                      <a:pt x="203" y="292"/>
                    </a:cubicBezTo>
                    <a:cubicBezTo>
                      <a:pt x="201" y="295"/>
                      <a:pt x="191" y="302"/>
                      <a:pt x="187" y="300"/>
                    </a:cubicBezTo>
                    <a:cubicBezTo>
                      <a:pt x="183" y="298"/>
                      <a:pt x="179" y="296"/>
                      <a:pt x="175" y="301"/>
                    </a:cubicBezTo>
                    <a:cubicBezTo>
                      <a:pt x="171" y="307"/>
                      <a:pt x="164" y="301"/>
                      <a:pt x="160" y="296"/>
                    </a:cubicBezTo>
                    <a:cubicBezTo>
                      <a:pt x="155" y="290"/>
                      <a:pt x="150" y="293"/>
                      <a:pt x="143" y="297"/>
                    </a:cubicBezTo>
                    <a:cubicBezTo>
                      <a:pt x="139" y="299"/>
                      <a:pt x="135" y="300"/>
                      <a:pt x="130" y="298"/>
                    </a:cubicBezTo>
                    <a:cubicBezTo>
                      <a:pt x="130" y="296"/>
                      <a:pt x="129" y="293"/>
                      <a:pt x="127" y="290"/>
                    </a:cubicBezTo>
                    <a:cubicBezTo>
                      <a:pt x="123" y="285"/>
                      <a:pt x="125" y="284"/>
                      <a:pt x="124" y="277"/>
                    </a:cubicBezTo>
                    <a:cubicBezTo>
                      <a:pt x="123" y="275"/>
                      <a:pt x="123" y="273"/>
                      <a:pt x="122" y="272"/>
                    </a:cubicBezTo>
                    <a:cubicBezTo>
                      <a:pt x="123" y="267"/>
                      <a:pt x="124" y="263"/>
                      <a:pt x="122" y="258"/>
                    </a:cubicBezTo>
                    <a:cubicBezTo>
                      <a:pt x="121" y="255"/>
                      <a:pt x="121" y="254"/>
                      <a:pt x="119" y="250"/>
                    </a:cubicBezTo>
                    <a:cubicBezTo>
                      <a:pt x="117" y="245"/>
                      <a:pt x="112" y="241"/>
                      <a:pt x="110" y="239"/>
                    </a:cubicBezTo>
                    <a:cubicBezTo>
                      <a:pt x="107" y="237"/>
                      <a:pt x="106" y="238"/>
                      <a:pt x="105" y="239"/>
                    </a:cubicBezTo>
                    <a:cubicBezTo>
                      <a:pt x="105" y="240"/>
                      <a:pt x="105" y="241"/>
                      <a:pt x="105" y="242"/>
                    </a:cubicBezTo>
                    <a:cubicBezTo>
                      <a:pt x="103" y="241"/>
                      <a:pt x="101" y="240"/>
                      <a:pt x="99" y="240"/>
                    </a:cubicBezTo>
                    <a:cubicBezTo>
                      <a:pt x="94" y="240"/>
                      <a:pt x="86" y="238"/>
                      <a:pt x="82" y="238"/>
                    </a:cubicBezTo>
                    <a:cubicBezTo>
                      <a:pt x="79" y="230"/>
                      <a:pt x="75" y="232"/>
                      <a:pt x="70" y="230"/>
                    </a:cubicBezTo>
                    <a:cubicBezTo>
                      <a:pt x="65" y="227"/>
                      <a:pt x="52" y="221"/>
                      <a:pt x="52" y="221"/>
                    </a:cubicBezTo>
                    <a:cubicBezTo>
                      <a:pt x="47" y="217"/>
                      <a:pt x="41" y="216"/>
                      <a:pt x="36" y="213"/>
                    </a:cubicBezTo>
                    <a:cubicBezTo>
                      <a:pt x="36" y="207"/>
                      <a:pt x="35" y="204"/>
                      <a:pt x="31" y="199"/>
                    </a:cubicBezTo>
                    <a:cubicBezTo>
                      <a:pt x="27" y="192"/>
                      <a:pt x="25" y="192"/>
                      <a:pt x="24" y="181"/>
                    </a:cubicBezTo>
                    <a:cubicBezTo>
                      <a:pt x="22" y="169"/>
                      <a:pt x="21" y="163"/>
                      <a:pt x="18" y="159"/>
                    </a:cubicBezTo>
                    <a:cubicBezTo>
                      <a:pt x="14" y="156"/>
                      <a:pt x="3" y="155"/>
                      <a:pt x="3" y="148"/>
                    </a:cubicBezTo>
                    <a:cubicBezTo>
                      <a:pt x="3" y="141"/>
                      <a:pt x="10" y="137"/>
                      <a:pt x="8" y="132"/>
                    </a:cubicBezTo>
                    <a:cubicBezTo>
                      <a:pt x="5" y="126"/>
                      <a:pt x="4" y="122"/>
                      <a:pt x="3" y="116"/>
                    </a:cubicBezTo>
                    <a:cubicBezTo>
                      <a:pt x="2" y="109"/>
                      <a:pt x="1" y="112"/>
                      <a:pt x="0" y="102"/>
                    </a:cubicBezTo>
                    <a:cubicBezTo>
                      <a:pt x="0" y="101"/>
                      <a:pt x="0" y="99"/>
                      <a:pt x="0" y="97"/>
                    </a:cubicBezTo>
                    <a:cubicBezTo>
                      <a:pt x="3" y="99"/>
                      <a:pt x="4" y="99"/>
                      <a:pt x="6" y="96"/>
                    </a:cubicBezTo>
                    <a:cubicBezTo>
                      <a:pt x="9" y="93"/>
                      <a:pt x="7" y="90"/>
                      <a:pt x="14" y="82"/>
                    </a:cubicBezTo>
                    <a:cubicBezTo>
                      <a:pt x="20" y="74"/>
                      <a:pt x="20" y="70"/>
                      <a:pt x="24" y="66"/>
                    </a:cubicBezTo>
                    <a:cubicBezTo>
                      <a:pt x="28" y="61"/>
                      <a:pt x="33" y="58"/>
                      <a:pt x="28" y="56"/>
                    </a:cubicBezTo>
                    <a:cubicBezTo>
                      <a:pt x="22" y="53"/>
                      <a:pt x="15" y="50"/>
                      <a:pt x="18" y="46"/>
                    </a:cubicBezTo>
                    <a:cubicBezTo>
                      <a:pt x="21" y="42"/>
                      <a:pt x="26" y="41"/>
                      <a:pt x="24" y="40"/>
                    </a:cubicBezTo>
                    <a:cubicBezTo>
                      <a:pt x="24" y="40"/>
                      <a:pt x="25" y="39"/>
                      <a:pt x="27" y="38"/>
                    </a:cubicBezTo>
                    <a:cubicBezTo>
                      <a:pt x="30" y="36"/>
                      <a:pt x="31" y="38"/>
                      <a:pt x="31" y="32"/>
                    </a:cubicBezTo>
                    <a:cubicBezTo>
                      <a:pt x="32" y="26"/>
                      <a:pt x="31" y="25"/>
                      <a:pt x="30" y="20"/>
                    </a:cubicBezTo>
                    <a:cubicBezTo>
                      <a:pt x="29" y="14"/>
                      <a:pt x="29" y="14"/>
                      <a:pt x="26" y="11"/>
                    </a:cubicBezTo>
                    <a:cubicBezTo>
                      <a:pt x="24" y="9"/>
                      <a:pt x="21" y="4"/>
                      <a:pt x="20" y="3"/>
                    </a:cubicBezTo>
                    <a:cubicBezTo>
                      <a:pt x="20" y="3"/>
                      <a:pt x="19" y="1"/>
                      <a:pt x="19" y="0"/>
                    </a:cubicBezTo>
                    <a:cubicBezTo>
                      <a:pt x="19" y="0"/>
                      <a:pt x="20" y="0"/>
                      <a:pt x="20" y="0"/>
                    </a:cubicBezTo>
                    <a:cubicBezTo>
                      <a:pt x="23" y="1"/>
                      <a:pt x="38" y="1"/>
                      <a:pt x="56" y="1"/>
                    </a:cubicBezTo>
                    <a:cubicBezTo>
                      <a:pt x="56" y="2"/>
                      <a:pt x="56" y="4"/>
                      <a:pt x="56" y="6"/>
                    </a:cubicBezTo>
                    <a:cubicBezTo>
                      <a:pt x="55" y="12"/>
                      <a:pt x="54" y="10"/>
                      <a:pt x="52" y="20"/>
                    </a:cubicBezTo>
                    <a:cubicBezTo>
                      <a:pt x="51" y="29"/>
                      <a:pt x="49" y="31"/>
                      <a:pt x="51" y="37"/>
                    </a:cubicBezTo>
                    <a:cubicBezTo>
                      <a:pt x="52" y="44"/>
                      <a:pt x="51" y="58"/>
                      <a:pt x="57" y="51"/>
                    </a:cubicBezTo>
                    <a:cubicBezTo>
                      <a:pt x="62" y="44"/>
                      <a:pt x="63" y="29"/>
                      <a:pt x="67" y="36"/>
                    </a:cubicBezTo>
                    <a:cubicBezTo>
                      <a:pt x="71" y="43"/>
                      <a:pt x="75" y="42"/>
                      <a:pt x="77" y="44"/>
                    </a:cubicBezTo>
                    <a:cubicBezTo>
                      <a:pt x="78" y="46"/>
                      <a:pt x="74" y="44"/>
                      <a:pt x="86" y="44"/>
                    </a:cubicBezTo>
                    <a:cubicBezTo>
                      <a:pt x="98" y="44"/>
                      <a:pt x="98" y="41"/>
                      <a:pt x="101" y="37"/>
                    </a:cubicBezTo>
                    <a:cubicBezTo>
                      <a:pt x="104" y="33"/>
                      <a:pt x="115" y="35"/>
                      <a:pt x="104" y="33"/>
                    </a:cubicBezTo>
                    <a:cubicBezTo>
                      <a:pt x="93" y="31"/>
                      <a:pt x="88" y="36"/>
                      <a:pt x="90" y="28"/>
                    </a:cubicBezTo>
                    <a:cubicBezTo>
                      <a:pt x="93" y="21"/>
                      <a:pt x="93" y="19"/>
                      <a:pt x="99" y="19"/>
                    </a:cubicBezTo>
                    <a:cubicBezTo>
                      <a:pt x="105" y="19"/>
                      <a:pt x="109" y="16"/>
                      <a:pt x="109" y="11"/>
                    </a:cubicBezTo>
                    <a:cubicBezTo>
                      <a:pt x="108" y="7"/>
                      <a:pt x="110" y="6"/>
                      <a:pt x="111" y="3"/>
                    </a:cubicBezTo>
                    <a:cubicBezTo>
                      <a:pt x="117" y="6"/>
                      <a:pt x="200" y="57"/>
                      <a:pt x="200" y="62"/>
                    </a:cubicBezTo>
                    <a:cubicBezTo>
                      <a:pt x="200" y="66"/>
                      <a:pt x="200" y="74"/>
                      <a:pt x="203" y="76"/>
                    </a:cubicBezTo>
                    <a:cubicBezTo>
                      <a:pt x="206" y="78"/>
                      <a:pt x="234" y="100"/>
                      <a:pt x="239" y="104"/>
                    </a:cubicBezTo>
                    <a:cubicBezTo>
                      <a:pt x="238" y="106"/>
                      <a:pt x="237" y="107"/>
                      <a:pt x="237" y="110"/>
                    </a:cubicBezTo>
                    <a:cubicBezTo>
                      <a:pt x="237" y="116"/>
                      <a:pt x="232" y="125"/>
                      <a:pt x="231" y="127"/>
                    </a:cubicBezTo>
                    <a:cubicBezTo>
                      <a:pt x="230" y="129"/>
                      <a:pt x="230" y="125"/>
                      <a:pt x="230" y="137"/>
                    </a:cubicBezTo>
                    <a:cubicBezTo>
                      <a:pt x="230" y="149"/>
                      <a:pt x="230" y="150"/>
                      <a:pt x="234" y="154"/>
                    </a:cubicBezTo>
                    <a:cubicBezTo>
                      <a:pt x="239" y="158"/>
                      <a:pt x="241" y="163"/>
                      <a:pt x="242" y="164"/>
                    </a:cubicBezTo>
                    <a:cubicBezTo>
                      <a:pt x="242" y="166"/>
                      <a:pt x="245" y="165"/>
                      <a:pt x="245" y="170"/>
                    </a:cubicBezTo>
                    <a:cubicBezTo>
                      <a:pt x="244" y="175"/>
                      <a:pt x="240" y="183"/>
                      <a:pt x="240" y="189"/>
                    </a:cubicBezTo>
                    <a:cubicBezTo>
                      <a:pt x="241" y="195"/>
                      <a:pt x="241" y="196"/>
                      <a:pt x="241" y="204"/>
                    </a:cubicBezTo>
                    <a:cubicBezTo>
                      <a:pt x="241" y="212"/>
                      <a:pt x="236" y="215"/>
                      <a:pt x="241" y="220"/>
                    </a:cubicBezTo>
                    <a:cubicBezTo>
                      <a:pt x="246" y="225"/>
                      <a:pt x="245" y="228"/>
                      <a:pt x="247" y="234"/>
                    </a:cubicBezTo>
                    <a:cubicBezTo>
                      <a:pt x="249" y="240"/>
                      <a:pt x="244" y="243"/>
                      <a:pt x="250" y="249"/>
                    </a:cubicBezTo>
                    <a:cubicBezTo>
                      <a:pt x="256" y="255"/>
                      <a:pt x="258" y="255"/>
                      <a:pt x="262" y="260"/>
                    </a:cubicBezTo>
                    <a:cubicBezTo>
                      <a:pt x="266" y="264"/>
                      <a:pt x="264" y="266"/>
                      <a:pt x="267" y="269"/>
                    </a:cubicBezTo>
                    <a:cubicBezTo>
                      <a:pt x="267" y="269"/>
                      <a:pt x="267" y="269"/>
                      <a:pt x="267" y="26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911">
                <a:extLst>
                  <a:ext uri="{FF2B5EF4-FFF2-40B4-BE49-F238E27FC236}">
                    <a16:creationId xmlns:a16="http://schemas.microsoft.com/office/drawing/2014/main" id="{5C299836-89CC-4A31-3A4E-FDC990C6A95F}"/>
                  </a:ext>
                </a:extLst>
              </p:cNvPr>
              <p:cNvSpPr>
                <a:spLocks/>
              </p:cNvSpPr>
              <p:nvPr/>
            </p:nvSpPr>
            <p:spPr bwMode="auto">
              <a:xfrm>
                <a:off x="2972" y="2082"/>
                <a:ext cx="30" cy="40"/>
              </a:xfrm>
              <a:custGeom>
                <a:avLst/>
                <a:gdLst>
                  <a:gd name="T0" fmla="*/ 41 w 50"/>
                  <a:gd name="T1" fmla="*/ 33 h 67"/>
                  <a:gd name="T2" fmla="*/ 31 w 50"/>
                  <a:gd name="T3" fmla="*/ 49 h 67"/>
                  <a:gd name="T4" fmla="*/ 23 w 50"/>
                  <a:gd name="T5" fmla="*/ 63 h 67"/>
                  <a:gd name="T6" fmla="*/ 10 w 50"/>
                  <a:gd name="T7" fmla="*/ 60 h 67"/>
                  <a:gd name="T8" fmla="*/ 9 w 50"/>
                  <a:gd name="T9" fmla="*/ 60 h 67"/>
                  <a:gd name="T10" fmla="*/ 7 w 50"/>
                  <a:gd name="T11" fmla="*/ 51 h 67"/>
                  <a:gd name="T12" fmla="*/ 7 w 50"/>
                  <a:gd name="T13" fmla="*/ 36 h 67"/>
                  <a:gd name="T14" fmla="*/ 4 w 50"/>
                  <a:gd name="T15" fmla="*/ 23 h 67"/>
                  <a:gd name="T16" fmla="*/ 0 w 50"/>
                  <a:gd name="T17" fmla="*/ 14 h 67"/>
                  <a:gd name="T18" fmla="*/ 5 w 50"/>
                  <a:gd name="T19" fmla="*/ 12 h 67"/>
                  <a:gd name="T20" fmla="*/ 19 w 50"/>
                  <a:gd name="T21" fmla="*/ 19 h 67"/>
                  <a:gd name="T22" fmla="*/ 23 w 50"/>
                  <a:gd name="T23" fmla="*/ 5 h 67"/>
                  <a:gd name="T24" fmla="*/ 39 w 50"/>
                  <a:gd name="T25" fmla="*/ 6 h 67"/>
                  <a:gd name="T26" fmla="*/ 41 w 50"/>
                  <a:gd name="T27" fmla="*/ 7 h 67"/>
                  <a:gd name="T28" fmla="*/ 35 w 50"/>
                  <a:gd name="T29" fmla="*/ 13 h 67"/>
                  <a:gd name="T30" fmla="*/ 45 w 50"/>
                  <a:gd name="T31" fmla="*/ 23 h 67"/>
                  <a:gd name="T32" fmla="*/ 41 w 50"/>
                  <a:gd name="T33" fmla="*/ 3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67">
                    <a:moveTo>
                      <a:pt x="41" y="33"/>
                    </a:moveTo>
                    <a:cubicBezTo>
                      <a:pt x="37" y="37"/>
                      <a:pt x="37" y="41"/>
                      <a:pt x="31" y="49"/>
                    </a:cubicBezTo>
                    <a:cubicBezTo>
                      <a:pt x="24" y="57"/>
                      <a:pt x="26" y="60"/>
                      <a:pt x="23" y="63"/>
                    </a:cubicBezTo>
                    <a:cubicBezTo>
                      <a:pt x="20" y="67"/>
                      <a:pt x="18" y="65"/>
                      <a:pt x="10" y="60"/>
                    </a:cubicBezTo>
                    <a:cubicBezTo>
                      <a:pt x="10" y="60"/>
                      <a:pt x="9" y="60"/>
                      <a:pt x="9" y="60"/>
                    </a:cubicBezTo>
                    <a:cubicBezTo>
                      <a:pt x="2" y="56"/>
                      <a:pt x="7" y="56"/>
                      <a:pt x="7" y="51"/>
                    </a:cubicBezTo>
                    <a:cubicBezTo>
                      <a:pt x="8" y="46"/>
                      <a:pt x="6" y="39"/>
                      <a:pt x="7" y="36"/>
                    </a:cubicBezTo>
                    <a:cubicBezTo>
                      <a:pt x="8" y="33"/>
                      <a:pt x="6" y="27"/>
                      <a:pt x="4" y="23"/>
                    </a:cubicBezTo>
                    <a:cubicBezTo>
                      <a:pt x="2" y="19"/>
                      <a:pt x="3" y="15"/>
                      <a:pt x="0" y="14"/>
                    </a:cubicBezTo>
                    <a:cubicBezTo>
                      <a:pt x="2" y="13"/>
                      <a:pt x="4" y="11"/>
                      <a:pt x="5" y="12"/>
                    </a:cubicBezTo>
                    <a:cubicBezTo>
                      <a:pt x="8" y="14"/>
                      <a:pt x="16" y="18"/>
                      <a:pt x="19" y="19"/>
                    </a:cubicBezTo>
                    <a:cubicBezTo>
                      <a:pt x="23" y="19"/>
                      <a:pt x="23" y="11"/>
                      <a:pt x="23" y="5"/>
                    </a:cubicBezTo>
                    <a:cubicBezTo>
                      <a:pt x="24" y="0"/>
                      <a:pt x="33" y="5"/>
                      <a:pt x="39" y="6"/>
                    </a:cubicBezTo>
                    <a:cubicBezTo>
                      <a:pt x="40" y="7"/>
                      <a:pt x="40" y="7"/>
                      <a:pt x="41" y="7"/>
                    </a:cubicBezTo>
                    <a:cubicBezTo>
                      <a:pt x="43" y="8"/>
                      <a:pt x="38" y="9"/>
                      <a:pt x="35" y="13"/>
                    </a:cubicBezTo>
                    <a:cubicBezTo>
                      <a:pt x="32" y="17"/>
                      <a:pt x="39" y="20"/>
                      <a:pt x="45" y="23"/>
                    </a:cubicBezTo>
                    <a:cubicBezTo>
                      <a:pt x="50" y="25"/>
                      <a:pt x="45" y="28"/>
                      <a:pt x="41" y="3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912">
                <a:extLst>
                  <a:ext uri="{FF2B5EF4-FFF2-40B4-BE49-F238E27FC236}">
                    <a16:creationId xmlns:a16="http://schemas.microsoft.com/office/drawing/2014/main" id="{B00E1192-C483-1CE4-8547-ABEAFB7B344E}"/>
                  </a:ext>
                </a:extLst>
              </p:cNvPr>
              <p:cNvSpPr>
                <a:spLocks/>
              </p:cNvSpPr>
              <p:nvPr/>
            </p:nvSpPr>
            <p:spPr bwMode="auto">
              <a:xfrm>
                <a:off x="3046" y="1968"/>
                <a:ext cx="119" cy="157"/>
              </a:xfrm>
              <a:custGeom>
                <a:avLst/>
                <a:gdLst>
                  <a:gd name="T0" fmla="*/ 199 w 199"/>
                  <a:gd name="T1" fmla="*/ 18 h 261"/>
                  <a:gd name="T2" fmla="*/ 194 w 199"/>
                  <a:gd name="T3" fmla="*/ 27 h 261"/>
                  <a:gd name="T4" fmla="*/ 187 w 199"/>
                  <a:gd name="T5" fmla="*/ 37 h 261"/>
                  <a:gd name="T6" fmla="*/ 179 w 199"/>
                  <a:gd name="T7" fmla="*/ 47 h 261"/>
                  <a:gd name="T8" fmla="*/ 175 w 199"/>
                  <a:gd name="T9" fmla="*/ 67 h 261"/>
                  <a:gd name="T10" fmla="*/ 178 w 199"/>
                  <a:gd name="T11" fmla="*/ 151 h 261"/>
                  <a:gd name="T12" fmla="*/ 191 w 199"/>
                  <a:gd name="T13" fmla="*/ 172 h 261"/>
                  <a:gd name="T14" fmla="*/ 192 w 199"/>
                  <a:gd name="T15" fmla="*/ 176 h 261"/>
                  <a:gd name="T16" fmla="*/ 189 w 199"/>
                  <a:gd name="T17" fmla="*/ 180 h 261"/>
                  <a:gd name="T18" fmla="*/ 173 w 199"/>
                  <a:gd name="T19" fmla="*/ 193 h 261"/>
                  <a:gd name="T20" fmla="*/ 157 w 199"/>
                  <a:gd name="T21" fmla="*/ 210 h 261"/>
                  <a:gd name="T22" fmla="*/ 148 w 199"/>
                  <a:gd name="T23" fmla="*/ 230 h 261"/>
                  <a:gd name="T24" fmla="*/ 143 w 199"/>
                  <a:gd name="T25" fmla="*/ 244 h 261"/>
                  <a:gd name="T26" fmla="*/ 138 w 199"/>
                  <a:gd name="T27" fmla="*/ 259 h 261"/>
                  <a:gd name="T28" fmla="*/ 132 w 199"/>
                  <a:gd name="T29" fmla="*/ 261 h 261"/>
                  <a:gd name="T30" fmla="*/ 96 w 199"/>
                  <a:gd name="T31" fmla="*/ 233 h 261"/>
                  <a:gd name="T32" fmla="*/ 93 w 199"/>
                  <a:gd name="T33" fmla="*/ 219 h 261"/>
                  <a:gd name="T34" fmla="*/ 4 w 199"/>
                  <a:gd name="T35" fmla="*/ 160 h 261"/>
                  <a:gd name="T36" fmla="*/ 4 w 199"/>
                  <a:gd name="T37" fmla="*/ 157 h 261"/>
                  <a:gd name="T38" fmla="*/ 1 w 199"/>
                  <a:gd name="T39" fmla="*/ 151 h 261"/>
                  <a:gd name="T40" fmla="*/ 1 w 199"/>
                  <a:gd name="T41" fmla="*/ 151 h 261"/>
                  <a:gd name="T42" fmla="*/ 1 w 199"/>
                  <a:gd name="T43" fmla="*/ 146 h 261"/>
                  <a:gd name="T44" fmla="*/ 4 w 199"/>
                  <a:gd name="T45" fmla="*/ 145 h 261"/>
                  <a:gd name="T46" fmla="*/ 18 w 199"/>
                  <a:gd name="T47" fmla="*/ 139 h 261"/>
                  <a:gd name="T48" fmla="*/ 20 w 199"/>
                  <a:gd name="T49" fmla="*/ 132 h 261"/>
                  <a:gd name="T50" fmla="*/ 7 w 199"/>
                  <a:gd name="T51" fmla="*/ 136 h 261"/>
                  <a:gd name="T52" fmla="*/ 0 w 199"/>
                  <a:gd name="T53" fmla="*/ 125 h 261"/>
                  <a:gd name="T54" fmla="*/ 4 w 199"/>
                  <a:gd name="T55" fmla="*/ 118 h 261"/>
                  <a:gd name="T56" fmla="*/ 12 w 199"/>
                  <a:gd name="T57" fmla="*/ 101 h 261"/>
                  <a:gd name="T58" fmla="*/ 23 w 199"/>
                  <a:gd name="T59" fmla="*/ 88 h 261"/>
                  <a:gd name="T60" fmla="*/ 26 w 199"/>
                  <a:gd name="T61" fmla="*/ 63 h 261"/>
                  <a:gd name="T62" fmla="*/ 18 w 199"/>
                  <a:gd name="T63" fmla="*/ 46 h 261"/>
                  <a:gd name="T64" fmla="*/ 8 w 199"/>
                  <a:gd name="T65" fmla="*/ 26 h 261"/>
                  <a:gd name="T66" fmla="*/ 1 w 199"/>
                  <a:gd name="T67" fmla="*/ 11 h 261"/>
                  <a:gd name="T68" fmla="*/ 4 w 199"/>
                  <a:gd name="T69" fmla="*/ 8 h 261"/>
                  <a:gd name="T70" fmla="*/ 12 w 199"/>
                  <a:gd name="T71" fmla="*/ 0 h 261"/>
                  <a:gd name="T72" fmla="*/ 48 w 199"/>
                  <a:gd name="T73" fmla="*/ 1 h 261"/>
                  <a:gd name="T74" fmla="*/ 51 w 199"/>
                  <a:gd name="T75" fmla="*/ 4 h 261"/>
                  <a:gd name="T76" fmla="*/ 67 w 199"/>
                  <a:gd name="T77" fmla="*/ 5 h 261"/>
                  <a:gd name="T78" fmla="*/ 78 w 199"/>
                  <a:gd name="T79" fmla="*/ 8 h 261"/>
                  <a:gd name="T80" fmla="*/ 93 w 199"/>
                  <a:gd name="T81" fmla="*/ 20 h 261"/>
                  <a:gd name="T82" fmla="*/ 105 w 199"/>
                  <a:gd name="T83" fmla="*/ 29 h 261"/>
                  <a:gd name="T84" fmla="*/ 115 w 199"/>
                  <a:gd name="T85" fmla="*/ 29 h 261"/>
                  <a:gd name="T86" fmla="*/ 129 w 199"/>
                  <a:gd name="T87" fmla="*/ 31 h 261"/>
                  <a:gd name="T88" fmla="*/ 142 w 199"/>
                  <a:gd name="T89" fmla="*/ 31 h 261"/>
                  <a:gd name="T90" fmla="*/ 153 w 199"/>
                  <a:gd name="T91" fmla="*/ 20 h 261"/>
                  <a:gd name="T92" fmla="*/ 168 w 199"/>
                  <a:gd name="T93" fmla="*/ 11 h 261"/>
                  <a:gd name="T94" fmla="*/ 181 w 199"/>
                  <a:gd name="T95" fmla="*/ 18 h 261"/>
                  <a:gd name="T96" fmla="*/ 198 w 199"/>
                  <a:gd name="T97" fmla="*/ 18 h 261"/>
                  <a:gd name="T98" fmla="*/ 199 w 199"/>
                  <a:gd name="T99" fmla="*/ 1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261">
                    <a:moveTo>
                      <a:pt x="199" y="18"/>
                    </a:moveTo>
                    <a:cubicBezTo>
                      <a:pt x="198" y="22"/>
                      <a:pt x="196" y="26"/>
                      <a:pt x="194" y="27"/>
                    </a:cubicBezTo>
                    <a:cubicBezTo>
                      <a:pt x="192" y="28"/>
                      <a:pt x="191" y="31"/>
                      <a:pt x="187" y="37"/>
                    </a:cubicBezTo>
                    <a:cubicBezTo>
                      <a:pt x="183" y="43"/>
                      <a:pt x="180" y="43"/>
                      <a:pt x="179" y="47"/>
                    </a:cubicBezTo>
                    <a:cubicBezTo>
                      <a:pt x="178" y="51"/>
                      <a:pt x="175" y="60"/>
                      <a:pt x="175" y="67"/>
                    </a:cubicBezTo>
                    <a:cubicBezTo>
                      <a:pt x="175" y="74"/>
                      <a:pt x="178" y="151"/>
                      <a:pt x="178" y="151"/>
                    </a:cubicBezTo>
                    <a:cubicBezTo>
                      <a:pt x="178" y="151"/>
                      <a:pt x="190" y="167"/>
                      <a:pt x="191" y="172"/>
                    </a:cubicBezTo>
                    <a:cubicBezTo>
                      <a:pt x="191" y="174"/>
                      <a:pt x="192" y="175"/>
                      <a:pt x="192" y="176"/>
                    </a:cubicBezTo>
                    <a:cubicBezTo>
                      <a:pt x="191" y="177"/>
                      <a:pt x="190" y="179"/>
                      <a:pt x="189" y="180"/>
                    </a:cubicBezTo>
                    <a:cubicBezTo>
                      <a:pt x="182" y="188"/>
                      <a:pt x="179" y="187"/>
                      <a:pt x="173" y="193"/>
                    </a:cubicBezTo>
                    <a:cubicBezTo>
                      <a:pt x="168" y="199"/>
                      <a:pt x="156" y="203"/>
                      <a:pt x="157" y="210"/>
                    </a:cubicBezTo>
                    <a:cubicBezTo>
                      <a:pt x="159" y="217"/>
                      <a:pt x="150" y="228"/>
                      <a:pt x="148" y="230"/>
                    </a:cubicBezTo>
                    <a:cubicBezTo>
                      <a:pt x="147" y="231"/>
                      <a:pt x="144" y="238"/>
                      <a:pt x="143" y="244"/>
                    </a:cubicBezTo>
                    <a:cubicBezTo>
                      <a:pt x="143" y="251"/>
                      <a:pt x="142" y="257"/>
                      <a:pt x="138" y="259"/>
                    </a:cubicBezTo>
                    <a:cubicBezTo>
                      <a:pt x="136" y="260"/>
                      <a:pt x="134" y="260"/>
                      <a:pt x="132" y="261"/>
                    </a:cubicBezTo>
                    <a:cubicBezTo>
                      <a:pt x="127" y="257"/>
                      <a:pt x="99" y="235"/>
                      <a:pt x="96" y="233"/>
                    </a:cubicBezTo>
                    <a:cubicBezTo>
                      <a:pt x="93" y="231"/>
                      <a:pt x="93" y="223"/>
                      <a:pt x="93" y="219"/>
                    </a:cubicBezTo>
                    <a:cubicBezTo>
                      <a:pt x="93" y="214"/>
                      <a:pt x="10" y="163"/>
                      <a:pt x="4" y="160"/>
                    </a:cubicBezTo>
                    <a:cubicBezTo>
                      <a:pt x="4" y="159"/>
                      <a:pt x="4" y="158"/>
                      <a:pt x="4" y="157"/>
                    </a:cubicBezTo>
                    <a:cubicBezTo>
                      <a:pt x="4" y="155"/>
                      <a:pt x="2" y="153"/>
                      <a:pt x="1" y="151"/>
                    </a:cubicBezTo>
                    <a:cubicBezTo>
                      <a:pt x="1" y="151"/>
                      <a:pt x="1" y="151"/>
                      <a:pt x="1" y="151"/>
                    </a:cubicBezTo>
                    <a:cubicBezTo>
                      <a:pt x="1" y="149"/>
                      <a:pt x="1" y="148"/>
                      <a:pt x="1" y="146"/>
                    </a:cubicBezTo>
                    <a:cubicBezTo>
                      <a:pt x="2" y="146"/>
                      <a:pt x="3" y="145"/>
                      <a:pt x="4" y="145"/>
                    </a:cubicBezTo>
                    <a:cubicBezTo>
                      <a:pt x="14" y="144"/>
                      <a:pt x="13" y="140"/>
                      <a:pt x="18" y="139"/>
                    </a:cubicBezTo>
                    <a:cubicBezTo>
                      <a:pt x="22" y="138"/>
                      <a:pt x="26" y="131"/>
                      <a:pt x="20" y="132"/>
                    </a:cubicBezTo>
                    <a:cubicBezTo>
                      <a:pt x="14" y="132"/>
                      <a:pt x="13" y="142"/>
                      <a:pt x="7" y="136"/>
                    </a:cubicBezTo>
                    <a:cubicBezTo>
                      <a:pt x="2" y="131"/>
                      <a:pt x="5" y="127"/>
                      <a:pt x="0" y="125"/>
                    </a:cubicBezTo>
                    <a:cubicBezTo>
                      <a:pt x="1" y="123"/>
                      <a:pt x="2" y="120"/>
                      <a:pt x="4" y="118"/>
                    </a:cubicBezTo>
                    <a:cubicBezTo>
                      <a:pt x="8" y="111"/>
                      <a:pt x="8" y="109"/>
                      <a:pt x="12" y="101"/>
                    </a:cubicBezTo>
                    <a:cubicBezTo>
                      <a:pt x="17" y="93"/>
                      <a:pt x="17" y="94"/>
                      <a:pt x="23" y="88"/>
                    </a:cubicBezTo>
                    <a:cubicBezTo>
                      <a:pt x="29" y="82"/>
                      <a:pt x="26" y="75"/>
                      <a:pt x="26" y="63"/>
                    </a:cubicBezTo>
                    <a:cubicBezTo>
                      <a:pt x="26" y="51"/>
                      <a:pt x="18" y="51"/>
                      <a:pt x="18" y="46"/>
                    </a:cubicBezTo>
                    <a:cubicBezTo>
                      <a:pt x="18" y="40"/>
                      <a:pt x="10" y="30"/>
                      <a:pt x="8" y="26"/>
                    </a:cubicBezTo>
                    <a:cubicBezTo>
                      <a:pt x="6" y="23"/>
                      <a:pt x="5" y="17"/>
                      <a:pt x="1" y="11"/>
                    </a:cubicBezTo>
                    <a:cubicBezTo>
                      <a:pt x="2" y="10"/>
                      <a:pt x="3" y="9"/>
                      <a:pt x="4" y="8"/>
                    </a:cubicBezTo>
                    <a:cubicBezTo>
                      <a:pt x="8" y="5"/>
                      <a:pt x="11" y="1"/>
                      <a:pt x="12" y="0"/>
                    </a:cubicBezTo>
                    <a:cubicBezTo>
                      <a:pt x="14" y="0"/>
                      <a:pt x="44" y="1"/>
                      <a:pt x="48" y="1"/>
                    </a:cubicBezTo>
                    <a:cubicBezTo>
                      <a:pt x="49" y="2"/>
                      <a:pt x="50" y="4"/>
                      <a:pt x="51" y="4"/>
                    </a:cubicBezTo>
                    <a:cubicBezTo>
                      <a:pt x="52" y="5"/>
                      <a:pt x="64" y="5"/>
                      <a:pt x="67" y="5"/>
                    </a:cubicBezTo>
                    <a:cubicBezTo>
                      <a:pt x="70" y="5"/>
                      <a:pt x="73" y="6"/>
                      <a:pt x="78" y="8"/>
                    </a:cubicBezTo>
                    <a:cubicBezTo>
                      <a:pt x="83" y="10"/>
                      <a:pt x="86" y="15"/>
                      <a:pt x="93" y="20"/>
                    </a:cubicBezTo>
                    <a:cubicBezTo>
                      <a:pt x="101" y="25"/>
                      <a:pt x="97" y="23"/>
                      <a:pt x="105" y="29"/>
                    </a:cubicBezTo>
                    <a:cubicBezTo>
                      <a:pt x="113" y="36"/>
                      <a:pt x="108" y="30"/>
                      <a:pt x="115" y="29"/>
                    </a:cubicBezTo>
                    <a:cubicBezTo>
                      <a:pt x="122" y="29"/>
                      <a:pt x="120" y="30"/>
                      <a:pt x="129" y="31"/>
                    </a:cubicBezTo>
                    <a:cubicBezTo>
                      <a:pt x="138" y="32"/>
                      <a:pt x="136" y="33"/>
                      <a:pt x="142" y="31"/>
                    </a:cubicBezTo>
                    <a:cubicBezTo>
                      <a:pt x="148" y="29"/>
                      <a:pt x="146" y="25"/>
                      <a:pt x="153" y="20"/>
                    </a:cubicBezTo>
                    <a:cubicBezTo>
                      <a:pt x="160" y="15"/>
                      <a:pt x="161" y="15"/>
                      <a:pt x="168" y="11"/>
                    </a:cubicBezTo>
                    <a:cubicBezTo>
                      <a:pt x="175" y="8"/>
                      <a:pt x="174" y="14"/>
                      <a:pt x="181" y="18"/>
                    </a:cubicBezTo>
                    <a:cubicBezTo>
                      <a:pt x="187" y="22"/>
                      <a:pt x="190" y="18"/>
                      <a:pt x="198" y="18"/>
                    </a:cubicBezTo>
                    <a:cubicBezTo>
                      <a:pt x="198" y="18"/>
                      <a:pt x="199" y="18"/>
                      <a:pt x="199" y="18"/>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913">
                <a:extLst>
                  <a:ext uri="{FF2B5EF4-FFF2-40B4-BE49-F238E27FC236}">
                    <a16:creationId xmlns:a16="http://schemas.microsoft.com/office/drawing/2014/main" id="{C2584CB2-EC51-7160-01E2-2772BFA29010}"/>
                  </a:ext>
                </a:extLst>
              </p:cNvPr>
              <p:cNvSpPr>
                <a:spLocks/>
              </p:cNvSpPr>
              <p:nvPr/>
            </p:nvSpPr>
            <p:spPr bwMode="auto">
              <a:xfrm>
                <a:off x="2720" y="1954"/>
                <a:ext cx="287" cy="318"/>
              </a:xfrm>
              <a:custGeom>
                <a:avLst/>
                <a:gdLst>
                  <a:gd name="T0" fmla="*/ 453 w 478"/>
                  <a:gd name="T1" fmla="*/ 127 h 530"/>
                  <a:gd name="T2" fmla="*/ 435 w 478"/>
                  <a:gd name="T3" fmla="*/ 174 h 530"/>
                  <a:gd name="T4" fmla="*/ 425 w 478"/>
                  <a:gd name="T5" fmla="*/ 202 h 530"/>
                  <a:gd name="T6" fmla="*/ 418 w 478"/>
                  <a:gd name="T7" fmla="*/ 228 h 530"/>
                  <a:gd name="T8" fmla="*/ 423 w 478"/>
                  <a:gd name="T9" fmla="*/ 237 h 530"/>
                  <a:gd name="T10" fmla="*/ 423 w 478"/>
                  <a:gd name="T11" fmla="*/ 261 h 530"/>
                  <a:gd name="T12" fmla="*/ 425 w 478"/>
                  <a:gd name="T13" fmla="*/ 321 h 530"/>
                  <a:gd name="T14" fmla="*/ 456 w 478"/>
                  <a:gd name="T15" fmla="*/ 381 h 530"/>
                  <a:gd name="T16" fmla="*/ 432 w 478"/>
                  <a:gd name="T17" fmla="*/ 388 h 530"/>
                  <a:gd name="T18" fmla="*/ 403 w 478"/>
                  <a:gd name="T19" fmla="*/ 411 h 530"/>
                  <a:gd name="T20" fmla="*/ 410 w 478"/>
                  <a:gd name="T21" fmla="*/ 444 h 530"/>
                  <a:gd name="T22" fmla="*/ 407 w 478"/>
                  <a:gd name="T23" fmla="*/ 487 h 530"/>
                  <a:gd name="T24" fmla="*/ 435 w 478"/>
                  <a:gd name="T25" fmla="*/ 494 h 530"/>
                  <a:gd name="T26" fmla="*/ 428 w 478"/>
                  <a:gd name="T27" fmla="*/ 525 h 530"/>
                  <a:gd name="T28" fmla="*/ 406 w 478"/>
                  <a:gd name="T29" fmla="*/ 511 h 530"/>
                  <a:gd name="T30" fmla="*/ 381 w 478"/>
                  <a:gd name="T31" fmla="*/ 496 h 530"/>
                  <a:gd name="T32" fmla="*/ 365 w 478"/>
                  <a:gd name="T33" fmla="*/ 488 h 530"/>
                  <a:gd name="T34" fmla="*/ 327 w 478"/>
                  <a:gd name="T35" fmla="*/ 470 h 530"/>
                  <a:gd name="T36" fmla="*/ 301 w 478"/>
                  <a:gd name="T37" fmla="*/ 463 h 530"/>
                  <a:gd name="T38" fmla="*/ 277 w 478"/>
                  <a:gd name="T39" fmla="*/ 464 h 530"/>
                  <a:gd name="T40" fmla="*/ 249 w 478"/>
                  <a:gd name="T41" fmla="*/ 459 h 530"/>
                  <a:gd name="T42" fmla="*/ 239 w 478"/>
                  <a:gd name="T43" fmla="*/ 412 h 530"/>
                  <a:gd name="T44" fmla="*/ 240 w 478"/>
                  <a:gd name="T45" fmla="*/ 365 h 530"/>
                  <a:gd name="T46" fmla="*/ 203 w 478"/>
                  <a:gd name="T47" fmla="*/ 349 h 530"/>
                  <a:gd name="T48" fmla="*/ 179 w 478"/>
                  <a:gd name="T49" fmla="*/ 378 h 530"/>
                  <a:gd name="T50" fmla="*/ 128 w 478"/>
                  <a:gd name="T51" fmla="*/ 371 h 530"/>
                  <a:gd name="T52" fmla="*/ 108 w 478"/>
                  <a:gd name="T53" fmla="*/ 318 h 530"/>
                  <a:gd name="T54" fmla="*/ 2 w 478"/>
                  <a:gd name="T55" fmla="*/ 323 h 530"/>
                  <a:gd name="T56" fmla="*/ 7 w 478"/>
                  <a:gd name="T57" fmla="*/ 315 h 530"/>
                  <a:gd name="T58" fmla="*/ 23 w 478"/>
                  <a:gd name="T59" fmla="*/ 282 h 530"/>
                  <a:gd name="T60" fmla="*/ 49 w 478"/>
                  <a:gd name="T61" fmla="*/ 275 h 530"/>
                  <a:gd name="T62" fmla="*/ 76 w 478"/>
                  <a:gd name="T63" fmla="*/ 276 h 530"/>
                  <a:gd name="T64" fmla="*/ 100 w 478"/>
                  <a:gd name="T65" fmla="*/ 219 h 530"/>
                  <a:gd name="T66" fmla="*/ 123 w 478"/>
                  <a:gd name="T67" fmla="*/ 183 h 530"/>
                  <a:gd name="T68" fmla="*/ 141 w 478"/>
                  <a:gd name="T69" fmla="*/ 140 h 530"/>
                  <a:gd name="T70" fmla="*/ 153 w 478"/>
                  <a:gd name="T71" fmla="*/ 81 h 530"/>
                  <a:gd name="T72" fmla="*/ 159 w 478"/>
                  <a:gd name="T73" fmla="*/ 43 h 530"/>
                  <a:gd name="T74" fmla="*/ 179 w 478"/>
                  <a:gd name="T75" fmla="*/ 11 h 530"/>
                  <a:gd name="T76" fmla="*/ 221 w 478"/>
                  <a:gd name="T77" fmla="*/ 32 h 530"/>
                  <a:gd name="T78" fmla="*/ 255 w 478"/>
                  <a:gd name="T79" fmla="*/ 36 h 530"/>
                  <a:gd name="T80" fmla="*/ 280 w 478"/>
                  <a:gd name="T81" fmla="*/ 23 h 530"/>
                  <a:gd name="T82" fmla="*/ 311 w 478"/>
                  <a:gd name="T83" fmla="*/ 15 h 530"/>
                  <a:gd name="T84" fmla="*/ 340 w 478"/>
                  <a:gd name="T85" fmla="*/ 6 h 530"/>
                  <a:gd name="T86" fmla="*/ 363 w 478"/>
                  <a:gd name="T87" fmla="*/ 11 h 530"/>
                  <a:gd name="T88" fmla="*/ 383 w 478"/>
                  <a:gd name="T89" fmla="*/ 14 h 530"/>
                  <a:gd name="T90" fmla="*/ 419 w 478"/>
                  <a:gd name="T91" fmla="*/ 29 h 530"/>
                  <a:gd name="T92" fmla="*/ 447 w 478"/>
                  <a:gd name="T93" fmla="*/ 36 h 530"/>
                  <a:gd name="T94" fmla="*/ 462 w 478"/>
                  <a:gd name="T95" fmla="*/ 52 h 530"/>
                  <a:gd name="T96" fmla="*/ 469 w 478"/>
                  <a:gd name="T97" fmla="*/ 68 h 530"/>
                  <a:gd name="T98" fmla="*/ 477 w 478"/>
                  <a:gd name="T99" fmla="*/ 97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8" h="530">
                    <a:moveTo>
                      <a:pt x="477" y="97"/>
                    </a:moveTo>
                    <a:cubicBezTo>
                      <a:pt x="476" y="101"/>
                      <a:pt x="468" y="103"/>
                      <a:pt x="463" y="111"/>
                    </a:cubicBezTo>
                    <a:cubicBezTo>
                      <a:pt x="459" y="120"/>
                      <a:pt x="459" y="119"/>
                      <a:pt x="453" y="127"/>
                    </a:cubicBezTo>
                    <a:cubicBezTo>
                      <a:pt x="448" y="134"/>
                      <a:pt x="442" y="135"/>
                      <a:pt x="442" y="142"/>
                    </a:cubicBezTo>
                    <a:cubicBezTo>
                      <a:pt x="441" y="150"/>
                      <a:pt x="435" y="152"/>
                      <a:pt x="435" y="156"/>
                    </a:cubicBezTo>
                    <a:cubicBezTo>
                      <a:pt x="435" y="160"/>
                      <a:pt x="434" y="166"/>
                      <a:pt x="435" y="174"/>
                    </a:cubicBezTo>
                    <a:cubicBezTo>
                      <a:pt x="435" y="182"/>
                      <a:pt x="432" y="188"/>
                      <a:pt x="435" y="191"/>
                    </a:cubicBezTo>
                    <a:cubicBezTo>
                      <a:pt x="434" y="192"/>
                      <a:pt x="432" y="193"/>
                      <a:pt x="430" y="195"/>
                    </a:cubicBezTo>
                    <a:cubicBezTo>
                      <a:pt x="427" y="199"/>
                      <a:pt x="425" y="198"/>
                      <a:pt x="425" y="202"/>
                    </a:cubicBezTo>
                    <a:cubicBezTo>
                      <a:pt x="425" y="206"/>
                      <a:pt x="425" y="207"/>
                      <a:pt x="424" y="212"/>
                    </a:cubicBezTo>
                    <a:cubicBezTo>
                      <a:pt x="422" y="218"/>
                      <a:pt x="418" y="217"/>
                      <a:pt x="418" y="221"/>
                    </a:cubicBezTo>
                    <a:cubicBezTo>
                      <a:pt x="418" y="225"/>
                      <a:pt x="413" y="227"/>
                      <a:pt x="418" y="228"/>
                    </a:cubicBezTo>
                    <a:cubicBezTo>
                      <a:pt x="418" y="228"/>
                      <a:pt x="419" y="228"/>
                      <a:pt x="419" y="228"/>
                    </a:cubicBezTo>
                    <a:cubicBezTo>
                      <a:pt x="419" y="228"/>
                      <a:pt x="419" y="228"/>
                      <a:pt x="419" y="228"/>
                    </a:cubicBezTo>
                    <a:cubicBezTo>
                      <a:pt x="422" y="229"/>
                      <a:pt x="421" y="233"/>
                      <a:pt x="423" y="237"/>
                    </a:cubicBezTo>
                    <a:cubicBezTo>
                      <a:pt x="425" y="241"/>
                      <a:pt x="427" y="247"/>
                      <a:pt x="426" y="250"/>
                    </a:cubicBezTo>
                    <a:cubicBezTo>
                      <a:pt x="426" y="251"/>
                      <a:pt x="426" y="254"/>
                      <a:pt x="426" y="257"/>
                    </a:cubicBezTo>
                    <a:cubicBezTo>
                      <a:pt x="425" y="257"/>
                      <a:pt x="424" y="258"/>
                      <a:pt x="423" y="261"/>
                    </a:cubicBezTo>
                    <a:cubicBezTo>
                      <a:pt x="421" y="270"/>
                      <a:pt x="421" y="275"/>
                      <a:pt x="421" y="285"/>
                    </a:cubicBezTo>
                    <a:cubicBezTo>
                      <a:pt x="421" y="295"/>
                      <a:pt x="423" y="298"/>
                      <a:pt x="426" y="306"/>
                    </a:cubicBezTo>
                    <a:cubicBezTo>
                      <a:pt x="429" y="314"/>
                      <a:pt x="424" y="314"/>
                      <a:pt x="425" y="321"/>
                    </a:cubicBezTo>
                    <a:cubicBezTo>
                      <a:pt x="425" y="328"/>
                      <a:pt x="428" y="340"/>
                      <a:pt x="434" y="345"/>
                    </a:cubicBezTo>
                    <a:cubicBezTo>
                      <a:pt x="439" y="350"/>
                      <a:pt x="447" y="346"/>
                      <a:pt x="448" y="359"/>
                    </a:cubicBezTo>
                    <a:cubicBezTo>
                      <a:pt x="449" y="371"/>
                      <a:pt x="455" y="375"/>
                      <a:pt x="456" y="381"/>
                    </a:cubicBezTo>
                    <a:cubicBezTo>
                      <a:pt x="457" y="382"/>
                      <a:pt x="457" y="383"/>
                      <a:pt x="456" y="384"/>
                    </a:cubicBezTo>
                    <a:cubicBezTo>
                      <a:pt x="453" y="385"/>
                      <a:pt x="450" y="385"/>
                      <a:pt x="449" y="386"/>
                    </a:cubicBezTo>
                    <a:cubicBezTo>
                      <a:pt x="448" y="386"/>
                      <a:pt x="444" y="388"/>
                      <a:pt x="432" y="388"/>
                    </a:cubicBezTo>
                    <a:cubicBezTo>
                      <a:pt x="420" y="388"/>
                      <a:pt x="422" y="391"/>
                      <a:pt x="418" y="392"/>
                    </a:cubicBezTo>
                    <a:cubicBezTo>
                      <a:pt x="413" y="393"/>
                      <a:pt x="417" y="398"/>
                      <a:pt x="417" y="402"/>
                    </a:cubicBezTo>
                    <a:cubicBezTo>
                      <a:pt x="417" y="406"/>
                      <a:pt x="408" y="407"/>
                      <a:pt x="403" y="411"/>
                    </a:cubicBezTo>
                    <a:cubicBezTo>
                      <a:pt x="398" y="415"/>
                      <a:pt x="404" y="414"/>
                      <a:pt x="407" y="416"/>
                    </a:cubicBezTo>
                    <a:cubicBezTo>
                      <a:pt x="409" y="417"/>
                      <a:pt x="408" y="424"/>
                      <a:pt x="408" y="429"/>
                    </a:cubicBezTo>
                    <a:cubicBezTo>
                      <a:pt x="409" y="433"/>
                      <a:pt x="409" y="442"/>
                      <a:pt x="410" y="444"/>
                    </a:cubicBezTo>
                    <a:cubicBezTo>
                      <a:pt x="411" y="446"/>
                      <a:pt x="410" y="452"/>
                      <a:pt x="408" y="458"/>
                    </a:cubicBezTo>
                    <a:cubicBezTo>
                      <a:pt x="407" y="464"/>
                      <a:pt x="407" y="468"/>
                      <a:pt x="403" y="473"/>
                    </a:cubicBezTo>
                    <a:cubicBezTo>
                      <a:pt x="399" y="478"/>
                      <a:pt x="402" y="479"/>
                      <a:pt x="407" y="487"/>
                    </a:cubicBezTo>
                    <a:cubicBezTo>
                      <a:pt x="412" y="494"/>
                      <a:pt x="414" y="494"/>
                      <a:pt x="415" y="496"/>
                    </a:cubicBezTo>
                    <a:cubicBezTo>
                      <a:pt x="416" y="498"/>
                      <a:pt x="420" y="501"/>
                      <a:pt x="425" y="501"/>
                    </a:cubicBezTo>
                    <a:cubicBezTo>
                      <a:pt x="431" y="501"/>
                      <a:pt x="430" y="498"/>
                      <a:pt x="435" y="494"/>
                    </a:cubicBezTo>
                    <a:cubicBezTo>
                      <a:pt x="439" y="490"/>
                      <a:pt x="437" y="529"/>
                      <a:pt x="437" y="529"/>
                    </a:cubicBezTo>
                    <a:cubicBezTo>
                      <a:pt x="437" y="529"/>
                      <a:pt x="434" y="530"/>
                      <a:pt x="433" y="527"/>
                    </a:cubicBezTo>
                    <a:cubicBezTo>
                      <a:pt x="433" y="523"/>
                      <a:pt x="430" y="525"/>
                      <a:pt x="428" y="525"/>
                    </a:cubicBezTo>
                    <a:cubicBezTo>
                      <a:pt x="425" y="525"/>
                      <a:pt x="425" y="529"/>
                      <a:pt x="421" y="529"/>
                    </a:cubicBezTo>
                    <a:cubicBezTo>
                      <a:pt x="417" y="530"/>
                      <a:pt x="414" y="526"/>
                      <a:pt x="413" y="522"/>
                    </a:cubicBezTo>
                    <a:cubicBezTo>
                      <a:pt x="412" y="518"/>
                      <a:pt x="407" y="516"/>
                      <a:pt x="406" y="511"/>
                    </a:cubicBezTo>
                    <a:cubicBezTo>
                      <a:pt x="405" y="506"/>
                      <a:pt x="403" y="506"/>
                      <a:pt x="398" y="502"/>
                    </a:cubicBezTo>
                    <a:cubicBezTo>
                      <a:pt x="394" y="499"/>
                      <a:pt x="394" y="499"/>
                      <a:pt x="391" y="498"/>
                    </a:cubicBezTo>
                    <a:cubicBezTo>
                      <a:pt x="388" y="497"/>
                      <a:pt x="384" y="498"/>
                      <a:pt x="381" y="496"/>
                    </a:cubicBezTo>
                    <a:cubicBezTo>
                      <a:pt x="379" y="494"/>
                      <a:pt x="380" y="490"/>
                      <a:pt x="378" y="488"/>
                    </a:cubicBezTo>
                    <a:cubicBezTo>
                      <a:pt x="376" y="485"/>
                      <a:pt x="372" y="481"/>
                      <a:pt x="369" y="480"/>
                    </a:cubicBezTo>
                    <a:cubicBezTo>
                      <a:pt x="367" y="479"/>
                      <a:pt x="366" y="483"/>
                      <a:pt x="365" y="488"/>
                    </a:cubicBezTo>
                    <a:cubicBezTo>
                      <a:pt x="364" y="492"/>
                      <a:pt x="355" y="489"/>
                      <a:pt x="346" y="488"/>
                    </a:cubicBezTo>
                    <a:cubicBezTo>
                      <a:pt x="338" y="486"/>
                      <a:pt x="336" y="484"/>
                      <a:pt x="330" y="481"/>
                    </a:cubicBezTo>
                    <a:cubicBezTo>
                      <a:pt x="323" y="477"/>
                      <a:pt x="327" y="476"/>
                      <a:pt x="327" y="470"/>
                    </a:cubicBezTo>
                    <a:cubicBezTo>
                      <a:pt x="326" y="465"/>
                      <a:pt x="322" y="470"/>
                      <a:pt x="311" y="470"/>
                    </a:cubicBezTo>
                    <a:cubicBezTo>
                      <a:pt x="300" y="470"/>
                      <a:pt x="309" y="472"/>
                      <a:pt x="304" y="473"/>
                    </a:cubicBezTo>
                    <a:cubicBezTo>
                      <a:pt x="299" y="475"/>
                      <a:pt x="304" y="467"/>
                      <a:pt x="301" y="463"/>
                    </a:cubicBezTo>
                    <a:cubicBezTo>
                      <a:pt x="298" y="459"/>
                      <a:pt x="298" y="462"/>
                      <a:pt x="295" y="462"/>
                    </a:cubicBezTo>
                    <a:cubicBezTo>
                      <a:pt x="295" y="462"/>
                      <a:pt x="294" y="462"/>
                      <a:pt x="294" y="461"/>
                    </a:cubicBezTo>
                    <a:cubicBezTo>
                      <a:pt x="289" y="460"/>
                      <a:pt x="286" y="463"/>
                      <a:pt x="277" y="464"/>
                    </a:cubicBezTo>
                    <a:cubicBezTo>
                      <a:pt x="269" y="464"/>
                      <a:pt x="267" y="464"/>
                      <a:pt x="259" y="466"/>
                    </a:cubicBezTo>
                    <a:cubicBezTo>
                      <a:pt x="251" y="467"/>
                      <a:pt x="257" y="467"/>
                      <a:pt x="251" y="466"/>
                    </a:cubicBezTo>
                    <a:cubicBezTo>
                      <a:pt x="244" y="464"/>
                      <a:pt x="249" y="462"/>
                      <a:pt x="249" y="459"/>
                    </a:cubicBezTo>
                    <a:cubicBezTo>
                      <a:pt x="250" y="456"/>
                      <a:pt x="252" y="451"/>
                      <a:pt x="252" y="447"/>
                    </a:cubicBezTo>
                    <a:cubicBezTo>
                      <a:pt x="252" y="443"/>
                      <a:pt x="247" y="434"/>
                      <a:pt x="242" y="427"/>
                    </a:cubicBezTo>
                    <a:cubicBezTo>
                      <a:pt x="236" y="420"/>
                      <a:pt x="239" y="418"/>
                      <a:pt x="239" y="412"/>
                    </a:cubicBezTo>
                    <a:cubicBezTo>
                      <a:pt x="239" y="407"/>
                      <a:pt x="242" y="398"/>
                      <a:pt x="244" y="390"/>
                    </a:cubicBezTo>
                    <a:cubicBezTo>
                      <a:pt x="246" y="382"/>
                      <a:pt x="243" y="384"/>
                      <a:pt x="241" y="380"/>
                    </a:cubicBezTo>
                    <a:cubicBezTo>
                      <a:pt x="239" y="377"/>
                      <a:pt x="238" y="369"/>
                      <a:pt x="240" y="365"/>
                    </a:cubicBezTo>
                    <a:cubicBezTo>
                      <a:pt x="243" y="361"/>
                      <a:pt x="239" y="358"/>
                      <a:pt x="224" y="358"/>
                    </a:cubicBezTo>
                    <a:cubicBezTo>
                      <a:pt x="210" y="357"/>
                      <a:pt x="210" y="355"/>
                      <a:pt x="210" y="351"/>
                    </a:cubicBezTo>
                    <a:cubicBezTo>
                      <a:pt x="210" y="347"/>
                      <a:pt x="205" y="345"/>
                      <a:pt x="203" y="349"/>
                    </a:cubicBezTo>
                    <a:cubicBezTo>
                      <a:pt x="200" y="353"/>
                      <a:pt x="188" y="350"/>
                      <a:pt x="184" y="349"/>
                    </a:cubicBezTo>
                    <a:cubicBezTo>
                      <a:pt x="181" y="348"/>
                      <a:pt x="185" y="364"/>
                      <a:pt x="180" y="367"/>
                    </a:cubicBezTo>
                    <a:cubicBezTo>
                      <a:pt x="176" y="370"/>
                      <a:pt x="179" y="373"/>
                      <a:pt x="179" y="378"/>
                    </a:cubicBezTo>
                    <a:cubicBezTo>
                      <a:pt x="179" y="383"/>
                      <a:pt x="169" y="379"/>
                      <a:pt x="164" y="378"/>
                    </a:cubicBezTo>
                    <a:cubicBezTo>
                      <a:pt x="159" y="377"/>
                      <a:pt x="154" y="380"/>
                      <a:pt x="144" y="380"/>
                    </a:cubicBezTo>
                    <a:cubicBezTo>
                      <a:pt x="134" y="380"/>
                      <a:pt x="131" y="379"/>
                      <a:pt x="128" y="371"/>
                    </a:cubicBezTo>
                    <a:cubicBezTo>
                      <a:pt x="125" y="363"/>
                      <a:pt x="123" y="365"/>
                      <a:pt x="121" y="358"/>
                    </a:cubicBezTo>
                    <a:cubicBezTo>
                      <a:pt x="119" y="350"/>
                      <a:pt x="115" y="346"/>
                      <a:pt x="114" y="341"/>
                    </a:cubicBezTo>
                    <a:cubicBezTo>
                      <a:pt x="112" y="335"/>
                      <a:pt x="110" y="321"/>
                      <a:pt x="108" y="318"/>
                    </a:cubicBezTo>
                    <a:cubicBezTo>
                      <a:pt x="106" y="315"/>
                      <a:pt x="44" y="320"/>
                      <a:pt x="34" y="319"/>
                    </a:cubicBezTo>
                    <a:cubicBezTo>
                      <a:pt x="24" y="318"/>
                      <a:pt x="24" y="319"/>
                      <a:pt x="16" y="321"/>
                    </a:cubicBezTo>
                    <a:cubicBezTo>
                      <a:pt x="10" y="323"/>
                      <a:pt x="6" y="323"/>
                      <a:pt x="2" y="323"/>
                    </a:cubicBezTo>
                    <a:cubicBezTo>
                      <a:pt x="2" y="322"/>
                      <a:pt x="1" y="320"/>
                      <a:pt x="0" y="317"/>
                    </a:cubicBezTo>
                    <a:cubicBezTo>
                      <a:pt x="0" y="317"/>
                      <a:pt x="0" y="317"/>
                      <a:pt x="0" y="317"/>
                    </a:cubicBezTo>
                    <a:cubicBezTo>
                      <a:pt x="4" y="317"/>
                      <a:pt x="7" y="316"/>
                      <a:pt x="7" y="315"/>
                    </a:cubicBezTo>
                    <a:cubicBezTo>
                      <a:pt x="10" y="309"/>
                      <a:pt x="14" y="302"/>
                      <a:pt x="12" y="297"/>
                    </a:cubicBezTo>
                    <a:cubicBezTo>
                      <a:pt x="10" y="292"/>
                      <a:pt x="9" y="292"/>
                      <a:pt x="17" y="288"/>
                    </a:cubicBezTo>
                    <a:cubicBezTo>
                      <a:pt x="20" y="287"/>
                      <a:pt x="22" y="284"/>
                      <a:pt x="23" y="282"/>
                    </a:cubicBezTo>
                    <a:cubicBezTo>
                      <a:pt x="23" y="283"/>
                      <a:pt x="24" y="284"/>
                      <a:pt x="24" y="285"/>
                    </a:cubicBezTo>
                    <a:cubicBezTo>
                      <a:pt x="28" y="290"/>
                      <a:pt x="30" y="285"/>
                      <a:pt x="35" y="284"/>
                    </a:cubicBezTo>
                    <a:cubicBezTo>
                      <a:pt x="40" y="283"/>
                      <a:pt x="44" y="276"/>
                      <a:pt x="49" y="275"/>
                    </a:cubicBezTo>
                    <a:cubicBezTo>
                      <a:pt x="55" y="273"/>
                      <a:pt x="54" y="283"/>
                      <a:pt x="54" y="289"/>
                    </a:cubicBezTo>
                    <a:cubicBezTo>
                      <a:pt x="55" y="294"/>
                      <a:pt x="60" y="292"/>
                      <a:pt x="67" y="289"/>
                    </a:cubicBezTo>
                    <a:cubicBezTo>
                      <a:pt x="74" y="286"/>
                      <a:pt x="71" y="284"/>
                      <a:pt x="76" y="276"/>
                    </a:cubicBezTo>
                    <a:cubicBezTo>
                      <a:pt x="81" y="269"/>
                      <a:pt x="82" y="272"/>
                      <a:pt x="91" y="263"/>
                    </a:cubicBezTo>
                    <a:cubicBezTo>
                      <a:pt x="100" y="255"/>
                      <a:pt x="96" y="256"/>
                      <a:pt x="100" y="249"/>
                    </a:cubicBezTo>
                    <a:cubicBezTo>
                      <a:pt x="104" y="243"/>
                      <a:pt x="102" y="232"/>
                      <a:pt x="100" y="219"/>
                    </a:cubicBezTo>
                    <a:cubicBezTo>
                      <a:pt x="99" y="207"/>
                      <a:pt x="103" y="212"/>
                      <a:pt x="106" y="209"/>
                    </a:cubicBezTo>
                    <a:cubicBezTo>
                      <a:pt x="110" y="207"/>
                      <a:pt x="112" y="202"/>
                      <a:pt x="112" y="196"/>
                    </a:cubicBezTo>
                    <a:cubicBezTo>
                      <a:pt x="112" y="190"/>
                      <a:pt x="120" y="187"/>
                      <a:pt x="123" y="183"/>
                    </a:cubicBezTo>
                    <a:cubicBezTo>
                      <a:pt x="126" y="180"/>
                      <a:pt x="133" y="175"/>
                      <a:pt x="138" y="169"/>
                    </a:cubicBezTo>
                    <a:cubicBezTo>
                      <a:pt x="142" y="162"/>
                      <a:pt x="138" y="162"/>
                      <a:pt x="140" y="155"/>
                    </a:cubicBezTo>
                    <a:cubicBezTo>
                      <a:pt x="143" y="148"/>
                      <a:pt x="143" y="147"/>
                      <a:pt x="141" y="140"/>
                    </a:cubicBezTo>
                    <a:cubicBezTo>
                      <a:pt x="139" y="133"/>
                      <a:pt x="143" y="133"/>
                      <a:pt x="144" y="122"/>
                    </a:cubicBezTo>
                    <a:cubicBezTo>
                      <a:pt x="146" y="112"/>
                      <a:pt x="145" y="109"/>
                      <a:pt x="146" y="100"/>
                    </a:cubicBezTo>
                    <a:cubicBezTo>
                      <a:pt x="147" y="90"/>
                      <a:pt x="149" y="91"/>
                      <a:pt x="153" y="81"/>
                    </a:cubicBezTo>
                    <a:cubicBezTo>
                      <a:pt x="157" y="72"/>
                      <a:pt x="156" y="75"/>
                      <a:pt x="157" y="65"/>
                    </a:cubicBezTo>
                    <a:cubicBezTo>
                      <a:pt x="157" y="61"/>
                      <a:pt x="159" y="58"/>
                      <a:pt x="160" y="54"/>
                    </a:cubicBezTo>
                    <a:cubicBezTo>
                      <a:pt x="160" y="51"/>
                      <a:pt x="161" y="48"/>
                      <a:pt x="159" y="43"/>
                    </a:cubicBezTo>
                    <a:cubicBezTo>
                      <a:pt x="155" y="35"/>
                      <a:pt x="158" y="35"/>
                      <a:pt x="159" y="29"/>
                    </a:cubicBezTo>
                    <a:cubicBezTo>
                      <a:pt x="160" y="24"/>
                      <a:pt x="166" y="28"/>
                      <a:pt x="171" y="21"/>
                    </a:cubicBezTo>
                    <a:cubicBezTo>
                      <a:pt x="176" y="14"/>
                      <a:pt x="173" y="14"/>
                      <a:pt x="179" y="11"/>
                    </a:cubicBezTo>
                    <a:cubicBezTo>
                      <a:pt x="185" y="7"/>
                      <a:pt x="189" y="14"/>
                      <a:pt x="197" y="18"/>
                    </a:cubicBezTo>
                    <a:cubicBezTo>
                      <a:pt x="206" y="21"/>
                      <a:pt x="204" y="25"/>
                      <a:pt x="206" y="28"/>
                    </a:cubicBezTo>
                    <a:cubicBezTo>
                      <a:pt x="208" y="32"/>
                      <a:pt x="216" y="32"/>
                      <a:pt x="221" y="32"/>
                    </a:cubicBezTo>
                    <a:cubicBezTo>
                      <a:pt x="225" y="32"/>
                      <a:pt x="226" y="34"/>
                      <a:pt x="232" y="33"/>
                    </a:cubicBezTo>
                    <a:cubicBezTo>
                      <a:pt x="237" y="33"/>
                      <a:pt x="237" y="34"/>
                      <a:pt x="244" y="36"/>
                    </a:cubicBezTo>
                    <a:cubicBezTo>
                      <a:pt x="251" y="39"/>
                      <a:pt x="250" y="37"/>
                      <a:pt x="255" y="36"/>
                    </a:cubicBezTo>
                    <a:cubicBezTo>
                      <a:pt x="261" y="35"/>
                      <a:pt x="258" y="30"/>
                      <a:pt x="262" y="24"/>
                    </a:cubicBezTo>
                    <a:cubicBezTo>
                      <a:pt x="266" y="17"/>
                      <a:pt x="269" y="20"/>
                      <a:pt x="270" y="22"/>
                    </a:cubicBezTo>
                    <a:cubicBezTo>
                      <a:pt x="270" y="23"/>
                      <a:pt x="273" y="24"/>
                      <a:pt x="280" y="23"/>
                    </a:cubicBezTo>
                    <a:cubicBezTo>
                      <a:pt x="286" y="23"/>
                      <a:pt x="285" y="22"/>
                      <a:pt x="291" y="20"/>
                    </a:cubicBezTo>
                    <a:cubicBezTo>
                      <a:pt x="296" y="18"/>
                      <a:pt x="301" y="17"/>
                      <a:pt x="304" y="16"/>
                    </a:cubicBezTo>
                    <a:cubicBezTo>
                      <a:pt x="307" y="14"/>
                      <a:pt x="308" y="13"/>
                      <a:pt x="311" y="15"/>
                    </a:cubicBezTo>
                    <a:cubicBezTo>
                      <a:pt x="313" y="17"/>
                      <a:pt x="316" y="15"/>
                      <a:pt x="321" y="15"/>
                    </a:cubicBezTo>
                    <a:cubicBezTo>
                      <a:pt x="327" y="14"/>
                      <a:pt x="327" y="11"/>
                      <a:pt x="327" y="6"/>
                    </a:cubicBezTo>
                    <a:cubicBezTo>
                      <a:pt x="327" y="0"/>
                      <a:pt x="336" y="4"/>
                      <a:pt x="340" y="6"/>
                    </a:cubicBezTo>
                    <a:cubicBezTo>
                      <a:pt x="344" y="8"/>
                      <a:pt x="342" y="6"/>
                      <a:pt x="347" y="6"/>
                    </a:cubicBezTo>
                    <a:cubicBezTo>
                      <a:pt x="353" y="6"/>
                      <a:pt x="350" y="7"/>
                      <a:pt x="354" y="8"/>
                    </a:cubicBezTo>
                    <a:cubicBezTo>
                      <a:pt x="357" y="10"/>
                      <a:pt x="359" y="12"/>
                      <a:pt x="363" y="11"/>
                    </a:cubicBezTo>
                    <a:cubicBezTo>
                      <a:pt x="366" y="10"/>
                      <a:pt x="367" y="12"/>
                      <a:pt x="373" y="11"/>
                    </a:cubicBezTo>
                    <a:cubicBezTo>
                      <a:pt x="376" y="11"/>
                      <a:pt x="377" y="10"/>
                      <a:pt x="377" y="9"/>
                    </a:cubicBezTo>
                    <a:cubicBezTo>
                      <a:pt x="379" y="10"/>
                      <a:pt x="381" y="11"/>
                      <a:pt x="383" y="14"/>
                    </a:cubicBezTo>
                    <a:cubicBezTo>
                      <a:pt x="387" y="19"/>
                      <a:pt x="387" y="19"/>
                      <a:pt x="393" y="26"/>
                    </a:cubicBezTo>
                    <a:cubicBezTo>
                      <a:pt x="398" y="33"/>
                      <a:pt x="399" y="34"/>
                      <a:pt x="405" y="32"/>
                    </a:cubicBezTo>
                    <a:cubicBezTo>
                      <a:pt x="410" y="31"/>
                      <a:pt x="418" y="27"/>
                      <a:pt x="419" y="29"/>
                    </a:cubicBezTo>
                    <a:cubicBezTo>
                      <a:pt x="420" y="31"/>
                      <a:pt x="425" y="32"/>
                      <a:pt x="427" y="29"/>
                    </a:cubicBezTo>
                    <a:cubicBezTo>
                      <a:pt x="429" y="26"/>
                      <a:pt x="432" y="20"/>
                      <a:pt x="436" y="25"/>
                    </a:cubicBezTo>
                    <a:cubicBezTo>
                      <a:pt x="440" y="30"/>
                      <a:pt x="442" y="31"/>
                      <a:pt x="447" y="36"/>
                    </a:cubicBezTo>
                    <a:cubicBezTo>
                      <a:pt x="451" y="41"/>
                      <a:pt x="454" y="43"/>
                      <a:pt x="456" y="45"/>
                    </a:cubicBezTo>
                    <a:cubicBezTo>
                      <a:pt x="459" y="46"/>
                      <a:pt x="459" y="47"/>
                      <a:pt x="459" y="49"/>
                    </a:cubicBezTo>
                    <a:cubicBezTo>
                      <a:pt x="460" y="51"/>
                      <a:pt x="458" y="51"/>
                      <a:pt x="462" y="52"/>
                    </a:cubicBezTo>
                    <a:cubicBezTo>
                      <a:pt x="464" y="52"/>
                      <a:pt x="466" y="52"/>
                      <a:pt x="467" y="52"/>
                    </a:cubicBezTo>
                    <a:cubicBezTo>
                      <a:pt x="466" y="55"/>
                      <a:pt x="465" y="57"/>
                      <a:pt x="467" y="59"/>
                    </a:cubicBezTo>
                    <a:cubicBezTo>
                      <a:pt x="469" y="62"/>
                      <a:pt x="470" y="62"/>
                      <a:pt x="469" y="68"/>
                    </a:cubicBezTo>
                    <a:cubicBezTo>
                      <a:pt x="467" y="74"/>
                      <a:pt x="466" y="75"/>
                      <a:pt x="466" y="80"/>
                    </a:cubicBezTo>
                    <a:cubicBezTo>
                      <a:pt x="466" y="85"/>
                      <a:pt x="462" y="82"/>
                      <a:pt x="469" y="86"/>
                    </a:cubicBezTo>
                    <a:cubicBezTo>
                      <a:pt x="477" y="90"/>
                      <a:pt x="478" y="93"/>
                      <a:pt x="477" y="9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914">
                <a:extLst>
                  <a:ext uri="{FF2B5EF4-FFF2-40B4-BE49-F238E27FC236}">
                    <a16:creationId xmlns:a16="http://schemas.microsoft.com/office/drawing/2014/main" id="{17AE7013-3866-2761-17A2-036CF879C1B5}"/>
                  </a:ext>
                </a:extLst>
              </p:cNvPr>
              <p:cNvSpPr>
                <a:spLocks/>
              </p:cNvSpPr>
              <p:nvPr/>
            </p:nvSpPr>
            <p:spPr bwMode="auto">
              <a:xfrm>
                <a:off x="2702" y="1984"/>
                <a:ext cx="114" cy="146"/>
              </a:xfrm>
              <a:custGeom>
                <a:avLst/>
                <a:gdLst>
                  <a:gd name="T0" fmla="*/ 187 w 190"/>
                  <a:gd name="T1" fmla="*/ 15 h 244"/>
                  <a:gd name="T2" fmla="*/ 176 w 190"/>
                  <a:gd name="T3" fmla="*/ 50 h 244"/>
                  <a:gd name="T4" fmla="*/ 171 w 190"/>
                  <a:gd name="T5" fmla="*/ 90 h 244"/>
                  <a:gd name="T6" fmla="*/ 168 w 190"/>
                  <a:gd name="T7" fmla="*/ 119 h 244"/>
                  <a:gd name="T8" fmla="*/ 142 w 190"/>
                  <a:gd name="T9" fmla="*/ 146 h 244"/>
                  <a:gd name="T10" fmla="*/ 130 w 190"/>
                  <a:gd name="T11" fmla="*/ 169 h 244"/>
                  <a:gd name="T12" fmla="*/ 121 w 190"/>
                  <a:gd name="T13" fmla="*/ 213 h 244"/>
                  <a:gd name="T14" fmla="*/ 97 w 190"/>
                  <a:gd name="T15" fmla="*/ 239 h 244"/>
                  <a:gd name="T16" fmla="*/ 79 w 190"/>
                  <a:gd name="T17" fmla="*/ 225 h 244"/>
                  <a:gd name="T18" fmla="*/ 54 w 190"/>
                  <a:gd name="T19" fmla="*/ 235 h 244"/>
                  <a:gd name="T20" fmla="*/ 45 w 190"/>
                  <a:gd name="T21" fmla="*/ 229 h 244"/>
                  <a:gd name="T22" fmla="*/ 28 w 190"/>
                  <a:gd name="T23" fmla="*/ 237 h 244"/>
                  <a:gd name="T24" fmla="*/ 20 w 190"/>
                  <a:gd name="T25" fmla="*/ 233 h 244"/>
                  <a:gd name="T26" fmla="*/ 0 w 190"/>
                  <a:gd name="T27" fmla="*/ 214 h 244"/>
                  <a:gd name="T28" fmla="*/ 16 w 190"/>
                  <a:gd name="T29" fmla="*/ 206 h 244"/>
                  <a:gd name="T30" fmla="*/ 20 w 190"/>
                  <a:gd name="T31" fmla="*/ 196 h 244"/>
                  <a:gd name="T32" fmla="*/ 15 w 190"/>
                  <a:gd name="T33" fmla="*/ 182 h 244"/>
                  <a:gd name="T34" fmla="*/ 28 w 190"/>
                  <a:gd name="T35" fmla="*/ 170 h 244"/>
                  <a:gd name="T36" fmla="*/ 35 w 190"/>
                  <a:gd name="T37" fmla="*/ 156 h 244"/>
                  <a:gd name="T38" fmla="*/ 50 w 190"/>
                  <a:gd name="T39" fmla="*/ 170 h 244"/>
                  <a:gd name="T40" fmla="*/ 67 w 190"/>
                  <a:gd name="T41" fmla="*/ 164 h 244"/>
                  <a:gd name="T42" fmla="*/ 80 w 190"/>
                  <a:gd name="T43" fmla="*/ 170 h 244"/>
                  <a:gd name="T44" fmla="*/ 87 w 190"/>
                  <a:gd name="T45" fmla="*/ 146 h 244"/>
                  <a:gd name="T46" fmla="*/ 89 w 190"/>
                  <a:gd name="T47" fmla="*/ 126 h 244"/>
                  <a:gd name="T48" fmla="*/ 73 w 190"/>
                  <a:gd name="T49" fmla="*/ 111 h 244"/>
                  <a:gd name="T50" fmla="*/ 79 w 190"/>
                  <a:gd name="T51" fmla="*/ 88 h 244"/>
                  <a:gd name="T52" fmla="*/ 79 w 190"/>
                  <a:gd name="T53" fmla="*/ 66 h 244"/>
                  <a:gd name="T54" fmla="*/ 56 w 190"/>
                  <a:gd name="T55" fmla="*/ 70 h 244"/>
                  <a:gd name="T56" fmla="*/ 57 w 190"/>
                  <a:gd name="T57" fmla="*/ 47 h 244"/>
                  <a:gd name="T58" fmla="*/ 60 w 190"/>
                  <a:gd name="T59" fmla="*/ 43 h 244"/>
                  <a:gd name="T60" fmla="*/ 90 w 190"/>
                  <a:gd name="T61" fmla="*/ 42 h 244"/>
                  <a:gd name="T62" fmla="*/ 118 w 190"/>
                  <a:gd name="T63" fmla="*/ 50 h 244"/>
                  <a:gd name="T64" fmla="*/ 125 w 190"/>
                  <a:gd name="T65" fmla="*/ 51 h 244"/>
                  <a:gd name="T66" fmla="*/ 130 w 190"/>
                  <a:gd name="T67" fmla="*/ 40 h 244"/>
                  <a:gd name="T68" fmla="*/ 137 w 190"/>
                  <a:gd name="T69" fmla="*/ 21 h 244"/>
                  <a:gd name="T70" fmla="*/ 143 w 190"/>
                  <a:gd name="T71" fmla="*/ 5 h 244"/>
                  <a:gd name="T72" fmla="*/ 164 w 190"/>
                  <a:gd name="T73" fmla="*/ 1 h 244"/>
                  <a:gd name="T74" fmla="*/ 180 w 190"/>
                  <a:gd name="T75" fmla="*/ 5 h 244"/>
                  <a:gd name="T76" fmla="*/ 190 w 190"/>
                  <a:gd name="T77" fmla="*/ 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0" h="244">
                    <a:moveTo>
                      <a:pt x="190" y="4"/>
                    </a:moveTo>
                    <a:cubicBezTo>
                      <a:pt x="189" y="8"/>
                      <a:pt x="187" y="11"/>
                      <a:pt x="187" y="15"/>
                    </a:cubicBezTo>
                    <a:cubicBezTo>
                      <a:pt x="186" y="25"/>
                      <a:pt x="187" y="22"/>
                      <a:pt x="183" y="31"/>
                    </a:cubicBezTo>
                    <a:cubicBezTo>
                      <a:pt x="179" y="41"/>
                      <a:pt x="177" y="40"/>
                      <a:pt x="176" y="50"/>
                    </a:cubicBezTo>
                    <a:cubicBezTo>
                      <a:pt x="175" y="59"/>
                      <a:pt x="176" y="62"/>
                      <a:pt x="174" y="72"/>
                    </a:cubicBezTo>
                    <a:cubicBezTo>
                      <a:pt x="173" y="83"/>
                      <a:pt x="169" y="83"/>
                      <a:pt x="171" y="90"/>
                    </a:cubicBezTo>
                    <a:cubicBezTo>
                      <a:pt x="173" y="97"/>
                      <a:pt x="173" y="98"/>
                      <a:pt x="170" y="105"/>
                    </a:cubicBezTo>
                    <a:cubicBezTo>
                      <a:pt x="168" y="112"/>
                      <a:pt x="172" y="112"/>
                      <a:pt x="168" y="119"/>
                    </a:cubicBezTo>
                    <a:cubicBezTo>
                      <a:pt x="163" y="125"/>
                      <a:pt x="156" y="130"/>
                      <a:pt x="153" y="133"/>
                    </a:cubicBezTo>
                    <a:cubicBezTo>
                      <a:pt x="150" y="137"/>
                      <a:pt x="142" y="140"/>
                      <a:pt x="142" y="146"/>
                    </a:cubicBezTo>
                    <a:cubicBezTo>
                      <a:pt x="142" y="152"/>
                      <a:pt x="140" y="157"/>
                      <a:pt x="136" y="159"/>
                    </a:cubicBezTo>
                    <a:cubicBezTo>
                      <a:pt x="133" y="162"/>
                      <a:pt x="129" y="157"/>
                      <a:pt x="130" y="169"/>
                    </a:cubicBezTo>
                    <a:cubicBezTo>
                      <a:pt x="132" y="182"/>
                      <a:pt x="134" y="193"/>
                      <a:pt x="130" y="199"/>
                    </a:cubicBezTo>
                    <a:cubicBezTo>
                      <a:pt x="126" y="206"/>
                      <a:pt x="130" y="205"/>
                      <a:pt x="121" y="213"/>
                    </a:cubicBezTo>
                    <a:cubicBezTo>
                      <a:pt x="112" y="222"/>
                      <a:pt x="111" y="219"/>
                      <a:pt x="106" y="226"/>
                    </a:cubicBezTo>
                    <a:cubicBezTo>
                      <a:pt x="101" y="234"/>
                      <a:pt x="104" y="236"/>
                      <a:pt x="97" y="239"/>
                    </a:cubicBezTo>
                    <a:cubicBezTo>
                      <a:pt x="90" y="242"/>
                      <a:pt x="85" y="244"/>
                      <a:pt x="84" y="239"/>
                    </a:cubicBezTo>
                    <a:cubicBezTo>
                      <a:pt x="84" y="233"/>
                      <a:pt x="85" y="223"/>
                      <a:pt x="79" y="225"/>
                    </a:cubicBezTo>
                    <a:cubicBezTo>
                      <a:pt x="74" y="226"/>
                      <a:pt x="70" y="233"/>
                      <a:pt x="65" y="234"/>
                    </a:cubicBezTo>
                    <a:cubicBezTo>
                      <a:pt x="60" y="235"/>
                      <a:pt x="58" y="240"/>
                      <a:pt x="54" y="235"/>
                    </a:cubicBezTo>
                    <a:cubicBezTo>
                      <a:pt x="54" y="234"/>
                      <a:pt x="53" y="233"/>
                      <a:pt x="53" y="232"/>
                    </a:cubicBezTo>
                    <a:cubicBezTo>
                      <a:pt x="50" y="229"/>
                      <a:pt x="48" y="228"/>
                      <a:pt x="45" y="229"/>
                    </a:cubicBezTo>
                    <a:cubicBezTo>
                      <a:pt x="41" y="229"/>
                      <a:pt x="43" y="230"/>
                      <a:pt x="38" y="233"/>
                    </a:cubicBezTo>
                    <a:cubicBezTo>
                      <a:pt x="32" y="236"/>
                      <a:pt x="31" y="233"/>
                      <a:pt x="28" y="237"/>
                    </a:cubicBezTo>
                    <a:cubicBezTo>
                      <a:pt x="27" y="239"/>
                      <a:pt x="26" y="241"/>
                      <a:pt x="26" y="242"/>
                    </a:cubicBezTo>
                    <a:cubicBezTo>
                      <a:pt x="24" y="240"/>
                      <a:pt x="22" y="237"/>
                      <a:pt x="20" y="233"/>
                    </a:cubicBezTo>
                    <a:cubicBezTo>
                      <a:pt x="14" y="225"/>
                      <a:pt x="13" y="220"/>
                      <a:pt x="9" y="217"/>
                    </a:cubicBezTo>
                    <a:cubicBezTo>
                      <a:pt x="6" y="216"/>
                      <a:pt x="3" y="215"/>
                      <a:pt x="0" y="214"/>
                    </a:cubicBezTo>
                    <a:cubicBezTo>
                      <a:pt x="2" y="211"/>
                      <a:pt x="7" y="207"/>
                      <a:pt x="9" y="205"/>
                    </a:cubicBezTo>
                    <a:cubicBezTo>
                      <a:pt x="12" y="202"/>
                      <a:pt x="12" y="202"/>
                      <a:pt x="16" y="206"/>
                    </a:cubicBezTo>
                    <a:cubicBezTo>
                      <a:pt x="21" y="211"/>
                      <a:pt x="21" y="207"/>
                      <a:pt x="22" y="204"/>
                    </a:cubicBezTo>
                    <a:cubicBezTo>
                      <a:pt x="22" y="201"/>
                      <a:pt x="24" y="197"/>
                      <a:pt x="20" y="196"/>
                    </a:cubicBezTo>
                    <a:cubicBezTo>
                      <a:pt x="17" y="194"/>
                      <a:pt x="18" y="193"/>
                      <a:pt x="18" y="191"/>
                    </a:cubicBezTo>
                    <a:cubicBezTo>
                      <a:pt x="19" y="188"/>
                      <a:pt x="18" y="186"/>
                      <a:pt x="15" y="182"/>
                    </a:cubicBezTo>
                    <a:cubicBezTo>
                      <a:pt x="12" y="178"/>
                      <a:pt x="15" y="176"/>
                      <a:pt x="15" y="170"/>
                    </a:cubicBezTo>
                    <a:cubicBezTo>
                      <a:pt x="14" y="165"/>
                      <a:pt x="22" y="170"/>
                      <a:pt x="28" y="170"/>
                    </a:cubicBezTo>
                    <a:cubicBezTo>
                      <a:pt x="34" y="170"/>
                      <a:pt x="32" y="170"/>
                      <a:pt x="36" y="168"/>
                    </a:cubicBezTo>
                    <a:cubicBezTo>
                      <a:pt x="41" y="166"/>
                      <a:pt x="36" y="162"/>
                      <a:pt x="35" y="156"/>
                    </a:cubicBezTo>
                    <a:cubicBezTo>
                      <a:pt x="34" y="150"/>
                      <a:pt x="43" y="157"/>
                      <a:pt x="45" y="160"/>
                    </a:cubicBezTo>
                    <a:cubicBezTo>
                      <a:pt x="48" y="163"/>
                      <a:pt x="51" y="167"/>
                      <a:pt x="50" y="170"/>
                    </a:cubicBezTo>
                    <a:cubicBezTo>
                      <a:pt x="49" y="174"/>
                      <a:pt x="56" y="171"/>
                      <a:pt x="60" y="172"/>
                    </a:cubicBezTo>
                    <a:cubicBezTo>
                      <a:pt x="65" y="172"/>
                      <a:pt x="66" y="168"/>
                      <a:pt x="67" y="164"/>
                    </a:cubicBezTo>
                    <a:cubicBezTo>
                      <a:pt x="68" y="160"/>
                      <a:pt x="72" y="170"/>
                      <a:pt x="72" y="172"/>
                    </a:cubicBezTo>
                    <a:cubicBezTo>
                      <a:pt x="73" y="174"/>
                      <a:pt x="77" y="173"/>
                      <a:pt x="80" y="170"/>
                    </a:cubicBezTo>
                    <a:cubicBezTo>
                      <a:pt x="82" y="168"/>
                      <a:pt x="79" y="162"/>
                      <a:pt x="82" y="158"/>
                    </a:cubicBezTo>
                    <a:cubicBezTo>
                      <a:pt x="85" y="155"/>
                      <a:pt x="87" y="152"/>
                      <a:pt x="87" y="146"/>
                    </a:cubicBezTo>
                    <a:cubicBezTo>
                      <a:pt x="87" y="139"/>
                      <a:pt x="87" y="138"/>
                      <a:pt x="86" y="136"/>
                    </a:cubicBezTo>
                    <a:cubicBezTo>
                      <a:pt x="85" y="134"/>
                      <a:pt x="86" y="129"/>
                      <a:pt x="89" y="126"/>
                    </a:cubicBezTo>
                    <a:cubicBezTo>
                      <a:pt x="93" y="122"/>
                      <a:pt x="88" y="121"/>
                      <a:pt x="85" y="118"/>
                    </a:cubicBezTo>
                    <a:cubicBezTo>
                      <a:pt x="81" y="114"/>
                      <a:pt x="77" y="113"/>
                      <a:pt x="73" y="111"/>
                    </a:cubicBezTo>
                    <a:cubicBezTo>
                      <a:pt x="69" y="109"/>
                      <a:pt x="74" y="106"/>
                      <a:pt x="74" y="101"/>
                    </a:cubicBezTo>
                    <a:cubicBezTo>
                      <a:pt x="74" y="97"/>
                      <a:pt x="75" y="91"/>
                      <a:pt x="79" y="88"/>
                    </a:cubicBezTo>
                    <a:cubicBezTo>
                      <a:pt x="82" y="85"/>
                      <a:pt x="84" y="85"/>
                      <a:pt x="86" y="81"/>
                    </a:cubicBezTo>
                    <a:cubicBezTo>
                      <a:pt x="87" y="77"/>
                      <a:pt x="81" y="71"/>
                      <a:pt x="79" y="66"/>
                    </a:cubicBezTo>
                    <a:cubicBezTo>
                      <a:pt x="77" y="61"/>
                      <a:pt x="69" y="66"/>
                      <a:pt x="64" y="67"/>
                    </a:cubicBezTo>
                    <a:cubicBezTo>
                      <a:pt x="59" y="68"/>
                      <a:pt x="59" y="70"/>
                      <a:pt x="56" y="70"/>
                    </a:cubicBezTo>
                    <a:cubicBezTo>
                      <a:pt x="52" y="70"/>
                      <a:pt x="55" y="61"/>
                      <a:pt x="54" y="56"/>
                    </a:cubicBezTo>
                    <a:cubicBezTo>
                      <a:pt x="54" y="50"/>
                      <a:pt x="55" y="49"/>
                      <a:pt x="57" y="47"/>
                    </a:cubicBezTo>
                    <a:cubicBezTo>
                      <a:pt x="57" y="45"/>
                      <a:pt x="58" y="44"/>
                      <a:pt x="58" y="42"/>
                    </a:cubicBezTo>
                    <a:cubicBezTo>
                      <a:pt x="59" y="42"/>
                      <a:pt x="59" y="43"/>
                      <a:pt x="60" y="43"/>
                    </a:cubicBezTo>
                    <a:cubicBezTo>
                      <a:pt x="68" y="45"/>
                      <a:pt x="67" y="43"/>
                      <a:pt x="75" y="43"/>
                    </a:cubicBezTo>
                    <a:cubicBezTo>
                      <a:pt x="83" y="42"/>
                      <a:pt x="83" y="41"/>
                      <a:pt x="90" y="42"/>
                    </a:cubicBezTo>
                    <a:cubicBezTo>
                      <a:pt x="98" y="42"/>
                      <a:pt x="98" y="46"/>
                      <a:pt x="105" y="46"/>
                    </a:cubicBezTo>
                    <a:cubicBezTo>
                      <a:pt x="111" y="47"/>
                      <a:pt x="113" y="49"/>
                      <a:pt x="118" y="50"/>
                    </a:cubicBezTo>
                    <a:cubicBezTo>
                      <a:pt x="123" y="51"/>
                      <a:pt x="122" y="52"/>
                      <a:pt x="124" y="55"/>
                    </a:cubicBezTo>
                    <a:cubicBezTo>
                      <a:pt x="126" y="59"/>
                      <a:pt x="125" y="55"/>
                      <a:pt x="125" y="51"/>
                    </a:cubicBezTo>
                    <a:cubicBezTo>
                      <a:pt x="125" y="47"/>
                      <a:pt x="127" y="47"/>
                      <a:pt x="129" y="42"/>
                    </a:cubicBezTo>
                    <a:cubicBezTo>
                      <a:pt x="129" y="42"/>
                      <a:pt x="130" y="41"/>
                      <a:pt x="130" y="40"/>
                    </a:cubicBezTo>
                    <a:cubicBezTo>
                      <a:pt x="132" y="39"/>
                      <a:pt x="133" y="37"/>
                      <a:pt x="134" y="35"/>
                    </a:cubicBezTo>
                    <a:cubicBezTo>
                      <a:pt x="135" y="32"/>
                      <a:pt x="136" y="25"/>
                      <a:pt x="137" y="21"/>
                    </a:cubicBezTo>
                    <a:cubicBezTo>
                      <a:pt x="137" y="17"/>
                      <a:pt x="137" y="12"/>
                      <a:pt x="139" y="8"/>
                    </a:cubicBezTo>
                    <a:cubicBezTo>
                      <a:pt x="140" y="5"/>
                      <a:pt x="134" y="6"/>
                      <a:pt x="143" y="5"/>
                    </a:cubicBezTo>
                    <a:cubicBezTo>
                      <a:pt x="151" y="4"/>
                      <a:pt x="150" y="5"/>
                      <a:pt x="154" y="3"/>
                    </a:cubicBezTo>
                    <a:cubicBezTo>
                      <a:pt x="158" y="1"/>
                      <a:pt x="159" y="0"/>
                      <a:pt x="164" y="1"/>
                    </a:cubicBezTo>
                    <a:cubicBezTo>
                      <a:pt x="169" y="2"/>
                      <a:pt x="168" y="3"/>
                      <a:pt x="172" y="4"/>
                    </a:cubicBezTo>
                    <a:cubicBezTo>
                      <a:pt x="176" y="5"/>
                      <a:pt x="178" y="5"/>
                      <a:pt x="180" y="5"/>
                    </a:cubicBezTo>
                    <a:cubicBezTo>
                      <a:pt x="183" y="4"/>
                      <a:pt x="186" y="2"/>
                      <a:pt x="187" y="3"/>
                    </a:cubicBezTo>
                    <a:cubicBezTo>
                      <a:pt x="187" y="3"/>
                      <a:pt x="188" y="4"/>
                      <a:pt x="190" y="4"/>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915">
                <a:extLst>
                  <a:ext uri="{FF2B5EF4-FFF2-40B4-BE49-F238E27FC236}">
                    <a16:creationId xmlns:a16="http://schemas.microsoft.com/office/drawing/2014/main" id="{2D451D7E-4929-2D66-0070-23590FE45F7B}"/>
                  </a:ext>
                </a:extLst>
              </p:cNvPr>
              <p:cNvSpPr>
                <a:spLocks/>
              </p:cNvSpPr>
              <p:nvPr/>
            </p:nvSpPr>
            <p:spPr bwMode="auto">
              <a:xfrm>
                <a:off x="2671" y="2006"/>
                <a:ext cx="87" cy="106"/>
              </a:xfrm>
              <a:custGeom>
                <a:avLst/>
                <a:gdLst>
                  <a:gd name="T0" fmla="*/ 142 w 146"/>
                  <a:gd name="T1" fmla="*/ 89 h 177"/>
                  <a:gd name="T2" fmla="*/ 139 w 146"/>
                  <a:gd name="T3" fmla="*/ 99 h 177"/>
                  <a:gd name="T4" fmla="*/ 140 w 146"/>
                  <a:gd name="T5" fmla="*/ 109 h 177"/>
                  <a:gd name="T6" fmla="*/ 135 w 146"/>
                  <a:gd name="T7" fmla="*/ 121 h 177"/>
                  <a:gd name="T8" fmla="*/ 133 w 146"/>
                  <a:gd name="T9" fmla="*/ 133 h 177"/>
                  <a:gd name="T10" fmla="*/ 125 w 146"/>
                  <a:gd name="T11" fmla="*/ 135 h 177"/>
                  <a:gd name="T12" fmla="*/ 120 w 146"/>
                  <a:gd name="T13" fmla="*/ 127 h 177"/>
                  <a:gd name="T14" fmla="*/ 113 w 146"/>
                  <a:gd name="T15" fmla="*/ 135 h 177"/>
                  <a:gd name="T16" fmla="*/ 103 w 146"/>
                  <a:gd name="T17" fmla="*/ 133 h 177"/>
                  <a:gd name="T18" fmla="*/ 98 w 146"/>
                  <a:gd name="T19" fmla="*/ 123 h 177"/>
                  <a:gd name="T20" fmla="*/ 88 w 146"/>
                  <a:gd name="T21" fmla="*/ 119 h 177"/>
                  <a:gd name="T22" fmla="*/ 89 w 146"/>
                  <a:gd name="T23" fmla="*/ 131 h 177"/>
                  <a:gd name="T24" fmla="*/ 81 w 146"/>
                  <a:gd name="T25" fmla="*/ 133 h 177"/>
                  <a:gd name="T26" fmla="*/ 68 w 146"/>
                  <a:gd name="T27" fmla="*/ 133 h 177"/>
                  <a:gd name="T28" fmla="*/ 68 w 146"/>
                  <a:gd name="T29" fmla="*/ 145 h 177"/>
                  <a:gd name="T30" fmla="*/ 71 w 146"/>
                  <a:gd name="T31" fmla="*/ 154 h 177"/>
                  <a:gd name="T32" fmla="*/ 73 w 146"/>
                  <a:gd name="T33" fmla="*/ 159 h 177"/>
                  <a:gd name="T34" fmla="*/ 75 w 146"/>
                  <a:gd name="T35" fmla="*/ 167 h 177"/>
                  <a:gd name="T36" fmla="*/ 69 w 146"/>
                  <a:gd name="T37" fmla="*/ 169 h 177"/>
                  <a:gd name="T38" fmla="*/ 62 w 146"/>
                  <a:gd name="T39" fmla="*/ 168 h 177"/>
                  <a:gd name="T40" fmla="*/ 53 w 146"/>
                  <a:gd name="T41" fmla="*/ 177 h 177"/>
                  <a:gd name="T42" fmla="*/ 48 w 146"/>
                  <a:gd name="T43" fmla="*/ 172 h 177"/>
                  <a:gd name="T44" fmla="*/ 45 w 146"/>
                  <a:gd name="T45" fmla="*/ 163 h 177"/>
                  <a:gd name="T46" fmla="*/ 36 w 146"/>
                  <a:gd name="T47" fmla="*/ 150 h 177"/>
                  <a:gd name="T48" fmla="*/ 18 w 146"/>
                  <a:gd name="T49" fmla="*/ 134 h 177"/>
                  <a:gd name="T50" fmla="*/ 11 w 146"/>
                  <a:gd name="T51" fmla="*/ 120 h 177"/>
                  <a:gd name="T52" fmla="*/ 9 w 146"/>
                  <a:gd name="T53" fmla="*/ 106 h 177"/>
                  <a:gd name="T54" fmla="*/ 1 w 146"/>
                  <a:gd name="T55" fmla="*/ 91 h 177"/>
                  <a:gd name="T56" fmla="*/ 11 w 146"/>
                  <a:gd name="T57" fmla="*/ 79 h 177"/>
                  <a:gd name="T58" fmla="*/ 12 w 146"/>
                  <a:gd name="T59" fmla="*/ 61 h 177"/>
                  <a:gd name="T60" fmla="*/ 12 w 146"/>
                  <a:gd name="T61" fmla="*/ 60 h 177"/>
                  <a:gd name="T62" fmla="*/ 17 w 146"/>
                  <a:gd name="T63" fmla="*/ 62 h 177"/>
                  <a:gd name="T64" fmla="*/ 16 w 146"/>
                  <a:gd name="T65" fmla="*/ 57 h 177"/>
                  <a:gd name="T66" fmla="*/ 13 w 146"/>
                  <a:gd name="T67" fmla="*/ 47 h 177"/>
                  <a:gd name="T68" fmla="*/ 19 w 146"/>
                  <a:gd name="T69" fmla="*/ 41 h 177"/>
                  <a:gd name="T70" fmla="*/ 11 w 146"/>
                  <a:gd name="T71" fmla="*/ 39 h 177"/>
                  <a:gd name="T72" fmla="*/ 60 w 146"/>
                  <a:gd name="T73" fmla="*/ 37 h 177"/>
                  <a:gd name="T74" fmla="*/ 61 w 146"/>
                  <a:gd name="T75" fmla="*/ 17 h 177"/>
                  <a:gd name="T76" fmla="*/ 60 w 146"/>
                  <a:gd name="T77" fmla="*/ 6 h 177"/>
                  <a:gd name="T78" fmla="*/ 59 w 146"/>
                  <a:gd name="T79" fmla="*/ 5 h 177"/>
                  <a:gd name="T80" fmla="*/ 66 w 146"/>
                  <a:gd name="T81" fmla="*/ 2 h 177"/>
                  <a:gd name="T82" fmla="*/ 85 w 146"/>
                  <a:gd name="T83" fmla="*/ 2 h 177"/>
                  <a:gd name="T84" fmla="*/ 98 w 146"/>
                  <a:gd name="T85" fmla="*/ 3 h 177"/>
                  <a:gd name="T86" fmla="*/ 111 w 146"/>
                  <a:gd name="T87" fmla="*/ 5 h 177"/>
                  <a:gd name="T88" fmla="*/ 110 w 146"/>
                  <a:gd name="T89" fmla="*/ 10 h 177"/>
                  <a:gd name="T90" fmla="*/ 107 w 146"/>
                  <a:gd name="T91" fmla="*/ 19 h 177"/>
                  <a:gd name="T92" fmla="*/ 109 w 146"/>
                  <a:gd name="T93" fmla="*/ 33 h 177"/>
                  <a:gd name="T94" fmla="*/ 117 w 146"/>
                  <a:gd name="T95" fmla="*/ 30 h 177"/>
                  <a:gd name="T96" fmla="*/ 132 w 146"/>
                  <a:gd name="T97" fmla="*/ 29 h 177"/>
                  <a:gd name="T98" fmla="*/ 139 w 146"/>
                  <a:gd name="T99" fmla="*/ 44 h 177"/>
                  <a:gd name="T100" fmla="*/ 132 w 146"/>
                  <a:gd name="T101" fmla="*/ 51 h 177"/>
                  <a:gd name="T102" fmla="*/ 127 w 146"/>
                  <a:gd name="T103" fmla="*/ 64 h 177"/>
                  <a:gd name="T104" fmla="*/ 126 w 146"/>
                  <a:gd name="T105" fmla="*/ 74 h 177"/>
                  <a:gd name="T106" fmla="*/ 138 w 146"/>
                  <a:gd name="T107" fmla="*/ 81 h 177"/>
                  <a:gd name="T108" fmla="*/ 142 w 146"/>
                  <a:gd name="T109" fmla="*/ 8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177">
                    <a:moveTo>
                      <a:pt x="142" y="89"/>
                    </a:moveTo>
                    <a:cubicBezTo>
                      <a:pt x="139" y="92"/>
                      <a:pt x="138" y="97"/>
                      <a:pt x="139" y="99"/>
                    </a:cubicBezTo>
                    <a:cubicBezTo>
                      <a:pt x="140" y="101"/>
                      <a:pt x="140" y="102"/>
                      <a:pt x="140" y="109"/>
                    </a:cubicBezTo>
                    <a:cubicBezTo>
                      <a:pt x="140" y="115"/>
                      <a:pt x="138" y="118"/>
                      <a:pt x="135" y="121"/>
                    </a:cubicBezTo>
                    <a:cubicBezTo>
                      <a:pt x="132" y="125"/>
                      <a:pt x="135" y="131"/>
                      <a:pt x="133" y="133"/>
                    </a:cubicBezTo>
                    <a:cubicBezTo>
                      <a:pt x="130" y="136"/>
                      <a:pt x="126" y="137"/>
                      <a:pt x="125" y="135"/>
                    </a:cubicBezTo>
                    <a:cubicBezTo>
                      <a:pt x="125" y="133"/>
                      <a:pt x="121" y="123"/>
                      <a:pt x="120" y="127"/>
                    </a:cubicBezTo>
                    <a:cubicBezTo>
                      <a:pt x="119" y="131"/>
                      <a:pt x="118" y="135"/>
                      <a:pt x="113" y="135"/>
                    </a:cubicBezTo>
                    <a:cubicBezTo>
                      <a:pt x="109" y="134"/>
                      <a:pt x="102" y="137"/>
                      <a:pt x="103" y="133"/>
                    </a:cubicBezTo>
                    <a:cubicBezTo>
                      <a:pt x="104" y="130"/>
                      <a:pt x="101" y="126"/>
                      <a:pt x="98" y="123"/>
                    </a:cubicBezTo>
                    <a:cubicBezTo>
                      <a:pt x="96" y="120"/>
                      <a:pt x="87" y="113"/>
                      <a:pt x="88" y="119"/>
                    </a:cubicBezTo>
                    <a:cubicBezTo>
                      <a:pt x="89" y="125"/>
                      <a:pt x="94" y="129"/>
                      <a:pt x="89" y="131"/>
                    </a:cubicBezTo>
                    <a:cubicBezTo>
                      <a:pt x="85" y="133"/>
                      <a:pt x="87" y="133"/>
                      <a:pt x="81" y="133"/>
                    </a:cubicBezTo>
                    <a:cubicBezTo>
                      <a:pt x="75" y="133"/>
                      <a:pt x="67" y="128"/>
                      <a:pt x="68" y="133"/>
                    </a:cubicBezTo>
                    <a:cubicBezTo>
                      <a:pt x="68" y="139"/>
                      <a:pt x="65" y="141"/>
                      <a:pt x="68" y="145"/>
                    </a:cubicBezTo>
                    <a:cubicBezTo>
                      <a:pt x="71" y="149"/>
                      <a:pt x="72" y="151"/>
                      <a:pt x="71" y="154"/>
                    </a:cubicBezTo>
                    <a:cubicBezTo>
                      <a:pt x="71" y="156"/>
                      <a:pt x="70" y="157"/>
                      <a:pt x="73" y="159"/>
                    </a:cubicBezTo>
                    <a:cubicBezTo>
                      <a:pt x="77" y="160"/>
                      <a:pt x="75" y="164"/>
                      <a:pt x="75" y="167"/>
                    </a:cubicBezTo>
                    <a:cubicBezTo>
                      <a:pt x="74" y="170"/>
                      <a:pt x="74" y="174"/>
                      <a:pt x="69" y="169"/>
                    </a:cubicBezTo>
                    <a:cubicBezTo>
                      <a:pt x="65" y="165"/>
                      <a:pt x="65" y="165"/>
                      <a:pt x="62" y="168"/>
                    </a:cubicBezTo>
                    <a:cubicBezTo>
                      <a:pt x="60" y="170"/>
                      <a:pt x="55" y="174"/>
                      <a:pt x="53" y="177"/>
                    </a:cubicBezTo>
                    <a:cubicBezTo>
                      <a:pt x="51" y="176"/>
                      <a:pt x="49" y="175"/>
                      <a:pt x="48" y="172"/>
                    </a:cubicBezTo>
                    <a:cubicBezTo>
                      <a:pt x="47" y="166"/>
                      <a:pt x="49" y="169"/>
                      <a:pt x="45" y="163"/>
                    </a:cubicBezTo>
                    <a:cubicBezTo>
                      <a:pt x="41" y="157"/>
                      <a:pt x="42" y="157"/>
                      <a:pt x="36" y="150"/>
                    </a:cubicBezTo>
                    <a:cubicBezTo>
                      <a:pt x="30" y="142"/>
                      <a:pt x="23" y="142"/>
                      <a:pt x="18" y="134"/>
                    </a:cubicBezTo>
                    <a:cubicBezTo>
                      <a:pt x="14" y="125"/>
                      <a:pt x="11" y="128"/>
                      <a:pt x="11" y="120"/>
                    </a:cubicBezTo>
                    <a:cubicBezTo>
                      <a:pt x="11" y="112"/>
                      <a:pt x="13" y="112"/>
                      <a:pt x="9" y="106"/>
                    </a:cubicBezTo>
                    <a:cubicBezTo>
                      <a:pt x="4" y="101"/>
                      <a:pt x="0" y="94"/>
                      <a:pt x="1" y="91"/>
                    </a:cubicBezTo>
                    <a:cubicBezTo>
                      <a:pt x="3" y="88"/>
                      <a:pt x="9" y="81"/>
                      <a:pt x="11" y="79"/>
                    </a:cubicBezTo>
                    <a:cubicBezTo>
                      <a:pt x="14" y="77"/>
                      <a:pt x="12" y="64"/>
                      <a:pt x="12" y="61"/>
                    </a:cubicBezTo>
                    <a:cubicBezTo>
                      <a:pt x="12" y="61"/>
                      <a:pt x="12" y="60"/>
                      <a:pt x="12" y="60"/>
                    </a:cubicBezTo>
                    <a:cubicBezTo>
                      <a:pt x="12" y="60"/>
                      <a:pt x="13" y="62"/>
                      <a:pt x="17" y="62"/>
                    </a:cubicBezTo>
                    <a:cubicBezTo>
                      <a:pt x="23" y="62"/>
                      <a:pt x="19" y="60"/>
                      <a:pt x="16" y="57"/>
                    </a:cubicBezTo>
                    <a:cubicBezTo>
                      <a:pt x="12" y="53"/>
                      <a:pt x="10" y="49"/>
                      <a:pt x="13" y="47"/>
                    </a:cubicBezTo>
                    <a:cubicBezTo>
                      <a:pt x="16" y="45"/>
                      <a:pt x="19" y="45"/>
                      <a:pt x="19" y="41"/>
                    </a:cubicBezTo>
                    <a:cubicBezTo>
                      <a:pt x="19" y="37"/>
                      <a:pt x="13" y="42"/>
                      <a:pt x="11" y="39"/>
                    </a:cubicBezTo>
                    <a:cubicBezTo>
                      <a:pt x="60" y="37"/>
                      <a:pt x="60" y="37"/>
                      <a:pt x="60" y="37"/>
                    </a:cubicBezTo>
                    <a:cubicBezTo>
                      <a:pt x="60" y="37"/>
                      <a:pt x="61" y="23"/>
                      <a:pt x="61" y="17"/>
                    </a:cubicBezTo>
                    <a:cubicBezTo>
                      <a:pt x="61" y="12"/>
                      <a:pt x="61" y="10"/>
                      <a:pt x="60" y="6"/>
                    </a:cubicBezTo>
                    <a:cubicBezTo>
                      <a:pt x="60" y="6"/>
                      <a:pt x="60" y="5"/>
                      <a:pt x="59" y="5"/>
                    </a:cubicBezTo>
                    <a:cubicBezTo>
                      <a:pt x="59" y="3"/>
                      <a:pt x="59" y="4"/>
                      <a:pt x="66" y="2"/>
                    </a:cubicBezTo>
                    <a:cubicBezTo>
                      <a:pt x="74" y="0"/>
                      <a:pt x="73" y="2"/>
                      <a:pt x="85" y="2"/>
                    </a:cubicBezTo>
                    <a:cubicBezTo>
                      <a:pt x="96" y="2"/>
                      <a:pt x="91" y="3"/>
                      <a:pt x="98" y="3"/>
                    </a:cubicBezTo>
                    <a:cubicBezTo>
                      <a:pt x="105" y="3"/>
                      <a:pt x="105" y="4"/>
                      <a:pt x="111" y="5"/>
                    </a:cubicBezTo>
                    <a:cubicBezTo>
                      <a:pt x="111" y="7"/>
                      <a:pt x="110" y="8"/>
                      <a:pt x="110" y="10"/>
                    </a:cubicBezTo>
                    <a:cubicBezTo>
                      <a:pt x="108" y="12"/>
                      <a:pt x="107" y="13"/>
                      <a:pt x="107" y="19"/>
                    </a:cubicBezTo>
                    <a:cubicBezTo>
                      <a:pt x="108" y="24"/>
                      <a:pt x="105" y="33"/>
                      <a:pt x="109" y="33"/>
                    </a:cubicBezTo>
                    <a:cubicBezTo>
                      <a:pt x="112" y="33"/>
                      <a:pt x="112" y="31"/>
                      <a:pt x="117" y="30"/>
                    </a:cubicBezTo>
                    <a:cubicBezTo>
                      <a:pt x="122" y="29"/>
                      <a:pt x="130" y="24"/>
                      <a:pt x="132" y="29"/>
                    </a:cubicBezTo>
                    <a:cubicBezTo>
                      <a:pt x="134" y="34"/>
                      <a:pt x="140" y="40"/>
                      <a:pt x="139" y="44"/>
                    </a:cubicBezTo>
                    <a:cubicBezTo>
                      <a:pt x="137" y="48"/>
                      <a:pt x="135" y="48"/>
                      <a:pt x="132" y="51"/>
                    </a:cubicBezTo>
                    <a:cubicBezTo>
                      <a:pt x="128" y="54"/>
                      <a:pt x="127" y="60"/>
                      <a:pt x="127" y="64"/>
                    </a:cubicBezTo>
                    <a:cubicBezTo>
                      <a:pt x="127" y="69"/>
                      <a:pt x="122" y="72"/>
                      <a:pt x="126" y="74"/>
                    </a:cubicBezTo>
                    <a:cubicBezTo>
                      <a:pt x="130" y="76"/>
                      <a:pt x="134" y="77"/>
                      <a:pt x="138" y="81"/>
                    </a:cubicBezTo>
                    <a:cubicBezTo>
                      <a:pt x="141" y="84"/>
                      <a:pt x="146" y="85"/>
                      <a:pt x="142" y="8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916">
                <a:extLst>
                  <a:ext uri="{FF2B5EF4-FFF2-40B4-BE49-F238E27FC236}">
                    <a16:creationId xmlns:a16="http://schemas.microsoft.com/office/drawing/2014/main" id="{AAFAAA96-B930-5121-0F0A-E9DAF3D45F03}"/>
                  </a:ext>
                </a:extLst>
              </p:cNvPr>
              <p:cNvSpPr>
                <a:spLocks/>
              </p:cNvSpPr>
              <p:nvPr/>
            </p:nvSpPr>
            <p:spPr bwMode="auto">
              <a:xfrm>
                <a:off x="2665" y="1825"/>
                <a:ext cx="115" cy="194"/>
              </a:xfrm>
              <a:custGeom>
                <a:avLst/>
                <a:gdLst>
                  <a:gd name="T0" fmla="*/ 191 w 192"/>
                  <a:gd name="T1" fmla="*/ 306 h 323"/>
                  <a:gd name="T2" fmla="*/ 186 w 192"/>
                  <a:gd name="T3" fmla="*/ 319 h 323"/>
                  <a:gd name="T4" fmla="*/ 167 w 192"/>
                  <a:gd name="T5" fmla="*/ 310 h 323"/>
                  <a:gd name="T6" fmla="*/ 137 w 192"/>
                  <a:gd name="T7" fmla="*/ 307 h 323"/>
                  <a:gd name="T8" fmla="*/ 120 w 192"/>
                  <a:gd name="T9" fmla="*/ 306 h 323"/>
                  <a:gd name="T10" fmla="*/ 94 w 192"/>
                  <a:gd name="T11" fmla="*/ 303 h 323"/>
                  <a:gd name="T12" fmla="*/ 68 w 192"/>
                  <a:gd name="T13" fmla="*/ 306 h 323"/>
                  <a:gd name="T14" fmla="*/ 32 w 192"/>
                  <a:gd name="T15" fmla="*/ 304 h 323"/>
                  <a:gd name="T16" fmla="*/ 34 w 192"/>
                  <a:gd name="T17" fmla="*/ 284 h 323"/>
                  <a:gd name="T18" fmla="*/ 30 w 192"/>
                  <a:gd name="T19" fmla="*/ 261 h 323"/>
                  <a:gd name="T20" fmla="*/ 23 w 192"/>
                  <a:gd name="T21" fmla="*/ 255 h 323"/>
                  <a:gd name="T22" fmla="*/ 9 w 192"/>
                  <a:gd name="T23" fmla="*/ 249 h 323"/>
                  <a:gd name="T24" fmla="*/ 0 w 192"/>
                  <a:gd name="T25" fmla="*/ 238 h 323"/>
                  <a:gd name="T26" fmla="*/ 8 w 192"/>
                  <a:gd name="T27" fmla="*/ 222 h 323"/>
                  <a:gd name="T28" fmla="*/ 15 w 192"/>
                  <a:gd name="T29" fmla="*/ 201 h 323"/>
                  <a:gd name="T30" fmla="*/ 29 w 192"/>
                  <a:gd name="T31" fmla="*/ 184 h 323"/>
                  <a:gd name="T32" fmla="*/ 45 w 192"/>
                  <a:gd name="T33" fmla="*/ 176 h 323"/>
                  <a:gd name="T34" fmla="*/ 57 w 192"/>
                  <a:gd name="T35" fmla="*/ 174 h 323"/>
                  <a:gd name="T36" fmla="*/ 72 w 192"/>
                  <a:gd name="T37" fmla="*/ 188 h 323"/>
                  <a:gd name="T38" fmla="*/ 83 w 192"/>
                  <a:gd name="T39" fmla="*/ 166 h 323"/>
                  <a:gd name="T40" fmla="*/ 95 w 192"/>
                  <a:gd name="T41" fmla="*/ 130 h 323"/>
                  <a:gd name="T42" fmla="*/ 118 w 192"/>
                  <a:gd name="T43" fmla="*/ 97 h 323"/>
                  <a:gd name="T44" fmla="*/ 129 w 192"/>
                  <a:gd name="T45" fmla="*/ 56 h 323"/>
                  <a:gd name="T46" fmla="*/ 153 w 192"/>
                  <a:gd name="T47" fmla="*/ 29 h 323"/>
                  <a:gd name="T48" fmla="*/ 137 w 192"/>
                  <a:gd name="T49" fmla="*/ 0 h 323"/>
                  <a:gd name="T50" fmla="*/ 151 w 192"/>
                  <a:gd name="T51" fmla="*/ 9 h 323"/>
                  <a:gd name="T52" fmla="*/ 161 w 192"/>
                  <a:gd name="T53" fmla="*/ 28 h 323"/>
                  <a:gd name="T54" fmla="*/ 164 w 192"/>
                  <a:gd name="T55" fmla="*/ 62 h 323"/>
                  <a:gd name="T56" fmla="*/ 178 w 192"/>
                  <a:gd name="T57" fmla="*/ 88 h 323"/>
                  <a:gd name="T58" fmla="*/ 141 w 192"/>
                  <a:gd name="T59" fmla="*/ 103 h 323"/>
                  <a:gd name="T60" fmla="*/ 162 w 192"/>
                  <a:gd name="T61" fmla="*/ 128 h 323"/>
                  <a:gd name="T62" fmla="*/ 175 w 192"/>
                  <a:gd name="T63" fmla="*/ 152 h 323"/>
                  <a:gd name="T64" fmla="*/ 170 w 192"/>
                  <a:gd name="T65" fmla="*/ 163 h 323"/>
                  <a:gd name="T66" fmla="*/ 153 w 192"/>
                  <a:gd name="T67" fmla="*/ 191 h 323"/>
                  <a:gd name="T68" fmla="*/ 153 w 192"/>
                  <a:gd name="T69" fmla="*/ 208 h 323"/>
                  <a:gd name="T70" fmla="*/ 155 w 192"/>
                  <a:gd name="T71" fmla="*/ 231 h 323"/>
                  <a:gd name="T72" fmla="*/ 164 w 192"/>
                  <a:gd name="T73" fmla="*/ 249 h 323"/>
                  <a:gd name="T74" fmla="*/ 174 w 192"/>
                  <a:gd name="T75" fmla="*/ 271 h 323"/>
                  <a:gd name="T76" fmla="*/ 190 w 192"/>
                  <a:gd name="T77" fmla="*/ 291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323">
                    <a:moveTo>
                      <a:pt x="192" y="304"/>
                    </a:moveTo>
                    <a:cubicBezTo>
                      <a:pt x="192" y="305"/>
                      <a:pt x="191" y="306"/>
                      <a:pt x="191" y="306"/>
                    </a:cubicBezTo>
                    <a:cubicBezTo>
                      <a:pt x="189" y="311"/>
                      <a:pt x="187" y="311"/>
                      <a:pt x="187" y="315"/>
                    </a:cubicBezTo>
                    <a:cubicBezTo>
                      <a:pt x="187" y="319"/>
                      <a:pt x="188" y="323"/>
                      <a:pt x="186" y="319"/>
                    </a:cubicBezTo>
                    <a:cubicBezTo>
                      <a:pt x="184" y="316"/>
                      <a:pt x="185" y="315"/>
                      <a:pt x="180" y="314"/>
                    </a:cubicBezTo>
                    <a:cubicBezTo>
                      <a:pt x="175" y="313"/>
                      <a:pt x="173" y="311"/>
                      <a:pt x="167" y="310"/>
                    </a:cubicBezTo>
                    <a:cubicBezTo>
                      <a:pt x="160" y="310"/>
                      <a:pt x="160" y="306"/>
                      <a:pt x="152" y="306"/>
                    </a:cubicBezTo>
                    <a:cubicBezTo>
                      <a:pt x="145" y="305"/>
                      <a:pt x="145" y="306"/>
                      <a:pt x="137" y="307"/>
                    </a:cubicBezTo>
                    <a:cubicBezTo>
                      <a:pt x="129" y="307"/>
                      <a:pt x="130" y="309"/>
                      <a:pt x="122" y="307"/>
                    </a:cubicBezTo>
                    <a:cubicBezTo>
                      <a:pt x="121" y="307"/>
                      <a:pt x="121" y="306"/>
                      <a:pt x="120" y="306"/>
                    </a:cubicBezTo>
                    <a:cubicBezTo>
                      <a:pt x="114" y="305"/>
                      <a:pt x="114" y="304"/>
                      <a:pt x="107" y="304"/>
                    </a:cubicBezTo>
                    <a:cubicBezTo>
                      <a:pt x="100" y="304"/>
                      <a:pt x="105" y="303"/>
                      <a:pt x="94" y="303"/>
                    </a:cubicBezTo>
                    <a:cubicBezTo>
                      <a:pt x="82" y="303"/>
                      <a:pt x="83" y="301"/>
                      <a:pt x="75" y="303"/>
                    </a:cubicBezTo>
                    <a:cubicBezTo>
                      <a:pt x="68" y="305"/>
                      <a:pt x="68" y="304"/>
                      <a:pt x="68" y="306"/>
                    </a:cubicBezTo>
                    <a:cubicBezTo>
                      <a:pt x="65" y="307"/>
                      <a:pt x="58" y="308"/>
                      <a:pt x="49" y="308"/>
                    </a:cubicBezTo>
                    <a:cubicBezTo>
                      <a:pt x="40" y="307"/>
                      <a:pt x="35" y="305"/>
                      <a:pt x="32" y="304"/>
                    </a:cubicBezTo>
                    <a:cubicBezTo>
                      <a:pt x="32" y="304"/>
                      <a:pt x="32" y="303"/>
                      <a:pt x="32" y="303"/>
                    </a:cubicBezTo>
                    <a:cubicBezTo>
                      <a:pt x="34" y="294"/>
                      <a:pt x="33" y="290"/>
                      <a:pt x="34" y="284"/>
                    </a:cubicBezTo>
                    <a:cubicBezTo>
                      <a:pt x="35" y="277"/>
                      <a:pt x="30" y="277"/>
                      <a:pt x="29" y="273"/>
                    </a:cubicBezTo>
                    <a:cubicBezTo>
                      <a:pt x="28" y="269"/>
                      <a:pt x="28" y="264"/>
                      <a:pt x="30" y="261"/>
                    </a:cubicBezTo>
                    <a:cubicBezTo>
                      <a:pt x="31" y="258"/>
                      <a:pt x="29" y="255"/>
                      <a:pt x="28" y="255"/>
                    </a:cubicBezTo>
                    <a:cubicBezTo>
                      <a:pt x="27" y="254"/>
                      <a:pt x="25" y="253"/>
                      <a:pt x="23" y="255"/>
                    </a:cubicBezTo>
                    <a:cubicBezTo>
                      <a:pt x="20" y="258"/>
                      <a:pt x="15" y="256"/>
                      <a:pt x="14" y="255"/>
                    </a:cubicBezTo>
                    <a:cubicBezTo>
                      <a:pt x="13" y="253"/>
                      <a:pt x="8" y="254"/>
                      <a:pt x="9" y="249"/>
                    </a:cubicBezTo>
                    <a:cubicBezTo>
                      <a:pt x="9" y="244"/>
                      <a:pt x="8" y="235"/>
                      <a:pt x="5" y="238"/>
                    </a:cubicBezTo>
                    <a:cubicBezTo>
                      <a:pt x="3" y="241"/>
                      <a:pt x="0" y="240"/>
                      <a:pt x="0" y="238"/>
                    </a:cubicBezTo>
                    <a:cubicBezTo>
                      <a:pt x="1" y="236"/>
                      <a:pt x="3" y="234"/>
                      <a:pt x="3" y="232"/>
                    </a:cubicBezTo>
                    <a:cubicBezTo>
                      <a:pt x="4" y="229"/>
                      <a:pt x="5" y="228"/>
                      <a:pt x="8" y="222"/>
                    </a:cubicBezTo>
                    <a:cubicBezTo>
                      <a:pt x="11" y="216"/>
                      <a:pt x="10" y="217"/>
                      <a:pt x="8" y="210"/>
                    </a:cubicBezTo>
                    <a:cubicBezTo>
                      <a:pt x="6" y="203"/>
                      <a:pt x="12" y="205"/>
                      <a:pt x="15" y="201"/>
                    </a:cubicBezTo>
                    <a:cubicBezTo>
                      <a:pt x="17" y="197"/>
                      <a:pt x="16" y="197"/>
                      <a:pt x="24" y="190"/>
                    </a:cubicBezTo>
                    <a:cubicBezTo>
                      <a:pt x="31" y="183"/>
                      <a:pt x="28" y="187"/>
                      <a:pt x="29" y="184"/>
                    </a:cubicBezTo>
                    <a:cubicBezTo>
                      <a:pt x="30" y="181"/>
                      <a:pt x="30" y="179"/>
                      <a:pt x="32" y="175"/>
                    </a:cubicBezTo>
                    <a:cubicBezTo>
                      <a:pt x="34" y="171"/>
                      <a:pt x="42" y="176"/>
                      <a:pt x="45" y="176"/>
                    </a:cubicBezTo>
                    <a:cubicBezTo>
                      <a:pt x="49" y="176"/>
                      <a:pt x="51" y="175"/>
                      <a:pt x="52" y="171"/>
                    </a:cubicBezTo>
                    <a:cubicBezTo>
                      <a:pt x="52" y="167"/>
                      <a:pt x="54" y="171"/>
                      <a:pt x="57" y="174"/>
                    </a:cubicBezTo>
                    <a:cubicBezTo>
                      <a:pt x="60" y="177"/>
                      <a:pt x="63" y="179"/>
                      <a:pt x="64" y="185"/>
                    </a:cubicBezTo>
                    <a:cubicBezTo>
                      <a:pt x="65" y="191"/>
                      <a:pt x="65" y="188"/>
                      <a:pt x="72" y="188"/>
                    </a:cubicBezTo>
                    <a:cubicBezTo>
                      <a:pt x="79" y="188"/>
                      <a:pt x="75" y="184"/>
                      <a:pt x="78" y="177"/>
                    </a:cubicBezTo>
                    <a:cubicBezTo>
                      <a:pt x="81" y="171"/>
                      <a:pt x="80" y="172"/>
                      <a:pt x="83" y="166"/>
                    </a:cubicBezTo>
                    <a:cubicBezTo>
                      <a:pt x="85" y="160"/>
                      <a:pt x="85" y="158"/>
                      <a:pt x="90" y="148"/>
                    </a:cubicBezTo>
                    <a:cubicBezTo>
                      <a:pt x="95" y="137"/>
                      <a:pt x="93" y="139"/>
                      <a:pt x="95" y="130"/>
                    </a:cubicBezTo>
                    <a:cubicBezTo>
                      <a:pt x="96" y="122"/>
                      <a:pt x="109" y="118"/>
                      <a:pt x="109" y="111"/>
                    </a:cubicBezTo>
                    <a:cubicBezTo>
                      <a:pt x="108" y="104"/>
                      <a:pt x="114" y="104"/>
                      <a:pt x="118" y="97"/>
                    </a:cubicBezTo>
                    <a:cubicBezTo>
                      <a:pt x="122" y="89"/>
                      <a:pt x="117" y="87"/>
                      <a:pt x="119" y="79"/>
                    </a:cubicBezTo>
                    <a:cubicBezTo>
                      <a:pt x="121" y="71"/>
                      <a:pt x="128" y="62"/>
                      <a:pt x="129" y="56"/>
                    </a:cubicBezTo>
                    <a:cubicBezTo>
                      <a:pt x="130" y="49"/>
                      <a:pt x="144" y="52"/>
                      <a:pt x="149" y="48"/>
                    </a:cubicBezTo>
                    <a:cubicBezTo>
                      <a:pt x="154" y="43"/>
                      <a:pt x="152" y="39"/>
                      <a:pt x="153" y="29"/>
                    </a:cubicBezTo>
                    <a:cubicBezTo>
                      <a:pt x="155" y="19"/>
                      <a:pt x="143" y="19"/>
                      <a:pt x="139" y="16"/>
                    </a:cubicBezTo>
                    <a:cubicBezTo>
                      <a:pt x="136" y="13"/>
                      <a:pt x="138" y="6"/>
                      <a:pt x="137" y="0"/>
                    </a:cubicBezTo>
                    <a:cubicBezTo>
                      <a:pt x="140" y="0"/>
                      <a:pt x="146" y="0"/>
                      <a:pt x="147" y="1"/>
                    </a:cubicBezTo>
                    <a:cubicBezTo>
                      <a:pt x="149" y="1"/>
                      <a:pt x="149" y="5"/>
                      <a:pt x="151" y="9"/>
                    </a:cubicBezTo>
                    <a:cubicBezTo>
                      <a:pt x="152" y="12"/>
                      <a:pt x="157" y="9"/>
                      <a:pt x="159" y="17"/>
                    </a:cubicBezTo>
                    <a:cubicBezTo>
                      <a:pt x="161" y="25"/>
                      <a:pt x="158" y="22"/>
                      <a:pt x="161" y="28"/>
                    </a:cubicBezTo>
                    <a:cubicBezTo>
                      <a:pt x="164" y="35"/>
                      <a:pt x="164" y="34"/>
                      <a:pt x="164" y="42"/>
                    </a:cubicBezTo>
                    <a:cubicBezTo>
                      <a:pt x="164" y="51"/>
                      <a:pt x="161" y="52"/>
                      <a:pt x="164" y="62"/>
                    </a:cubicBezTo>
                    <a:cubicBezTo>
                      <a:pt x="167" y="72"/>
                      <a:pt x="166" y="74"/>
                      <a:pt x="169" y="79"/>
                    </a:cubicBezTo>
                    <a:cubicBezTo>
                      <a:pt x="173" y="84"/>
                      <a:pt x="181" y="88"/>
                      <a:pt x="178" y="88"/>
                    </a:cubicBezTo>
                    <a:cubicBezTo>
                      <a:pt x="174" y="89"/>
                      <a:pt x="147" y="82"/>
                      <a:pt x="143" y="88"/>
                    </a:cubicBezTo>
                    <a:cubicBezTo>
                      <a:pt x="140" y="95"/>
                      <a:pt x="134" y="96"/>
                      <a:pt x="141" y="103"/>
                    </a:cubicBezTo>
                    <a:cubicBezTo>
                      <a:pt x="147" y="111"/>
                      <a:pt x="147" y="112"/>
                      <a:pt x="152" y="117"/>
                    </a:cubicBezTo>
                    <a:cubicBezTo>
                      <a:pt x="157" y="122"/>
                      <a:pt x="158" y="122"/>
                      <a:pt x="162" y="128"/>
                    </a:cubicBezTo>
                    <a:cubicBezTo>
                      <a:pt x="166" y="133"/>
                      <a:pt x="169" y="130"/>
                      <a:pt x="170" y="138"/>
                    </a:cubicBezTo>
                    <a:cubicBezTo>
                      <a:pt x="171" y="146"/>
                      <a:pt x="175" y="149"/>
                      <a:pt x="175" y="152"/>
                    </a:cubicBezTo>
                    <a:cubicBezTo>
                      <a:pt x="175" y="155"/>
                      <a:pt x="173" y="156"/>
                      <a:pt x="175" y="157"/>
                    </a:cubicBezTo>
                    <a:cubicBezTo>
                      <a:pt x="173" y="158"/>
                      <a:pt x="171" y="160"/>
                      <a:pt x="170" y="163"/>
                    </a:cubicBezTo>
                    <a:cubicBezTo>
                      <a:pt x="168" y="167"/>
                      <a:pt x="164" y="167"/>
                      <a:pt x="163" y="177"/>
                    </a:cubicBezTo>
                    <a:cubicBezTo>
                      <a:pt x="161" y="187"/>
                      <a:pt x="156" y="186"/>
                      <a:pt x="153" y="191"/>
                    </a:cubicBezTo>
                    <a:cubicBezTo>
                      <a:pt x="150" y="196"/>
                      <a:pt x="143" y="195"/>
                      <a:pt x="147" y="199"/>
                    </a:cubicBezTo>
                    <a:cubicBezTo>
                      <a:pt x="152" y="203"/>
                      <a:pt x="153" y="201"/>
                      <a:pt x="153" y="208"/>
                    </a:cubicBezTo>
                    <a:cubicBezTo>
                      <a:pt x="152" y="215"/>
                      <a:pt x="146" y="218"/>
                      <a:pt x="150" y="222"/>
                    </a:cubicBezTo>
                    <a:cubicBezTo>
                      <a:pt x="153" y="226"/>
                      <a:pt x="155" y="226"/>
                      <a:pt x="155" y="231"/>
                    </a:cubicBezTo>
                    <a:cubicBezTo>
                      <a:pt x="155" y="236"/>
                      <a:pt x="156" y="239"/>
                      <a:pt x="160" y="242"/>
                    </a:cubicBezTo>
                    <a:cubicBezTo>
                      <a:pt x="164" y="245"/>
                      <a:pt x="162" y="243"/>
                      <a:pt x="164" y="249"/>
                    </a:cubicBezTo>
                    <a:cubicBezTo>
                      <a:pt x="166" y="255"/>
                      <a:pt x="166" y="259"/>
                      <a:pt x="167" y="262"/>
                    </a:cubicBezTo>
                    <a:cubicBezTo>
                      <a:pt x="168" y="265"/>
                      <a:pt x="165" y="265"/>
                      <a:pt x="174" y="271"/>
                    </a:cubicBezTo>
                    <a:cubicBezTo>
                      <a:pt x="182" y="276"/>
                      <a:pt x="177" y="277"/>
                      <a:pt x="183" y="282"/>
                    </a:cubicBezTo>
                    <a:cubicBezTo>
                      <a:pt x="189" y="286"/>
                      <a:pt x="190" y="286"/>
                      <a:pt x="190" y="291"/>
                    </a:cubicBezTo>
                    <a:cubicBezTo>
                      <a:pt x="189" y="296"/>
                      <a:pt x="192" y="300"/>
                      <a:pt x="192" y="304"/>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917">
                <a:extLst>
                  <a:ext uri="{FF2B5EF4-FFF2-40B4-BE49-F238E27FC236}">
                    <a16:creationId xmlns:a16="http://schemas.microsoft.com/office/drawing/2014/main" id="{88D92E8C-5DA8-83A5-3A8E-F67AFED9D4D6}"/>
                  </a:ext>
                </a:extLst>
              </p:cNvPr>
              <p:cNvSpPr>
                <a:spLocks/>
              </p:cNvSpPr>
              <p:nvPr/>
            </p:nvSpPr>
            <p:spPr bwMode="auto">
              <a:xfrm>
                <a:off x="2578" y="1812"/>
                <a:ext cx="180" cy="162"/>
              </a:xfrm>
              <a:custGeom>
                <a:avLst/>
                <a:gdLst>
                  <a:gd name="T0" fmla="*/ 294 w 300"/>
                  <a:gd name="T1" fmla="*/ 70 h 270"/>
                  <a:gd name="T2" fmla="*/ 264 w 300"/>
                  <a:gd name="T3" fmla="*/ 101 h 270"/>
                  <a:gd name="T4" fmla="*/ 254 w 300"/>
                  <a:gd name="T5" fmla="*/ 133 h 270"/>
                  <a:gd name="T6" fmla="*/ 235 w 300"/>
                  <a:gd name="T7" fmla="*/ 170 h 270"/>
                  <a:gd name="T8" fmla="*/ 223 w 300"/>
                  <a:gd name="T9" fmla="*/ 199 h 270"/>
                  <a:gd name="T10" fmla="*/ 209 w 300"/>
                  <a:gd name="T11" fmla="*/ 207 h 270"/>
                  <a:gd name="T12" fmla="*/ 197 w 300"/>
                  <a:gd name="T13" fmla="*/ 193 h 270"/>
                  <a:gd name="T14" fmla="*/ 177 w 300"/>
                  <a:gd name="T15" fmla="*/ 197 h 270"/>
                  <a:gd name="T16" fmla="*/ 169 w 300"/>
                  <a:gd name="T17" fmla="*/ 212 h 270"/>
                  <a:gd name="T18" fmla="*/ 153 w 300"/>
                  <a:gd name="T19" fmla="*/ 232 h 270"/>
                  <a:gd name="T20" fmla="*/ 148 w 300"/>
                  <a:gd name="T21" fmla="*/ 254 h 270"/>
                  <a:gd name="T22" fmla="*/ 145 w 300"/>
                  <a:gd name="T23" fmla="*/ 260 h 270"/>
                  <a:gd name="T24" fmla="*/ 136 w 300"/>
                  <a:gd name="T25" fmla="*/ 262 h 270"/>
                  <a:gd name="T26" fmla="*/ 118 w 300"/>
                  <a:gd name="T27" fmla="*/ 262 h 270"/>
                  <a:gd name="T28" fmla="*/ 108 w 300"/>
                  <a:gd name="T29" fmla="*/ 266 h 270"/>
                  <a:gd name="T30" fmla="*/ 95 w 300"/>
                  <a:gd name="T31" fmla="*/ 266 h 270"/>
                  <a:gd name="T32" fmla="*/ 77 w 300"/>
                  <a:gd name="T33" fmla="*/ 266 h 270"/>
                  <a:gd name="T34" fmla="*/ 65 w 300"/>
                  <a:gd name="T35" fmla="*/ 240 h 270"/>
                  <a:gd name="T36" fmla="*/ 50 w 300"/>
                  <a:gd name="T37" fmla="*/ 216 h 270"/>
                  <a:gd name="T38" fmla="*/ 26 w 300"/>
                  <a:gd name="T39" fmla="*/ 210 h 270"/>
                  <a:gd name="T40" fmla="*/ 1 w 300"/>
                  <a:gd name="T41" fmla="*/ 209 h 270"/>
                  <a:gd name="T42" fmla="*/ 2 w 300"/>
                  <a:gd name="T43" fmla="*/ 196 h 270"/>
                  <a:gd name="T44" fmla="*/ 2 w 300"/>
                  <a:gd name="T45" fmla="*/ 176 h 270"/>
                  <a:gd name="T46" fmla="*/ 10 w 300"/>
                  <a:gd name="T47" fmla="*/ 133 h 270"/>
                  <a:gd name="T48" fmla="*/ 19 w 300"/>
                  <a:gd name="T49" fmla="*/ 114 h 270"/>
                  <a:gd name="T50" fmla="*/ 23 w 300"/>
                  <a:gd name="T51" fmla="*/ 99 h 270"/>
                  <a:gd name="T52" fmla="*/ 27 w 300"/>
                  <a:gd name="T53" fmla="*/ 78 h 270"/>
                  <a:gd name="T54" fmla="*/ 23 w 300"/>
                  <a:gd name="T55" fmla="*/ 60 h 270"/>
                  <a:gd name="T56" fmla="*/ 31 w 300"/>
                  <a:gd name="T57" fmla="*/ 35 h 270"/>
                  <a:gd name="T58" fmla="*/ 43 w 300"/>
                  <a:gd name="T59" fmla="*/ 9 h 270"/>
                  <a:gd name="T60" fmla="*/ 64 w 300"/>
                  <a:gd name="T61" fmla="*/ 3 h 270"/>
                  <a:gd name="T62" fmla="*/ 88 w 300"/>
                  <a:gd name="T63" fmla="*/ 6 h 270"/>
                  <a:gd name="T64" fmla="*/ 108 w 300"/>
                  <a:gd name="T65" fmla="*/ 25 h 270"/>
                  <a:gd name="T66" fmla="*/ 132 w 300"/>
                  <a:gd name="T67" fmla="*/ 16 h 270"/>
                  <a:gd name="T68" fmla="*/ 169 w 300"/>
                  <a:gd name="T69" fmla="*/ 31 h 270"/>
                  <a:gd name="T70" fmla="*/ 199 w 300"/>
                  <a:gd name="T71" fmla="*/ 14 h 270"/>
                  <a:gd name="T72" fmla="*/ 233 w 300"/>
                  <a:gd name="T73" fmla="*/ 21 h 270"/>
                  <a:gd name="T74" fmla="*/ 258 w 300"/>
                  <a:gd name="T75" fmla="*/ 10 h 270"/>
                  <a:gd name="T76" fmla="*/ 271 w 300"/>
                  <a:gd name="T77" fmla="*/ 5 h 270"/>
                  <a:gd name="T78" fmla="*/ 282 w 300"/>
                  <a:gd name="T79" fmla="*/ 22 h 270"/>
                  <a:gd name="T80" fmla="*/ 298 w 300"/>
                  <a:gd name="T81" fmla="*/ 51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0" h="270">
                    <a:moveTo>
                      <a:pt x="298" y="51"/>
                    </a:moveTo>
                    <a:cubicBezTo>
                      <a:pt x="297" y="61"/>
                      <a:pt x="299" y="65"/>
                      <a:pt x="294" y="70"/>
                    </a:cubicBezTo>
                    <a:cubicBezTo>
                      <a:pt x="289" y="74"/>
                      <a:pt x="275" y="71"/>
                      <a:pt x="274" y="78"/>
                    </a:cubicBezTo>
                    <a:cubicBezTo>
                      <a:pt x="273" y="84"/>
                      <a:pt x="266" y="93"/>
                      <a:pt x="264" y="101"/>
                    </a:cubicBezTo>
                    <a:cubicBezTo>
                      <a:pt x="262" y="109"/>
                      <a:pt x="267" y="111"/>
                      <a:pt x="263" y="119"/>
                    </a:cubicBezTo>
                    <a:cubicBezTo>
                      <a:pt x="259" y="126"/>
                      <a:pt x="253" y="126"/>
                      <a:pt x="254" y="133"/>
                    </a:cubicBezTo>
                    <a:cubicBezTo>
                      <a:pt x="254" y="140"/>
                      <a:pt x="241" y="144"/>
                      <a:pt x="240" y="152"/>
                    </a:cubicBezTo>
                    <a:cubicBezTo>
                      <a:pt x="238" y="161"/>
                      <a:pt x="240" y="159"/>
                      <a:pt x="235" y="170"/>
                    </a:cubicBezTo>
                    <a:cubicBezTo>
                      <a:pt x="230" y="180"/>
                      <a:pt x="230" y="182"/>
                      <a:pt x="228" y="188"/>
                    </a:cubicBezTo>
                    <a:cubicBezTo>
                      <a:pt x="225" y="194"/>
                      <a:pt x="226" y="193"/>
                      <a:pt x="223" y="199"/>
                    </a:cubicBezTo>
                    <a:cubicBezTo>
                      <a:pt x="220" y="206"/>
                      <a:pt x="224" y="210"/>
                      <a:pt x="217" y="210"/>
                    </a:cubicBezTo>
                    <a:cubicBezTo>
                      <a:pt x="210" y="210"/>
                      <a:pt x="210" y="213"/>
                      <a:pt x="209" y="207"/>
                    </a:cubicBezTo>
                    <a:cubicBezTo>
                      <a:pt x="208" y="201"/>
                      <a:pt x="205" y="199"/>
                      <a:pt x="202" y="196"/>
                    </a:cubicBezTo>
                    <a:cubicBezTo>
                      <a:pt x="199" y="193"/>
                      <a:pt x="197" y="189"/>
                      <a:pt x="197" y="193"/>
                    </a:cubicBezTo>
                    <a:cubicBezTo>
                      <a:pt x="196" y="197"/>
                      <a:pt x="194" y="198"/>
                      <a:pt x="190" y="198"/>
                    </a:cubicBezTo>
                    <a:cubicBezTo>
                      <a:pt x="187" y="198"/>
                      <a:pt x="179" y="193"/>
                      <a:pt x="177" y="197"/>
                    </a:cubicBezTo>
                    <a:cubicBezTo>
                      <a:pt x="175" y="201"/>
                      <a:pt x="175" y="203"/>
                      <a:pt x="174" y="206"/>
                    </a:cubicBezTo>
                    <a:cubicBezTo>
                      <a:pt x="173" y="209"/>
                      <a:pt x="176" y="205"/>
                      <a:pt x="169" y="212"/>
                    </a:cubicBezTo>
                    <a:cubicBezTo>
                      <a:pt x="161" y="219"/>
                      <a:pt x="162" y="219"/>
                      <a:pt x="160" y="223"/>
                    </a:cubicBezTo>
                    <a:cubicBezTo>
                      <a:pt x="157" y="227"/>
                      <a:pt x="151" y="225"/>
                      <a:pt x="153" y="232"/>
                    </a:cubicBezTo>
                    <a:cubicBezTo>
                      <a:pt x="155" y="239"/>
                      <a:pt x="156" y="238"/>
                      <a:pt x="153" y="244"/>
                    </a:cubicBezTo>
                    <a:cubicBezTo>
                      <a:pt x="150" y="250"/>
                      <a:pt x="149" y="251"/>
                      <a:pt x="148" y="254"/>
                    </a:cubicBezTo>
                    <a:cubicBezTo>
                      <a:pt x="148" y="256"/>
                      <a:pt x="146" y="258"/>
                      <a:pt x="145" y="260"/>
                    </a:cubicBezTo>
                    <a:cubicBezTo>
                      <a:pt x="145" y="260"/>
                      <a:pt x="145" y="260"/>
                      <a:pt x="145" y="260"/>
                    </a:cubicBezTo>
                    <a:cubicBezTo>
                      <a:pt x="144" y="258"/>
                      <a:pt x="140" y="253"/>
                      <a:pt x="140" y="255"/>
                    </a:cubicBezTo>
                    <a:cubicBezTo>
                      <a:pt x="139" y="258"/>
                      <a:pt x="138" y="261"/>
                      <a:pt x="136" y="262"/>
                    </a:cubicBezTo>
                    <a:cubicBezTo>
                      <a:pt x="134" y="262"/>
                      <a:pt x="130" y="263"/>
                      <a:pt x="127" y="263"/>
                    </a:cubicBezTo>
                    <a:cubicBezTo>
                      <a:pt x="124" y="263"/>
                      <a:pt x="119" y="262"/>
                      <a:pt x="118" y="262"/>
                    </a:cubicBezTo>
                    <a:cubicBezTo>
                      <a:pt x="117" y="262"/>
                      <a:pt x="114" y="264"/>
                      <a:pt x="113" y="266"/>
                    </a:cubicBezTo>
                    <a:cubicBezTo>
                      <a:pt x="113" y="268"/>
                      <a:pt x="109" y="269"/>
                      <a:pt x="108" y="266"/>
                    </a:cubicBezTo>
                    <a:cubicBezTo>
                      <a:pt x="107" y="263"/>
                      <a:pt x="106" y="264"/>
                      <a:pt x="103" y="267"/>
                    </a:cubicBezTo>
                    <a:cubicBezTo>
                      <a:pt x="100" y="269"/>
                      <a:pt x="101" y="264"/>
                      <a:pt x="95" y="266"/>
                    </a:cubicBezTo>
                    <a:cubicBezTo>
                      <a:pt x="90" y="269"/>
                      <a:pt x="94" y="270"/>
                      <a:pt x="88" y="269"/>
                    </a:cubicBezTo>
                    <a:cubicBezTo>
                      <a:pt x="82" y="268"/>
                      <a:pt x="80" y="270"/>
                      <a:pt x="77" y="266"/>
                    </a:cubicBezTo>
                    <a:cubicBezTo>
                      <a:pt x="73" y="262"/>
                      <a:pt x="67" y="255"/>
                      <a:pt x="68" y="252"/>
                    </a:cubicBezTo>
                    <a:cubicBezTo>
                      <a:pt x="69" y="248"/>
                      <a:pt x="67" y="243"/>
                      <a:pt x="65" y="240"/>
                    </a:cubicBezTo>
                    <a:cubicBezTo>
                      <a:pt x="62" y="238"/>
                      <a:pt x="63" y="238"/>
                      <a:pt x="60" y="231"/>
                    </a:cubicBezTo>
                    <a:cubicBezTo>
                      <a:pt x="57" y="224"/>
                      <a:pt x="53" y="222"/>
                      <a:pt x="50" y="216"/>
                    </a:cubicBezTo>
                    <a:cubicBezTo>
                      <a:pt x="47" y="210"/>
                      <a:pt x="51" y="210"/>
                      <a:pt x="42" y="210"/>
                    </a:cubicBezTo>
                    <a:cubicBezTo>
                      <a:pt x="33" y="210"/>
                      <a:pt x="34" y="208"/>
                      <a:pt x="26" y="210"/>
                    </a:cubicBezTo>
                    <a:cubicBezTo>
                      <a:pt x="18" y="212"/>
                      <a:pt x="13" y="211"/>
                      <a:pt x="6" y="211"/>
                    </a:cubicBezTo>
                    <a:cubicBezTo>
                      <a:pt x="2" y="211"/>
                      <a:pt x="2" y="210"/>
                      <a:pt x="1" y="209"/>
                    </a:cubicBezTo>
                    <a:cubicBezTo>
                      <a:pt x="1" y="207"/>
                      <a:pt x="1" y="204"/>
                      <a:pt x="2" y="204"/>
                    </a:cubicBezTo>
                    <a:cubicBezTo>
                      <a:pt x="2" y="203"/>
                      <a:pt x="3" y="198"/>
                      <a:pt x="2" y="196"/>
                    </a:cubicBezTo>
                    <a:cubicBezTo>
                      <a:pt x="0" y="194"/>
                      <a:pt x="0" y="190"/>
                      <a:pt x="3" y="188"/>
                    </a:cubicBezTo>
                    <a:cubicBezTo>
                      <a:pt x="6" y="185"/>
                      <a:pt x="2" y="179"/>
                      <a:pt x="2" y="176"/>
                    </a:cubicBezTo>
                    <a:cubicBezTo>
                      <a:pt x="1" y="173"/>
                      <a:pt x="1" y="138"/>
                      <a:pt x="2" y="137"/>
                    </a:cubicBezTo>
                    <a:cubicBezTo>
                      <a:pt x="3" y="136"/>
                      <a:pt x="9" y="134"/>
                      <a:pt x="10" y="133"/>
                    </a:cubicBezTo>
                    <a:cubicBezTo>
                      <a:pt x="11" y="132"/>
                      <a:pt x="10" y="128"/>
                      <a:pt x="12" y="125"/>
                    </a:cubicBezTo>
                    <a:cubicBezTo>
                      <a:pt x="14" y="122"/>
                      <a:pt x="17" y="118"/>
                      <a:pt x="19" y="114"/>
                    </a:cubicBezTo>
                    <a:cubicBezTo>
                      <a:pt x="22" y="110"/>
                      <a:pt x="26" y="112"/>
                      <a:pt x="25" y="108"/>
                    </a:cubicBezTo>
                    <a:cubicBezTo>
                      <a:pt x="23" y="104"/>
                      <a:pt x="22" y="100"/>
                      <a:pt x="23" y="99"/>
                    </a:cubicBezTo>
                    <a:cubicBezTo>
                      <a:pt x="25" y="98"/>
                      <a:pt x="28" y="92"/>
                      <a:pt x="27" y="90"/>
                    </a:cubicBezTo>
                    <a:cubicBezTo>
                      <a:pt x="27" y="88"/>
                      <a:pt x="31" y="81"/>
                      <a:pt x="27" y="78"/>
                    </a:cubicBezTo>
                    <a:cubicBezTo>
                      <a:pt x="24" y="75"/>
                      <a:pt x="16" y="68"/>
                      <a:pt x="20" y="65"/>
                    </a:cubicBezTo>
                    <a:cubicBezTo>
                      <a:pt x="22" y="63"/>
                      <a:pt x="24" y="61"/>
                      <a:pt x="23" y="60"/>
                    </a:cubicBezTo>
                    <a:cubicBezTo>
                      <a:pt x="24" y="59"/>
                      <a:pt x="25" y="56"/>
                      <a:pt x="25" y="53"/>
                    </a:cubicBezTo>
                    <a:cubicBezTo>
                      <a:pt x="25" y="49"/>
                      <a:pt x="26" y="38"/>
                      <a:pt x="31" y="35"/>
                    </a:cubicBezTo>
                    <a:cubicBezTo>
                      <a:pt x="36" y="32"/>
                      <a:pt x="37" y="23"/>
                      <a:pt x="37" y="19"/>
                    </a:cubicBezTo>
                    <a:cubicBezTo>
                      <a:pt x="37" y="15"/>
                      <a:pt x="40" y="11"/>
                      <a:pt x="43" y="9"/>
                    </a:cubicBezTo>
                    <a:cubicBezTo>
                      <a:pt x="46" y="7"/>
                      <a:pt x="44" y="2"/>
                      <a:pt x="50" y="3"/>
                    </a:cubicBezTo>
                    <a:cubicBezTo>
                      <a:pt x="57" y="4"/>
                      <a:pt x="60" y="5"/>
                      <a:pt x="64" y="3"/>
                    </a:cubicBezTo>
                    <a:cubicBezTo>
                      <a:pt x="67" y="1"/>
                      <a:pt x="75" y="0"/>
                      <a:pt x="76" y="1"/>
                    </a:cubicBezTo>
                    <a:cubicBezTo>
                      <a:pt x="77" y="1"/>
                      <a:pt x="78" y="5"/>
                      <a:pt x="88" y="6"/>
                    </a:cubicBezTo>
                    <a:cubicBezTo>
                      <a:pt x="97" y="8"/>
                      <a:pt x="94" y="11"/>
                      <a:pt x="99" y="17"/>
                    </a:cubicBezTo>
                    <a:cubicBezTo>
                      <a:pt x="104" y="22"/>
                      <a:pt x="103" y="25"/>
                      <a:pt x="108" y="25"/>
                    </a:cubicBezTo>
                    <a:cubicBezTo>
                      <a:pt x="114" y="25"/>
                      <a:pt x="114" y="25"/>
                      <a:pt x="120" y="21"/>
                    </a:cubicBezTo>
                    <a:cubicBezTo>
                      <a:pt x="126" y="17"/>
                      <a:pt x="126" y="13"/>
                      <a:pt x="132" y="16"/>
                    </a:cubicBezTo>
                    <a:cubicBezTo>
                      <a:pt x="138" y="19"/>
                      <a:pt x="142" y="22"/>
                      <a:pt x="151" y="26"/>
                    </a:cubicBezTo>
                    <a:cubicBezTo>
                      <a:pt x="159" y="29"/>
                      <a:pt x="164" y="32"/>
                      <a:pt x="169" y="31"/>
                    </a:cubicBezTo>
                    <a:cubicBezTo>
                      <a:pt x="175" y="29"/>
                      <a:pt x="176" y="25"/>
                      <a:pt x="181" y="22"/>
                    </a:cubicBezTo>
                    <a:cubicBezTo>
                      <a:pt x="185" y="19"/>
                      <a:pt x="184" y="14"/>
                      <a:pt x="199" y="14"/>
                    </a:cubicBezTo>
                    <a:cubicBezTo>
                      <a:pt x="213" y="14"/>
                      <a:pt x="201" y="8"/>
                      <a:pt x="215" y="14"/>
                    </a:cubicBezTo>
                    <a:cubicBezTo>
                      <a:pt x="229" y="20"/>
                      <a:pt x="223" y="19"/>
                      <a:pt x="233" y="21"/>
                    </a:cubicBezTo>
                    <a:cubicBezTo>
                      <a:pt x="244" y="23"/>
                      <a:pt x="247" y="19"/>
                      <a:pt x="250" y="16"/>
                    </a:cubicBezTo>
                    <a:cubicBezTo>
                      <a:pt x="252" y="13"/>
                      <a:pt x="251" y="11"/>
                      <a:pt x="258" y="10"/>
                    </a:cubicBezTo>
                    <a:cubicBezTo>
                      <a:pt x="266" y="9"/>
                      <a:pt x="268" y="8"/>
                      <a:pt x="270" y="7"/>
                    </a:cubicBezTo>
                    <a:cubicBezTo>
                      <a:pt x="270" y="6"/>
                      <a:pt x="271" y="6"/>
                      <a:pt x="271" y="5"/>
                    </a:cubicBezTo>
                    <a:cubicBezTo>
                      <a:pt x="274" y="10"/>
                      <a:pt x="277" y="14"/>
                      <a:pt x="280" y="18"/>
                    </a:cubicBezTo>
                    <a:cubicBezTo>
                      <a:pt x="281" y="19"/>
                      <a:pt x="281" y="21"/>
                      <a:pt x="282" y="22"/>
                    </a:cubicBezTo>
                    <a:cubicBezTo>
                      <a:pt x="283" y="28"/>
                      <a:pt x="281" y="35"/>
                      <a:pt x="284" y="38"/>
                    </a:cubicBezTo>
                    <a:cubicBezTo>
                      <a:pt x="288" y="41"/>
                      <a:pt x="300" y="41"/>
                      <a:pt x="298" y="51"/>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918">
                <a:extLst>
                  <a:ext uri="{FF2B5EF4-FFF2-40B4-BE49-F238E27FC236}">
                    <a16:creationId xmlns:a16="http://schemas.microsoft.com/office/drawing/2014/main" id="{4C2DBC71-D1C7-2A56-50FD-5ED29C6A589F}"/>
                  </a:ext>
                </a:extLst>
              </p:cNvPr>
              <p:cNvSpPr>
                <a:spLocks/>
              </p:cNvSpPr>
              <p:nvPr/>
            </p:nvSpPr>
            <p:spPr bwMode="auto">
              <a:xfrm>
                <a:off x="2751" y="1859"/>
                <a:ext cx="195" cy="149"/>
              </a:xfrm>
              <a:custGeom>
                <a:avLst/>
                <a:gdLst>
                  <a:gd name="T0" fmla="*/ 322 w 326"/>
                  <a:gd name="T1" fmla="*/ 169 h 248"/>
                  <a:gd name="T2" fmla="*/ 303 w 326"/>
                  <a:gd name="T3" fmla="*/ 166 h 248"/>
                  <a:gd name="T4" fmla="*/ 289 w 326"/>
                  <a:gd name="T5" fmla="*/ 164 h 248"/>
                  <a:gd name="T6" fmla="*/ 270 w 326"/>
                  <a:gd name="T7" fmla="*/ 173 h 248"/>
                  <a:gd name="T8" fmla="*/ 253 w 326"/>
                  <a:gd name="T9" fmla="*/ 174 h 248"/>
                  <a:gd name="T10" fmla="*/ 229 w 326"/>
                  <a:gd name="T11" fmla="*/ 181 h 248"/>
                  <a:gd name="T12" fmla="*/ 211 w 326"/>
                  <a:gd name="T13" fmla="*/ 182 h 248"/>
                  <a:gd name="T14" fmla="*/ 193 w 326"/>
                  <a:gd name="T15" fmla="*/ 194 h 248"/>
                  <a:gd name="T16" fmla="*/ 170 w 326"/>
                  <a:gd name="T17" fmla="*/ 190 h 248"/>
                  <a:gd name="T18" fmla="*/ 146 w 326"/>
                  <a:gd name="T19" fmla="*/ 176 h 248"/>
                  <a:gd name="T20" fmla="*/ 120 w 326"/>
                  <a:gd name="T21" fmla="*/ 179 h 248"/>
                  <a:gd name="T22" fmla="*/ 108 w 326"/>
                  <a:gd name="T23" fmla="*/ 201 h 248"/>
                  <a:gd name="T24" fmla="*/ 106 w 326"/>
                  <a:gd name="T25" fmla="*/ 211 h 248"/>
                  <a:gd name="T26" fmla="*/ 91 w 326"/>
                  <a:gd name="T27" fmla="*/ 212 h 248"/>
                  <a:gd name="T28" fmla="*/ 73 w 326"/>
                  <a:gd name="T29" fmla="*/ 211 h 248"/>
                  <a:gd name="T30" fmla="*/ 58 w 326"/>
                  <a:gd name="T31" fmla="*/ 216 h 248"/>
                  <a:gd name="T32" fmla="*/ 53 w 326"/>
                  <a:gd name="T33" fmla="*/ 243 h 248"/>
                  <a:gd name="T34" fmla="*/ 47 w 326"/>
                  <a:gd name="T35" fmla="*/ 235 h 248"/>
                  <a:gd name="T36" fmla="*/ 31 w 326"/>
                  <a:gd name="T37" fmla="*/ 215 h 248"/>
                  <a:gd name="T38" fmla="*/ 21 w 326"/>
                  <a:gd name="T39" fmla="*/ 193 h 248"/>
                  <a:gd name="T40" fmla="*/ 12 w 326"/>
                  <a:gd name="T41" fmla="*/ 175 h 248"/>
                  <a:gd name="T42" fmla="*/ 10 w 326"/>
                  <a:gd name="T43" fmla="*/ 152 h 248"/>
                  <a:gd name="T44" fmla="*/ 10 w 326"/>
                  <a:gd name="T45" fmla="*/ 135 h 248"/>
                  <a:gd name="T46" fmla="*/ 27 w 326"/>
                  <a:gd name="T47" fmla="*/ 107 h 248"/>
                  <a:gd name="T48" fmla="*/ 37 w 326"/>
                  <a:gd name="T49" fmla="*/ 102 h 248"/>
                  <a:gd name="T50" fmla="*/ 59 w 326"/>
                  <a:gd name="T51" fmla="*/ 91 h 248"/>
                  <a:gd name="T52" fmla="*/ 74 w 326"/>
                  <a:gd name="T53" fmla="*/ 94 h 248"/>
                  <a:gd name="T54" fmla="*/ 104 w 326"/>
                  <a:gd name="T55" fmla="*/ 88 h 248"/>
                  <a:gd name="T56" fmla="*/ 120 w 326"/>
                  <a:gd name="T57" fmla="*/ 67 h 248"/>
                  <a:gd name="T58" fmla="*/ 132 w 326"/>
                  <a:gd name="T59" fmla="*/ 59 h 248"/>
                  <a:gd name="T60" fmla="*/ 168 w 326"/>
                  <a:gd name="T61" fmla="*/ 43 h 248"/>
                  <a:gd name="T62" fmla="*/ 187 w 326"/>
                  <a:gd name="T63" fmla="*/ 16 h 248"/>
                  <a:gd name="T64" fmla="*/ 209 w 326"/>
                  <a:gd name="T65" fmla="*/ 4 h 248"/>
                  <a:gd name="T66" fmla="*/ 220 w 326"/>
                  <a:gd name="T67" fmla="*/ 11 h 248"/>
                  <a:gd name="T68" fmla="*/ 235 w 326"/>
                  <a:gd name="T69" fmla="*/ 45 h 248"/>
                  <a:gd name="T70" fmla="*/ 245 w 326"/>
                  <a:gd name="T71" fmla="*/ 68 h 248"/>
                  <a:gd name="T72" fmla="*/ 248 w 326"/>
                  <a:gd name="T73" fmla="*/ 80 h 248"/>
                  <a:gd name="T74" fmla="*/ 275 w 326"/>
                  <a:gd name="T75" fmla="*/ 96 h 248"/>
                  <a:gd name="T76" fmla="*/ 292 w 326"/>
                  <a:gd name="T77" fmla="*/ 114 h 248"/>
                  <a:gd name="T78" fmla="*/ 306 w 326"/>
                  <a:gd name="T79" fmla="*/ 133 h 248"/>
                  <a:gd name="T80" fmla="*/ 325 w 326"/>
                  <a:gd name="T81" fmla="*/ 16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6" h="248">
                    <a:moveTo>
                      <a:pt x="326" y="167"/>
                    </a:moveTo>
                    <a:cubicBezTo>
                      <a:pt x="326" y="168"/>
                      <a:pt x="325" y="169"/>
                      <a:pt x="322" y="169"/>
                    </a:cubicBezTo>
                    <a:cubicBezTo>
                      <a:pt x="316" y="170"/>
                      <a:pt x="315" y="168"/>
                      <a:pt x="312" y="169"/>
                    </a:cubicBezTo>
                    <a:cubicBezTo>
                      <a:pt x="308" y="170"/>
                      <a:pt x="306" y="168"/>
                      <a:pt x="303" y="166"/>
                    </a:cubicBezTo>
                    <a:cubicBezTo>
                      <a:pt x="299" y="165"/>
                      <a:pt x="302" y="164"/>
                      <a:pt x="296" y="164"/>
                    </a:cubicBezTo>
                    <a:cubicBezTo>
                      <a:pt x="291" y="164"/>
                      <a:pt x="293" y="166"/>
                      <a:pt x="289" y="164"/>
                    </a:cubicBezTo>
                    <a:cubicBezTo>
                      <a:pt x="285" y="162"/>
                      <a:pt x="276" y="158"/>
                      <a:pt x="276" y="164"/>
                    </a:cubicBezTo>
                    <a:cubicBezTo>
                      <a:pt x="276" y="169"/>
                      <a:pt x="276" y="172"/>
                      <a:pt x="270" y="173"/>
                    </a:cubicBezTo>
                    <a:cubicBezTo>
                      <a:pt x="265" y="173"/>
                      <a:pt x="262" y="175"/>
                      <a:pt x="260" y="173"/>
                    </a:cubicBezTo>
                    <a:cubicBezTo>
                      <a:pt x="257" y="171"/>
                      <a:pt x="256" y="172"/>
                      <a:pt x="253" y="174"/>
                    </a:cubicBezTo>
                    <a:cubicBezTo>
                      <a:pt x="250" y="175"/>
                      <a:pt x="245" y="176"/>
                      <a:pt x="240" y="178"/>
                    </a:cubicBezTo>
                    <a:cubicBezTo>
                      <a:pt x="234" y="180"/>
                      <a:pt x="235" y="181"/>
                      <a:pt x="229" y="181"/>
                    </a:cubicBezTo>
                    <a:cubicBezTo>
                      <a:pt x="222" y="182"/>
                      <a:pt x="219" y="181"/>
                      <a:pt x="219" y="180"/>
                    </a:cubicBezTo>
                    <a:cubicBezTo>
                      <a:pt x="218" y="178"/>
                      <a:pt x="215" y="175"/>
                      <a:pt x="211" y="182"/>
                    </a:cubicBezTo>
                    <a:cubicBezTo>
                      <a:pt x="207" y="188"/>
                      <a:pt x="210" y="193"/>
                      <a:pt x="204" y="194"/>
                    </a:cubicBezTo>
                    <a:cubicBezTo>
                      <a:pt x="199" y="195"/>
                      <a:pt x="200" y="197"/>
                      <a:pt x="193" y="194"/>
                    </a:cubicBezTo>
                    <a:cubicBezTo>
                      <a:pt x="186" y="192"/>
                      <a:pt x="186" y="191"/>
                      <a:pt x="181" y="191"/>
                    </a:cubicBezTo>
                    <a:cubicBezTo>
                      <a:pt x="175" y="192"/>
                      <a:pt x="174" y="190"/>
                      <a:pt x="170" y="190"/>
                    </a:cubicBezTo>
                    <a:cubicBezTo>
                      <a:pt x="165" y="190"/>
                      <a:pt x="157" y="190"/>
                      <a:pt x="155" y="186"/>
                    </a:cubicBezTo>
                    <a:cubicBezTo>
                      <a:pt x="153" y="183"/>
                      <a:pt x="155" y="179"/>
                      <a:pt x="146" y="176"/>
                    </a:cubicBezTo>
                    <a:cubicBezTo>
                      <a:pt x="138" y="172"/>
                      <a:pt x="134" y="165"/>
                      <a:pt x="128" y="169"/>
                    </a:cubicBezTo>
                    <a:cubicBezTo>
                      <a:pt x="122" y="172"/>
                      <a:pt x="125" y="172"/>
                      <a:pt x="120" y="179"/>
                    </a:cubicBezTo>
                    <a:cubicBezTo>
                      <a:pt x="115" y="186"/>
                      <a:pt x="109" y="182"/>
                      <a:pt x="108" y="187"/>
                    </a:cubicBezTo>
                    <a:cubicBezTo>
                      <a:pt x="107" y="193"/>
                      <a:pt x="104" y="193"/>
                      <a:pt x="108" y="201"/>
                    </a:cubicBezTo>
                    <a:cubicBezTo>
                      <a:pt x="110" y="206"/>
                      <a:pt x="109" y="209"/>
                      <a:pt x="109" y="212"/>
                    </a:cubicBezTo>
                    <a:cubicBezTo>
                      <a:pt x="107" y="212"/>
                      <a:pt x="106" y="211"/>
                      <a:pt x="106" y="211"/>
                    </a:cubicBezTo>
                    <a:cubicBezTo>
                      <a:pt x="105" y="210"/>
                      <a:pt x="102" y="212"/>
                      <a:pt x="99" y="213"/>
                    </a:cubicBezTo>
                    <a:cubicBezTo>
                      <a:pt x="97" y="213"/>
                      <a:pt x="95" y="213"/>
                      <a:pt x="91" y="212"/>
                    </a:cubicBezTo>
                    <a:cubicBezTo>
                      <a:pt x="87" y="211"/>
                      <a:pt x="88" y="210"/>
                      <a:pt x="83" y="209"/>
                    </a:cubicBezTo>
                    <a:cubicBezTo>
                      <a:pt x="78" y="208"/>
                      <a:pt x="77" y="209"/>
                      <a:pt x="73" y="211"/>
                    </a:cubicBezTo>
                    <a:cubicBezTo>
                      <a:pt x="69" y="213"/>
                      <a:pt x="70" y="212"/>
                      <a:pt x="62" y="213"/>
                    </a:cubicBezTo>
                    <a:cubicBezTo>
                      <a:pt x="53" y="214"/>
                      <a:pt x="59" y="213"/>
                      <a:pt x="58" y="216"/>
                    </a:cubicBezTo>
                    <a:cubicBezTo>
                      <a:pt x="56" y="220"/>
                      <a:pt x="56" y="225"/>
                      <a:pt x="56" y="229"/>
                    </a:cubicBezTo>
                    <a:cubicBezTo>
                      <a:pt x="55" y="233"/>
                      <a:pt x="54" y="240"/>
                      <a:pt x="53" y="243"/>
                    </a:cubicBezTo>
                    <a:cubicBezTo>
                      <a:pt x="52" y="245"/>
                      <a:pt x="51" y="247"/>
                      <a:pt x="49" y="248"/>
                    </a:cubicBezTo>
                    <a:cubicBezTo>
                      <a:pt x="49" y="244"/>
                      <a:pt x="46" y="240"/>
                      <a:pt x="47" y="235"/>
                    </a:cubicBezTo>
                    <a:cubicBezTo>
                      <a:pt x="47" y="230"/>
                      <a:pt x="46" y="230"/>
                      <a:pt x="40" y="226"/>
                    </a:cubicBezTo>
                    <a:cubicBezTo>
                      <a:pt x="34" y="221"/>
                      <a:pt x="39" y="220"/>
                      <a:pt x="31" y="215"/>
                    </a:cubicBezTo>
                    <a:cubicBezTo>
                      <a:pt x="22" y="209"/>
                      <a:pt x="25" y="209"/>
                      <a:pt x="24" y="206"/>
                    </a:cubicBezTo>
                    <a:cubicBezTo>
                      <a:pt x="23" y="203"/>
                      <a:pt x="23" y="199"/>
                      <a:pt x="21" y="193"/>
                    </a:cubicBezTo>
                    <a:cubicBezTo>
                      <a:pt x="19" y="187"/>
                      <a:pt x="21" y="189"/>
                      <a:pt x="17" y="186"/>
                    </a:cubicBezTo>
                    <a:cubicBezTo>
                      <a:pt x="13" y="183"/>
                      <a:pt x="12" y="180"/>
                      <a:pt x="12" y="175"/>
                    </a:cubicBezTo>
                    <a:cubicBezTo>
                      <a:pt x="12" y="170"/>
                      <a:pt x="10" y="170"/>
                      <a:pt x="7" y="166"/>
                    </a:cubicBezTo>
                    <a:cubicBezTo>
                      <a:pt x="3" y="162"/>
                      <a:pt x="9" y="159"/>
                      <a:pt x="10" y="152"/>
                    </a:cubicBezTo>
                    <a:cubicBezTo>
                      <a:pt x="10" y="145"/>
                      <a:pt x="9" y="147"/>
                      <a:pt x="4" y="143"/>
                    </a:cubicBezTo>
                    <a:cubicBezTo>
                      <a:pt x="0" y="139"/>
                      <a:pt x="7" y="140"/>
                      <a:pt x="10" y="135"/>
                    </a:cubicBezTo>
                    <a:cubicBezTo>
                      <a:pt x="13" y="130"/>
                      <a:pt x="18" y="131"/>
                      <a:pt x="20" y="121"/>
                    </a:cubicBezTo>
                    <a:cubicBezTo>
                      <a:pt x="21" y="111"/>
                      <a:pt x="25" y="111"/>
                      <a:pt x="27" y="107"/>
                    </a:cubicBezTo>
                    <a:cubicBezTo>
                      <a:pt x="28" y="104"/>
                      <a:pt x="30" y="102"/>
                      <a:pt x="32" y="101"/>
                    </a:cubicBezTo>
                    <a:cubicBezTo>
                      <a:pt x="33" y="101"/>
                      <a:pt x="34" y="102"/>
                      <a:pt x="37" y="102"/>
                    </a:cubicBezTo>
                    <a:cubicBezTo>
                      <a:pt x="47" y="102"/>
                      <a:pt x="45" y="100"/>
                      <a:pt x="51" y="96"/>
                    </a:cubicBezTo>
                    <a:cubicBezTo>
                      <a:pt x="57" y="93"/>
                      <a:pt x="59" y="86"/>
                      <a:pt x="59" y="91"/>
                    </a:cubicBezTo>
                    <a:cubicBezTo>
                      <a:pt x="58" y="96"/>
                      <a:pt x="53" y="96"/>
                      <a:pt x="62" y="99"/>
                    </a:cubicBezTo>
                    <a:cubicBezTo>
                      <a:pt x="70" y="102"/>
                      <a:pt x="65" y="99"/>
                      <a:pt x="74" y="94"/>
                    </a:cubicBezTo>
                    <a:cubicBezTo>
                      <a:pt x="82" y="90"/>
                      <a:pt x="72" y="89"/>
                      <a:pt x="86" y="89"/>
                    </a:cubicBezTo>
                    <a:cubicBezTo>
                      <a:pt x="99" y="89"/>
                      <a:pt x="95" y="91"/>
                      <a:pt x="104" y="88"/>
                    </a:cubicBezTo>
                    <a:cubicBezTo>
                      <a:pt x="113" y="84"/>
                      <a:pt x="114" y="85"/>
                      <a:pt x="117" y="78"/>
                    </a:cubicBezTo>
                    <a:cubicBezTo>
                      <a:pt x="119" y="71"/>
                      <a:pt x="124" y="71"/>
                      <a:pt x="120" y="67"/>
                    </a:cubicBezTo>
                    <a:cubicBezTo>
                      <a:pt x="117" y="62"/>
                      <a:pt x="111" y="61"/>
                      <a:pt x="117" y="61"/>
                    </a:cubicBezTo>
                    <a:cubicBezTo>
                      <a:pt x="122" y="60"/>
                      <a:pt x="115" y="59"/>
                      <a:pt x="132" y="59"/>
                    </a:cubicBezTo>
                    <a:cubicBezTo>
                      <a:pt x="148" y="59"/>
                      <a:pt x="150" y="60"/>
                      <a:pt x="154" y="55"/>
                    </a:cubicBezTo>
                    <a:cubicBezTo>
                      <a:pt x="158" y="49"/>
                      <a:pt x="161" y="51"/>
                      <a:pt x="168" y="43"/>
                    </a:cubicBezTo>
                    <a:cubicBezTo>
                      <a:pt x="175" y="35"/>
                      <a:pt x="178" y="31"/>
                      <a:pt x="181" y="27"/>
                    </a:cubicBezTo>
                    <a:cubicBezTo>
                      <a:pt x="185" y="24"/>
                      <a:pt x="183" y="21"/>
                      <a:pt x="187" y="16"/>
                    </a:cubicBezTo>
                    <a:cubicBezTo>
                      <a:pt x="190" y="11"/>
                      <a:pt x="186" y="9"/>
                      <a:pt x="193" y="7"/>
                    </a:cubicBezTo>
                    <a:cubicBezTo>
                      <a:pt x="200" y="6"/>
                      <a:pt x="204" y="0"/>
                      <a:pt x="209" y="4"/>
                    </a:cubicBezTo>
                    <a:cubicBezTo>
                      <a:pt x="213" y="7"/>
                      <a:pt x="218" y="9"/>
                      <a:pt x="218" y="9"/>
                    </a:cubicBezTo>
                    <a:cubicBezTo>
                      <a:pt x="219" y="9"/>
                      <a:pt x="219" y="10"/>
                      <a:pt x="220" y="11"/>
                    </a:cubicBezTo>
                    <a:cubicBezTo>
                      <a:pt x="222" y="17"/>
                      <a:pt x="223" y="17"/>
                      <a:pt x="229" y="26"/>
                    </a:cubicBezTo>
                    <a:cubicBezTo>
                      <a:pt x="234" y="35"/>
                      <a:pt x="235" y="43"/>
                      <a:pt x="235" y="45"/>
                    </a:cubicBezTo>
                    <a:cubicBezTo>
                      <a:pt x="235" y="46"/>
                      <a:pt x="229" y="62"/>
                      <a:pt x="231" y="64"/>
                    </a:cubicBezTo>
                    <a:cubicBezTo>
                      <a:pt x="232" y="66"/>
                      <a:pt x="240" y="67"/>
                      <a:pt x="245" y="68"/>
                    </a:cubicBezTo>
                    <a:cubicBezTo>
                      <a:pt x="246" y="68"/>
                      <a:pt x="247" y="69"/>
                      <a:pt x="248" y="69"/>
                    </a:cubicBezTo>
                    <a:cubicBezTo>
                      <a:pt x="251" y="71"/>
                      <a:pt x="235" y="76"/>
                      <a:pt x="248" y="80"/>
                    </a:cubicBezTo>
                    <a:cubicBezTo>
                      <a:pt x="261" y="85"/>
                      <a:pt x="262" y="81"/>
                      <a:pt x="266" y="85"/>
                    </a:cubicBezTo>
                    <a:cubicBezTo>
                      <a:pt x="270" y="88"/>
                      <a:pt x="275" y="91"/>
                      <a:pt x="275" y="96"/>
                    </a:cubicBezTo>
                    <a:cubicBezTo>
                      <a:pt x="275" y="100"/>
                      <a:pt x="262" y="102"/>
                      <a:pt x="275" y="107"/>
                    </a:cubicBezTo>
                    <a:cubicBezTo>
                      <a:pt x="288" y="112"/>
                      <a:pt x="287" y="110"/>
                      <a:pt x="292" y="114"/>
                    </a:cubicBezTo>
                    <a:cubicBezTo>
                      <a:pt x="297" y="118"/>
                      <a:pt x="298" y="121"/>
                      <a:pt x="301" y="125"/>
                    </a:cubicBezTo>
                    <a:cubicBezTo>
                      <a:pt x="304" y="129"/>
                      <a:pt x="306" y="126"/>
                      <a:pt x="306" y="133"/>
                    </a:cubicBezTo>
                    <a:cubicBezTo>
                      <a:pt x="306" y="140"/>
                      <a:pt x="307" y="143"/>
                      <a:pt x="313" y="148"/>
                    </a:cubicBezTo>
                    <a:cubicBezTo>
                      <a:pt x="318" y="152"/>
                      <a:pt x="325" y="158"/>
                      <a:pt x="325" y="161"/>
                    </a:cubicBezTo>
                    <a:cubicBezTo>
                      <a:pt x="325" y="163"/>
                      <a:pt x="326" y="165"/>
                      <a:pt x="326" y="16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919">
                <a:extLst>
                  <a:ext uri="{FF2B5EF4-FFF2-40B4-BE49-F238E27FC236}">
                    <a16:creationId xmlns:a16="http://schemas.microsoft.com/office/drawing/2014/main" id="{7E850E14-CD6B-2059-AF3A-7D275E30A3BD}"/>
                  </a:ext>
                </a:extLst>
              </p:cNvPr>
              <p:cNvSpPr>
                <a:spLocks/>
              </p:cNvSpPr>
              <p:nvPr/>
            </p:nvSpPr>
            <p:spPr bwMode="auto">
              <a:xfrm>
                <a:off x="2979" y="1975"/>
                <a:ext cx="84" cy="96"/>
              </a:xfrm>
              <a:custGeom>
                <a:avLst/>
                <a:gdLst>
                  <a:gd name="T0" fmla="*/ 134 w 140"/>
                  <a:gd name="T1" fmla="*/ 77 h 160"/>
                  <a:gd name="T2" fmla="*/ 123 w 140"/>
                  <a:gd name="T3" fmla="*/ 90 h 160"/>
                  <a:gd name="T4" fmla="*/ 115 w 140"/>
                  <a:gd name="T5" fmla="*/ 107 h 160"/>
                  <a:gd name="T6" fmla="*/ 111 w 140"/>
                  <a:gd name="T7" fmla="*/ 114 h 160"/>
                  <a:gd name="T8" fmla="*/ 111 w 140"/>
                  <a:gd name="T9" fmla="*/ 114 h 160"/>
                  <a:gd name="T10" fmla="*/ 100 w 140"/>
                  <a:gd name="T11" fmla="*/ 109 h 160"/>
                  <a:gd name="T12" fmla="*/ 92 w 140"/>
                  <a:gd name="T13" fmla="*/ 106 h 160"/>
                  <a:gd name="T14" fmla="*/ 84 w 140"/>
                  <a:gd name="T15" fmla="*/ 116 h 160"/>
                  <a:gd name="T16" fmla="*/ 77 w 140"/>
                  <a:gd name="T17" fmla="*/ 114 h 160"/>
                  <a:gd name="T18" fmla="*/ 67 w 140"/>
                  <a:gd name="T19" fmla="*/ 119 h 160"/>
                  <a:gd name="T20" fmla="*/ 60 w 140"/>
                  <a:gd name="T21" fmla="*/ 126 h 160"/>
                  <a:gd name="T22" fmla="*/ 57 w 140"/>
                  <a:gd name="T23" fmla="*/ 139 h 160"/>
                  <a:gd name="T24" fmla="*/ 60 w 140"/>
                  <a:gd name="T25" fmla="*/ 147 h 160"/>
                  <a:gd name="T26" fmla="*/ 24 w 140"/>
                  <a:gd name="T27" fmla="*/ 146 h 160"/>
                  <a:gd name="T28" fmla="*/ 23 w 140"/>
                  <a:gd name="T29" fmla="*/ 146 h 160"/>
                  <a:gd name="T30" fmla="*/ 16 w 140"/>
                  <a:gd name="T31" fmla="*/ 157 h 160"/>
                  <a:gd name="T32" fmla="*/ 5 w 140"/>
                  <a:gd name="T33" fmla="*/ 157 h 160"/>
                  <a:gd name="T34" fmla="*/ 3 w 140"/>
                  <a:gd name="T35" fmla="*/ 156 h 160"/>
                  <a:gd name="T36" fmla="*/ 3 w 140"/>
                  <a:gd name="T37" fmla="*/ 139 h 160"/>
                  <a:gd name="T38" fmla="*/ 3 w 140"/>
                  <a:gd name="T39" fmla="*/ 121 h 160"/>
                  <a:gd name="T40" fmla="*/ 10 w 140"/>
                  <a:gd name="T41" fmla="*/ 107 h 160"/>
                  <a:gd name="T42" fmla="*/ 21 w 140"/>
                  <a:gd name="T43" fmla="*/ 92 h 160"/>
                  <a:gd name="T44" fmla="*/ 31 w 140"/>
                  <a:gd name="T45" fmla="*/ 76 h 160"/>
                  <a:gd name="T46" fmla="*/ 45 w 140"/>
                  <a:gd name="T47" fmla="*/ 62 h 160"/>
                  <a:gd name="T48" fmla="*/ 37 w 140"/>
                  <a:gd name="T49" fmla="*/ 51 h 160"/>
                  <a:gd name="T50" fmla="*/ 34 w 140"/>
                  <a:gd name="T51" fmla="*/ 45 h 160"/>
                  <a:gd name="T52" fmla="*/ 37 w 140"/>
                  <a:gd name="T53" fmla="*/ 33 h 160"/>
                  <a:gd name="T54" fmla="*/ 35 w 140"/>
                  <a:gd name="T55" fmla="*/ 24 h 160"/>
                  <a:gd name="T56" fmla="*/ 35 w 140"/>
                  <a:gd name="T57" fmla="*/ 17 h 160"/>
                  <a:gd name="T58" fmla="*/ 38 w 140"/>
                  <a:gd name="T59" fmla="*/ 16 h 160"/>
                  <a:gd name="T60" fmla="*/ 45 w 140"/>
                  <a:gd name="T61" fmla="*/ 13 h 160"/>
                  <a:gd name="T62" fmla="*/ 55 w 140"/>
                  <a:gd name="T63" fmla="*/ 15 h 160"/>
                  <a:gd name="T64" fmla="*/ 61 w 140"/>
                  <a:gd name="T65" fmla="*/ 15 h 160"/>
                  <a:gd name="T66" fmla="*/ 69 w 140"/>
                  <a:gd name="T67" fmla="*/ 18 h 160"/>
                  <a:gd name="T68" fmla="*/ 80 w 140"/>
                  <a:gd name="T69" fmla="*/ 13 h 160"/>
                  <a:gd name="T70" fmla="*/ 93 w 140"/>
                  <a:gd name="T71" fmla="*/ 12 h 160"/>
                  <a:gd name="T72" fmla="*/ 103 w 140"/>
                  <a:gd name="T73" fmla="*/ 12 h 160"/>
                  <a:gd name="T74" fmla="*/ 112 w 140"/>
                  <a:gd name="T75" fmla="*/ 0 h 160"/>
                  <a:gd name="T76" fmla="*/ 119 w 140"/>
                  <a:gd name="T77" fmla="*/ 15 h 160"/>
                  <a:gd name="T78" fmla="*/ 129 w 140"/>
                  <a:gd name="T79" fmla="*/ 35 h 160"/>
                  <a:gd name="T80" fmla="*/ 137 w 140"/>
                  <a:gd name="T81" fmla="*/ 52 h 160"/>
                  <a:gd name="T82" fmla="*/ 134 w 140"/>
                  <a:gd name="T83" fmla="*/ 7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0" h="160">
                    <a:moveTo>
                      <a:pt x="134" y="77"/>
                    </a:moveTo>
                    <a:cubicBezTo>
                      <a:pt x="128" y="83"/>
                      <a:pt x="128" y="82"/>
                      <a:pt x="123" y="90"/>
                    </a:cubicBezTo>
                    <a:cubicBezTo>
                      <a:pt x="119" y="98"/>
                      <a:pt x="119" y="100"/>
                      <a:pt x="115" y="107"/>
                    </a:cubicBezTo>
                    <a:cubicBezTo>
                      <a:pt x="113" y="109"/>
                      <a:pt x="112" y="112"/>
                      <a:pt x="111" y="114"/>
                    </a:cubicBezTo>
                    <a:cubicBezTo>
                      <a:pt x="111" y="114"/>
                      <a:pt x="111" y="114"/>
                      <a:pt x="111" y="114"/>
                    </a:cubicBezTo>
                    <a:cubicBezTo>
                      <a:pt x="105" y="112"/>
                      <a:pt x="103" y="112"/>
                      <a:pt x="100" y="109"/>
                    </a:cubicBezTo>
                    <a:cubicBezTo>
                      <a:pt x="98" y="106"/>
                      <a:pt x="93" y="98"/>
                      <a:pt x="92" y="106"/>
                    </a:cubicBezTo>
                    <a:cubicBezTo>
                      <a:pt x="92" y="113"/>
                      <a:pt x="87" y="118"/>
                      <a:pt x="84" y="116"/>
                    </a:cubicBezTo>
                    <a:cubicBezTo>
                      <a:pt x="81" y="114"/>
                      <a:pt x="80" y="110"/>
                      <a:pt x="77" y="114"/>
                    </a:cubicBezTo>
                    <a:cubicBezTo>
                      <a:pt x="73" y="118"/>
                      <a:pt x="69" y="116"/>
                      <a:pt x="67" y="119"/>
                    </a:cubicBezTo>
                    <a:cubicBezTo>
                      <a:pt x="64" y="122"/>
                      <a:pt x="60" y="122"/>
                      <a:pt x="60" y="126"/>
                    </a:cubicBezTo>
                    <a:cubicBezTo>
                      <a:pt x="60" y="130"/>
                      <a:pt x="54" y="134"/>
                      <a:pt x="57" y="139"/>
                    </a:cubicBezTo>
                    <a:cubicBezTo>
                      <a:pt x="59" y="142"/>
                      <a:pt x="60" y="144"/>
                      <a:pt x="60" y="147"/>
                    </a:cubicBezTo>
                    <a:cubicBezTo>
                      <a:pt x="42" y="147"/>
                      <a:pt x="27" y="147"/>
                      <a:pt x="24" y="146"/>
                    </a:cubicBezTo>
                    <a:cubicBezTo>
                      <a:pt x="24" y="146"/>
                      <a:pt x="23" y="146"/>
                      <a:pt x="23" y="146"/>
                    </a:cubicBezTo>
                    <a:cubicBezTo>
                      <a:pt x="19" y="146"/>
                      <a:pt x="20" y="154"/>
                      <a:pt x="16" y="157"/>
                    </a:cubicBezTo>
                    <a:cubicBezTo>
                      <a:pt x="11" y="160"/>
                      <a:pt x="12" y="158"/>
                      <a:pt x="5" y="157"/>
                    </a:cubicBezTo>
                    <a:cubicBezTo>
                      <a:pt x="4" y="156"/>
                      <a:pt x="4" y="156"/>
                      <a:pt x="3" y="156"/>
                    </a:cubicBezTo>
                    <a:cubicBezTo>
                      <a:pt x="0" y="153"/>
                      <a:pt x="3" y="147"/>
                      <a:pt x="3" y="139"/>
                    </a:cubicBezTo>
                    <a:cubicBezTo>
                      <a:pt x="2" y="131"/>
                      <a:pt x="3" y="125"/>
                      <a:pt x="3" y="121"/>
                    </a:cubicBezTo>
                    <a:cubicBezTo>
                      <a:pt x="3" y="117"/>
                      <a:pt x="9" y="115"/>
                      <a:pt x="10" y="107"/>
                    </a:cubicBezTo>
                    <a:cubicBezTo>
                      <a:pt x="10" y="100"/>
                      <a:pt x="16" y="99"/>
                      <a:pt x="21" y="92"/>
                    </a:cubicBezTo>
                    <a:cubicBezTo>
                      <a:pt x="27" y="84"/>
                      <a:pt x="27" y="85"/>
                      <a:pt x="31" y="76"/>
                    </a:cubicBezTo>
                    <a:cubicBezTo>
                      <a:pt x="36" y="68"/>
                      <a:pt x="44" y="66"/>
                      <a:pt x="45" y="62"/>
                    </a:cubicBezTo>
                    <a:cubicBezTo>
                      <a:pt x="46" y="58"/>
                      <a:pt x="45" y="55"/>
                      <a:pt x="37" y="51"/>
                    </a:cubicBezTo>
                    <a:cubicBezTo>
                      <a:pt x="30" y="47"/>
                      <a:pt x="34" y="50"/>
                      <a:pt x="34" y="45"/>
                    </a:cubicBezTo>
                    <a:cubicBezTo>
                      <a:pt x="34" y="40"/>
                      <a:pt x="35" y="39"/>
                      <a:pt x="37" y="33"/>
                    </a:cubicBezTo>
                    <a:cubicBezTo>
                      <a:pt x="38" y="27"/>
                      <a:pt x="37" y="27"/>
                      <a:pt x="35" y="24"/>
                    </a:cubicBezTo>
                    <a:cubicBezTo>
                      <a:pt x="33" y="22"/>
                      <a:pt x="34" y="20"/>
                      <a:pt x="35" y="17"/>
                    </a:cubicBezTo>
                    <a:cubicBezTo>
                      <a:pt x="36" y="17"/>
                      <a:pt x="36" y="17"/>
                      <a:pt x="38" y="16"/>
                    </a:cubicBezTo>
                    <a:cubicBezTo>
                      <a:pt x="40" y="14"/>
                      <a:pt x="41" y="11"/>
                      <a:pt x="45" y="13"/>
                    </a:cubicBezTo>
                    <a:cubicBezTo>
                      <a:pt x="49" y="15"/>
                      <a:pt x="53" y="17"/>
                      <a:pt x="55" y="15"/>
                    </a:cubicBezTo>
                    <a:cubicBezTo>
                      <a:pt x="56" y="14"/>
                      <a:pt x="59" y="12"/>
                      <a:pt x="61" y="15"/>
                    </a:cubicBezTo>
                    <a:cubicBezTo>
                      <a:pt x="63" y="17"/>
                      <a:pt x="67" y="19"/>
                      <a:pt x="69" y="18"/>
                    </a:cubicBezTo>
                    <a:cubicBezTo>
                      <a:pt x="70" y="17"/>
                      <a:pt x="75" y="14"/>
                      <a:pt x="80" y="13"/>
                    </a:cubicBezTo>
                    <a:cubicBezTo>
                      <a:pt x="86" y="12"/>
                      <a:pt x="90" y="10"/>
                      <a:pt x="93" y="12"/>
                    </a:cubicBezTo>
                    <a:cubicBezTo>
                      <a:pt x="96" y="14"/>
                      <a:pt x="101" y="16"/>
                      <a:pt x="103" y="12"/>
                    </a:cubicBezTo>
                    <a:cubicBezTo>
                      <a:pt x="105" y="9"/>
                      <a:pt x="108" y="4"/>
                      <a:pt x="112" y="0"/>
                    </a:cubicBezTo>
                    <a:cubicBezTo>
                      <a:pt x="116" y="6"/>
                      <a:pt x="117" y="12"/>
                      <a:pt x="119" y="15"/>
                    </a:cubicBezTo>
                    <a:cubicBezTo>
                      <a:pt x="121" y="19"/>
                      <a:pt x="129" y="29"/>
                      <a:pt x="129" y="35"/>
                    </a:cubicBezTo>
                    <a:cubicBezTo>
                      <a:pt x="129" y="40"/>
                      <a:pt x="137" y="40"/>
                      <a:pt x="137" y="52"/>
                    </a:cubicBezTo>
                    <a:cubicBezTo>
                      <a:pt x="137" y="64"/>
                      <a:pt x="140" y="71"/>
                      <a:pt x="134" y="7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920">
                <a:extLst>
                  <a:ext uri="{FF2B5EF4-FFF2-40B4-BE49-F238E27FC236}">
                    <a16:creationId xmlns:a16="http://schemas.microsoft.com/office/drawing/2014/main" id="{1C01495F-91A4-C770-E694-75AAF8A88CAE}"/>
                  </a:ext>
                </a:extLst>
              </p:cNvPr>
              <p:cNvSpPr>
                <a:spLocks/>
              </p:cNvSpPr>
              <p:nvPr/>
            </p:nvSpPr>
            <p:spPr bwMode="auto">
              <a:xfrm>
                <a:off x="2968" y="2062"/>
                <a:ext cx="33" cy="32"/>
              </a:xfrm>
              <a:custGeom>
                <a:avLst/>
                <a:gdLst>
                  <a:gd name="T0" fmla="*/ 54 w 55"/>
                  <a:gd name="T1" fmla="*/ 32 h 52"/>
                  <a:gd name="T2" fmla="*/ 50 w 55"/>
                  <a:gd name="T3" fmla="*/ 38 h 52"/>
                  <a:gd name="T4" fmla="*/ 47 w 55"/>
                  <a:gd name="T5" fmla="*/ 40 h 52"/>
                  <a:gd name="T6" fmla="*/ 45 w 55"/>
                  <a:gd name="T7" fmla="*/ 39 h 52"/>
                  <a:gd name="T8" fmla="*/ 29 w 55"/>
                  <a:gd name="T9" fmla="*/ 38 h 52"/>
                  <a:gd name="T10" fmla="*/ 25 w 55"/>
                  <a:gd name="T11" fmla="*/ 52 h 52"/>
                  <a:gd name="T12" fmla="*/ 11 w 55"/>
                  <a:gd name="T13" fmla="*/ 45 h 52"/>
                  <a:gd name="T14" fmla="*/ 6 w 55"/>
                  <a:gd name="T15" fmla="*/ 47 h 52"/>
                  <a:gd name="T16" fmla="*/ 6 w 55"/>
                  <a:gd name="T17" fmla="*/ 47 h 52"/>
                  <a:gd name="T18" fmla="*/ 5 w 55"/>
                  <a:gd name="T19" fmla="*/ 47 h 52"/>
                  <a:gd name="T20" fmla="*/ 5 w 55"/>
                  <a:gd name="T21" fmla="*/ 40 h 52"/>
                  <a:gd name="T22" fmla="*/ 11 w 55"/>
                  <a:gd name="T23" fmla="*/ 31 h 52"/>
                  <a:gd name="T24" fmla="*/ 12 w 55"/>
                  <a:gd name="T25" fmla="*/ 21 h 52"/>
                  <a:gd name="T26" fmla="*/ 17 w 55"/>
                  <a:gd name="T27" fmla="*/ 14 h 52"/>
                  <a:gd name="T28" fmla="*/ 22 w 55"/>
                  <a:gd name="T29" fmla="*/ 10 h 52"/>
                  <a:gd name="T30" fmla="*/ 24 w 55"/>
                  <a:gd name="T31" fmla="*/ 11 h 52"/>
                  <a:gd name="T32" fmla="*/ 35 w 55"/>
                  <a:gd name="T33" fmla="*/ 11 h 52"/>
                  <a:gd name="T34" fmla="*/ 42 w 55"/>
                  <a:gd name="T35" fmla="*/ 0 h 52"/>
                  <a:gd name="T36" fmla="*/ 43 w 55"/>
                  <a:gd name="T37" fmla="*/ 3 h 52"/>
                  <a:gd name="T38" fmla="*/ 49 w 55"/>
                  <a:gd name="T39" fmla="*/ 11 h 52"/>
                  <a:gd name="T40" fmla="*/ 53 w 55"/>
                  <a:gd name="T41" fmla="*/ 20 h 52"/>
                  <a:gd name="T42" fmla="*/ 54 w 55"/>
                  <a:gd name="T4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 h="52">
                    <a:moveTo>
                      <a:pt x="54" y="32"/>
                    </a:moveTo>
                    <a:cubicBezTo>
                      <a:pt x="54" y="38"/>
                      <a:pt x="53" y="36"/>
                      <a:pt x="50" y="38"/>
                    </a:cubicBezTo>
                    <a:cubicBezTo>
                      <a:pt x="48" y="39"/>
                      <a:pt x="47" y="40"/>
                      <a:pt x="47" y="40"/>
                    </a:cubicBezTo>
                    <a:cubicBezTo>
                      <a:pt x="46" y="40"/>
                      <a:pt x="46" y="40"/>
                      <a:pt x="45" y="39"/>
                    </a:cubicBezTo>
                    <a:cubicBezTo>
                      <a:pt x="39" y="38"/>
                      <a:pt x="30" y="33"/>
                      <a:pt x="29" y="38"/>
                    </a:cubicBezTo>
                    <a:cubicBezTo>
                      <a:pt x="29" y="44"/>
                      <a:pt x="29" y="52"/>
                      <a:pt x="25" y="52"/>
                    </a:cubicBezTo>
                    <a:cubicBezTo>
                      <a:pt x="22" y="51"/>
                      <a:pt x="14" y="47"/>
                      <a:pt x="11" y="45"/>
                    </a:cubicBezTo>
                    <a:cubicBezTo>
                      <a:pt x="10" y="44"/>
                      <a:pt x="8" y="46"/>
                      <a:pt x="6" y="47"/>
                    </a:cubicBezTo>
                    <a:cubicBezTo>
                      <a:pt x="6" y="47"/>
                      <a:pt x="6" y="47"/>
                      <a:pt x="6" y="47"/>
                    </a:cubicBezTo>
                    <a:cubicBezTo>
                      <a:pt x="6" y="47"/>
                      <a:pt x="5" y="47"/>
                      <a:pt x="5" y="47"/>
                    </a:cubicBezTo>
                    <a:cubicBezTo>
                      <a:pt x="0" y="46"/>
                      <a:pt x="5" y="44"/>
                      <a:pt x="5" y="40"/>
                    </a:cubicBezTo>
                    <a:cubicBezTo>
                      <a:pt x="5" y="36"/>
                      <a:pt x="9" y="37"/>
                      <a:pt x="11" y="31"/>
                    </a:cubicBezTo>
                    <a:cubicBezTo>
                      <a:pt x="12" y="26"/>
                      <a:pt x="12" y="25"/>
                      <a:pt x="12" y="21"/>
                    </a:cubicBezTo>
                    <a:cubicBezTo>
                      <a:pt x="12" y="17"/>
                      <a:pt x="14" y="18"/>
                      <a:pt x="17" y="14"/>
                    </a:cubicBezTo>
                    <a:cubicBezTo>
                      <a:pt x="19" y="12"/>
                      <a:pt x="21" y="11"/>
                      <a:pt x="22" y="10"/>
                    </a:cubicBezTo>
                    <a:cubicBezTo>
                      <a:pt x="23" y="10"/>
                      <a:pt x="23" y="10"/>
                      <a:pt x="24" y="11"/>
                    </a:cubicBezTo>
                    <a:cubicBezTo>
                      <a:pt x="31" y="12"/>
                      <a:pt x="30" y="14"/>
                      <a:pt x="35" y="11"/>
                    </a:cubicBezTo>
                    <a:cubicBezTo>
                      <a:pt x="39" y="8"/>
                      <a:pt x="38" y="0"/>
                      <a:pt x="42" y="0"/>
                    </a:cubicBezTo>
                    <a:cubicBezTo>
                      <a:pt x="42" y="1"/>
                      <a:pt x="43" y="3"/>
                      <a:pt x="43" y="3"/>
                    </a:cubicBezTo>
                    <a:cubicBezTo>
                      <a:pt x="44" y="4"/>
                      <a:pt x="47" y="9"/>
                      <a:pt x="49" y="11"/>
                    </a:cubicBezTo>
                    <a:cubicBezTo>
                      <a:pt x="52" y="14"/>
                      <a:pt x="52" y="14"/>
                      <a:pt x="53" y="20"/>
                    </a:cubicBezTo>
                    <a:cubicBezTo>
                      <a:pt x="54" y="25"/>
                      <a:pt x="55" y="26"/>
                      <a:pt x="54" y="3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921">
                <a:extLst>
                  <a:ext uri="{FF2B5EF4-FFF2-40B4-BE49-F238E27FC236}">
                    <a16:creationId xmlns:a16="http://schemas.microsoft.com/office/drawing/2014/main" id="{4AED060D-8ECA-B521-98FA-6549B6E7A791}"/>
                  </a:ext>
                </a:extLst>
              </p:cNvPr>
              <p:cNvSpPr>
                <a:spLocks/>
              </p:cNvSpPr>
              <p:nvPr/>
            </p:nvSpPr>
            <p:spPr bwMode="auto">
              <a:xfrm>
                <a:off x="2677" y="2008"/>
                <a:ext cx="30" cy="21"/>
              </a:xfrm>
              <a:custGeom>
                <a:avLst/>
                <a:gdLst>
                  <a:gd name="T0" fmla="*/ 51 w 51"/>
                  <a:gd name="T1" fmla="*/ 14 h 36"/>
                  <a:gd name="T2" fmla="*/ 50 w 51"/>
                  <a:gd name="T3" fmla="*/ 34 h 36"/>
                  <a:gd name="T4" fmla="*/ 1 w 51"/>
                  <a:gd name="T5" fmla="*/ 36 h 36"/>
                  <a:gd name="T6" fmla="*/ 0 w 51"/>
                  <a:gd name="T7" fmla="*/ 32 h 36"/>
                  <a:gd name="T8" fmla="*/ 15 w 51"/>
                  <a:gd name="T9" fmla="*/ 12 h 36"/>
                  <a:gd name="T10" fmla="*/ 13 w 51"/>
                  <a:gd name="T11" fmla="*/ 0 h 36"/>
                  <a:gd name="T12" fmla="*/ 30 w 51"/>
                  <a:gd name="T13" fmla="*/ 4 h 36"/>
                  <a:gd name="T14" fmla="*/ 49 w 51"/>
                  <a:gd name="T15" fmla="*/ 2 h 36"/>
                  <a:gd name="T16" fmla="*/ 50 w 51"/>
                  <a:gd name="T17" fmla="*/ 3 h 36"/>
                  <a:gd name="T18" fmla="*/ 51 w 51"/>
                  <a:gd name="T19" fmla="*/ 1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36">
                    <a:moveTo>
                      <a:pt x="51" y="14"/>
                    </a:moveTo>
                    <a:cubicBezTo>
                      <a:pt x="51" y="20"/>
                      <a:pt x="50" y="34"/>
                      <a:pt x="50" y="34"/>
                    </a:cubicBezTo>
                    <a:cubicBezTo>
                      <a:pt x="1" y="36"/>
                      <a:pt x="1" y="36"/>
                      <a:pt x="1" y="36"/>
                    </a:cubicBezTo>
                    <a:cubicBezTo>
                      <a:pt x="0" y="35"/>
                      <a:pt x="0" y="34"/>
                      <a:pt x="0" y="32"/>
                    </a:cubicBezTo>
                    <a:cubicBezTo>
                      <a:pt x="1" y="22"/>
                      <a:pt x="15" y="13"/>
                      <a:pt x="15" y="12"/>
                    </a:cubicBezTo>
                    <a:cubicBezTo>
                      <a:pt x="16" y="11"/>
                      <a:pt x="11" y="8"/>
                      <a:pt x="13" y="0"/>
                    </a:cubicBezTo>
                    <a:cubicBezTo>
                      <a:pt x="16" y="1"/>
                      <a:pt x="21" y="3"/>
                      <a:pt x="30" y="4"/>
                    </a:cubicBezTo>
                    <a:cubicBezTo>
                      <a:pt x="39" y="4"/>
                      <a:pt x="46" y="3"/>
                      <a:pt x="49" y="2"/>
                    </a:cubicBezTo>
                    <a:cubicBezTo>
                      <a:pt x="50" y="2"/>
                      <a:pt x="50" y="3"/>
                      <a:pt x="50" y="3"/>
                    </a:cubicBezTo>
                    <a:cubicBezTo>
                      <a:pt x="51" y="7"/>
                      <a:pt x="51" y="9"/>
                      <a:pt x="51" y="1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922">
                <a:extLst>
                  <a:ext uri="{FF2B5EF4-FFF2-40B4-BE49-F238E27FC236}">
                    <a16:creationId xmlns:a16="http://schemas.microsoft.com/office/drawing/2014/main" id="{DC0F358C-A545-B334-B710-7131679C5331}"/>
                  </a:ext>
                </a:extLst>
              </p:cNvPr>
              <p:cNvSpPr>
                <a:spLocks/>
              </p:cNvSpPr>
              <p:nvPr/>
            </p:nvSpPr>
            <p:spPr bwMode="auto">
              <a:xfrm>
                <a:off x="2279" y="1764"/>
                <a:ext cx="93" cy="76"/>
              </a:xfrm>
              <a:custGeom>
                <a:avLst/>
                <a:gdLst>
                  <a:gd name="T0" fmla="*/ 149 w 155"/>
                  <a:gd name="T1" fmla="*/ 122 h 126"/>
                  <a:gd name="T2" fmla="*/ 147 w 155"/>
                  <a:gd name="T3" fmla="*/ 125 h 126"/>
                  <a:gd name="T4" fmla="*/ 128 w 155"/>
                  <a:gd name="T5" fmla="*/ 124 h 126"/>
                  <a:gd name="T6" fmla="*/ 114 w 155"/>
                  <a:gd name="T7" fmla="*/ 119 h 126"/>
                  <a:gd name="T8" fmla="*/ 94 w 155"/>
                  <a:gd name="T9" fmla="*/ 115 h 126"/>
                  <a:gd name="T10" fmla="*/ 90 w 155"/>
                  <a:gd name="T11" fmla="*/ 115 h 126"/>
                  <a:gd name="T12" fmla="*/ 63 w 155"/>
                  <a:gd name="T13" fmla="*/ 115 h 126"/>
                  <a:gd name="T14" fmla="*/ 47 w 155"/>
                  <a:gd name="T15" fmla="*/ 117 h 126"/>
                  <a:gd name="T16" fmla="*/ 15 w 155"/>
                  <a:gd name="T17" fmla="*/ 115 h 126"/>
                  <a:gd name="T18" fmla="*/ 15 w 155"/>
                  <a:gd name="T19" fmla="*/ 107 h 126"/>
                  <a:gd name="T20" fmla="*/ 14 w 155"/>
                  <a:gd name="T21" fmla="*/ 102 h 126"/>
                  <a:gd name="T22" fmla="*/ 17 w 155"/>
                  <a:gd name="T23" fmla="*/ 102 h 126"/>
                  <a:gd name="T24" fmla="*/ 31 w 155"/>
                  <a:gd name="T25" fmla="*/ 100 h 126"/>
                  <a:gd name="T26" fmla="*/ 38 w 155"/>
                  <a:gd name="T27" fmla="*/ 100 h 126"/>
                  <a:gd name="T28" fmla="*/ 46 w 155"/>
                  <a:gd name="T29" fmla="*/ 94 h 126"/>
                  <a:gd name="T30" fmla="*/ 59 w 155"/>
                  <a:gd name="T31" fmla="*/ 90 h 126"/>
                  <a:gd name="T32" fmla="*/ 69 w 155"/>
                  <a:gd name="T33" fmla="*/ 95 h 126"/>
                  <a:gd name="T34" fmla="*/ 84 w 155"/>
                  <a:gd name="T35" fmla="*/ 98 h 126"/>
                  <a:gd name="T36" fmla="*/ 90 w 155"/>
                  <a:gd name="T37" fmla="*/ 91 h 126"/>
                  <a:gd name="T38" fmla="*/ 77 w 155"/>
                  <a:gd name="T39" fmla="*/ 91 h 126"/>
                  <a:gd name="T40" fmla="*/ 69 w 155"/>
                  <a:gd name="T41" fmla="*/ 86 h 126"/>
                  <a:gd name="T42" fmla="*/ 59 w 155"/>
                  <a:gd name="T43" fmla="*/ 82 h 126"/>
                  <a:gd name="T44" fmla="*/ 50 w 155"/>
                  <a:gd name="T45" fmla="*/ 85 h 126"/>
                  <a:gd name="T46" fmla="*/ 35 w 155"/>
                  <a:gd name="T47" fmla="*/ 90 h 126"/>
                  <a:gd name="T48" fmla="*/ 22 w 155"/>
                  <a:gd name="T49" fmla="*/ 89 h 126"/>
                  <a:gd name="T50" fmla="*/ 18 w 155"/>
                  <a:gd name="T51" fmla="*/ 78 h 126"/>
                  <a:gd name="T52" fmla="*/ 8 w 155"/>
                  <a:gd name="T53" fmla="*/ 61 h 126"/>
                  <a:gd name="T54" fmla="*/ 3 w 155"/>
                  <a:gd name="T55" fmla="*/ 53 h 126"/>
                  <a:gd name="T56" fmla="*/ 21 w 155"/>
                  <a:gd name="T57" fmla="*/ 33 h 126"/>
                  <a:gd name="T58" fmla="*/ 27 w 155"/>
                  <a:gd name="T59" fmla="*/ 13 h 126"/>
                  <a:gd name="T60" fmla="*/ 32 w 155"/>
                  <a:gd name="T61" fmla="*/ 8 h 126"/>
                  <a:gd name="T62" fmla="*/ 40 w 155"/>
                  <a:gd name="T63" fmla="*/ 7 h 126"/>
                  <a:gd name="T64" fmla="*/ 49 w 155"/>
                  <a:gd name="T65" fmla="*/ 8 h 126"/>
                  <a:gd name="T66" fmla="*/ 58 w 155"/>
                  <a:gd name="T67" fmla="*/ 6 h 126"/>
                  <a:gd name="T68" fmla="*/ 66 w 155"/>
                  <a:gd name="T69" fmla="*/ 2 h 126"/>
                  <a:gd name="T70" fmla="*/ 78 w 155"/>
                  <a:gd name="T71" fmla="*/ 5 h 126"/>
                  <a:gd name="T72" fmla="*/ 89 w 155"/>
                  <a:gd name="T73" fmla="*/ 14 h 126"/>
                  <a:gd name="T74" fmla="*/ 99 w 155"/>
                  <a:gd name="T75" fmla="*/ 17 h 126"/>
                  <a:gd name="T76" fmla="*/ 107 w 155"/>
                  <a:gd name="T77" fmla="*/ 28 h 126"/>
                  <a:gd name="T78" fmla="*/ 111 w 155"/>
                  <a:gd name="T79" fmla="*/ 37 h 126"/>
                  <a:gd name="T80" fmla="*/ 125 w 155"/>
                  <a:gd name="T81" fmla="*/ 52 h 126"/>
                  <a:gd name="T82" fmla="*/ 132 w 155"/>
                  <a:gd name="T83" fmla="*/ 57 h 126"/>
                  <a:gd name="T84" fmla="*/ 131 w 155"/>
                  <a:gd name="T85" fmla="*/ 62 h 126"/>
                  <a:gd name="T86" fmla="*/ 136 w 155"/>
                  <a:gd name="T87" fmla="*/ 73 h 126"/>
                  <a:gd name="T88" fmla="*/ 134 w 155"/>
                  <a:gd name="T89" fmla="*/ 86 h 126"/>
                  <a:gd name="T90" fmla="*/ 144 w 155"/>
                  <a:gd name="T91" fmla="*/ 94 h 126"/>
                  <a:gd name="T92" fmla="*/ 150 w 155"/>
                  <a:gd name="T93" fmla="*/ 108 h 126"/>
                  <a:gd name="T94" fmla="*/ 149 w 155"/>
                  <a:gd name="T95"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126">
                    <a:moveTo>
                      <a:pt x="149" y="122"/>
                    </a:moveTo>
                    <a:cubicBezTo>
                      <a:pt x="149" y="124"/>
                      <a:pt x="148" y="124"/>
                      <a:pt x="147" y="125"/>
                    </a:cubicBezTo>
                    <a:cubicBezTo>
                      <a:pt x="142" y="126"/>
                      <a:pt x="132" y="123"/>
                      <a:pt x="128" y="124"/>
                    </a:cubicBezTo>
                    <a:cubicBezTo>
                      <a:pt x="123" y="125"/>
                      <a:pt x="120" y="123"/>
                      <a:pt x="114" y="119"/>
                    </a:cubicBezTo>
                    <a:cubicBezTo>
                      <a:pt x="108" y="116"/>
                      <a:pt x="106" y="115"/>
                      <a:pt x="94" y="115"/>
                    </a:cubicBezTo>
                    <a:cubicBezTo>
                      <a:pt x="93" y="115"/>
                      <a:pt x="91" y="115"/>
                      <a:pt x="90" y="115"/>
                    </a:cubicBezTo>
                    <a:cubicBezTo>
                      <a:pt x="74" y="116"/>
                      <a:pt x="72" y="115"/>
                      <a:pt x="63" y="115"/>
                    </a:cubicBezTo>
                    <a:cubicBezTo>
                      <a:pt x="54" y="115"/>
                      <a:pt x="50" y="118"/>
                      <a:pt x="47" y="117"/>
                    </a:cubicBezTo>
                    <a:cubicBezTo>
                      <a:pt x="44" y="116"/>
                      <a:pt x="23" y="115"/>
                      <a:pt x="15" y="115"/>
                    </a:cubicBezTo>
                    <a:cubicBezTo>
                      <a:pt x="15" y="113"/>
                      <a:pt x="14" y="111"/>
                      <a:pt x="15" y="107"/>
                    </a:cubicBezTo>
                    <a:cubicBezTo>
                      <a:pt x="15" y="104"/>
                      <a:pt x="15" y="103"/>
                      <a:pt x="14" y="102"/>
                    </a:cubicBezTo>
                    <a:cubicBezTo>
                      <a:pt x="17" y="102"/>
                      <a:pt x="17" y="102"/>
                      <a:pt x="17" y="102"/>
                    </a:cubicBezTo>
                    <a:cubicBezTo>
                      <a:pt x="17" y="102"/>
                      <a:pt x="26" y="101"/>
                      <a:pt x="31" y="100"/>
                    </a:cubicBezTo>
                    <a:cubicBezTo>
                      <a:pt x="37" y="100"/>
                      <a:pt x="34" y="101"/>
                      <a:pt x="38" y="100"/>
                    </a:cubicBezTo>
                    <a:cubicBezTo>
                      <a:pt x="43" y="100"/>
                      <a:pt x="43" y="96"/>
                      <a:pt x="46" y="94"/>
                    </a:cubicBezTo>
                    <a:cubicBezTo>
                      <a:pt x="49" y="92"/>
                      <a:pt x="55" y="94"/>
                      <a:pt x="59" y="90"/>
                    </a:cubicBezTo>
                    <a:cubicBezTo>
                      <a:pt x="63" y="87"/>
                      <a:pt x="67" y="93"/>
                      <a:pt x="69" y="95"/>
                    </a:cubicBezTo>
                    <a:cubicBezTo>
                      <a:pt x="71" y="97"/>
                      <a:pt x="77" y="98"/>
                      <a:pt x="84" y="98"/>
                    </a:cubicBezTo>
                    <a:cubicBezTo>
                      <a:pt x="90" y="98"/>
                      <a:pt x="89" y="95"/>
                      <a:pt x="90" y="91"/>
                    </a:cubicBezTo>
                    <a:cubicBezTo>
                      <a:pt x="90" y="87"/>
                      <a:pt x="85" y="90"/>
                      <a:pt x="77" y="91"/>
                    </a:cubicBezTo>
                    <a:cubicBezTo>
                      <a:pt x="70" y="92"/>
                      <a:pt x="74" y="89"/>
                      <a:pt x="69" y="86"/>
                    </a:cubicBezTo>
                    <a:cubicBezTo>
                      <a:pt x="63" y="83"/>
                      <a:pt x="64" y="83"/>
                      <a:pt x="59" y="82"/>
                    </a:cubicBezTo>
                    <a:cubicBezTo>
                      <a:pt x="55" y="81"/>
                      <a:pt x="56" y="82"/>
                      <a:pt x="50" y="85"/>
                    </a:cubicBezTo>
                    <a:cubicBezTo>
                      <a:pt x="45" y="88"/>
                      <a:pt x="44" y="89"/>
                      <a:pt x="35" y="90"/>
                    </a:cubicBezTo>
                    <a:cubicBezTo>
                      <a:pt x="27" y="91"/>
                      <a:pt x="27" y="90"/>
                      <a:pt x="22" y="89"/>
                    </a:cubicBezTo>
                    <a:cubicBezTo>
                      <a:pt x="22" y="86"/>
                      <a:pt x="21" y="82"/>
                      <a:pt x="18" y="78"/>
                    </a:cubicBezTo>
                    <a:cubicBezTo>
                      <a:pt x="13" y="72"/>
                      <a:pt x="13" y="64"/>
                      <a:pt x="8" y="61"/>
                    </a:cubicBezTo>
                    <a:cubicBezTo>
                      <a:pt x="2" y="59"/>
                      <a:pt x="0" y="54"/>
                      <a:pt x="3" y="53"/>
                    </a:cubicBezTo>
                    <a:cubicBezTo>
                      <a:pt x="6" y="52"/>
                      <a:pt x="16" y="43"/>
                      <a:pt x="21" y="33"/>
                    </a:cubicBezTo>
                    <a:cubicBezTo>
                      <a:pt x="26" y="25"/>
                      <a:pt x="27" y="20"/>
                      <a:pt x="27" y="13"/>
                    </a:cubicBezTo>
                    <a:cubicBezTo>
                      <a:pt x="29" y="11"/>
                      <a:pt x="30" y="9"/>
                      <a:pt x="32" y="8"/>
                    </a:cubicBezTo>
                    <a:cubicBezTo>
                      <a:pt x="33" y="7"/>
                      <a:pt x="37" y="8"/>
                      <a:pt x="40" y="7"/>
                    </a:cubicBezTo>
                    <a:cubicBezTo>
                      <a:pt x="44" y="7"/>
                      <a:pt x="43" y="8"/>
                      <a:pt x="49" y="8"/>
                    </a:cubicBezTo>
                    <a:cubicBezTo>
                      <a:pt x="55" y="8"/>
                      <a:pt x="55" y="8"/>
                      <a:pt x="58" y="6"/>
                    </a:cubicBezTo>
                    <a:cubicBezTo>
                      <a:pt x="61" y="4"/>
                      <a:pt x="61" y="4"/>
                      <a:pt x="66" y="2"/>
                    </a:cubicBezTo>
                    <a:cubicBezTo>
                      <a:pt x="72" y="0"/>
                      <a:pt x="69" y="2"/>
                      <a:pt x="78" y="5"/>
                    </a:cubicBezTo>
                    <a:cubicBezTo>
                      <a:pt x="87" y="8"/>
                      <a:pt x="86" y="10"/>
                      <a:pt x="89" y="14"/>
                    </a:cubicBezTo>
                    <a:cubicBezTo>
                      <a:pt x="92" y="19"/>
                      <a:pt x="92" y="17"/>
                      <a:pt x="99" y="17"/>
                    </a:cubicBezTo>
                    <a:cubicBezTo>
                      <a:pt x="105" y="17"/>
                      <a:pt x="106" y="20"/>
                      <a:pt x="107" y="28"/>
                    </a:cubicBezTo>
                    <a:cubicBezTo>
                      <a:pt x="109" y="35"/>
                      <a:pt x="108" y="32"/>
                      <a:pt x="111" y="37"/>
                    </a:cubicBezTo>
                    <a:cubicBezTo>
                      <a:pt x="114" y="42"/>
                      <a:pt x="118" y="43"/>
                      <a:pt x="125" y="52"/>
                    </a:cubicBezTo>
                    <a:cubicBezTo>
                      <a:pt x="128" y="57"/>
                      <a:pt x="130" y="57"/>
                      <a:pt x="132" y="57"/>
                    </a:cubicBezTo>
                    <a:cubicBezTo>
                      <a:pt x="132" y="59"/>
                      <a:pt x="132" y="61"/>
                      <a:pt x="131" y="62"/>
                    </a:cubicBezTo>
                    <a:cubicBezTo>
                      <a:pt x="129" y="64"/>
                      <a:pt x="135" y="69"/>
                      <a:pt x="136" y="73"/>
                    </a:cubicBezTo>
                    <a:cubicBezTo>
                      <a:pt x="138" y="77"/>
                      <a:pt x="135" y="79"/>
                      <a:pt x="134" y="86"/>
                    </a:cubicBezTo>
                    <a:cubicBezTo>
                      <a:pt x="134" y="93"/>
                      <a:pt x="140" y="93"/>
                      <a:pt x="144" y="94"/>
                    </a:cubicBezTo>
                    <a:cubicBezTo>
                      <a:pt x="149" y="95"/>
                      <a:pt x="146" y="103"/>
                      <a:pt x="150" y="108"/>
                    </a:cubicBezTo>
                    <a:cubicBezTo>
                      <a:pt x="155" y="114"/>
                      <a:pt x="149" y="117"/>
                      <a:pt x="149" y="122"/>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923">
                <a:extLst>
                  <a:ext uri="{FF2B5EF4-FFF2-40B4-BE49-F238E27FC236}">
                    <a16:creationId xmlns:a16="http://schemas.microsoft.com/office/drawing/2014/main" id="{26CA0E5A-3568-14A4-3B50-F525C7252A04}"/>
                  </a:ext>
                </a:extLst>
              </p:cNvPr>
              <p:cNvSpPr>
                <a:spLocks/>
              </p:cNvSpPr>
              <p:nvPr/>
            </p:nvSpPr>
            <p:spPr bwMode="auto">
              <a:xfrm>
                <a:off x="2287" y="1813"/>
                <a:ext cx="46" cy="12"/>
              </a:xfrm>
              <a:custGeom>
                <a:avLst/>
                <a:gdLst>
                  <a:gd name="T0" fmla="*/ 76 w 76"/>
                  <a:gd name="T1" fmla="*/ 10 h 21"/>
                  <a:gd name="T2" fmla="*/ 70 w 76"/>
                  <a:gd name="T3" fmla="*/ 17 h 21"/>
                  <a:gd name="T4" fmla="*/ 55 w 76"/>
                  <a:gd name="T5" fmla="*/ 14 h 21"/>
                  <a:gd name="T6" fmla="*/ 45 w 76"/>
                  <a:gd name="T7" fmla="*/ 9 h 21"/>
                  <a:gd name="T8" fmla="*/ 32 w 76"/>
                  <a:gd name="T9" fmla="*/ 13 h 21"/>
                  <a:gd name="T10" fmla="*/ 24 w 76"/>
                  <a:gd name="T11" fmla="*/ 19 h 21"/>
                  <a:gd name="T12" fmla="*/ 17 w 76"/>
                  <a:gd name="T13" fmla="*/ 19 h 21"/>
                  <a:gd name="T14" fmla="*/ 3 w 76"/>
                  <a:gd name="T15" fmla="*/ 21 h 21"/>
                  <a:gd name="T16" fmla="*/ 0 w 76"/>
                  <a:gd name="T17" fmla="*/ 21 h 21"/>
                  <a:gd name="T18" fmla="*/ 2 w 76"/>
                  <a:gd name="T19" fmla="*/ 17 h 21"/>
                  <a:gd name="T20" fmla="*/ 8 w 76"/>
                  <a:gd name="T21" fmla="*/ 10 h 21"/>
                  <a:gd name="T22" fmla="*/ 8 w 76"/>
                  <a:gd name="T23" fmla="*/ 8 h 21"/>
                  <a:gd name="T24" fmla="*/ 21 w 76"/>
                  <a:gd name="T25" fmla="*/ 9 h 21"/>
                  <a:gd name="T26" fmla="*/ 36 w 76"/>
                  <a:gd name="T27" fmla="*/ 4 h 21"/>
                  <a:gd name="T28" fmla="*/ 45 w 76"/>
                  <a:gd name="T29" fmla="*/ 1 h 21"/>
                  <a:gd name="T30" fmla="*/ 55 w 76"/>
                  <a:gd name="T31" fmla="*/ 5 h 21"/>
                  <a:gd name="T32" fmla="*/ 63 w 76"/>
                  <a:gd name="T33" fmla="*/ 10 h 21"/>
                  <a:gd name="T34" fmla="*/ 76 w 76"/>
                  <a:gd name="T35"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6" h="21">
                    <a:moveTo>
                      <a:pt x="76" y="10"/>
                    </a:moveTo>
                    <a:cubicBezTo>
                      <a:pt x="75" y="14"/>
                      <a:pt x="76" y="17"/>
                      <a:pt x="70" y="17"/>
                    </a:cubicBezTo>
                    <a:cubicBezTo>
                      <a:pt x="63" y="17"/>
                      <a:pt x="57" y="16"/>
                      <a:pt x="55" y="14"/>
                    </a:cubicBezTo>
                    <a:cubicBezTo>
                      <a:pt x="53" y="12"/>
                      <a:pt x="49" y="6"/>
                      <a:pt x="45" y="9"/>
                    </a:cubicBezTo>
                    <a:cubicBezTo>
                      <a:pt x="41" y="13"/>
                      <a:pt x="35" y="11"/>
                      <a:pt x="32" y="13"/>
                    </a:cubicBezTo>
                    <a:cubicBezTo>
                      <a:pt x="29" y="15"/>
                      <a:pt x="29" y="19"/>
                      <a:pt x="24" y="19"/>
                    </a:cubicBezTo>
                    <a:cubicBezTo>
                      <a:pt x="20" y="20"/>
                      <a:pt x="23" y="19"/>
                      <a:pt x="17" y="19"/>
                    </a:cubicBezTo>
                    <a:cubicBezTo>
                      <a:pt x="12" y="20"/>
                      <a:pt x="3" y="21"/>
                      <a:pt x="3" y="21"/>
                    </a:cubicBezTo>
                    <a:cubicBezTo>
                      <a:pt x="0" y="21"/>
                      <a:pt x="0" y="21"/>
                      <a:pt x="0" y="21"/>
                    </a:cubicBezTo>
                    <a:cubicBezTo>
                      <a:pt x="0" y="20"/>
                      <a:pt x="0" y="20"/>
                      <a:pt x="2" y="17"/>
                    </a:cubicBezTo>
                    <a:cubicBezTo>
                      <a:pt x="6" y="11"/>
                      <a:pt x="8" y="13"/>
                      <a:pt x="8" y="10"/>
                    </a:cubicBezTo>
                    <a:cubicBezTo>
                      <a:pt x="8" y="9"/>
                      <a:pt x="8" y="9"/>
                      <a:pt x="8" y="8"/>
                    </a:cubicBezTo>
                    <a:cubicBezTo>
                      <a:pt x="14" y="9"/>
                      <a:pt x="13" y="11"/>
                      <a:pt x="21" y="9"/>
                    </a:cubicBezTo>
                    <a:cubicBezTo>
                      <a:pt x="30" y="8"/>
                      <a:pt x="31" y="7"/>
                      <a:pt x="36" y="4"/>
                    </a:cubicBezTo>
                    <a:cubicBezTo>
                      <a:pt x="42" y="1"/>
                      <a:pt x="41" y="0"/>
                      <a:pt x="45" y="1"/>
                    </a:cubicBezTo>
                    <a:cubicBezTo>
                      <a:pt x="50" y="2"/>
                      <a:pt x="49" y="2"/>
                      <a:pt x="55" y="5"/>
                    </a:cubicBezTo>
                    <a:cubicBezTo>
                      <a:pt x="60" y="8"/>
                      <a:pt x="56" y="11"/>
                      <a:pt x="63" y="10"/>
                    </a:cubicBezTo>
                    <a:cubicBezTo>
                      <a:pt x="71" y="9"/>
                      <a:pt x="76" y="6"/>
                      <a:pt x="76" y="1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924">
                <a:extLst>
                  <a:ext uri="{FF2B5EF4-FFF2-40B4-BE49-F238E27FC236}">
                    <a16:creationId xmlns:a16="http://schemas.microsoft.com/office/drawing/2014/main" id="{414B7962-3402-604E-3526-66999CFC4334}"/>
                  </a:ext>
                </a:extLst>
              </p:cNvPr>
              <p:cNvSpPr>
                <a:spLocks/>
              </p:cNvSpPr>
              <p:nvPr/>
            </p:nvSpPr>
            <p:spPr bwMode="auto">
              <a:xfrm>
                <a:off x="2287" y="1833"/>
                <a:ext cx="51" cy="29"/>
              </a:xfrm>
              <a:custGeom>
                <a:avLst/>
                <a:gdLst>
                  <a:gd name="T0" fmla="*/ 78 w 85"/>
                  <a:gd name="T1" fmla="*/ 24 h 49"/>
                  <a:gd name="T2" fmla="*/ 58 w 85"/>
                  <a:gd name="T3" fmla="*/ 29 h 49"/>
                  <a:gd name="T4" fmla="*/ 45 w 85"/>
                  <a:gd name="T5" fmla="*/ 45 h 49"/>
                  <a:gd name="T6" fmla="*/ 43 w 85"/>
                  <a:gd name="T7" fmla="*/ 49 h 49"/>
                  <a:gd name="T8" fmla="*/ 41 w 85"/>
                  <a:gd name="T9" fmla="*/ 45 h 49"/>
                  <a:gd name="T10" fmla="*/ 34 w 85"/>
                  <a:gd name="T11" fmla="*/ 31 h 49"/>
                  <a:gd name="T12" fmla="*/ 35 w 85"/>
                  <a:gd name="T13" fmla="*/ 24 h 49"/>
                  <a:gd name="T14" fmla="*/ 30 w 85"/>
                  <a:gd name="T15" fmla="*/ 22 h 49"/>
                  <a:gd name="T16" fmla="*/ 24 w 85"/>
                  <a:gd name="T17" fmla="*/ 26 h 49"/>
                  <a:gd name="T18" fmla="*/ 16 w 85"/>
                  <a:gd name="T19" fmla="*/ 20 h 49"/>
                  <a:gd name="T20" fmla="*/ 13 w 85"/>
                  <a:gd name="T21" fmla="*/ 12 h 49"/>
                  <a:gd name="T22" fmla="*/ 7 w 85"/>
                  <a:gd name="T23" fmla="*/ 10 h 49"/>
                  <a:gd name="T24" fmla="*/ 1 w 85"/>
                  <a:gd name="T25" fmla="*/ 4 h 49"/>
                  <a:gd name="T26" fmla="*/ 1 w 85"/>
                  <a:gd name="T27" fmla="*/ 0 h 49"/>
                  <a:gd name="T28" fmla="*/ 33 w 85"/>
                  <a:gd name="T29" fmla="*/ 2 h 49"/>
                  <a:gd name="T30" fmla="*/ 49 w 85"/>
                  <a:gd name="T31" fmla="*/ 0 h 49"/>
                  <a:gd name="T32" fmla="*/ 76 w 85"/>
                  <a:gd name="T33" fmla="*/ 0 h 49"/>
                  <a:gd name="T34" fmla="*/ 80 w 85"/>
                  <a:gd name="T35" fmla="*/ 0 h 49"/>
                  <a:gd name="T36" fmla="*/ 79 w 85"/>
                  <a:gd name="T37" fmla="*/ 5 h 49"/>
                  <a:gd name="T38" fmla="*/ 73 w 85"/>
                  <a:gd name="T39" fmla="*/ 15 h 49"/>
                  <a:gd name="T40" fmla="*/ 78 w 85"/>
                  <a:gd name="T41"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49">
                    <a:moveTo>
                      <a:pt x="78" y="24"/>
                    </a:moveTo>
                    <a:cubicBezTo>
                      <a:pt x="70" y="27"/>
                      <a:pt x="64" y="26"/>
                      <a:pt x="58" y="29"/>
                    </a:cubicBezTo>
                    <a:cubicBezTo>
                      <a:pt x="52" y="33"/>
                      <a:pt x="48" y="41"/>
                      <a:pt x="45" y="45"/>
                    </a:cubicBezTo>
                    <a:cubicBezTo>
                      <a:pt x="44" y="47"/>
                      <a:pt x="43" y="48"/>
                      <a:pt x="43" y="49"/>
                    </a:cubicBezTo>
                    <a:cubicBezTo>
                      <a:pt x="42" y="48"/>
                      <a:pt x="41" y="47"/>
                      <a:pt x="41" y="45"/>
                    </a:cubicBezTo>
                    <a:cubicBezTo>
                      <a:pt x="37" y="37"/>
                      <a:pt x="32" y="35"/>
                      <a:pt x="34" y="31"/>
                    </a:cubicBezTo>
                    <a:cubicBezTo>
                      <a:pt x="36" y="27"/>
                      <a:pt x="37" y="25"/>
                      <a:pt x="35" y="24"/>
                    </a:cubicBezTo>
                    <a:cubicBezTo>
                      <a:pt x="33" y="22"/>
                      <a:pt x="33" y="18"/>
                      <a:pt x="30" y="22"/>
                    </a:cubicBezTo>
                    <a:cubicBezTo>
                      <a:pt x="27" y="25"/>
                      <a:pt x="26" y="26"/>
                      <a:pt x="24" y="26"/>
                    </a:cubicBezTo>
                    <a:cubicBezTo>
                      <a:pt x="22" y="25"/>
                      <a:pt x="18" y="24"/>
                      <a:pt x="16" y="20"/>
                    </a:cubicBezTo>
                    <a:cubicBezTo>
                      <a:pt x="14" y="17"/>
                      <a:pt x="11" y="14"/>
                      <a:pt x="13" y="12"/>
                    </a:cubicBezTo>
                    <a:cubicBezTo>
                      <a:pt x="14" y="11"/>
                      <a:pt x="12" y="13"/>
                      <a:pt x="7" y="10"/>
                    </a:cubicBezTo>
                    <a:cubicBezTo>
                      <a:pt x="2" y="6"/>
                      <a:pt x="0" y="9"/>
                      <a:pt x="1" y="4"/>
                    </a:cubicBezTo>
                    <a:cubicBezTo>
                      <a:pt x="1" y="3"/>
                      <a:pt x="1" y="1"/>
                      <a:pt x="1" y="0"/>
                    </a:cubicBezTo>
                    <a:cubicBezTo>
                      <a:pt x="9" y="0"/>
                      <a:pt x="30" y="1"/>
                      <a:pt x="33" y="2"/>
                    </a:cubicBezTo>
                    <a:cubicBezTo>
                      <a:pt x="36" y="3"/>
                      <a:pt x="40" y="0"/>
                      <a:pt x="49" y="0"/>
                    </a:cubicBezTo>
                    <a:cubicBezTo>
                      <a:pt x="58" y="0"/>
                      <a:pt x="60" y="1"/>
                      <a:pt x="76" y="0"/>
                    </a:cubicBezTo>
                    <a:cubicBezTo>
                      <a:pt x="77" y="0"/>
                      <a:pt x="79" y="0"/>
                      <a:pt x="80" y="0"/>
                    </a:cubicBezTo>
                    <a:cubicBezTo>
                      <a:pt x="81" y="1"/>
                      <a:pt x="81" y="3"/>
                      <a:pt x="79" y="5"/>
                    </a:cubicBezTo>
                    <a:cubicBezTo>
                      <a:pt x="76" y="9"/>
                      <a:pt x="70" y="10"/>
                      <a:pt x="73" y="15"/>
                    </a:cubicBezTo>
                    <a:cubicBezTo>
                      <a:pt x="76" y="19"/>
                      <a:pt x="85" y="20"/>
                      <a:pt x="78" y="2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925">
                <a:extLst>
                  <a:ext uri="{FF2B5EF4-FFF2-40B4-BE49-F238E27FC236}">
                    <a16:creationId xmlns:a16="http://schemas.microsoft.com/office/drawing/2014/main" id="{7E9163EF-C2B2-EF57-760F-58884AA38301}"/>
                  </a:ext>
                </a:extLst>
              </p:cNvPr>
              <p:cNvSpPr>
                <a:spLocks/>
              </p:cNvSpPr>
              <p:nvPr/>
            </p:nvSpPr>
            <p:spPr bwMode="auto">
              <a:xfrm>
                <a:off x="2313" y="1833"/>
                <a:ext cx="113" cy="91"/>
              </a:xfrm>
              <a:custGeom>
                <a:avLst/>
                <a:gdLst>
                  <a:gd name="T0" fmla="*/ 173 w 189"/>
                  <a:gd name="T1" fmla="*/ 131 h 151"/>
                  <a:gd name="T2" fmla="*/ 162 w 189"/>
                  <a:gd name="T3" fmla="*/ 139 h 151"/>
                  <a:gd name="T4" fmla="*/ 151 w 189"/>
                  <a:gd name="T5" fmla="*/ 151 h 151"/>
                  <a:gd name="T6" fmla="*/ 140 w 189"/>
                  <a:gd name="T7" fmla="*/ 140 h 151"/>
                  <a:gd name="T8" fmla="*/ 124 w 189"/>
                  <a:gd name="T9" fmla="*/ 116 h 151"/>
                  <a:gd name="T10" fmla="*/ 110 w 189"/>
                  <a:gd name="T11" fmla="*/ 121 h 151"/>
                  <a:gd name="T12" fmla="*/ 111 w 189"/>
                  <a:gd name="T13" fmla="*/ 103 h 151"/>
                  <a:gd name="T14" fmla="*/ 104 w 189"/>
                  <a:gd name="T15" fmla="*/ 84 h 151"/>
                  <a:gd name="T16" fmla="*/ 90 w 189"/>
                  <a:gd name="T17" fmla="*/ 74 h 151"/>
                  <a:gd name="T18" fmla="*/ 71 w 189"/>
                  <a:gd name="T19" fmla="*/ 79 h 151"/>
                  <a:gd name="T20" fmla="*/ 57 w 189"/>
                  <a:gd name="T21" fmla="*/ 92 h 151"/>
                  <a:gd name="T22" fmla="*/ 45 w 189"/>
                  <a:gd name="T23" fmla="*/ 102 h 151"/>
                  <a:gd name="T24" fmla="*/ 34 w 189"/>
                  <a:gd name="T25" fmla="*/ 83 h 151"/>
                  <a:gd name="T26" fmla="*/ 23 w 189"/>
                  <a:gd name="T27" fmla="*/ 71 h 151"/>
                  <a:gd name="T28" fmla="*/ 10 w 189"/>
                  <a:gd name="T29" fmla="*/ 56 h 151"/>
                  <a:gd name="T30" fmla="*/ 0 w 189"/>
                  <a:gd name="T31" fmla="*/ 49 h 151"/>
                  <a:gd name="T32" fmla="*/ 15 w 189"/>
                  <a:gd name="T33" fmla="*/ 29 h 151"/>
                  <a:gd name="T34" fmla="*/ 30 w 189"/>
                  <a:gd name="T35" fmla="*/ 15 h 151"/>
                  <a:gd name="T36" fmla="*/ 37 w 189"/>
                  <a:gd name="T37" fmla="*/ 0 h 151"/>
                  <a:gd name="T38" fmla="*/ 71 w 189"/>
                  <a:gd name="T39" fmla="*/ 9 h 151"/>
                  <a:gd name="T40" fmla="*/ 92 w 189"/>
                  <a:gd name="T41" fmla="*/ 15 h 151"/>
                  <a:gd name="T42" fmla="*/ 107 w 189"/>
                  <a:gd name="T43" fmla="*/ 13 h 151"/>
                  <a:gd name="T44" fmla="*/ 118 w 189"/>
                  <a:gd name="T45" fmla="*/ 14 h 151"/>
                  <a:gd name="T46" fmla="*/ 131 w 189"/>
                  <a:gd name="T47" fmla="*/ 18 h 151"/>
                  <a:gd name="T48" fmla="*/ 151 w 189"/>
                  <a:gd name="T49" fmla="*/ 4 h 151"/>
                  <a:gd name="T50" fmla="*/ 158 w 189"/>
                  <a:gd name="T51" fmla="*/ 22 h 151"/>
                  <a:gd name="T52" fmla="*/ 166 w 189"/>
                  <a:gd name="T53" fmla="*/ 38 h 151"/>
                  <a:gd name="T54" fmla="*/ 168 w 189"/>
                  <a:gd name="T55" fmla="*/ 52 h 151"/>
                  <a:gd name="T56" fmla="*/ 177 w 189"/>
                  <a:gd name="T57" fmla="*/ 64 h 151"/>
                  <a:gd name="T58" fmla="*/ 172 w 189"/>
                  <a:gd name="T59" fmla="*/ 84 h 151"/>
                  <a:gd name="T60" fmla="*/ 179 w 189"/>
                  <a:gd name="T61" fmla="*/ 102 h 151"/>
                  <a:gd name="T62" fmla="*/ 182 w 189"/>
                  <a:gd name="T63" fmla="*/ 1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9" h="151">
                    <a:moveTo>
                      <a:pt x="170" y="123"/>
                    </a:moveTo>
                    <a:cubicBezTo>
                      <a:pt x="172" y="127"/>
                      <a:pt x="175" y="125"/>
                      <a:pt x="173" y="131"/>
                    </a:cubicBezTo>
                    <a:cubicBezTo>
                      <a:pt x="171" y="137"/>
                      <a:pt x="174" y="142"/>
                      <a:pt x="169" y="142"/>
                    </a:cubicBezTo>
                    <a:cubicBezTo>
                      <a:pt x="167" y="142"/>
                      <a:pt x="165" y="140"/>
                      <a:pt x="162" y="139"/>
                    </a:cubicBezTo>
                    <a:cubicBezTo>
                      <a:pt x="160" y="138"/>
                      <a:pt x="158" y="137"/>
                      <a:pt x="158" y="140"/>
                    </a:cubicBezTo>
                    <a:cubicBezTo>
                      <a:pt x="157" y="146"/>
                      <a:pt x="157" y="151"/>
                      <a:pt x="151" y="151"/>
                    </a:cubicBezTo>
                    <a:cubicBezTo>
                      <a:pt x="145" y="151"/>
                      <a:pt x="142" y="150"/>
                      <a:pt x="139" y="147"/>
                    </a:cubicBezTo>
                    <a:cubicBezTo>
                      <a:pt x="136" y="144"/>
                      <a:pt x="140" y="147"/>
                      <a:pt x="140" y="140"/>
                    </a:cubicBezTo>
                    <a:cubicBezTo>
                      <a:pt x="140" y="133"/>
                      <a:pt x="141" y="125"/>
                      <a:pt x="137" y="121"/>
                    </a:cubicBezTo>
                    <a:cubicBezTo>
                      <a:pt x="132" y="118"/>
                      <a:pt x="126" y="116"/>
                      <a:pt x="124" y="116"/>
                    </a:cubicBezTo>
                    <a:cubicBezTo>
                      <a:pt x="123" y="117"/>
                      <a:pt x="122" y="117"/>
                      <a:pt x="121" y="117"/>
                    </a:cubicBezTo>
                    <a:cubicBezTo>
                      <a:pt x="116" y="115"/>
                      <a:pt x="115" y="120"/>
                      <a:pt x="110" y="121"/>
                    </a:cubicBezTo>
                    <a:cubicBezTo>
                      <a:pt x="104" y="123"/>
                      <a:pt x="107" y="116"/>
                      <a:pt x="111" y="113"/>
                    </a:cubicBezTo>
                    <a:cubicBezTo>
                      <a:pt x="114" y="110"/>
                      <a:pt x="111" y="109"/>
                      <a:pt x="111" y="103"/>
                    </a:cubicBezTo>
                    <a:cubicBezTo>
                      <a:pt x="111" y="97"/>
                      <a:pt x="109" y="97"/>
                      <a:pt x="109" y="94"/>
                    </a:cubicBezTo>
                    <a:cubicBezTo>
                      <a:pt x="109" y="90"/>
                      <a:pt x="104" y="89"/>
                      <a:pt x="104" y="84"/>
                    </a:cubicBezTo>
                    <a:cubicBezTo>
                      <a:pt x="104" y="80"/>
                      <a:pt x="100" y="84"/>
                      <a:pt x="98" y="80"/>
                    </a:cubicBezTo>
                    <a:cubicBezTo>
                      <a:pt x="97" y="76"/>
                      <a:pt x="92" y="75"/>
                      <a:pt x="90" y="74"/>
                    </a:cubicBezTo>
                    <a:cubicBezTo>
                      <a:pt x="89" y="74"/>
                      <a:pt x="86" y="74"/>
                      <a:pt x="80" y="79"/>
                    </a:cubicBezTo>
                    <a:cubicBezTo>
                      <a:pt x="74" y="83"/>
                      <a:pt x="74" y="79"/>
                      <a:pt x="71" y="79"/>
                    </a:cubicBezTo>
                    <a:cubicBezTo>
                      <a:pt x="69" y="78"/>
                      <a:pt x="66" y="79"/>
                      <a:pt x="63" y="84"/>
                    </a:cubicBezTo>
                    <a:cubicBezTo>
                      <a:pt x="60" y="89"/>
                      <a:pt x="59" y="89"/>
                      <a:pt x="57" y="92"/>
                    </a:cubicBezTo>
                    <a:cubicBezTo>
                      <a:pt x="55" y="95"/>
                      <a:pt x="53" y="98"/>
                      <a:pt x="50" y="101"/>
                    </a:cubicBezTo>
                    <a:cubicBezTo>
                      <a:pt x="48" y="104"/>
                      <a:pt x="48" y="102"/>
                      <a:pt x="45" y="102"/>
                    </a:cubicBezTo>
                    <a:cubicBezTo>
                      <a:pt x="45" y="100"/>
                      <a:pt x="44" y="97"/>
                      <a:pt x="41" y="94"/>
                    </a:cubicBezTo>
                    <a:cubicBezTo>
                      <a:pt x="36" y="91"/>
                      <a:pt x="37" y="85"/>
                      <a:pt x="34" y="83"/>
                    </a:cubicBezTo>
                    <a:cubicBezTo>
                      <a:pt x="31" y="82"/>
                      <a:pt x="32" y="77"/>
                      <a:pt x="29" y="76"/>
                    </a:cubicBezTo>
                    <a:cubicBezTo>
                      <a:pt x="26" y="74"/>
                      <a:pt x="29" y="74"/>
                      <a:pt x="23" y="71"/>
                    </a:cubicBezTo>
                    <a:cubicBezTo>
                      <a:pt x="17" y="69"/>
                      <a:pt x="20" y="73"/>
                      <a:pt x="15" y="65"/>
                    </a:cubicBezTo>
                    <a:cubicBezTo>
                      <a:pt x="10" y="57"/>
                      <a:pt x="10" y="58"/>
                      <a:pt x="10" y="56"/>
                    </a:cubicBezTo>
                    <a:cubicBezTo>
                      <a:pt x="10" y="53"/>
                      <a:pt x="9" y="44"/>
                      <a:pt x="6" y="47"/>
                    </a:cubicBezTo>
                    <a:cubicBezTo>
                      <a:pt x="3" y="49"/>
                      <a:pt x="2" y="52"/>
                      <a:pt x="0" y="49"/>
                    </a:cubicBezTo>
                    <a:cubicBezTo>
                      <a:pt x="0" y="48"/>
                      <a:pt x="1" y="47"/>
                      <a:pt x="2" y="45"/>
                    </a:cubicBezTo>
                    <a:cubicBezTo>
                      <a:pt x="5" y="41"/>
                      <a:pt x="9" y="33"/>
                      <a:pt x="15" y="29"/>
                    </a:cubicBezTo>
                    <a:cubicBezTo>
                      <a:pt x="21" y="26"/>
                      <a:pt x="27" y="27"/>
                      <a:pt x="35" y="24"/>
                    </a:cubicBezTo>
                    <a:cubicBezTo>
                      <a:pt x="42" y="20"/>
                      <a:pt x="33" y="19"/>
                      <a:pt x="30" y="15"/>
                    </a:cubicBezTo>
                    <a:cubicBezTo>
                      <a:pt x="27" y="10"/>
                      <a:pt x="33" y="9"/>
                      <a:pt x="36" y="5"/>
                    </a:cubicBezTo>
                    <a:cubicBezTo>
                      <a:pt x="38" y="3"/>
                      <a:pt x="38" y="1"/>
                      <a:pt x="37" y="0"/>
                    </a:cubicBezTo>
                    <a:cubicBezTo>
                      <a:pt x="49" y="0"/>
                      <a:pt x="51" y="1"/>
                      <a:pt x="57" y="4"/>
                    </a:cubicBezTo>
                    <a:cubicBezTo>
                      <a:pt x="63" y="8"/>
                      <a:pt x="66" y="10"/>
                      <a:pt x="71" y="9"/>
                    </a:cubicBezTo>
                    <a:cubicBezTo>
                      <a:pt x="75" y="8"/>
                      <a:pt x="85" y="11"/>
                      <a:pt x="90" y="10"/>
                    </a:cubicBezTo>
                    <a:cubicBezTo>
                      <a:pt x="90" y="11"/>
                      <a:pt x="90" y="13"/>
                      <a:pt x="92" y="15"/>
                    </a:cubicBezTo>
                    <a:cubicBezTo>
                      <a:pt x="97" y="18"/>
                      <a:pt x="98" y="20"/>
                      <a:pt x="100" y="16"/>
                    </a:cubicBezTo>
                    <a:cubicBezTo>
                      <a:pt x="102" y="13"/>
                      <a:pt x="106" y="12"/>
                      <a:pt x="107" y="13"/>
                    </a:cubicBezTo>
                    <a:cubicBezTo>
                      <a:pt x="109" y="13"/>
                      <a:pt x="104" y="14"/>
                      <a:pt x="110" y="18"/>
                    </a:cubicBezTo>
                    <a:cubicBezTo>
                      <a:pt x="116" y="22"/>
                      <a:pt x="117" y="15"/>
                      <a:pt x="118" y="14"/>
                    </a:cubicBezTo>
                    <a:cubicBezTo>
                      <a:pt x="118" y="13"/>
                      <a:pt x="126" y="12"/>
                      <a:pt x="126" y="13"/>
                    </a:cubicBezTo>
                    <a:cubicBezTo>
                      <a:pt x="126" y="15"/>
                      <a:pt x="126" y="20"/>
                      <a:pt x="131" y="18"/>
                    </a:cubicBezTo>
                    <a:cubicBezTo>
                      <a:pt x="136" y="16"/>
                      <a:pt x="140" y="13"/>
                      <a:pt x="142" y="11"/>
                    </a:cubicBezTo>
                    <a:cubicBezTo>
                      <a:pt x="144" y="9"/>
                      <a:pt x="149" y="2"/>
                      <a:pt x="151" y="4"/>
                    </a:cubicBezTo>
                    <a:cubicBezTo>
                      <a:pt x="152" y="6"/>
                      <a:pt x="153" y="7"/>
                      <a:pt x="153" y="12"/>
                    </a:cubicBezTo>
                    <a:cubicBezTo>
                      <a:pt x="154" y="17"/>
                      <a:pt x="155" y="18"/>
                      <a:pt x="158" y="22"/>
                    </a:cubicBezTo>
                    <a:cubicBezTo>
                      <a:pt x="161" y="27"/>
                      <a:pt x="155" y="23"/>
                      <a:pt x="161" y="29"/>
                    </a:cubicBezTo>
                    <a:cubicBezTo>
                      <a:pt x="167" y="36"/>
                      <a:pt x="170" y="35"/>
                      <a:pt x="166" y="38"/>
                    </a:cubicBezTo>
                    <a:cubicBezTo>
                      <a:pt x="162" y="42"/>
                      <a:pt x="154" y="44"/>
                      <a:pt x="160" y="45"/>
                    </a:cubicBezTo>
                    <a:cubicBezTo>
                      <a:pt x="166" y="46"/>
                      <a:pt x="167" y="48"/>
                      <a:pt x="168" y="52"/>
                    </a:cubicBezTo>
                    <a:cubicBezTo>
                      <a:pt x="169" y="55"/>
                      <a:pt x="173" y="62"/>
                      <a:pt x="177" y="64"/>
                    </a:cubicBezTo>
                    <a:cubicBezTo>
                      <a:pt x="177" y="64"/>
                      <a:pt x="177" y="64"/>
                      <a:pt x="177" y="64"/>
                    </a:cubicBezTo>
                    <a:cubicBezTo>
                      <a:pt x="180" y="67"/>
                      <a:pt x="179" y="68"/>
                      <a:pt x="177" y="71"/>
                    </a:cubicBezTo>
                    <a:cubicBezTo>
                      <a:pt x="175" y="74"/>
                      <a:pt x="170" y="78"/>
                      <a:pt x="172" y="84"/>
                    </a:cubicBezTo>
                    <a:cubicBezTo>
                      <a:pt x="175" y="90"/>
                      <a:pt x="179" y="90"/>
                      <a:pt x="179" y="93"/>
                    </a:cubicBezTo>
                    <a:cubicBezTo>
                      <a:pt x="179" y="97"/>
                      <a:pt x="180" y="99"/>
                      <a:pt x="179" y="102"/>
                    </a:cubicBezTo>
                    <a:cubicBezTo>
                      <a:pt x="178" y="104"/>
                      <a:pt x="177" y="103"/>
                      <a:pt x="179" y="109"/>
                    </a:cubicBezTo>
                    <a:cubicBezTo>
                      <a:pt x="182" y="115"/>
                      <a:pt x="189" y="115"/>
                      <a:pt x="182" y="115"/>
                    </a:cubicBezTo>
                    <a:cubicBezTo>
                      <a:pt x="175" y="116"/>
                      <a:pt x="168" y="119"/>
                      <a:pt x="170" y="12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926">
                <a:extLst>
                  <a:ext uri="{FF2B5EF4-FFF2-40B4-BE49-F238E27FC236}">
                    <a16:creationId xmlns:a16="http://schemas.microsoft.com/office/drawing/2014/main" id="{362FADC4-0E9B-246D-9BDA-C12FFDAB4548}"/>
                  </a:ext>
                </a:extLst>
              </p:cNvPr>
              <p:cNvSpPr>
                <a:spLocks/>
              </p:cNvSpPr>
              <p:nvPr/>
            </p:nvSpPr>
            <p:spPr bwMode="auto">
              <a:xfrm>
                <a:off x="2338" y="1877"/>
                <a:ext cx="48" cy="54"/>
              </a:xfrm>
              <a:custGeom>
                <a:avLst/>
                <a:gdLst>
                  <a:gd name="T0" fmla="*/ 80 w 80"/>
                  <a:gd name="T1" fmla="*/ 43 h 90"/>
                  <a:gd name="T2" fmla="*/ 77 w 80"/>
                  <a:gd name="T3" fmla="*/ 47 h 90"/>
                  <a:gd name="T4" fmla="*/ 71 w 80"/>
                  <a:gd name="T5" fmla="*/ 54 h 90"/>
                  <a:gd name="T6" fmla="*/ 67 w 80"/>
                  <a:gd name="T7" fmla="*/ 62 h 90"/>
                  <a:gd name="T8" fmla="*/ 61 w 80"/>
                  <a:gd name="T9" fmla="*/ 66 h 90"/>
                  <a:gd name="T10" fmla="*/ 54 w 80"/>
                  <a:gd name="T11" fmla="*/ 75 h 90"/>
                  <a:gd name="T12" fmla="*/ 48 w 80"/>
                  <a:gd name="T13" fmla="*/ 86 h 90"/>
                  <a:gd name="T14" fmla="*/ 46 w 80"/>
                  <a:gd name="T15" fmla="*/ 90 h 90"/>
                  <a:gd name="T16" fmla="*/ 46 w 80"/>
                  <a:gd name="T17" fmla="*/ 89 h 90"/>
                  <a:gd name="T18" fmla="*/ 36 w 80"/>
                  <a:gd name="T19" fmla="*/ 81 h 90"/>
                  <a:gd name="T20" fmla="*/ 25 w 80"/>
                  <a:gd name="T21" fmla="*/ 73 h 90"/>
                  <a:gd name="T22" fmla="*/ 10 w 80"/>
                  <a:gd name="T23" fmla="*/ 68 h 90"/>
                  <a:gd name="T24" fmla="*/ 14 w 80"/>
                  <a:gd name="T25" fmla="*/ 62 h 90"/>
                  <a:gd name="T26" fmla="*/ 4 w 80"/>
                  <a:gd name="T27" fmla="*/ 47 h 90"/>
                  <a:gd name="T28" fmla="*/ 4 w 80"/>
                  <a:gd name="T29" fmla="*/ 41 h 90"/>
                  <a:gd name="T30" fmla="*/ 7 w 80"/>
                  <a:gd name="T31" fmla="*/ 36 h 90"/>
                  <a:gd name="T32" fmla="*/ 4 w 80"/>
                  <a:gd name="T33" fmla="*/ 29 h 90"/>
                  <a:gd name="T34" fmla="*/ 4 w 80"/>
                  <a:gd name="T35" fmla="*/ 28 h 90"/>
                  <a:gd name="T36" fmla="*/ 9 w 80"/>
                  <a:gd name="T37" fmla="*/ 27 h 90"/>
                  <a:gd name="T38" fmla="*/ 16 w 80"/>
                  <a:gd name="T39" fmla="*/ 18 h 90"/>
                  <a:gd name="T40" fmla="*/ 22 w 80"/>
                  <a:gd name="T41" fmla="*/ 10 h 90"/>
                  <a:gd name="T42" fmla="*/ 30 w 80"/>
                  <a:gd name="T43" fmla="*/ 5 h 90"/>
                  <a:gd name="T44" fmla="*/ 39 w 80"/>
                  <a:gd name="T45" fmla="*/ 5 h 90"/>
                  <a:gd name="T46" fmla="*/ 49 w 80"/>
                  <a:gd name="T47" fmla="*/ 0 h 90"/>
                  <a:gd name="T48" fmla="*/ 57 w 80"/>
                  <a:gd name="T49" fmla="*/ 6 h 90"/>
                  <a:gd name="T50" fmla="*/ 63 w 80"/>
                  <a:gd name="T51" fmla="*/ 10 h 90"/>
                  <a:gd name="T52" fmla="*/ 68 w 80"/>
                  <a:gd name="T53" fmla="*/ 20 h 90"/>
                  <a:gd name="T54" fmla="*/ 70 w 80"/>
                  <a:gd name="T55" fmla="*/ 29 h 90"/>
                  <a:gd name="T56" fmla="*/ 70 w 80"/>
                  <a:gd name="T57" fmla="*/ 39 h 90"/>
                  <a:gd name="T58" fmla="*/ 69 w 80"/>
                  <a:gd name="T59" fmla="*/ 47 h 90"/>
                  <a:gd name="T60" fmla="*/ 80 w 80"/>
                  <a:gd name="T61"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90">
                    <a:moveTo>
                      <a:pt x="80" y="43"/>
                    </a:moveTo>
                    <a:cubicBezTo>
                      <a:pt x="79" y="43"/>
                      <a:pt x="77" y="44"/>
                      <a:pt x="77" y="47"/>
                    </a:cubicBezTo>
                    <a:cubicBezTo>
                      <a:pt x="77" y="51"/>
                      <a:pt x="76" y="49"/>
                      <a:pt x="71" y="54"/>
                    </a:cubicBezTo>
                    <a:cubicBezTo>
                      <a:pt x="67" y="59"/>
                      <a:pt x="68" y="59"/>
                      <a:pt x="67" y="62"/>
                    </a:cubicBezTo>
                    <a:cubicBezTo>
                      <a:pt x="66" y="65"/>
                      <a:pt x="66" y="62"/>
                      <a:pt x="61" y="66"/>
                    </a:cubicBezTo>
                    <a:cubicBezTo>
                      <a:pt x="56" y="71"/>
                      <a:pt x="56" y="69"/>
                      <a:pt x="54" y="75"/>
                    </a:cubicBezTo>
                    <a:cubicBezTo>
                      <a:pt x="52" y="81"/>
                      <a:pt x="48" y="84"/>
                      <a:pt x="48" y="86"/>
                    </a:cubicBezTo>
                    <a:cubicBezTo>
                      <a:pt x="48" y="88"/>
                      <a:pt x="47" y="89"/>
                      <a:pt x="46" y="90"/>
                    </a:cubicBezTo>
                    <a:cubicBezTo>
                      <a:pt x="46" y="89"/>
                      <a:pt x="46" y="89"/>
                      <a:pt x="46" y="89"/>
                    </a:cubicBezTo>
                    <a:cubicBezTo>
                      <a:pt x="44" y="84"/>
                      <a:pt x="45" y="89"/>
                      <a:pt x="36" y="81"/>
                    </a:cubicBezTo>
                    <a:cubicBezTo>
                      <a:pt x="26" y="74"/>
                      <a:pt x="30" y="77"/>
                      <a:pt x="25" y="73"/>
                    </a:cubicBezTo>
                    <a:cubicBezTo>
                      <a:pt x="19" y="70"/>
                      <a:pt x="5" y="71"/>
                      <a:pt x="10" y="68"/>
                    </a:cubicBezTo>
                    <a:cubicBezTo>
                      <a:pt x="15" y="65"/>
                      <a:pt x="18" y="66"/>
                      <a:pt x="14" y="62"/>
                    </a:cubicBezTo>
                    <a:cubicBezTo>
                      <a:pt x="11" y="58"/>
                      <a:pt x="8" y="52"/>
                      <a:pt x="4" y="47"/>
                    </a:cubicBezTo>
                    <a:cubicBezTo>
                      <a:pt x="0" y="42"/>
                      <a:pt x="0" y="42"/>
                      <a:pt x="4" y="41"/>
                    </a:cubicBezTo>
                    <a:cubicBezTo>
                      <a:pt x="8" y="40"/>
                      <a:pt x="10" y="40"/>
                      <a:pt x="7" y="36"/>
                    </a:cubicBezTo>
                    <a:cubicBezTo>
                      <a:pt x="4" y="32"/>
                      <a:pt x="3" y="31"/>
                      <a:pt x="4" y="29"/>
                    </a:cubicBezTo>
                    <a:cubicBezTo>
                      <a:pt x="4" y="29"/>
                      <a:pt x="4" y="28"/>
                      <a:pt x="4" y="28"/>
                    </a:cubicBezTo>
                    <a:cubicBezTo>
                      <a:pt x="7" y="28"/>
                      <a:pt x="7" y="30"/>
                      <a:pt x="9" y="27"/>
                    </a:cubicBezTo>
                    <a:cubicBezTo>
                      <a:pt x="12" y="24"/>
                      <a:pt x="14" y="21"/>
                      <a:pt x="16" y="18"/>
                    </a:cubicBezTo>
                    <a:cubicBezTo>
                      <a:pt x="18" y="15"/>
                      <a:pt x="19" y="15"/>
                      <a:pt x="22" y="10"/>
                    </a:cubicBezTo>
                    <a:cubicBezTo>
                      <a:pt x="25" y="5"/>
                      <a:pt x="28" y="4"/>
                      <a:pt x="30" y="5"/>
                    </a:cubicBezTo>
                    <a:cubicBezTo>
                      <a:pt x="33" y="5"/>
                      <a:pt x="33" y="9"/>
                      <a:pt x="39" y="5"/>
                    </a:cubicBezTo>
                    <a:cubicBezTo>
                      <a:pt x="45" y="0"/>
                      <a:pt x="48" y="0"/>
                      <a:pt x="49" y="0"/>
                    </a:cubicBezTo>
                    <a:cubicBezTo>
                      <a:pt x="51" y="1"/>
                      <a:pt x="56" y="2"/>
                      <a:pt x="57" y="6"/>
                    </a:cubicBezTo>
                    <a:cubicBezTo>
                      <a:pt x="59" y="10"/>
                      <a:pt x="63" y="6"/>
                      <a:pt x="63" y="10"/>
                    </a:cubicBezTo>
                    <a:cubicBezTo>
                      <a:pt x="63" y="15"/>
                      <a:pt x="68" y="16"/>
                      <a:pt x="68" y="20"/>
                    </a:cubicBezTo>
                    <a:cubicBezTo>
                      <a:pt x="68" y="23"/>
                      <a:pt x="70" y="23"/>
                      <a:pt x="70" y="29"/>
                    </a:cubicBezTo>
                    <a:cubicBezTo>
                      <a:pt x="70" y="35"/>
                      <a:pt x="73" y="36"/>
                      <a:pt x="70" y="39"/>
                    </a:cubicBezTo>
                    <a:cubicBezTo>
                      <a:pt x="66" y="42"/>
                      <a:pt x="63" y="49"/>
                      <a:pt x="69" y="47"/>
                    </a:cubicBezTo>
                    <a:cubicBezTo>
                      <a:pt x="74" y="46"/>
                      <a:pt x="75" y="41"/>
                      <a:pt x="80" y="4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927">
                <a:extLst>
                  <a:ext uri="{FF2B5EF4-FFF2-40B4-BE49-F238E27FC236}">
                    <a16:creationId xmlns:a16="http://schemas.microsoft.com/office/drawing/2014/main" id="{36FC6BB5-AB15-B995-C318-AF261369878D}"/>
                  </a:ext>
                </a:extLst>
              </p:cNvPr>
              <p:cNvSpPr>
                <a:spLocks/>
              </p:cNvSpPr>
              <p:nvPr/>
            </p:nvSpPr>
            <p:spPr bwMode="auto">
              <a:xfrm>
                <a:off x="2365" y="1903"/>
                <a:ext cx="63" cy="69"/>
              </a:xfrm>
              <a:custGeom>
                <a:avLst/>
                <a:gdLst>
                  <a:gd name="T0" fmla="*/ 102 w 105"/>
                  <a:gd name="T1" fmla="*/ 92 h 115"/>
                  <a:gd name="T2" fmla="*/ 100 w 105"/>
                  <a:gd name="T3" fmla="*/ 104 h 115"/>
                  <a:gd name="T4" fmla="*/ 98 w 105"/>
                  <a:gd name="T5" fmla="*/ 112 h 115"/>
                  <a:gd name="T6" fmla="*/ 100 w 105"/>
                  <a:gd name="T7" fmla="*/ 115 h 115"/>
                  <a:gd name="T8" fmla="*/ 93 w 105"/>
                  <a:gd name="T9" fmla="*/ 115 h 115"/>
                  <a:gd name="T10" fmla="*/ 75 w 105"/>
                  <a:gd name="T11" fmla="*/ 106 h 115"/>
                  <a:gd name="T12" fmla="*/ 56 w 105"/>
                  <a:gd name="T13" fmla="*/ 95 h 115"/>
                  <a:gd name="T14" fmla="*/ 45 w 105"/>
                  <a:gd name="T15" fmla="*/ 83 h 115"/>
                  <a:gd name="T16" fmla="*/ 30 w 105"/>
                  <a:gd name="T17" fmla="*/ 69 h 115"/>
                  <a:gd name="T18" fmla="*/ 16 w 105"/>
                  <a:gd name="T19" fmla="*/ 58 h 115"/>
                  <a:gd name="T20" fmla="*/ 0 w 105"/>
                  <a:gd name="T21" fmla="*/ 48 h 115"/>
                  <a:gd name="T22" fmla="*/ 2 w 105"/>
                  <a:gd name="T23" fmla="*/ 44 h 115"/>
                  <a:gd name="T24" fmla="*/ 8 w 105"/>
                  <a:gd name="T25" fmla="*/ 33 h 115"/>
                  <a:gd name="T26" fmla="*/ 15 w 105"/>
                  <a:gd name="T27" fmla="*/ 24 h 115"/>
                  <a:gd name="T28" fmla="*/ 21 w 105"/>
                  <a:gd name="T29" fmla="*/ 20 h 115"/>
                  <a:gd name="T30" fmla="*/ 25 w 105"/>
                  <a:gd name="T31" fmla="*/ 12 h 115"/>
                  <a:gd name="T32" fmla="*/ 31 w 105"/>
                  <a:gd name="T33" fmla="*/ 5 h 115"/>
                  <a:gd name="T34" fmla="*/ 34 w 105"/>
                  <a:gd name="T35" fmla="*/ 1 h 115"/>
                  <a:gd name="T36" fmla="*/ 37 w 105"/>
                  <a:gd name="T37" fmla="*/ 0 h 115"/>
                  <a:gd name="T38" fmla="*/ 50 w 105"/>
                  <a:gd name="T39" fmla="*/ 5 h 115"/>
                  <a:gd name="T40" fmla="*/ 53 w 105"/>
                  <a:gd name="T41" fmla="*/ 24 h 115"/>
                  <a:gd name="T42" fmla="*/ 52 w 105"/>
                  <a:gd name="T43" fmla="*/ 31 h 115"/>
                  <a:gd name="T44" fmla="*/ 64 w 105"/>
                  <a:gd name="T45" fmla="*/ 35 h 115"/>
                  <a:gd name="T46" fmla="*/ 71 w 105"/>
                  <a:gd name="T47" fmla="*/ 24 h 115"/>
                  <a:gd name="T48" fmla="*/ 75 w 105"/>
                  <a:gd name="T49" fmla="*/ 23 h 115"/>
                  <a:gd name="T50" fmla="*/ 76 w 105"/>
                  <a:gd name="T51" fmla="*/ 29 h 115"/>
                  <a:gd name="T52" fmla="*/ 80 w 105"/>
                  <a:gd name="T53" fmla="*/ 39 h 115"/>
                  <a:gd name="T54" fmla="*/ 77 w 105"/>
                  <a:gd name="T55" fmla="*/ 48 h 115"/>
                  <a:gd name="T56" fmla="*/ 75 w 105"/>
                  <a:gd name="T57" fmla="*/ 58 h 115"/>
                  <a:gd name="T58" fmla="*/ 87 w 105"/>
                  <a:gd name="T59" fmla="*/ 63 h 115"/>
                  <a:gd name="T60" fmla="*/ 92 w 105"/>
                  <a:gd name="T61" fmla="*/ 70 h 115"/>
                  <a:gd name="T62" fmla="*/ 98 w 105"/>
                  <a:gd name="T63" fmla="*/ 73 h 115"/>
                  <a:gd name="T64" fmla="*/ 103 w 105"/>
                  <a:gd name="T65" fmla="*/ 81 h 115"/>
                  <a:gd name="T66" fmla="*/ 102 w 105"/>
                  <a:gd name="T67" fmla="*/ 9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5" h="115">
                    <a:moveTo>
                      <a:pt x="102" y="92"/>
                    </a:moveTo>
                    <a:cubicBezTo>
                      <a:pt x="98" y="96"/>
                      <a:pt x="100" y="101"/>
                      <a:pt x="100" y="104"/>
                    </a:cubicBezTo>
                    <a:cubicBezTo>
                      <a:pt x="99" y="107"/>
                      <a:pt x="97" y="112"/>
                      <a:pt x="98" y="112"/>
                    </a:cubicBezTo>
                    <a:cubicBezTo>
                      <a:pt x="98" y="113"/>
                      <a:pt x="99" y="114"/>
                      <a:pt x="100" y="115"/>
                    </a:cubicBezTo>
                    <a:cubicBezTo>
                      <a:pt x="97" y="115"/>
                      <a:pt x="95" y="115"/>
                      <a:pt x="93" y="115"/>
                    </a:cubicBezTo>
                    <a:cubicBezTo>
                      <a:pt x="90" y="115"/>
                      <a:pt x="86" y="113"/>
                      <a:pt x="75" y="106"/>
                    </a:cubicBezTo>
                    <a:cubicBezTo>
                      <a:pt x="63" y="100"/>
                      <a:pt x="59" y="99"/>
                      <a:pt x="56" y="95"/>
                    </a:cubicBezTo>
                    <a:cubicBezTo>
                      <a:pt x="53" y="90"/>
                      <a:pt x="50" y="89"/>
                      <a:pt x="45" y="83"/>
                    </a:cubicBezTo>
                    <a:cubicBezTo>
                      <a:pt x="40" y="77"/>
                      <a:pt x="39" y="77"/>
                      <a:pt x="30" y="69"/>
                    </a:cubicBezTo>
                    <a:cubicBezTo>
                      <a:pt x="22" y="62"/>
                      <a:pt x="21" y="65"/>
                      <a:pt x="16" y="58"/>
                    </a:cubicBezTo>
                    <a:cubicBezTo>
                      <a:pt x="11" y="52"/>
                      <a:pt x="3" y="51"/>
                      <a:pt x="0" y="48"/>
                    </a:cubicBezTo>
                    <a:cubicBezTo>
                      <a:pt x="1" y="47"/>
                      <a:pt x="2" y="46"/>
                      <a:pt x="2" y="44"/>
                    </a:cubicBezTo>
                    <a:cubicBezTo>
                      <a:pt x="2" y="42"/>
                      <a:pt x="6" y="39"/>
                      <a:pt x="8" y="33"/>
                    </a:cubicBezTo>
                    <a:cubicBezTo>
                      <a:pt x="10" y="27"/>
                      <a:pt x="10" y="29"/>
                      <a:pt x="15" y="24"/>
                    </a:cubicBezTo>
                    <a:cubicBezTo>
                      <a:pt x="20" y="20"/>
                      <a:pt x="20" y="23"/>
                      <a:pt x="21" y="20"/>
                    </a:cubicBezTo>
                    <a:cubicBezTo>
                      <a:pt x="22" y="17"/>
                      <a:pt x="21" y="17"/>
                      <a:pt x="25" y="12"/>
                    </a:cubicBezTo>
                    <a:cubicBezTo>
                      <a:pt x="30" y="7"/>
                      <a:pt x="31" y="9"/>
                      <a:pt x="31" y="5"/>
                    </a:cubicBezTo>
                    <a:cubicBezTo>
                      <a:pt x="31" y="2"/>
                      <a:pt x="33" y="1"/>
                      <a:pt x="34" y="1"/>
                    </a:cubicBezTo>
                    <a:cubicBezTo>
                      <a:pt x="35" y="1"/>
                      <a:pt x="36" y="1"/>
                      <a:pt x="37" y="0"/>
                    </a:cubicBezTo>
                    <a:cubicBezTo>
                      <a:pt x="39" y="0"/>
                      <a:pt x="45" y="2"/>
                      <a:pt x="50" y="5"/>
                    </a:cubicBezTo>
                    <a:cubicBezTo>
                      <a:pt x="54" y="9"/>
                      <a:pt x="53" y="17"/>
                      <a:pt x="53" y="24"/>
                    </a:cubicBezTo>
                    <a:cubicBezTo>
                      <a:pt x="53" y="31"/>
                      <a:pt x="49" y="28"/>
                      <a:pt x="52" y="31"/>
                    </a:cubicBezTo>
                    <a:cubicBezTo>
                      <a:pt x="55" y="34"/>
                      <a:pt x="58" y="35"/>
                      <a:pt x="64" y="35"/>
                    </a:cubicBezTo>
                    <a:cubicBezTo>
                      <a:pt x="70" y="35"/>
                      <a:pt x="70" y="30"/>
                      <a:pt x="71" y="24"/>
                    </a:cubicBezTo>
                    <a:cubicBezTo>
                      <a:pt x="71" y="21"/>
                      <a:pt x="73" y="22"/>
                      <a:pt x="75" y="23"/>
                    </a:cubicBezTo>
                    <a:cubicBezTo>
                      <a:pt x="75" y="25"/>
                      <a:pt x="74" y="26"/>
                      <a:pt x="76" y="29"/>
                    </a:cubicBezTo>
                    <a:cubicBezTo>
                      <a:pt x="79" y="33"/>
                      <a:pt x="80" y="36"/>
                      <a:pt x="80" y="39"/>
                    </a:cubicBezTo>
                    <a:cubicBezTo>
                      <a:pt x="79" y="42"/>
                      <a:pt x="80" y="44"/>
                      <a:pt x="77" y="48"/>
                    </a:cubicBezTo>
                    <a:cubicBezTo>
                      <a:pt x="74" y="53"/>
                      <a:pt x="69" y="53"/>
                      <a:pt x="75" y="58"/>
                    </a:cubicBezTo>
                    <a:cubicBezTo>
                      <a:pt x="80" y="63"/>
                      <a:pt x="83" y="61"/>
                      <a:pt x="87" y="63"/>
                    </a:cubicBezTo>
                    <a:cubicBezTo>
                      <a:pt x="92" y="66"/>
                      <a:pt x="92" y="68"/>
                      <a:pt x="92" y="70"/>
                    </a:cubicBezTo>
                    <a:cubicBezTo>
                      <a:pt x="93" y="71"/>
                      <a:pt x="95" y="71"/>
                      <a:pt x="98" y="73"/>
                    </a:cubicBezTo>
                    <a:cubicBezTo>
                      <a:pt x="100" y="76"/>
                      <a:pt x="103" y="77"/>
                      <a:pt x="103" y="81"/>
                    </a:cubicBezTo>
                    <a:cubicBezTo>
                      <a:pt x="102" y="84"/>
                      <a:pt x="105" y="87"/>
                      <a:pt x="102" y="92"/>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928">
                <a:extLst>
                  <a:ext uri="{FF2B5EF4-FFF2-40B4-BE49-F238E27FC236}">
                    <a16:creationId xmlns:a16="http://schemas.microsoft.com/office/drawing/2014/main" id="{3747677E-FBEE-B56A-964B-74B17B5D4067}"/>
                  </a:ext>
                </a:extLst>
              </p:cNvPr>
              <p:cNvSpPr>
                <a:spLocks/>
              </p:cNvSpPr>
              <p:nvPr/>
            </p:nvSpPr>
            <p:spPr bwMode="auto">
              <a:xfrm>
                <a:off x="2407" y="1865"/>
                <a:ext cx="94" cy="107"/>
              </a:xfrm>
              <a:custGeom>
                <a:avLst/>
                <a:gdLst>
                  <a:gd name="T0" fmla="*/ 152 w 158"/>
                  <a:gd name="T1" fmla="*/ 79 h 178"/>
                  <a:gd name="T2" fmla="*/ 146 w 158"/>
                  <a:gd name="T3" fmla="*/ 96 h 178"/>
                  <a:gd name="T4" fmla="*/ 137 w 158"/>
                  <a:gd name="T5" fmla="*/ 111 h 178"/>
                  <a:gd name="T6" fmla="*/ 142 w 158"/>
                  <a:gd name="T7" fmla="*/ 131 h 178"/>
                  <a:gd name="T8" fmla="*/ 146 w 158"/>
                  <a:gd name="T9" fmla="*/ 144 h 178"/>
                  <a:gd name="T10" fmla="*/ 151 w 158"/>
                  <a:gd name="T11" fmla="*/ 159 h 178"/>
                  <a:gd name="T12" fmla="*/ 115 w 158"/>
                  <a:gd name="T13" fmla="*/ 154 h 178"/>
                  <a:gd name="T14" fmla="*/ 82 w 158"/>
                  <a:gd name="T15" fmla="*/ 160 h 178"/>
                  <a:gd name="T16" fmla="*/ 49 w 158"/>
                  <a:gd name="T17" fmla="*/ 168 h 178"/>
                  <a:gd name="T18" fmla="*/ 31 w 158"/>
                  <a:gd name="T19" fmla="*/ 178 h 178"/>
                  <a:gd name="T20" fmla="*/ 31 w 158"/>
                  <a:gd name="T21" fmla="*/ 167 h 178"/>
                  <a:gd name="T22" fmla="*/ 34 w 158"/>
                  <a:gd name="T23" fmla="*/ 144 h 178"/>
                  <a:gd name="T24" fmla="*/ 23 w 158"/>
                  <a:gd name="T25" fmla="*/ 133 h 178"/>
                  <a:gd name="T26" fmla="*/ 6 w 158"/>
                  <a:gd name="T27" fmla="*/ 121 h 178"/>
                  <a:gd name="T28" fmla="*/ 11 w 158"/>
                  <a:gd name="T29" fmla="*/ 102 h 178"/>
                  <a:gd name="T30" fmla="*/ 6 w 158"/>
                  <a:gd name="T31" fmla="*/ 86 h 178"/>
                  <a:gd name="T32" fmla="*/ 17 w 158"/>
                  <a:gd name="T33" fmla="*/ 78 h 178"/>
                  <a:gd name="T34" fmla="*/ 26 w 158"/>
                  <a:gd name="T35" fmla="*/ 62 h 178"/>
                  <a:gd name="T36" fmla="*/ 23 w 158"/>
                  <a:gd name="T37" fmla="*/ 49 h 178"/>
                  <a:gd name="T38" fmla="*/ 16 w 158"/>
                  <a:gd name="T39" fmla="*/ 31 h 178"/>
                  <a:gd name="T40" fmla="*/ 21 w 158"/>
                  <a:gd name="T41" fmla="*/ 11 h 178"/>
                  <a:gd name="T42" fmla="*/ 35 w 158"/>
                  <a:gd name="T43" fmla="*/ 12 h 178"/>
                  <a:gd name="T44" fmla="*/ 51 w 158"/>
                  <a:gd name="T45" fmla="*/ 6 h 178"/>
                  <a:gd name="T46" fmla="*/ 63 w 158"/>
                  <a:gd name="T47" fmla="*/ 2 h 178"/>
                  <a:gd name="T48" fmla="*/ 78 w 158"/>
                  <a:gd name="T49" fmla="*/ 11 h 178"/>
                  <a:gd name="T50" fmla="*/ 86 w 158"/>
                  <a:gd name="T51" fmla="*/ 13 h 178"/>
                  <a:gd name="T52" fmla="*/ 98 w 158"/>
                  <a:gd name="T53" fmla="*/ 27 h 178"/>
                  <a:gd name="T54" fmla="*/ 116 w 158"/>
                  <a:gd name="T55" fmla="*/ 27 h 178"/>
                  <a:gd name="T56" fmla="*/ 142 w 158"/>
                  <a:gd name="T57" fmla="*/ 26 h 178"/>
                  <a:gd name="T58" fmla="*/ 151 w 158"/>
                  <a:gd name="T59" fmla="*/ 38 h 178"/>
                  <a:gd name="T60" fmla="*/ 151 w 158"/>
                  <a:gd name="T61" fmla="*/ 46 h 178"/>
                  <a:gd name="T62" fmla="*/ 157 w 158"/>
                  <a:gd name="T63" fmla="*/ 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178">
                    <a:moveTo>
                      <a:pt x="157" y="67"/>
                    </a:moveTo>
                    <a:cubicBezTo>
                      <a:pt x="156" y="71"/>
                      <a:pt x="155" y="75"/>
                      <a:pt x="152" y="79"/>
                    </a:cubicBezTo>
                    <a:cubicBezTo>
                      <a:pt x="148" y="83"/>
                      <a:pt x="147" y="83"/>
                      <a:pt x="147" y="87"/>
                    </a:cubicBezTo>
                    <a:cubicBezTo>
                      <a:pt x="147" y="91"/>
                      <a:pt x="147" y="93"/>
                      <a:pt x="146" y="96"/>
                    </a:cubicBezTo>
                    <a:cubicBezTo>
                      <a:pt x="145" y="99"/>
                      <a:pt x="144" y="100"/>
                      <a:pt x="141" y="103"/>
                    </a:cubicBezTo>
                    <a:cubicBezTo>
                      <a:pt x="138" y="107"/>
                      <a:pt x="135" y="107"/>
                      <a:pt x="137" y="111"/>
                    </a:cubicBezTo>
                    <a:cubicBezTo>
                      <a:pt x="138" y="116"/>
                      <a:pt x="136" y="116"/>
                      <a:pt x="138" y="120"/>
                    </a:cubicBezTo>
                    <a:cubicBezTo>
                      <a:pt x="140" y="125"/>
                      <a:pt x="141" y="128"/>
                      <a:pt x="142" y="131"/>
                    </a:cubicBezTo>
                    <a:cubicBezTo>
                      <a:pt x="143" y="134"/>
                      <a:pt x="142" y="134"/>
                      <a:pt x="145" y="138"/>
                    </a:cubicBezTo>
                    <a:cubicBezTo>
                      <a:pt x="147" y="142"/>
                      <a:pt x="143" y="144"/>
                      <a:pt x="146" y="144"/>
                    </a:cubicBezTo>
                    <a:cubicBezTo>
                      <a:pt x="150" y="145"/>
                      <a:pt x="151" y="146"/>
                      <a:pt x="151" y="148"/>
                    </a:cubicBezTo>
                    <a:cubicBezTo>
                      <a:pt x="151" y="150"/>
                      <a:pt x="151" y="156"/>
                      <a:pt x="151" y="159"/>
                    </a:cubicBezTo>
                    <a:cubicBezTo>
                      <a:pt x="150" y="158"/>
                      <a:pt x="148" y="156"/>
                      <a:pt x="139" y="156"/>
                    </a:cubicBezTo>
                    <a:cubicBezTo>
                      <a:pt x="125" y="156"/>
                      <a:pt x="130" y="154"/>
                      <a:pt x="115" y="154"/>
                    </a:cubicBezTo>
                    <a:cubicBezTo>
                      <a:pt x="101" y="155"/>
                      <a:pt x="103" y="153"/>
                      <a:pt x="95" y="155"/>
                    </a:cubicBezTo>
                    <a:cubicBezTo>
                      <a:pt x="87" y="158"/>
                      <a:pt x="90" y="156"/>
                      <a:pt x="82" y="160"/>
                    </a:cubicBezTo>
                    <a:cubicBezTo>
                      <a:pt x="75" y="163"/>
                      <a:pt x="71" y="164"/>
                      <a:pt x="63" y="166"/>
                    </a:cubicBezTo>
                    <a:cubicBezTo>
                      <a:pt x="56" y="168"/>
                      <a:pt x="51" y="166"/>
                      <a:pt x="49" y="168"/>
                    </a:cubicBezTo>
                    <a:cubicBezTo>
                      <a:pt x="46" y="170"/>
                      <a:pt x="43" y="173"/>
                      <a:pt x="38" y="175"/>
                    </a:cubicBezTo>
                    <a:cubicBezTo>
                      <a:pt x="36" y="177"/>
                      <a:pt x="33" y="178"/>
                      <a:pt x="31" y="178"/>
                    </a:cubicBezTo>
                    <a:cubicBezTo>
                      <a:pt x="30" y="177"/>
                      <a:pt x="29" y="176"/>
                      <a:pt x="29" y="175"/>
                    </a:cubicBezTo>
                    <a:cubicBezTo>
                      <a:pt x="28" y="175"/>
                      <a:pt x="30" y="170"/>
                      <a:pt x="31" y="167"/>
                    </a:cubicBezTo>
                    <a:cubicBezTo>
                      <a:pt x="31" y="164"/>
                      <a:pt x="29" y="159"/>
                      <a:pt x="33" y="155"/>
                    </a:cubicBezTo>
                    <a:cubicBezTo>
                      <a:pt x="36" y="150"/>
                      <a:pt x="33" y="147"/>
                      <a:pt x="34" y="144"/>
                    </a:cubicBezTo>
                    <a:cubicBezTo>
                      <a:pt x="34" y="140"/>
                      <a:pt x="31" y="139"/>
                      <a:pt x="29" y="136"/>
                    </a:cubicBezTo>
                    <a:cubicBezTo>
                      <a:pt x="26" y="134"/>
                      <a:pt x="24" y="134"/>
                      <a:pt x="23" y="133"/>
                    </a:cubicBezTo>
                    <a:cubicBezTo>
                      <a:pt x="23" y="131"/>
                      <a:pt x="23" y="129"/>
                      <a:pt x="18" y="126"/>
                    </a:cubicBezTo>
                    <a:cubicBezTo>
                      <a:pt x="14" y="124"/>
                      <a:pt x="11" y="126"/>
                      <a:pt x="6" y="121"/>
                    </a:cubicBezTo>
                    <a:cubicBezTo>
                      <a:pt x="0" y="116"/>
                      <a:pt x="5" y="116"/>
                      <a:pt x="8" y="111"/>
                    </a:cubicBezTo>
                    <a:cubicBezTo>
                      <a:pt x="11" y="107"/>
                      <a:pt x="10" y="105"/>
                      <a:pt x="11" y="102"/>
                    </a:cubicBezTo>
                    <a:cubicBezTo>
                      <a:pt x="11" y="99"/>
                      <a:pt x="10" y="96"/>
                      <a:pt x="7" y="92"/>
                    </a:cubicBezTo>
                    <a:cubicBezTo>
                      <a:pt x="5" y="89"/>
                      <a:pt x="6" y="88"/>
                      <a:pt x="6" y="86"/>
                    </a:cubicBezTo>
                    <a:cubicBezTo>
                      <a:pt x="9" y="87"/>
                      <a:pt x="11" y="89"/>
                      <a:pt x="13" y="89"/>
                    </a:cubicBezTo>
                    <a:cubicBezTo>
                      <a:pt x="18" y="89"/>
                      <a:pt x="15" y="84"/>
                      <a:pt x="17" y="78"/>
                    </a:cubicBezTo>
                    <a:cubicBezTo>
                      <a:pt x="19" y="72"/>
                      <a:pt x="16" y="74"/>
                      <a:pt x="14" y="70"/>
                    </a:cubicBezTo>
                    <a:cubicBezTo>
                      <a:pt x="12" y="66"/>
                      <a:pt x="19" y="63"/>
                      <a:pt x="26" y="62"/>
                    </a:cubicBezTo>
                    <a:cubicBezTo>
                      <a:pt x="33" y="62"/>
                      <a:pt x="26" y="62"/>
                      <a:pt x="23" y="56"/>
                    </a:cubicBezTo>
                    <a:cubicBezTo>
                      <a:pt x="21" y="50"/>
                      <a:pt x="22" y="51"/>
                      <a:pt x="23" y="49"/>
                    </a:cubicBezTo>
                    <a:cubicBezTo>
                      <a:pt x="24" y="46"/>
                      <a:pt x="23" y="44"/>
                      <a:pt x="23" y="40"/>
                    </a:cubicBezTo>
                    <a:cubicBezTo>
                      <a:pt x="23" y="37"/>
                      <a:pt x="19" y="37"/>
                      <a:pt x="16" y="31"/>
                    </a:cubicBezTo>
                    <a:cubicBezTo>
                      <a:pt x="14" y="25"/>
                      <a:pt x="19" y="21"/>
                      <a:pt x="21" y="18"/>
                    </a:cubicBezTo>
                    <a:cubicBezTo>
                      <a:pt x="23" y="15"/>
                      <a:pt x="24" y="14"/>
                      <a:pt x="21" y="11"/>
                    </a:cubicBezTo>
                    <a:cubicBezTo>
                      <a:pt x="22" y="11"/>
                      <a:pt x="26" y="11"/>
                      <a:pt x="26" y="10"/>
                    </a:cubicBezTo>
                    <a:cubicBezTo>
                      <a:pt x="27" y="8"/>
                      <a:pt x="32" y="9"/>
                      <a:pt x="35" y="12"/>
                    </a:cubicBezTo>
                    <a:cubicBezTo>
                      <a:pt x="37" y="14"/>
                      <a:pt x="41" y="18"/>
                      <a:pt x="44" y="16"/>
                    </a:cubicBezTo>
                    <a:cubicBezTo>
                      <a:pt x="48" y="13"/>
                      <a:pt x="51" y="12"/>
                      <a:pt x="51" y="6"/>
                    </a:cubicBezTo>
                    <a:cubicBezTo>
                      <a:pt x="52" y="1"/>
                      <a:pt x="56" y="4"/>
                      <a:pt x="57" y="5"/>
                    </a:cubicBezTo>
                    <a:cubicBezTo>
                      <a:pt x="59" y="5"/>
                      <a:pt x="61" y="4"/>
                      <a:pt x="63" y="2"/>
                    </a:cubicBezTo>
                    <a:cubicBezTo>
                      <a:pt x="66" y="0"/>
                      <a:pt x="61" y="9"/>
                      <a:pt x="65" y="15"/>
                    </a:cubicBezTo>
                    <a:cubicBezTo>
                      <a:pt x="68" y="21"/>
                      <a:pt x="69" y="12"/>
                      <a:pt x="78" y="11"/>
                    </a:cubicBezTo>
                    <a:cubicBezTo>
                      <a:pt x="80" y="10"/>
                      <a:pt x="81" y="10"/>
                      <a:pt x="82" y="10"/>
                    </a:cubicBezTo>
                    <a:cubicBezTo>
                      <a:pt x="83" y="11"/>
                      <a:pt x="84" y="13"/>
                      <a:pt x="86" y="13"/>
                    </a:cubicBezTo>
                    <a:cubicBezTo>
                      <a:pt x="89" y="14"/>
                      <a:pt x="93" y="12"/>
                      <a:pt x="94" y="17"/>
                    </a:cubicBezTo>
                    <a:cubicBezTo>
                      <a:pt x="95" y="22"/>
                      <a:pt x="93" y="22"/>
                      <a:pt x="98" y="27"/>
                    </a:cubicBezTo>
                    <a:cubicBezTo>
                      <a:pt x="103" y="31"/>
                      <a:pt x="105" y="32"/>
                      <a:pt x="108" y="32"/>
                    </a:cubicBezTo>
                    <a:cubicBezTo>
                      <a:pt x="111" y="32"/>
                      <a:pt x="114" y="29"/>
                      <a:pt x="116" y="27"/>
                    </a:cubicBezTo>
                    <a:cubicBezTo>
                      <a:pt x="118" y="26"/>
                      <a:pt x="117" y="25"/>
                      <a:pt x="123" y="25"/>
                    </a:cubicBezTo>
                    <a:cubicBezTo>
                      <a:pt x="128" y="25"/>
                      <a:pt x="142" y="24"/>
                      <a:pt x="142" y="26"/>
                    </a:cubicBezTo>
                    <a:cubicBezTo>
                      <a:pt x="143" y="28"/>
                      <a:pt x="144" y="32"/>
                      <a:pt x="147" y="35"/>
                    </a:cubicBezTo>
                    <a:cubicBezTo>
                      <a:pt x="148" y="37"/>
                      <a:pt x="150" y="37"/>
                      <a:pt x="151" y="38"/>
                    </a:cubicBezTo>
                    <a:cubicBezTo>
                      <a:pt x="152" y="39"/>
                      <a:pt x="152" y="40"/>
                      <a:pt x="152" y="41"/>
                    </a:cubicBezTo>
                    <a:cubicBezTo>
                      <a:pt x="152" y="44"/>
                      <a:pt x="148" y="41"/>
                      <a:pt x="151" y="46"/>
                    </a:cubicBezTo>
                    <a:cubicBezTo>
                      <a:pt x="154" y="52"/>
                      <a:pt x="155" y="50"/>
                      <a:pt x="156" y="56"/>
                    </a:cubicBezTo>
                    <a:cubicBezTo>
                      <a:pt x="156" y="61"/>
                      <a:pt x="158" y="63"/>
                      <a:pt x="157" y="6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929">
                <a:extLst>
                  <a:ext uri="{FF2B5EF4-FFF2-40B4-BE49-F238E27FC236}">
                    <a16:creationId xmlns:a16="http://schemas.microsoft.com/office/drawing/2014/main" id="{3EA2E103-3F77-7584-F676-36E64A1C7C98}"/>
                  </a:ext>
                </a:extLst>
              </p:cNvPr>
              <p:cNvSpPr>
                <a:spLocks/>
              </p:cNvSpPr>
              <p:nvPr/>
            </p:nvSpPr>
            <p:spPr bwMode="auto">
              <a:xfrm>
                <a:off x="2488" y="1858"/>
                <a:ext cx="69" cy="108"/>
              </a:xfrm>
              <a:custGeom>
                <a:avLst/>
                <a:gdLst>
                  <a:gd name="T0" fmla="*/ 114 w 116"/>
                  <a:gd name="T1" fmla="*/ 142 h 180"/>
                  <a:gd name="T2" fmla="*/ 112 w 116"/>
                  <a:gd name="T3" fmla="*/ 144 h 180"/>
                  <a:gd name="T4" fmla="*/ 106 w 116"/>
                  <a:gd name="T5" fmla="*/ 151 h 180"/>
                  <a:gd name="T6" fmla="*/ 91 w 116"/>
                  <a:gd name="T7" fmla="*/ 151 h 180"/>
                  <a:gd name="T8" fmla="*/ 81 w 116"/>
                  <a:gd name="T9" fmla="*/ 156 h 180"/>
                  <a:gd name="T10" fmla="*/ 68 w 116"/>
                  <a:gd name="T11" fmla="*/ 163 h 180"/>
                  <a:gd name="T12" fmla="*/ 58 w 116"/>
                  <a:gd name="T13" fmla="*/ 170 h 180"/>
                  <a:gd name="T14" fmla="*/ 43 w 116"/>
                  <a:gd name="T15" fmla="*/ 173 h 180"/>
                  <a:gd name="T16" fmla="*/ 31 w 116"/>
                  <a:gd name="T17" fmla="*/ 178 h 180"/>
                  <a:gd name="T18" fmla="*/ 19 w 116"/>
                  <a:gd name="T19" fmla="*/ 173 h 180"/>
                  <a:gd name="T20" fmla="*/ 16 w 116"/>
                  <a:gd name="T21" fmla="*/ 170 h 180"/>
                  <a:gd name="T22" fmla="*/ 16 w 116"/>
                  <a:gd name="T23" fmla="*/ 159 h 180"/>
                  <a:gd name="T24" fmla="*/ 11 w 116"/>
                  <a:gd name="T25" fmla="*/ 155 h 180"/>
                  <a:gd name="T26" fmla="*/ 10 w 116"/>
                  <a:gd name="T27" fmla="*/ 149 h 180"/>
                  <a:gd name="T28" fmla="*/ 7 w 116"/>
                  <a:gd name="T29" fmla="*/ 142 h 180"/>
                  <a:gd name="T30" fmla="*/ 3 w 116"/>
                  <a:gd name="T31" fmla="*/ 131 h 180"/>
                  <a:gd name="T32" fmla="*/ 2 w 116"/>
                  <a:gd name="T33" fmla="*/ 122 h 180"/>
                  <a:gd name="T34" fmla="*/ 6 w 116"/>
                  <a:gd name="T35" fmla="*/ 114 h 180"/>
                  <a:gd name="T36" fmla="*/ 11 w 116"/>
                  <a:gd name="T37" fmla="*/ 107 h 180"/>
                  <a:gd name="T38" fmla="*/ 12 w 116"/>
                  <a:gd name="T39" fmla="*/ 98 h 180"/>
                  <a:gd name="T40" fmla="*/ 17 w 116"/>
                  <a:gd name="T41" fmla="*/ 90 h 180"/>
                  <a:gd name="T42" fmla="*/ 22 w 116"/>
                  <a:gd name="T43" fmla="*/ 78 h 180"/>
                  <a:gd name="T44" fmla="*/ 21 w 116"/>
                  <a:gd name="T45" fmla="*/ 67 h 180"/>
                  <a:gd name="T46" fmla="*/ 16 w 116"/>
                  <a:gd name="T47" fmla="*/ 57 h 180"/>
                  <a:gd name="T48" fmla="*/ 17 w 116"/>
                  <a:gd name="T49" fmla="*/ 52 h 180"/>
                  <a:gd name="T50" fmla="*/ 16 w 116"/>
                  <a:gd name="T51" fmla="*/ 49 h 180"/>
                  <a:gd name="T52" fmla="*/ 17 w 116"/>
                  <a:gd name="T53" fmla="*/ 45 h 180"/>
                  <a:gd name="T54" fmla="*/ 15 w 116"/>
                  <a:gd name="T55" fmla="*/ 36 h 180"/>
                  <a:gd name="T56" fmla="*/ 15 w 116"/>
                  <a:gd name="T57" fmla="*/ 25 h 180"/>
                  <a:gd name="T58" fmla="*/ 13 w 116"/>
                  <a:gd name="T59" fmla="*/ 19 h 180"/>
                  <a:gd name="T60" fmla="*/ 11 w 116"/>
                  <a:gd name="T61" fmla="*/ 11 h 180"/>
                  <a:gd name="T62" fmla="*/ 14 w 116"/>
                  <a:gd name="T63" fmla="*/ 5 h 180"/>
                  <a:gd name="T64" fmla="*/ 66 w 116"/>
                  <a:gd name="T65" fmla="*/ 5 h 180"/>
                  <a:gd name="T66" fmla="*/ 69 w 116"/>
                  <a:gd name="T67" fmla="*/ 6 h 180"/>
                  <a:gd name="T68" fmla="*/ 76 w 116"/>
                  <a:gd name="T69" fmla="*/ 2 h 180"/>
                  <a:gd name="T70" fmla="*/ 83 w 116"/>
                  <a:gd name="T71" fmla="*/ 2 h 180"/>
                  <a:gd name="T72" fmla="*/ 83 w 116"/>
                  <a:gd name="T73" fmla="*/ 3 h 180"/>
                  <a:gd name="T74" fmla="*/ 83 w 116"/>
                  <a:gd name="T75" fmla="*/ 7 h 180"/>
                  <a:gd name="T76" fmla="*/ 83 w 116"/>
                  <a:gd name="T77" fmla="*/ 14 h 180"/>
                  <a:gd name="T78" fmla="*/ 91 w 116"/>
                  <a:gd name="T79" fmla="*/ 22 h 180"/>
                  <a:gd name="T80" fmla="*/ 95 w 116"/>
                  <a:gd name="T81" fmla="*/ 31 h 180"/>
                  <a:gd name="T82" fmla="*/ 93 w 116"/>
                  <a:gd name="T83" fmla="*/ 44 h 180"/>
                  <a:gd name="T84" fmla="*/ 94 w 116"/>
                  <a:gd name="T85" fmla="*/ 48 h 180"/>
                  <a:gd name="T86" fmla="*/ 97 w 116"/>
                  <a:gd name="T87" fmla="*/ 54 h 180"/>
                  <a:gd name="T88" fmla="*/ 93 w 116"/>
                  <a:gd name="T89" fmla="*/ 67 h 180"/>
                  <a:gd name="T90" fmla="*/ 98 w 116"/>
                  <a:gd name="T91" fmla="*/ 73 h 180"/>
                  <a:gd name="T92" fmla="*/ 100 w 116"/>
                  <a:gd name="T93" fmla="*/ 84 h 180"/>
                  <a:gd name="T94" fmla="*/ 99 w 116"/>
                  <a:gd name="T95" fmla="*/ 93 h 180"/>
                  <a:gd name="T96" fmla="*/ 97 w 116"/>
                  <a:gd name="T97" fmla="*/ 101 h 180"/>
                  <a:gd name="T98" fmla="*/ 99 w 116"/>
                  <a:gd name="T99" fmla="*/ 109 h 180"/>
                  <a:gd name="T100" fmla="*/ 98 w 116"/>
                  <a:gd name="T101" fmla="*/ 116 h 180"/>
                  <a:gd name="T102" fmla="*/ 97 w 116"/>
                  <a:gd name="T103" fmla="*/ 123 h 180"/>
                  <a:gd name="T104" fmla="*/ 103 w 116"/>
                  <a:gd name="T105" fmla="*/ 132 h 180"/>
                  <a:gd name="T106" fmla="*/ 112 w 116"/>
                  <a:gd name="T107" fmla="*/ 140 h 180"/>
                  <a:gd name="T108" fmla="*/ 114 w 116"/>
                  <a:gd name="T109" fmla="*/ 14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6" h="180">
                    <a:moveTo>
                      <a:pt x="114" y="142"/>
                    </a:moveTo>
                    <a:cubicBezTo>
                      <a:pt x="114" y="142"/>
                      <a:pt x="113" y="143"/>
                      <a:pt x="112" y="144"/>
                    </a:cubicBezTo>
                    <a:cubicBezTo>
                      <a:pt x="108" y="148"/>
                      <a:pt x="116" y="151"/>
                      <a:pt x="106" y="151"/>
                    </a:cubicBezTo>
                    <a:cubicBezTo>
                      <a:pt x="97" y="151"/>
                      <a:pt x="94" y="151"/>
                      <a:pt x="91" y="151"/>
                    </a:cubicBezTo>
                    <a:cubicBezTo>
                      <a:pt x="89" y="151"/>
                      <a:pt x="86" y="153"/>
                      <a:pt x="81" y="156"/>
                    </a:cubicBezTo>
                    <a:cubicBezTo>
                      <a:pt x="77" y="160"/>
                      <a:pt x="72" y="161"/>
                      <a:pt x="68" y="163"/>
                    </a:cubicBezTo>
                    <a:cubicBezTo>
                      <a:pt x="64" y="165"/>
                      <a:pt x="66" y="168"/>
                      <a:pt x="58" y="170"/>
                    </a:cubicBezTo>
                    <a:cubicBezTo>
                      <a:pt x="51" y="171"/>
                      <a:pt x="47" y="168"/>
                      <a:pt x="43" y="173"/>
                    </a:cubicBezTo>
                    <a:cubicBezTo>
                      <a:pt x="39" y="178"/>
                      <a:pt x="34" y="180"/>
                      <a:pt x="31" y="178"/>
                    </a:cubicBezTo>
                    <a:cubicBezTo>
                      <a:pt x="28" y="176"/>
                      <a:pt x="25" y="177"/>
                      <a:pt x="19" y="173"/>
                    </a:cubicBezTo>
                    <a:cubicBezTo>
                      <a:pt x="17" y="172"/>
                      <a:pt x="16" y="171"/>
                      <a:pt x="16" y="170"/>
                    </a:cubicBezTo>
                    <a:cubicBezTo>
                      <a:pt x="16" y="167"/>
                      <a:pt x="16" y="161"/>
                      <a:pt x="16" y="159"/>
                    </a:cubicBezTo>
                    <a:cubicBezTo>
                      <a:pt x="16" y="157"/>
                      <a:pt x="15" y="156"/>
                      <a:pt x="11" y="155"/>
                    </a:cubicBezTo>
                    <a:cubicBezTo>
                      <a:pt x="8" y="155"/>
                      <a:pt x="12" y="153"/>
                      <a:pt x="10" y="149"/>
                    </a:cubicBezTo>
                    <a:cubicBezTo>
                      <a:pt x="7" y="145"/>
                      <a:pt x="8" y="145"/>
                      <a:pt x="7" y="142"/>
                    </a:cubicBezTo>
                    <a:cubicBezTo>
                      <a:pt x="6" y="139"/>
                      <a:pt x="5" y="136"/>
                      <a:pt x="3" y="131"/>
                    </a:cubicBezTo>
                    <a:cubicBezTo>
                      <a:pt x="1" y="127"/>
                      <a:pt x="3" y="127"/>
                      <a:pt x="2" y="122"/>
                    </a:cubicBezTo>
                    <a:cubicBezTo>
                      <a:pt x="0" y="118"/>
                      <a:pt x="3" y="118"/>
                      <a:pt x="6" y="114"/>
                    </a:cubicBezTo>
                    <a:cubicBezTo>
                      <a:pt x="9" y="111"/>
                      <a:pt x="10" y="110"/>
                      <a:pt x="11" y="107"/>
                    </a:cubicBezTo>
                    <a:cubicBezTo>
                      <a:pt x="12" y="104"/>
                      <a:pt x="12" y="102"/>
                      <a:pt x="12" y="98"/>
                    </a:cubicBezTo>
                    <a:cubicBezTo>
                      <a:pt x="12" y="94"/>
                      <a:pt x="13" y="94"/>
                      <a:pt x="17" y="90"/>
                    </a:cubicBezTo>
                    <a:cubicBezTo>
                      <a:pt x="20" y="86"/>
                      <a:pt x="21" y="82"/>
                      <a:pt x="22" y="78"/>
                    </a:cubicBezTo>
                    <a:cubicBezTo>
                      <a:pt x="23" y="74"/>
                      <a:pt x="21" y="72"/>
                      <a:pt x="21" y="67"/>
                    </a:cubicBezTo>
                    <a:cubicBezTo>
                      <a:pt x="20" y="61"/>
                      <a:pt x="19" y="63"/>
                      <a:pt x="16" y="57"/>
                    </a:cubicBezTo>
                    <a:cubicBezTo>
                      <a:pt x="13" y="52"/>
                      <a:pt x="17" y="55"/>
                      <a:pt x="17" y="52"/>
                    </a:cubicBezTo>
                    <a:cubicBezTo>
                      <a:pt x="17" y="51"/>
                      <a:pt x="17" y="50"/>
                      <a:pt x="16" y="49"/>
                    </a:cubicBezTo>
                    <a:cubicBezTo>
                      <a:pt x="17" y="48"/>
                      <a:pt x="17" y="45"/>
                      <a:pt x="17" y="45"/>
                    </a:cubicBezTo>
                    <a:cubicBezTo>
                      <a:pt x="16" y="44"/>
                      <a:pt x="15" y="40"/>
                      <a:pt x="15" y="36"/>
                    </a:cubicBezTo>
                    <a:cubicBezTo>
                      <a:pt x="15" y="32"/>
                      <a:pt x="16" y="26"/>
                      <a:pt x="15" y="25"/>
                    </a:cubicBezTo>
                    <a:cubicBezTo>
                      <a:pt x="13" y="24"/>
                      <a:pt x="14" y="22"/>
                      <a:pt x="13" y="19"/>
                    </a:cubicBezTo>
                    <a:cubicBezTo>
                      <a:pt x="12" y="17"/>
                      <a:pt x="11" y="14"/>
                      <a:pt x="11" y="11"/>
                    </a:cubicBezTo>
                    <a:cubicBezTo>
                      <a:pt x="11" y="9"/>
                      <a:pt x="11" y="5"/>
                      <a:pt x="14" y="5"/>
                    </a:cubicBezTo>
                    <a:cubicBezTo>
                      <a:pt x="17" y="4"/>
                      <a:pt x="65" y="4"/>
                      <a:pt x="66" y="5"/>
                    </a:cubicBezTo>
                    <a:cubicBezTo>
                      <a:pt x="68" y="5"/>
                      <a:pt x="67" y="6"/>
                      <a:pt x="69" y="6"/>
                    </a:cubicBezTo>
                    <a:cubicBezTo>
                      <a:pt x="70" y="6"/>
                      <a:pt x="73" y="4"/>
                      <a:pt x="76" y="2"/>
                    </a:cubicBezTo>
                    <a:cubicBezTo>
                      <a:pt x="79" y="0"/>
                      <a:pt x="83" y="2"/>
                      <a:pt x="83" y="2"/>
                    </a:cubicBezTo>
                    <a:cubicBezTo>
                      <a:pt x="83" y="2"/>
                      <a:pt x="83" y="2"/>
                      <a:pt x="83" y="3"/>
                    </a:cubicBezTo>
                    <a:cubicBezTo>
                      <a:pt x="84" y="3"/>
                      <a:pt x="84" y="5"/>
                      <a:pt x="83" y="7"/>
                    </a:cubicBezTo>
                    <a:cubicBezTo>
                      <a:pt x="82" y="10"/>
                      <a:pt x="79" y="11"/>
                      <a:pt x="83" y="14"/>
                    </a:cubicBezTo>
                    <a:cubicBezTo>
                      <a:pt x="86" y="17"/>
                      <a:pt x="89" y="20"/>
                      <a:pt x="91" y="22"/>
                    </a:cubicBezTo>
                    <a:cubicBezTo>
                      <a:pt x="93" y="24"/>
                      <a:pt x="96" y="26"/>
                      <a:pt x="95" y="31"/>
                    </a:cubicBezTo>
                    <a:cubicBezTo>
                      <a:pt x="93" y="36"/>
                      <a:pt x="93" y="41"/>
                      <a:pt x="93" y="44"/>
                    </a:cubicBezTo>
                    <a:cubicBezTo>
                      <a:pt x="93" y="46"/>
                      <a:pt x="93" y="48"/>
                      <a:pt x="94" y="48"/>
                    </a:cubicBezTo>
                    <a:cubicBezTo>
                      <a:pt x="95" y="49"/>
                      <a:pt x="98" y="49"/>
                      <a:pt x="97" y="54"/>
                    </a:cubicBezTo>
                    <a:cubicBezTo>
                      <a:pt x="97" y="58"/>
                      <a:pt x="94" y="64"/>
                      <a:pt x="93" y="67"/>
                    </a:cubicBezTo>
                    <a:cubicBezTo>
                      <a:pt x="91" y="70"/>
                      <a:pt x="94" y="69"/>
                      <a:pt x="98" y="73"/>
                    </a:cubicBezTo>
                    <a:cubicBezTo>
                      <a:pt x="103" y="78"/>
                      <a:pt x="102" y="81"/>
                      <a:pt x="100" y="84"/>
                    </a:cubicBezTo>
                    <a:cubicBezTo>
                      <a:pt x="99" y="87"/>
                      <a:pt x="99" y="89"/>
                      <a:pt x="99" y="93"/>
                    </a:cubicBezTo>
                    <a:cubicBezTo>
                      <a:pt x="99" y="97"/>
                      <a:pt x="96" y="95"/>
                      <a:pt x="97" y="101"/>
                    </a:cubicBezTo>
                    <a:cubicBezTo>
                      <a:pt x="98" y="107"/>
                      <a:pt x="99" y="105"/>
                      <a:pt x="99" y="109"/>
                    </a:cubicBezTo>
                    <a:cubicBezTo>
                      <a:pt x="99" y="112"/>
                      <a:pt x="100" y="113"/>
                      <a:pt x="98" y="116"/>
                    </a:cubicBezTo>
                    <a:cubicBezTo>
                      <a:pt x="97" y="120"/>
                      <a:pt x="93" y="119"/>
                      <a:pt x="97" y="123"/>
                    </a:cubicBezTo>
                    <a:cubicBezTo>
                      <a:pt x="101" y="128"/>
                      <a:pt x="99" y="129"/>
                      <a:pt x="103" y="132"/>
                    </a:cubicBezTo>
                    <a:cubicBezTo>
                      <a:pt x="107" y="136"/>
                      <a:pt x="109" y="138"/>
                      <a:pt x="112" y="140"/>
                    </a:cubicBezTo>
                    <a:cubicBezTo>
                      <a:pt x="113" y="141"/>
                      <a:pt x="114" y="141"/>
                      <a:pt x="114" y="142"/>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 name="Freeform 930">
                <a:extLst>
                  <a:ext uri="{FF2B5EF4-FFF2-40B4-BE49-F238E27FC236}">
                    <a16:creationId xmlns:a16="http://schemas.microsoft.com/office/drawing/2014/main" id="{DD103290-AF44-696C-B085-950F03C49544}"/>
                  </a:ext>
                </a:extLst>
              </p:cNvPr>
              <p:cNvSpPr>
                <a:spLocks/>
              </p:cNvSpPr>
              <p:nvPr/>
            </p:nvSpPr>
            <p:spPr bwMode="auto">
              <a:xfrm>
                <a:off x="2535" y="1859"/>
                <a:ext cx="29" cy="84"/>
              </a:xfrm>
              <a:custGeom>
                <a:avLst/>
                <a:gdLst>
                  <a:gd name="T0" fmla="*/ 49 w 49"/>
                  <a:gd name="T1" fmla="*/ 134 h 140"/>
                  <a:gd name="T2" fmla="*/ 47 w 49"/>
                  <a:gd name="T3" fmla="*/ 135 h 140"/>
                  <a:gd name="T4" fmla="*/ 40 w 49"/>
                  <a:gd name="T5" fmla="*/ 137 h 140"/>
                  <a:gd name="T6" fmla="*/ 35 w 49"/>
                  <a:gd name="T7" fmla="*/ 140 h 140"/>
                  <a:gd name="T8" fmla="*/ 33 w 49"/>
                  <a:gd name="T9" fmla="*/ 138 h 140"/>
                  <a:gd name="T10" fmla="*/ 24 w 49"/>
                  <a:gd name="T11" fmla="*/ 130 h 140"/>
                  <a:gd name="T12" fmla="*/ 18 w 49"/>
                  <a:gd name="T13" fmla="*/ 121 h 140"/>
                  <a:gd name="T14" fmla="*/ 19 w 49"/>
                  <a:gd name="T15" fmla="*/ 114 h 140"/>
                  <a:gd name="T16" fmla="*/ 20 w 49"/>
                  <a:gd name="T17" fmla="*/ 107 h 140"/>
                  <a:gd name="T18" fmla="*/ 18 w 49"/>
                  <a:gd name="T19" fmla="*/ 99 h 140"/>
                  <a:gd name="T20" fmla="*/ 20 w 49"/>
                  <a:gd name="T21" fmla="*/ 91 h 140"/>
                  <a:gd name="T22" fmla="*/ 21 w 49"/>
                  <a:gd name="T23" fmla="*/ 82 h 140"/>
                  <a:gd name="T24" fmla="*/ 19 w 49"/>
                  <a:gd name="T25" fmla="*/ 71 h 140"/>
                  <a:gd name="T26" fmla="*/ 14 w 49"/>
                  <a:gd name="T27" fmla="*/ 65 h 140"/>
                  <a:gd name="T28" fmla="*/ 18 w 49"/>
                  <a:gd name="T29" fmla="*/ 52 h 140"/>
                  <a:gd name="T30" fmla="*/ 15 w 49"/>
                  <a:gd name="T31" fmla="*/ 46 h 140"/>
                  <a:gd name="T32" fmla="*/ 14 w 49"/>
                  <a:gd name="T33" fmla="*/ 42 h 140"/>
                  <a:gd name="T34" fmla="*/ 16 w 49"/>
                  <a:gd name="T35" fmla="*/ 29 h 140"/>
                  <a:gd name="T36" fmla="*/ 12 w 49"/>
                  <a:gd name="T37" fmla="*/ 20 h 140"/>
                  <a:gd name="T38" fmla="*/ 4 w 49"/>
                  <a:gd name="T39" fmla="*/ 12 h 140"/>
                  <a:gd name="T40" fmla="*/ 4 w 49"/>
                  <a:gd name="T41" fmla="*/ 5 h 140"/>
                  <a:gd name="T42" fmla="*/ 4 w 49"/>
                  <a:gd name="T43" fmla="*/ 1 h 140"/>
                  <a:gd name="T44" fmla="*/ 10 w 49"/>
                  <a:gd name="T45" fmla="*/ 1 h 140"/>
                  <a:gd name="T46" fmla="*/ 19 w 49"/>
                  <a:gd name="T47" fmla="*/ 3 h 140"/>
                  <a:gd name="T48" fmla="*/ 28 w 49"/>
                  <a:gd name="T49" fmla="*/ 3 h 140"/>
                  <a:gd name="T50" fmla="*/ 28 w 49"/>
                  <a:gd name="T51" fmla="*/ 4 h 140"/>
                  <a:gd name="T52" fmla="*/ 26 w 49"/>
                  <a:gd name="T53" fmla="*/ 10 h 140"/>
                  <a:gd name="T54" fmla="*/ 25 w 49"/>
                  <a:gd name="T55" fmla="*/ 16 h 140"/>
                  <a:gd name="T56" fmla="*/ 30 w 49"/>
                  <a:gd name="T57" fmla="*/ 25 h 140"/>
                  <a:gd name="T58" fmla="*/ 38 w 49"/>
                  <a:gd name="T59" fmla="*/ 30 h 140"/>
                  <a:gd name="T60" fmla="*/ 39 w 49"/>
                  <a:gd name="T61" fmla="*/ 37 h 140"/>
                  <a:gd name="T62" fmla="*/ 40 w 49"/>
                  <a:gd name="T63" fmla="*/ 44 h 140"/>
                  <a:gd name="T64" fmla="*/ 41 w 49"/>
                  <a:gd name="T65" fmla="*/ 49 h 140"/>
                  <a:gd name="T66" fmla="*/ 44 w 49"/>
                  <a:gd name="T67" fmla="*/ 56 h 140"/>
                  <a:gd name="T68" fmla="*/ 45 w 49"/>
                  <a:gd name="T69" fmla="*/ 70 h 140"/>
                  <a:gd name="T70" fmla="*/ 46 w 49"/>
                  <a:gd name="T71" fmla="*/ 116 h 140"/>
                  <a:gd name="T72" fmla="*/ 44 w 49"/>
                  <a:gd name="T73" fmla="*/ 123 h 140"/>
                  <a:gd name="T74" fmla="*/ 49 w 49"/>
                  <a:gd name="T75"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140">
                    <a:moveTo>
                      <a:pt x="49" y="134"/>
                    </a:moveTo>
                    <a:cubicBezTo>
                      <a:pt x="49" y="134"/>
                      <a:pt x="48" y="134"/>
                      <a:pt x="47" y="135"/>
                    </a:cubicBezTo>
                    <a:cubicBezTo>
                      <a:pt x="42" y="136"/>
                      <a:pt x="45" y="133"/>
                      <a:pt x="40" y="137"/>
                    </a:cubicBezTo>
                    <a:cubicBezTo>
                      <a:pt x="37" y="139"/>
                      <a:pt x="36" y="139"/>
                      <a:pt x="35" y="140"/>
                    </a:cubicBezTo>
                    <a:cubicBezTo>
                      <a:pt x="35" y="139"/>
                      <a:pt x="34" y="139"/>
                      <a:pt x="33" y="138"/>
                    </a:cubicBezTo>
                    <a:cubicBezTo>
                      <a:pt x="30" y="136"/>
                      <a:pt x="28" y="134"/>
                      <a:pt x="24" y="130"/>
                    </a:cubicBezTo>
                    <a:cubicBezTo>
                      <a:pt x="20" y="127"/>
                      <a:pt x="22" y="126"/>
                      <a:pt x="18" y="121"/>
                    </a:cubicBezTo>
                    <a:cubicBezTo>
                      <a:pt x="14" y="117"/>
                      <a:pt x="18" y="118"/>
                      <a:pt x="19" y="114"/>
                    </a:cubicBezTo>
                    <a:cubicBezTo>
                      <a:pt x="21" y="111"/>
                      <a:pt x="20" y="110"/>
                      <a:pt x="20" y="107"/>
                    </a:cubicBezTo>
                    <a:cubicBezTo>
                      <a:pt x="20" y="103"/>
                      <a:pt x="19" y="105"/>
                      <a:pt x="18" y="99"/>
                    </a:cubicBezTo>
                    <a:cubicBezTo>
                      <a:pt x="17" y="93"/>
                      <a:pt x="20" y="95"/>
                      <a:pt x="20" y="91"/>
                    </a:cubicBezTo>
                    <a:cubicBezTo>
                      <a:pt x="20" y="87"/>
                      <a:pt x="20" y="85"/>
                      <a:pt x="21" y="82"/>
                    </a:cubicBezTo>
                    <a:cubicBezTo>
                      <a:pt x="23" y="79"/>
                      <a:pt x="24" y="76"/>
                      <a:pt x="19" y="71"/>
                    </a:cubicBezTo>
                    <a:cubicBezTo>
                      <a:pt x="15" y="67"/>
                      <a:pt x="12" y="68"/>
                      <a:pt x="14" y="65"/>
                    </a:cubicBezTo>
                    <a:cubicBezTo>
                      <a:pt x="15" y="62"/>
                      <a:pt x="18" y="56"/>
                      <a:pt x="18" y="52"/>
                    </a:cubicBezTo>
                    <a:cubicBezTo>
                      <a:pt x="19" y="47"/>
                      <a:pt x="16" y="47"/>
                      <a:pt x="15" y="46"/>
                    </a:cubicBezTo>
                    <a:cubicBezTo>
                      <a:pt x="14" y="46"/>
                      <a:pt x="14" y="44"/>
                      <a:pt x="14" y="42"/>
                    </a:cubicBezTo>
                    <a:cubicBezTo>
                      <a:pt x="14" y="39"/>
                      <a:pt x="14" y="34"/>
                      <a:pt x="16" y="29"/>
                    </a:cubicBezTo>
                    <a:cubicBezTo>
                      <a:pt x="17" y="24"/>
                      <a:pt x="14" y="22"/>
                      <a:pt x="12" y="20"/>
                    </a:cubicBezTo>
                    <a:cubicBezTo>
                      <a:pt x="10" y="18"/>
                      <a:pt x="7" y="15"/>
                      <a:pt x="4" y="12"/>
                    </a:cubicBezTo>
                    <a:cubicBezTo>
                      <a:pt x="0" y="9"/>
                      <a:pt x="3" y="8"/>
                      <a:pt x="4" y="5"/>
                    </a:cubicBezTo>
                    <a:cubicBezTo>
                      <a:pt x="5" y="3"/>
                      <a:pt x="5" y="1"/>
                      <a:pt x="4" y="1"/>
                    </a:cubicBezTo>
                    <a:cubicBezTo>
                      <a:pt x="6" y="1"/>
                      <a:pt x="8" y="0"/>
                      <a:pt x="10" y="1"/>
                    </a:cubicBezTo>
                    <a:cubicBezTo>
                      <a:pt x="13" y="2"/>
                      <a:pt x="14" y="2"/>
                      <a:pt x="19" y="3"/>
                    </a:cubicBezTo>
                    <a:cubicBezTo>
                      <a:pt x="23" y="3"/>
                      <a:pt x="27" y="2"/>
                      <a:pt x="28" y="3"/>
                    </a:cubicBezTo>
                    <a:cubicBezTo>
                      <a:pt x="28" y="3"/>
                      <a:pt x="28" y="4"/>
                      <a:pt x="28" y="4"/>
                    </a:cubicBezTo>
                    <a:cubicBezTo>
                      <a:pt x="28" y="6"/>
                      <a:pt x="28" y="8"/>
                      <a:pt x="26" y="10"/>
                    </a:cubicBezTo>
                    <a:cubicBezTo>
                      <a:pt x="25" y="12"/>
                      <a:pt x="25" y="12"/>
                      <a:pt x="25" y="16"/>
                    </a:cubicBezTo>
                    <a:cubicBezTo>
                      <a:pt x="26" y="21"/>
                      <a:pt x="27" y="23"/>
                      <a:pt x="30" y="25"/>
                    </a:cubicBezTo>
                    <a:cubicBezTo>
                      <a:pt x="34" y="28"/>
                      <a:pt x="37" y="27"/>
                      <a:pt x="38" y="30"/>
                    </a:cubicBezTo>
                    <a:cubicBezTo>
                      <a:pt x="38" y="33"/>
                      <a:pt x="39" y="34"/>
                      <a:pt x="39" y="37"/>
                    </a:cubicBezTo>
                    <a:cubicBezTo>
                      <a:pt x="39" y="40"/>
                      <a:pt x="39" y="41"/>
                      <a:pt x="40" y="44"/>
                    </a:cubicBezTo>
                    <a:cubicBezTo>
                      <a:pt x="40" y="46"/>
                      <a:pt x="39" y="46"/>
                      <a:pt x="41" y="49"/>
                    </a:cubicBezTo>
                    <a:cubicBezTo>
                      <a:pt x="43" y="52"/>
                      <a:pt x="43" y="54"/>
                      <a:pt x="44" y="56"/>
                    </a:cubicBezTo>
                    <a:cubicBezTo>
                      <a:pt x="45" y="58"/>
                      <a:pt x="45" y="68"/>
                      <a:pt x="45" y="70"/>
                    </a:cubicBezTo>
                    <a:cubicBezTo>
                      <a:pt x="45" y="72"/>
                      <a:pt x="46" y="116"/>
                      <a:pt x="46" y="116"/>
                    </a:cubicBezTo>
                    <a:cubicBezTo>
                      <a:pt x="46" y="116"/>
                      <a:pt x="42" y="119"/>
                      <a:pt x="44" y="123"/>
                    </a:cubicBezTo>
                    <a:cubicBezTo>
                      <a:pt x="46" y="126"/>
                      <a:pt x="49" y="133"/>
                      <a:pt x="49" y="134"/>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 name="Freeform 931">
                <a:extLst>
                  <a:ext uri="{FF2B5EF4-FFF2-40B4-BE49-F238E27FC236}">
                    <a16:creationId xmlns:a16="http://schemas.microsoft.com/office/drawing/2014/main" id="{530B1CB6-A3DA-2D80-18F0-32E569F83A24}"/>
                  </a:ext>
                </a:extLst>
              </p:cNvPr>
              <p:cNvSpPr>
                <a:spLocks/>
              </p:cNvSpPr>
              <p:nvPr/>
            </p:nvSpPr>
            <p:spPr bwMode="auto">
              <a:xfrm>
                <a:off x="2550" y="1837"/>
                <a:ext cx="47" cy="103"/>
              </a:xfrm>
              <a:custGeom>
                <a:avLst/>
                <a:gdLst>
                  <a:gd name="T0" fmla="*/ 70 w 78"/>
                  <a:gd name="T1" fmla="*/ 58 h 173"/>
                  <a:gd name="T2" fmla="*/ 72 w 78"/>
                  <a:gd name="T3" fmla="*/ 67 h 173"/>
                  <a:gd name="T4" fmla="*/ 66 w 78"/>
                  <a:gd name="T5" fmla="*/ 73 h 173"/>
                  <a:gd name="T6" fmla="*/ 59 w 78"/>
                  <a:gd name="T7" fmla="*/ 84 h 173"/>
                  <a:gd name="T8" fmla="*/ 57 w 78"/>
                  <a:gd name="T9" fmla="*/ 92 h 173"/>
                  <a:gd name="T10" fmla="*/ 49 w 78"/>
                  <a:gd name="T11" fmla="*/ 96 h 173"/>
                  <a:gd name="T12" fmla="*/ 49 w 78"/>
                  <a:gd name="T13" fmla="*/ 135 h 173"/>
                  <a:gd name="T14" fmla="*/ 50 w 78"/>
                  <a:gd name="T15" fmla="*/ 147 h 173"/>
                  <a:gd name="T16" fmla="*/ 49 w 78"/>
                  <a:gd name="T17" fmla="*/ 155 h 173"/>
                  <a:gd name="T18" fmla="*/ 49 w 78"/>
                  <a:gd name="T19" fmla="*/ 163 h 173"/>
                  <a:gd name="T20" fmla="*/ 48 w 78"/>
                  <a:gd name="T21" fmla="*/ 168 h 173"/>
                  <a:gd name="T22" fmla="*/ 43 w 78"/>
                  <a:gd name="T23" fmla="*/ 169 h 173"/>
                  <a:gd name="T24" fmla="*/ 24 w 78"/>
                  <a:gd name="T25" fmla="*/ 172 h 173"/>
                  <a:gd name="T26" fmla="*/ 19 w 78"/>
                  <a:gd name="T27" fmla="*/ 161 h 173"/>
                  <a:gd name="T28" fmla="*/ 21 w 78"/>
                  <a:gd name="T29" fmla="*/ 154 h 173"/>
                  <a:gd name="T30" fmla="*/ 20 w 78"/>
                  <a:gd name="T31" fmla="*/ 108 h 173"/>
                  <a:gd name="T32" fmla="*/ 19 w 78"/>
                  <a:gd name="T33" fmla="*/ 94 h 173"/>
                  <a:gd name="T34" fmla="*/ 16 w 78"/>
                  <a:gd name="T35" fmla="*/ 87 h 173"/>
                  <a:gd name="T36" fmla="*/ 15 w 78"/>
                  <a:gd name="T37" fmla="*/ 82 h 173"/>
                  <a:gd name="T38" fmla="*/ 14 w 78"/>
                  <a:gd name="T39" fmla="*/ 75 h 173"/>
                  <a:gd name="T40" fmla="*/ 13 w 78"/>
                  <a:gd name="T41" fmla="*/ 68 h 173"/>
                  <a:gd name="T42" fmla="*/ 5 w 78"/>
                  <a:gd name="T43" fmla="*/ 63 h 173"/>
                  <a:gd name="T44" fmla="*/ 0 w 78"/>
                  <a:gd name="T45" fmla="*/ 54 h 173"/>
                  <a:gd name="T46" fmla="*/ 1 w 78"/>
                  <a:gd name="T47" fmla="*/ 48 h 173"/>
                  <a:gd name="T48" fmla="*/ 3 w 78"/>
                  <a:gd name="T49" fmla="*/ 42 h 173"/>
                  <a:gd name="T50" fmla="*/ 3 w 78"/>
                  <a:gd name="T51" fmla="*/ 41 h 173"/>
                  <a:gd name="T52" fmla="*/ 6 w 78"/>
                  <a:gd name="T53" fmla="*/ 37 h 173"/>
                  <a:gd name="T54" fmla="*/ 11 w 78"/>
                  <a:gd name="T55" fmla="*/ 31 h 173"/>
                  <a:gd name="T56" fmla="*/ 20 w 78"/>
                  <a:gd name="T57" fmla="*/ 28 h 173"/>
                  <a:gd name="T58" fmla="*/ 29 w 78"/>
                  <a:gd name="T59" fmla="*/ 28 h 173"/>
                  <a:gd name="T60" fmla="*/ 35 w 78"/>
                  <a:gd name="T61" fmla="*/ 24 h 173"/>
                  <a:gd name="T62" fmla="*/ 40 w 78"/>
                  <a:gd name="T63" fmla="*/ 16 h 173"/>
                  <a:gd name="T64" fmla="*/ 40 w 78"/>
                  <a:gd name="T65" fmla="*/ 14 h 173"/>
                  <a:gd name="T66" fmla="*/ 40 w 78"/>
                  <a:gd name="T67" fmla="*/ 6 h 173"/>
                  <a:gd name="T68" fmla="*/ 49 w 78"/>
                  <a:gd name="T69" fmla="*/ 2 h 173"/>
                  <a:gd name="T70" fmla="*/ 57 w 78"/>
                  <a:gd name="T71" fmla="*/ 5 h 173"/>
                  <a:gd name="T72" fmla="*/ 68 w 78"/>
                  <a:gd name="T73" fmla="*/ 16 h 173"/>
                  <a:gd name="T74" fmla="*/ 70 w 78"/>
                  <a:gd name="T75" fmla="*/ 19 h 173"/>
                  <a:gd name="T76" fmla="*/ 67 w 78"/>
                  <a:gd name="T77" fmla="*/ 24 h 173"/>
                  <a:gd name="T78" fmla="*/ 74 w 78"/>
                  <a:gd name="T79" fmla="*/ 37 h 173"/>
                  <a:gd name="T80" fmla="*/ 74 w 78"/>
                  <a:gd name="T81" fmla="*/ 49 h 173"/>
                  <a:gd name="T82" fmla="*/ 70 w 78"/>
                  <a:gd name="T83" fmla="*/ 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 h="173">
                    <a:moveTo>
                      <a:pt x="70" y="58"/>
                    </a:moveTo>
                    <a:cubicBezTo>
                      <a:pt x="69" y="59"/>
                      <a:pt x="70" y="63"/>
                      <a:pt x="72" y="67"/>
                    </a:cubicBezTo>
                    <a:cubicBezTo>
                      <a:pt x="73" y="71"/>
                      <a:pt x="69" y="69"/>
                      <a:pt x="66" y="73"/>
                    </a:cubicBezTo>
                    <a:cubicBezTo>
                      <a:pt x="64" y="77"/>
                      <a:pt x="61" y="81"/>
                      <a:pt x="59" y="84"/>
                    </a:cubicBezTo>
                    <a:cubicBezTo>
                      <a:pt x="57" y="87"/>
                      <a:pt x="58" y="91"/>
                      <a:pt x="57" y="92"/>
                    </a:cubicBezTo>
                    <a:cubicBezTo>
                      <a:pt x="56" y="93"/>
                      <a:pt x="50" y="95"/>
                      <a:pt x="49" y="96"/>
                    </a:cubicBezTo>
                    <a:cubicBezTo>
                      <a:pt x="48" y="97"/>
                      <a:pt x="48" y="132"/>
                      <a:pt x="49" y="135"/>
                    </a:cubicBezTo>
                    <a:cubicBezTo>
                      <a:pt x="49" y="138"/>
                      <a:pt x="53" y="144"/>
                      <a:pt x="50" y="147"/>
                    </a:cubicBezTo>
                    <a:cubicBezTo>
                      <a:pt x="47" y="149"/>
                      <a:pt x="47" y="153"/>
                      <a:pt x="49" y="155"/>
                    </a:cubicBezTo>
                    <a:cubicBezTo>
                      <a:pt x="50" y="157"/>
                      <a:pt x="49" y="162"/>
                      <a:pt x="49" y="163"/>
                    </a:cubicBezTo>
                    <a:cubicBezTo>
                      <a:pt x="48" y="163"/>
                      <a:pt x="48" y="166"/>
                      <a:pt x="48" y="168"/>
                    </a:cubicBezTo>
                    <a:cubicBezTo>
                      <a:pt x="48" y="167"/>
                      <a:pt x="47" y="167"/>
                      <a:pt x="43" y="169"/>
                    </a:cubicBezTo>
                    <a:cubicBezTo>
                      <a:pt x="36" y="173"/>
                      <a:pt x="29" y="172"/>
                      <a:pt x="24" y="172"/>
                    </a:cubicBezTo>
                    <a:cubicBezTo>
                      <a:pt x="24" y="170"/>
                      <a:pt x="21" y="164"/>
                      <a:pt x="19" y="161"/>
                    </a:cubicBezTo>
                    <a:cubicBezTo>
                      <a:pt x="17" y="157"/>
                      <a:pt x="21" y="154"/>
                      <a:pt x="21" y="154"/>
                    </a:cubicBezTo>
                    <a:cubicBezTo>
                      <a:pt x="21" y="154"/>
                      <a:pt x="20" y="110"/>
                      <a:pt x="20" y="108"/>
                    </a:cubicBezTo>
                    <a:cubicBezTo>
                      <a:pt x="20" y="106"/>
                      <a:pt x="20" y="96"/>
                      <a:pt x="19" y="94"/>
                    </a:cubicBezTo>
                    <a:cubicBezTo>
                      <a:pt x="18" y="92"/>
                      <a:pt x="18" y="90"/>
                      <a:pt x="16" y="87"/>
                    </a:cubicBezTo>
                    <a:cubicBezTo>
                      <a:pt x="14" y="84"/>
                      <a:pt x="15" y="84"/>
                      <a:pt x="15" y="82"/>
                    </a:cubicBezTo>
                    <a:cubicBezTo>
                      <a:pt x="14" y="79"/>
                      <a:pt x="14" y="78"/>
                      <a:pt x="14" y="75"/>
                    </a:cubicBezTo>
                    <a:cubicBezTo>
                      <a:pt x="14" y="72"/>
                      <a:pt x="13" y="71"/>
                      <a:pt x="13" y="68"/>
                    </a:cubicBezTo>
                    <a:cubicBezTo>
                      <a:pt x="12" y="65"/>
                      <a:pt x="9" y="66"/>
                      <a:pt x="5" y="63"/>
                    </a:cubicBezTo>
                    <a:cubicBezTo>
                      <a:pt x="2" y="61"/>
                      <a:pt x="1" y="59"/>
                      <a:pt x="0" y="54"/>
                    </a:cubicBezTo>
                    <a:cubicBezTo>
                      <a:pt x="0" y="50"/>
                      <a:pt x="0" y="50"/>
                      <a:pt x="1" y="48"/>
                    </a:cubicBezTo>
                    <a:cubicBezTo>
                      <a:pt x="3" y="46"/>
                      <a:pt x="3" y="44"/>
                      <a:pt x="3" y="42"/>
                    </a:cubicBezTo>
                    <a:cubicBezTo>
                      <a:pt x="3" y="41"/>
                      <a:pt x="3" y="41"/>
                      <a:pt x="3" y="41"/>
                    </a:cubicBezTo>
                    <a:cubicBezTo>
                      <a:pt x="4" y="40"/>
                      <a:pt x="5" y="39"/>
                      <a:pt x="6" y="37"/>
                    </a:cubicBezTo>
                    <a:cubicBezTo>
                      <a:pt x="8" y="32"/>
                      <a:pt x="9" y="33"/>
                      <a:pt x="11" y="31"/>
                    </a:cubicBezTo>
                    <a:cubicBezTo>
                      <a:pt x="14" y="29"/>
                      <a:pt x="16" y="29"/>
                      <a:pt x="20" y="28"/>
                    </a:cubicBezTo>
                    <a:cubicBezTo>
                      <a:pt x="23" y="27"/>
                      <a:pt x="25" y="28"/>
                      <a:pt x="29" y="28"/>
                    </a:cubicBezTo>
                    <a:cubicBezTo>
                      <a:pt x="33" y="28"/>
                      <a:pt x="33" y="25"/>
                      <a:pt x="35" y="24"/>
                    </a:cubicBezTo>
                    <a:cubicBezTo>
                      <a:pt x="37" y="22"/>
                      <a:pt x="39" y="21"/>
                      <a:pt x="40" y="16"/>
                    </a:cubicBezTo>
                    <a:cubicBezTo>
                      <a:pt x="40" y="15"/>
                      <a:pt x="40" y="14"/>
                      <a:pt x="40" y="14"/>
                    </a:cubicBezTo>
                    <a:cubicBezTo>
                      <a:pt x="40" y="11"/>
                      <a:pt x="40" y="11"/>
                      <a:pt x="40" y="6"/>
                    </a:cubicBezTo>
                    <a:cubicBezTo>
                      <a:pt x="40" y="0"/>
                      <a:pt x="44" y="4"/>
                      <a:pt x="49" y="2"/>
                    </a:cubicBezTo>
                    <a:cubicBezTo>
                      <a:pt x="53" y="0"/>
                      <a:pt x="51" y="2"/>
                      <a:pt x="57" y="5"/>
                    </a:cubicBezTo>
                    <a:cubicBezTo>
                      <a:pt x="62" y="8"/>
                      <a:pt x="63" y="14"/>
                      <a:pt x="68" y="16"/>
                    </a:cubicBezTo>
                    <a:cubicBezTo>
                      <a:pt x="69" y="17"/>
                      <a:pt x="70" y="18"/>
                      <a:pt x="70" y="19"/>
                    </a:cubicBezTo>
                    <a:cubicBezTo>
                      <a:pt x="71" y="20"/>
                      <a:pt x="69" y="22"/>
                      <a:pt x="67" y="24"/>
                    </a:cubicBezTo>
                    <a:cubicBezTo>
                      <a:pt x="63" y="27"/>
                      <a:pt x="71" y="34"/>
                      <a:pt x="74" y="37"/>
                    </a:cubicBezTo>
                    <a:cubicBezTo>
                      <a:pt x="78" y="40"/>
                      <a:pt x="74" y="47"/>
                      <a:pt x="74" y="49"/>
                    </a:cubicBezTo>
                    <a:cubicBezTo>
                      <a:pt x="75" y="51"/>
                      <a:pt x="72" y="57"/>
                      <a:pt x="70" y="58"/>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7" name="Freeform 932">
                <a:extLst>
                  <a:ext uri="{FF2B5EF4-FFF2-40B4-BE49-F238E27FC236}">
                    <a16:creationId xmlns:a16="http://schemas.microsoft.com/office/drawing/2014/main" id="{49BFA7F7-4B35-F785-C36A-D283A5461C67}"/>
                  </a:ext>
                </a:extLst>
              </p:cNvPr>
              <p:cNvSpPr>
                <a:spLocks/>
              </p:cNvSpPr>
              <p:nvPr/>
            </p:nvSpPr>
            <p:spPr bwMode="auto">
              <a:xfrm>
                <a:off x="2456" y="1792"/>
                <a:ext cx="118" cy="96"/>
              </a:xfrm>
              <a:custGeom>
                <a:avLst/>
                <a:gdLst>
                  <a:gd name="T0" fmla="*/ 197 w 197"/>
                  <a:gd name="T1" fmla="*/ 91 h 160"/>
                  <a:gd name="T2" fmla="*/ 186 w 197"/>
                  <a:gd name="T3" fmla="*/ 103 h 160"/>
                  <a:gd name="T4" fmla="*/ 168 w 197"/>
                  <a:gd name="T5" fmla="*/ 106 h 160"/>
                  <a:gd name="T6" fmla="*/ 160 w 197"/>
                  <a:gd name="T7" fmla="*/ 116 h 160"/>
                  <a:gd name="T8" fmla="*/ 142 w 197"/>
                  <a:gd name="T9" fmla="*/ 114 h 160"/>
                  <a:gd name="T10" fmla="*/ 136 w 197"/>
                  <a:gd name="T11" fmla="*/ 113 h 160"/>
                  <a:gd name="T12" fmla="*/ 122 w 197"/>
                  <a:gd name="T13" fmla="*/ 117 h 160"/>
                  <a:gd name="T14" fmla="*/ 67 w 197"/>
                  <a:gd name="T15" fmla="*/ 116 h 160"/>
                  <a:gd name="T16" fmla="*/ 66 w 197"/>
                  <a:gd name="T17" fmla="*/ 130 h 160"/>
                  <a:gd name="T18" fmla="*/ 68 w 197"/>
                  <a:gd name="T19" fmla="*/ 147 h 160"/>
                  <a:gd name="T20" fmla="*/ 70 w 197"/>
                  <a:gd name="T21" fmla="*/ 160 h 160"/>
                  <a:gd name="T22" fmla="*/ 60 w 197"/>
                  <a:gd name="T23" fmla="*/ 148 h 160"/>
                  <a:gd name="T24" fmla="*/ 34 w 197"/>
                  <a:gd name="T25" fmla="*/ 149 h 160"/>
                  <a:gd name="T26" fmla="*/ 16 w 197"/>
                  <a:gd name="T27" fmla="*/ 149 h 160"/>
                  <a:gd name="T28" fmla="*/ 4 w 197"/>
                  <a:gd name="T29" fmla="*/ 135 h 160"/>
                  <a:gd name="T30" fmla="*/ 1 w 197"/>
                  <a:gd name="T31" fmla="*/ 126 h 160"/>
                  <a:gd name="T32" fmla="*/ 8 w 197"/>
                  <a:gd name="T33" fmla="*/ 103 h 160"/>
                  <a:gd name="T34" fmla="*/ 19 w 197"/>
                  <a:gd name="T35" fmla="*/ 87 h 160"/>
                  <a:gd name="T36" fmla="*/ 27 w 197"/>
                  <a:gd name="T37" fmla="*/ 68 h 160"/>
                  <a:gd name="T38" fmla="*/ 33 w 197"/>
                  <a:gd name="T39" fmla="*/ 55 h 160"/>
                  <a:gd name="T40" fmla="*/ 46 w 197"/>
                  <a:gd name="T41" fmla="*/ 53 h 160"/>
                  <a:gd name="T42" fmla="*/ 57 w 197"/>
                  <a:gd name="T43" fmla="*/ 44 h 160"/>
                  <a:gd name="T44" fmla="*/ 66 w 197"/>
                  <a:gd name="T45" fmla="*/ 37 h 160"/>
                  <a:gd name="T46" fmla="*/ 83 w 197"/>
                  <a:gd name="T47" fmla="*/ 27 h 160"/>
                  <a:gd name="T48" fmla="*/ 105 w 197"/>
                  <a:gd name="T49" fmla="*/ 14 h 160"/>
                  <a:gd name="T50" fmla="*/ 133 w 197"/>
                  <a:gd name="T51" fmla="*/ 2 h 160"/>
                  <a:gd name="T52" fmla="*/ 143 w 197"/>
                  <a:gd name="T53" fmla="*/ 4 h 160"/>
                  <a:gd name="T54" fmla="*/ 145 w 197"/>
                  <a:gd name="T55" fmla="*/ 22 h 160"/>
                  <a:gd name="T56" fmla="*/ 162 w 197"/>
                  <a:gd name="T57" fmla="*/ 43 h 160"/>
                  <a:gd name="T58" fmla="*/ 166 w 197"/>
                  <a:gd name="T59" fmla="*/ 59 h 160"/>
                  <a:gd name="T60" fmla="*/ 184 w 197"/>
                  <a:gd name="T61" fmla="*/ 68 h 160"/>
                  <a:gd name="T62" fmla="*/ 193 w 197"/>
                  <a:gd name="T63" fmla="*/ 77 h 160"/>
                  <a:gd name="T64" fmla="*/ 197 w 197"/>
                  <a:gd name="T65" fmla="*/ 8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7" h="160">
                    <a:moveTo>
                      <a:pt x="197" y="89"/>
                    </a:moveTo>
                    <a:cubicBezTo>
                      <a:pt x="197" y="89"/>
                      <a:pt x="197" y="90"/>
                      <a:pt x="197" y="91"/>
                    </a:cubicBezTo>
                    <a:cubicBezTo>
                      <a:pt x="196" y="96"/>
                      <a:pt x="194" y="97"/>
                      <a:pt x="192" y="99"/>
                    </a:cubicBezTo>
                    <a:cubicBezTo>
                      <a:pt x="190" y="100"/>
                      <a:pt x="190" y="103"/>
                      <a:pt x="186" y="103"/>
                    </a:cubicBezTo>
                    <a:cubicBezTo>
                      <a:pt x="182" y="103"/>
                      <a:pt x="180" y="102"/>
                      <a:pt x="177" y="103"/>
                    </a:cubicBezTo>
                    <a:cubicBezTo>
                      <a:pt x="173" y="104"/>
                      <a:pt x="171" y="104"/>
                      <a:pt x="168" y="106"/>
                    </a:cubicBezTo>
                    <a:cubicBezTo>
                      <a:pt x="166" y="108"/>
                      <a:pt x="165" y="107"/>
                      <a:pt x="163" y="112"/>
                    </a:cubicBezTo>
                    <a:cubicBezTo>
                      <a:pt x="162" y="114"/>
                      <a:pt x="161" y="116"/>
                      <a:pt x="160" y="116"/>
                    </a:cubicBezTo>
                    <a:cubicBezTo>
                      <a:pt x="159" y="115"/>
                      <a:pt x="155" y="116"/>
                      <a:pt x="151" y="116"/>
                    </a:cubicBezTo>
                    <a:cubicBezTo>
                      <a:pt x="146" y="115"/>
                      <a:pt x="145" y="115"/>
                      <a:pt x="142" y="114"/>
                    </a:cubicBezTo>
                    <a:cubicBezTo>
                      <a:pt x="140" y="113"/>
                      <a:pt x="138" y="114"/>
                      <a:pt x="136" y="114"/>
                    </a:cubicBezTo>
                    <a:cubicBezTo>
                      <a:pt x="136" y="113"/>
                      <a:pt x="136" y="113"/>
                      <a:pt x="136" y="113"/>
                    </a:cubicBezTo>
                    <a:cubicBezTo>
                      <a:pt x="136" y="113"/>
                      <a:pt x="132" y="111"/>
                      <a:pt x="129" y="113"/>
                    </a:cubicBezTo>
                    <a:cubicBezTo>
                      <a:pt x="126" y="115"/>
                      <a:pt x="123" y="117"/>
                      <a:pt x="122" y="117"/>
                    </a:cubicBezTo>
                    <a:cubicBezTo>
                      <a:pt x="120" y="117"/>
                      <a:pt x="121" y="116"/>
                      <a:pt x="119" y="116"/>
                    </a:cubicBezTo>
                    <a:cubicBezTo>
                      <a:pt x="118" y="115"/>
                      <a:pt x="70" y="115"/>
                      <a:pt x="67" y="116"/>
                    </a:cubicBezTo>
                    <a:cubicBezTo>
                      <a:pt x="64" y="116"/>
                      <a:pt x="64" y="120"/>
                      <a:pt x="64" y="122"/>
                    </a:cubicBezTo>
                    <a:cubicBezTo>
                      <a:pt x="64" y="125"/>
                      <a:pt x="65" y="128"/>
                      <a:pt x="66" y="130"/>
                    </a:cubicBezTo>
                    <a:cubicBezTo>
                      <a:pt x="67" y="133"/>
                      <a:pt x="66" y="135"/>
                      <a:pt x="68" y="136"/>
                    </a:cubicBezTo>
                    <a:cubicBezTo>
                      <a:pt x="69" y="137"/>
                      <a:pt x="68" y="143"/>
                      <a:pt x="68" y="147"/>
                    </a:cubicBezTo>
                    <a:cubicBezTo>
                      <a:pt x="68" y="151"/>
                      <a:pt x="69" y="155"/>
                      <a:pt x="70" y="156"/>
                    </a:cubicBezTo>
                    <a:cubicBezTo>
                      <a:pt x="70" y="157"/>
                      <a:pt x="70" y="159"/>
                      <a:pt x="70" y="160"/>
                    </a:cubicBezTo>
                    <a:cubicBezTo>
                      <a:pt x="68" y="159"/>
                      <a:pt x="66" y="159"/>
                      <a:pt x="65" y="157"/>
                    </a:cubicBezTo>
                    <a:cubicBezTo>
                      <a:pt x="62" y="154"/>
                      <a:pt x="61" y="150"/>
                      <a:pt x="60" y="148"/>
                    </a:cubicBezTo>
                    <a:cubicBezTo>
                      <a:pt x="60" y="146"/>
                      <a:pt x="46" y="147"/>
                      <a:pt x="41" y="147"/>
                    </a:cubicBezTo>
                    <a:cubicBezTo>
                      <a:pt x="35" y="147"/>
                      <a:pt x="36" y="148"/>
                      <a:pt x="34" y="149"/>
                    </a:cubicBezTo>
                    <a:cubicBezTo>
                      <a:pt x="32" y="151"/>
                      <a:pt x="29" y="154"/>
                      <a:pt x="26" y="154"/>
                    </a:cubicBezTo>
                    <a:cubicBezTo>
                      <a:pt x="23" y="154"/>
                      <a:pt x="21" y="153"/>
                      <a:pt x="16" y="149"/>
                    </a:cubicBezTo>
                    <a:cubicBezTo>
                      <a:pt x="11" y="144"/>
                      <a:pt x="13" y="144"/>
                      <a:pt x="12" y="139"/>
                    </a:cubicBezTo>
                    <a:cubicBezTo>
                      <a:pt x="11" y="134"/>
                      <a:pt x="7" y="136"/>
                      <a:pt x="4" y="135"/>
                    </a:cubicBezTo>
                    <a:cubicBezTo>
                      <a:pt x="2" y="135"/>
                      <a:pt x="1" y="133"/>
                      <a:pt x="0" y="132"/>
                    </a:cubicBezTo>
                    <a:cubicBezTo>
                      <a:pt x="3" y="130"/>
                      <a:pt x="0" y="129"/>
                      <a:pt x="1" y="126"/>
                    </a:cubicBezTo>
                    <a:cubicBezTo>
                      <a:pt x="3" y="123"/>
                      <a:pt x="1" y="123"/>
                      <a:pt x="1" y="117"/>
                    </a:cubicBezTo>
                    <a:cubicBezTo>
                      <a:pt x="1" y="111"/>
                      <a:pt x="7" y="109"/>
                      <a:pt x="8" y="103"/>
                    </a:cubicBezTo>
                    <a:cubicBezTo>
                      <a:pt x="10" y="98"/>
                      <a:pt x="4" y="97"/>
                      <a:pt x="4" y="93"/>
                    </a:cubicBezTo>
                    <a:cubicBezTo>
                      <a:pt x="4" y="89"/>
                      <a:pt x="13" y="89"/>
                      <a:pt x="19" y="87"/>
                    </a:cubicBezTo>
                    <a:cubicBezTo>
                      <a:pt x="25" y="84"/>
                      <a:pt x="25" y="84"/>
                      <a:pt x="26" y="78"/>
                    </a:cubicBezTo>
                    <a:cubicBezTo>
                      <a:pt x="27" y="72"/>
                      <a:pt x="30" y="72"/>
                      <a:pt x="27" y="68"/>
                    </a:cubicBezTo>
                    <a:cubicBezTo>
                      <a:pt x="24" y="64"/>
                      <a:pt x="31" y="68"/>
                      <a:pt x="33" y="65"/>
                    </a:cubicBezTo>
                    <a:cubicBezTo>
                      <a:pt x="36" y="62"/>
                      <a:pt x="33" y="61"/>
                      <a:pt x="33" y="55"/>
                    </a:cubicBezTo>
                    <a:cubicBezTo>
                      <a:pt x="34" y="48"/>
                      <a:pt x="35" y="54"/>
                      <a:pt x="37" y="49"/>
                    </a:cubicBezTo>
                    <a:cubicBezTo>
                      <a:pt x="40" y="44"/>
                      <a:pt x="41" y="50"/>
                      <a:pt x="46" y="53"/>
                    </a:cubicBezTo>
                    <a:cubicBezTo>
                      <a:pt x="50" y="57"/>
                      <a:pt x="49" y="53"/>
                      <a:pt x="55" y="52"/>
                    </a:cubicBezTo>
                    <a:cubicBezTo>
                      <a:pt x="60" y="50"/>
                      <a:pt x="56" y="49"/>
                      <a:pt x="57" y="44"/>
                    </a:cubicBezTo>
                    <a:cubicBezTo>
                      <a:pt x="58" y="39"/>
                      <a:pt x="58" y="41"/>
                      <a:pt x="61" y="41"/>
                    </a:cubicBezTo>
                    <a:cubicBezTo>
                      <a:pt x="64" y="41"/>
                      <a:pt x="65" y="41"/>
                      <a:pt x="66" y="37"/>
                    </a:cubicBezTo>
                    <a:cubicBezTo>
                      <a:pt x="68" y="33"/>
                      <a:pt x="70" y="29"/>
                      <a:pt x="71" y="25"/>
                    </a:cubicBezTo>
                    <a:cubicBezTo>
                      <a:pt x="73" y="22"/>
                      <a:pt x="78" y="26"/>
                      <a:pt x="83" y="27"/>
                    </a:cubicBezTo>
                    <a:cubicBezTo>
                      <a:pt x="89" y="29"/>
                      <a:pt x="87" y="22"/>
                      <a:pt x="92" y="19"/>
                    </a:cubicBezTo>
                    <a:cubicBezTo>
                      <a:pt x="97" y="16"/>
                      <a:pt x="101" y="16"/>
                      <a:pt x="105" y="14"/>
                    </a:cubicBezTo>
                    <a:cubicBezTo>
                      <a:pt x="110" y="11"/>
                      <a:pt x="114" y="4"/>
                      <a:pt x="119" y="2"/>
                    </a:cubicBezTo>
                    <a:cubicBezTo>
                      <a:pt x="124" y="0"/>
                      <a:pt x="124" y="2"/>
                      <a:pt x="133" y="2"/>
                    </a:cubicBezTo>
                    <a:cubicBezTo>
                      <a:pt x="142" y="3"/>
                      <a:pt x="138" y="4"/>
                      <a:pt x="142" y="4"/>
                    </a:cubicBezTo>
                    <a:cubicBezTo>
                      <a:pt x="142" y="4"/>
                      <a:pt x="143" y="4"/>
                      <a:pt x="143" y="4"/>
                    </a:cubicBezTo>
                    <a:cubicBezTo>
                      <a:pt x="142" y="7"/>
                      <a:pt x="145" y="10"/>
                      <a:pt x="145" y="13"/>
                    </a:cubicBezTo>
                    <a:cubicBezTo>
                      <a:pt x="145" y="15"/>
                      <a:pt x="139" y="13"/>
                      <a:pt x="145" y="22"/>
                    </a:cubicBezTo>
                    <a:cubicBezTo>
                      <a:pt x="150" y="31"/>
                      <a:pt x="145" y="27"/>
                      <a:pt x="151" y="35"/>
                    </a:cubicBezTo>
                    <a:cubicBezTo>
                      <a:pt x="157" y="43"/>
                      <a:pt x="158" y="40"/>
                      <a:pt x="162" y="43"/>
                    </a:cubicBezTo>
                    <a:cubicBezTo>
                      <a:pt x="165" y="45"/>
                      <a:pt x="167" y="46"/>
                      <a:pt x="165" y="49"/>
                    </a:cubicBezTo>
                    <a:cubicBezTo>
                      <a:pt x="163" y="52"/>
                      <a:pt x="162" y="55"/>
                      <a:pt x="166" y="59"/>
                    </a:cubicBezTo>
                    <a:cubicBezTo>
                      <a:pt x="169" y="64"/>
                      <a:pt x="169" y="66"/>
                      <a:pt x="175" y="67"/>
                    </a:cubicBezTo>
                    <a:cubicBezTo>
                      <a:pt x="181" y="68"/>
                      <a:pt x="180" y="70"/>
                      <a:pt x="184" y="68"/>
                    </a:cubicBezTo>
                    <a:cubicBezTo>
                      <a:pt x="189" y="67"/>
                      <a:pt x="193" y="65"/>
                      <a:pt x="193" y="69"/>
                    </a:cubicBezTo>
                    <a:cubicBezTo>
                      <a:pt x="193" y="73"/>
                      <a:pt x="194" y="76"/>
                      <a:pt x="193" y="77"/>
                    </a:cubicBezTo>
                    <a:cubicBezTo>
                      <a:pt x="192" y="77"/>
                      <a:pt x="187" y="83"/>
                      <a:pt x="190" y="85"/>
                    </a:cubicBezTo>
                    <a:cubicBezTo>
                      <a:pt x="193" y="87"/>
                      <a:pt x="196" y="88"/>
                      <a:pt x="197" y="89"/>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8" name="Freeform 933">
                <a:extLst>
                  <a:ext uri="{FF2B5EF4-FFF2-40B4-BE49-F238E27FC236}">
                    <a16:creationId xmlns:a16="http://schemas.microsoft.com/office/drawing/2014/main" id="{33308423-B32F-9D67-9D75-5943A57B3A82}"/>
                  </a:ext>
                </a:extLst>
              </p:cNvPr>
              <p:cNvSpPr>
                <a:spLocks/>
              </p:cNvSpPr>
              <p:nvPr/>
            </p:nvSpPr>
            <p:spPr bwMode="auto">
              <a:xfrm>
                <a:off x="3351" y="2395"/>
                <a:ext cx="12" cy="12"/>
              </a:xfrm>
              <a:custGeom>
                <a:avLst/>
                <a:gdLst>
                  <a:gd name="T0" fmla="*/ 2 w 19"/>
                  <a:gd name="T1" fmla="*/ 6 h 20"/>
                  <a:gd name="T2" fmla="*/ 7 w 19"/>
                  <a:gd name="T3" fmla="*/ 19 h 20"/>
                  <a:gd name="T4" fmla="*/ 18 w 19"/>
                  <a:gd name="T5" fmla="*/ 15 h 20"/>
                  <a:gd name="T6" fmla="*/ 16 w 19"/>
                  <a:gd name="T7" fmla="*/ 6 h 20"/>
                  <a:gd name="T8" fmla="*/ 8 w 19"/>
                  <a:gd name="T9" fmla="*/ 2 h 20"/>
                  <a:gd name="T10" fmla="*/ 2 w 19"/>
                  <a:gd name="T11" fmla="*/ 6 h 20"/>
                </a:gdLst>
                <a:ahLst/>
                <a:cxnLst>
                  <a:cxn ang="0">
                    <a:pos x="T0" y="T1"/>
                  </a:cxn>
                  <a:cxn ang="0">
                    <a:pos x="T2" y="T3"/>
                  </a:cxn>
                  <a:cxn ang="0">
                    <a:pos x="T4" y="T5"/>
                  </a:cxn>
                  <a:cxn ang="0">
                    <a:pos x="T6" y="T7"/>
                  </a:cxn>
                  <a:cxn ang="0">
                    <a:pos x="T8" y="T9"/>
                  </a:cxn>
                  <a:cxn ang="0">
                    <a:pos x="T10" y="T11"/>
                  </a:cxn>
                </a:cxnLst>
                <a:rect l="0" t="0" r="r" b="b"/>
                <a:pathLst>
                  <a:path w="19" h="20">
                    <a:moveTo>
                      <a:pt x="2" y="6"/>
                    </a:moveTo>
                    <a:cubicBezTo>
                      <a:pt x="2" y="11"/>
                      <a:pt x="3" y="17"/>
                      <a:pt x="7" y="19"/>
                    </a:cubicBezTo>
                    <a:cubicBezTo>
                      <a:pt x="12" y="20"/>
                      <a:pt x="18" y="19"/>
                      <a:pt x="18" y="15"/>
                    </a:cubicBezTo>
                    <a:cubicBezTo>
                      <a:pt x="18" y="10"/>
                      <a:pt x="19" y="11"/>
                      <a:pt x="16" y="6"/>
                    </a:cubicBezTo>
                    <a:cubicBezTo>
                      <a:pt x="13" y="2"/>
                      <a:pt x="11" y="1"/>
                      <a:pt x="8" y="2"/>
                    </a:cubicBezTo>
                    <a:cubicBezTo>
                      <a:pt x="6" y="3"/>
                      <a:pt x="0" y="0"/>
                      <a:pt x="2"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934">
                <a:extLst>
                  <a:ext uri="{FF2B5EF4-FFF2-40B4-BE49-F238E27FC236}">
                    <a16:creationId xmlns:a16="http://schemas.microsoft.com/office/drawing/2014/main" id="{C225EEF1-FE48-F8D8-06BD-45CA4343AF05}"/>
                  </a:ext>
                </a:extLst>
              </p:cNvPr>
              <p:cNvSpPr>
                <a:spLocks/>
              </p:cNvSpPr>
              <p:nvPr/>
            </p:nvSpPr>
            <p:spPr bwMode="auto">
              <a:xfrm>
                <a:off x="3384" y="2380"/>
                <a:ext cx="8" cy="11"/>
              </a:xfrm>
              <a:custGeom>
                <a:avLst/>
                <a:gdLst>
                  <a:gd name="T0" fmla="*/ 6 w 14"/>
                  <a:gd name="T1" fmla="*/ 6 h 18"/>
                  <a:gd name="T2" fmla="*/ 1 w 14"/>
                  <a:gd name="T3" fmla="*/ 15 h 18"/>
                  <a:gd name="T4" fmla="*/ 9 w 14"/>
                  <a:gd name="T5" fmla="*/ 18 h 18"/>
                  <a:gd name="T6" fmla="*/ 13 w 14"/>
                  <a:gd name="T7" fmla="*/ 12 h 18"/>
                  <a:gd name="T8" fmla="*/ 6 w 14"/>
                  <a:gd name="T9" fmla="*/ 6 h 18"/>
                </a:gdLst>
                <a:ahLst/>
                <a:cxnLst>
                  <a:cxn ang="0">
                    <a:pos x="T0" y="T1"/>
                  </a:cxn>
                  <a:cxn ang="0">
                    <a:pos x="T2" y="T3"/>
                  </a:cxn>
                  <a:cxn ang="0">
                    <a:pos x="T4" y="T5"/>
                  </a:cxn>
                  <a:cxn ang="0">
                    <a:pos x="T6" y="T7"/>
                  </a:cxn>
                  <a:cxn ang="0">
                    <a:pos x="T8" y="T9"/>
                  </a:cxn>
                </a:cxnLst>
                <a:rect l="0" t="0" r="r" b="b"/>
                <a:pathLst>
                  <a:path w="14" h="18">
                    <a:moveTo>
                      <a:pt x="6" y="6"/>
                    </a:moveTo>
                    <a:cubicBezTo>
                      <a:pt x="4" y="8"/>
                      <a:pt x="0" y="12"/>
                      <a:pt x="1" y="15"/>
                    </a:cubicBezTo>
                    <a:cubicBezTo>
                      <a:pt x="2" y="18"/>
                      <a:pt x="6" y="18"/>
                      <a:pt x="9" y="18"/>
                    </a:cubicBezTo>
                    <a:cubicBezTo>
                      <a:pt x="11" y="17"/>
                      <a:pt x="14" y="17"/>
                      <a:pt x="13" y="12"/>
                    </a:cubicBezTo>
                    <a:cubicBezTo>
                      <a:pt x="12" y="7"/>
                      <a:pt x="11" y="0"/>
                      <a:pt x="6"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935">
                <a:extLst>
                  <a:ext uri="{FF2B5EF4-FFF2-40B4-BE49-F238E27FC236}">
                    <a16:creationId xmlns:a16="http://schemas.microsoft.com/office/drawing/2014/main" id="{B211199D-A1C1-9F01-956D-C9C65BDAB420}"/>
                  </a:ext>
                </a:extLst>
              </p:cNvPr>
              <p:cNvSpPr>
                <a:spLocks/>
              </p:cNvSpPr>
              <p:nvPr/>
            </p:nvSpPr>
            <p:spPr bwMode="auto">
              <a:xfrm>
                <a:off x="3180" y="2233"/>
                <a:ext cx="7" cy="15"/>
              </a:xfrm>
              <a:custGeom>
                <a:avLst/>
                <a:gdLst>
                  <a:gd name="T0" fmla="*/ 4 w 11"/>
                  <a:gd name="T1" fmla="*/ 7 h 26"/>
                  <a:gd name="T2" fmla="*/ 10 w 11"/>
                  <a:gd name="T3" fmla="*/ 10 h 26"/>
                  <a:gd name="T4" fmla="*/ 10 w 11"/>
                  <a:gd name="T5" fmla="*/ 24 h 26"/>
                  <a:gd name="T6" fmla="*/ 6 w 11"/>
                  <a:gd name="T7" fmla="*/ 23 h 26"/>
                  <a:gd name="T8" fmla="*/ 1 w 11"/>
                  <a:gd name="T9" fmla="*/ 16 h 26"/>
                  <a:gd name="T10" fmla="*/ 4 w 11"/>
                  <a:gd name="T11" fmla="*/ 7 h 26"/>
                </a:gdLst>
                <a:ahLst/>
                <a:cxnLst>
                  <a:cxn ang="0">
                    <a:pos x="T0" y="T1"/>
                  </a:cxn>
                  <a:cxn ang="0">
                    <a:pos x="T2" y="T3"/>
                  </a:cxn>
                  <a:cxn ang="0">
                    <a:pos x="T4" y="T5"/>
                  </a:cxn>
                  <a:cxn ang="0">
                    <a:pos x="T6" y="T7"/>
                  </a:cxn>
                  <a:cxn ang="0">
                    <a:pos x="T8" y="T9"/>
                  </a:cxn>
                  <a:cxn ang="0">
                    <a:pos x="T10" y="T11"/>
                  </a:cxn>
                </a:cxnLst>
                <a:rect l="0" t="0" r="r" b="b"/>
                <a:pathLst>
                  <a:path w="11" h="26">
                    <a:moveTo>
                      <a:pt x="4" y="7"/>
                    </a:moveTo>
                    <a:cubicBezTo>
                      <a:pt x="8" y="7"/>
                      <a:pt x="9" y="0"/>
                      <a:pt x="10" y="10"/>
                    </a:cubicBezTo>
                    <a:cubicBezTo>
                      <a:pt x="11" y="20"/>
                      <a:pt x="10" y="22"/>
                      <a:pt x="10" y="24"/>
                    </a:cubicBezTo>
                    <a:cubicBezTo>
                      <a:pt x="9" y="26"/>
                      <a:pt x="8" y="26"/>
                      <a:pt x="6" y="23"/>
                    </a:cubicBezTo>
                    <a:cubicBezTo>
                      <a:pt x="4" y="20"/>
                      <a:pt x="0" y="19"/>
                      <a:pt x="1" y="16"/>
                    </a:cubicBezTo>
                    <a:cubicBezTo>
                      <a:pt x="3" y="13"/>
                      <a:pt x="4" y="7"/>
                      <a:pt x="4" y="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936">
                <a:extLst>
                  <a:ext uri="{FF2B5EF4-FFF2-40B4-BE49-F238E27FC236}">
                    <a16:creationId xmlns:a16="http://schemas.microsoft.com/office/drawing/2014/main" id="{0CA6BF39-0223-4F33-7630-FACDCC8101F5}"/>
                  </a:ext>
                </a:extLst>
              </p:cNvPr>
              <p:cNvSpPr>
                <a:spLocks/>
              </p:cNvSpPr>
              <p:nvPr/>
            </p:nvSpPr>
            <p:spPr bwMode="auto">
              <a:xfrm>
                <a:off x="3197" y="2248"/>
                <a:ext cx="7" cy="8"/>
              </a:xfrm>
              <a:custGeom>
                <a:avLst/>
                <a:gdLst>
                  <a:gd name="T0" fmla="*/ 1 w 13"/>
                  <a:gd name="T1" fmla="*/ 6 h 12"/>
                  <a:gd name="T2" fmla="*/ 6 w 13"/>
                  <a:gd name="T3" fmla="*/ 9 h 12"/>
                  <a:gd name="T4" fmla="*/ 10 w 13"/>
                  <a:gd name="T5" fmla="*/ 9 h 12"/>
                  <a:gd name="T6" fmla="*/ 9 w 13"/>
                  <a:gd name="T7" fmla="*/ 3 h 12"/>
                  <a:gd name="T8" fmla="*/ 1 w 13"/>
                  <a:gd name="T9" fmla="*/ 2 h 12"/>
                  <a:gd name="T10" fmla="*/ 1 w 13"/>
                  <a:gd name="T11" fmla="*/ 6 h 12"/>
                </a:gdLst>
                <a:ahLst/>
                <a:cxnLst>
                  <a:cxn ang="0">
                    <a:pos x="T0" y="T1"/>
                  </a:cxn>
                  <a:cxn ang="0">
                    <a:pos x="T2" y="T3"/>
                  </a:cxn>
                  <a:cxn ang="0">
                    <a:pos x="T4" y="T5"/>
                  </a:cxn>
                  <a:cxn ang="0">
                    <a:pos x="T6" y="T7"/>
                  </a:cxn>
                  <a:cxn ang="0">
                    <a:pos x="T8" y="T9"/>
                  </a:cxn>
                  <a:cxn ang="0">
                    <a:pos x="T10" y="T11"/>
                  </a:cxn>
                </a:cxnLst>
                <a:rect l="0" t="0" r="r" b="b"/>
                <a:pathLst>
                  <a:path w="13" h="12">
                    <a:moveTo>
                      <a:pt x="1" y="6"/>
                    </a:moveTo>
                    <a:cubicBezTo>
                      <a:pt x="3" y="7"/>
                      <a:pt x="4" y="7"/>
                      <a:pt x="6" y="9"/>
                    </a:cubicBezTo>
                    <a:cubicBezTo>
                      <a:pt x="8" y="12"/>
                      <a:pt x="10" y="12"/>
                      <a:pt x="10" y="9"/>
                    </a:cubicBezTo>
                    <a:cubicBezTo>
                      <a:pt x="10" y="7"/>
                      <a:pt x="13" y="4"/>
                      <a:pt x="9" y="3"/>
                    </a:cubicBezTo>
                    <a:cubicBezTo>
                      <a:pt x="6" y="1"/>
                      <a:pt x="1" y="0"/>
                      <a:pt x="1" y="2"/>
                    </a:cubicBezTo>
                    <a:cubicBezTo>
                      <a:pt x="0" y="3"/>
                      <a:pt x="0" y="3"/>
                      <a:pt x="1" y="6"/>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 name="Freeform 937">
                <a:extLst>
                  <a:ext uri="{FF2B5EF4-FFF2-40B4-BE49-F238E27FC236}">
                    <a16:creationId xmlns:a16="http://schemas.microsoft.com/office/drawing/2014/main" id="{58530217-12DF-A7FA-9550-64F08246E93C}"/>
                  </a:ext>
                </a:extLst>
              </p:cNvPr>
              <p:cNvSpPr>
                <a:spLocks/>
              </p:cNvSpPr>
              <p:nvPr/>
            </p:nvSpPr>
            <p:spPr bwMode="auto">
              <a:xfrm>
                <a:off x="3187" y="2251"/>
                <a:ext cx="5" cy="5"/>
              </a:xfrm>
              <a:custGeom>
                <a:avLst/>
                <a:gdLst>
                  <a:gd name="T0" fmla="*/ 1 w 8"/>
                  <a:gd name="T1" fmla="*/ 1 h 7"/>
                  <a:gd name="T2" fmla="*/ 8 w 8"/>
                  <a:gd name="T3" fmla="*/ 2 h 7"/>
                  <a:gd name="T4" fmla="*/ 4 w 8"/>
                  <a:gd name="T5" fmla="*/ 5 h 7"/>
                  <a:gd name="T6" fmla="*/ 1 w 8"/>
                  <a:gd name="T7" fmla="*/ 1 h 7"/>
                </a:gdLst>
                <a:ahLst/>
                <a:cxnLst>
                  <a:cxn ang="0">
                    <a:pos x="T0" y="T1"/>
                  </a:cxn>
                  <a:cxn ang="0">
                    <a:pos x="T2" y="T3"/>
                  </a:cxn>
                  <a:cxn ang="0">
                    <a:pos x="T4" y="T5"/>
                  </a:cxn>
                  <a:cxn ang="0">
                    <a:pos x="T6" y="T7"/>
                  </a:cxn>
                </a:cxnLst>
                <a:rect l="0" t="0" r="r" b="b"/>
                <a:pathLst>
                  <a:path w="8" h="7">
                    <a:moveTo>
                      <a:pt x="1" y="1"/>
                    </a:moveTo>
                    <a:cubicBezTo>
                      <a:pt x="3" y="1"/>
                      <a:pt x="8" y="0"/>
                      <a:pt x="8" y="2"/>
                    </a:cubicBezTo>
                    <a:cubicBezTo>
                      <a:pt x="8" y="5"/>
                      <a:pt x="6" y="7"/>
                      <a:pt x="4" y="5"/>
                    </a:cubicBezTo>
                    <a:cubicBezTo>
                      <a:pt x="2" y="3"/>
                      <a:pt x="0" y="4"/>
                      <a:pt x="1" y="1"/>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 name="Freeform 938">
                <a:extLst>
                  <a:ext uri="{FF2B5EF4-FFF2-40B4-BE49-F238E27FC236}">
                    <a16:creationId xmlns:a16="http://schemas.microsoft.com/office/drawing/2014/main" id="{CD3CBC30-1104-237F-8ED8-1E0C465C3CA6}"/>
                  </a:ext>
                </a:extLst>
              </p:cNvPr>
              <p:cNvSpPr>
                <a:spLocks/>
              </p:cNvSpPr>
              <p:nvPr/>
            </p:nvSpPr>
            <p:spPr bwMode="auto">
              <a:xfrm>
                <a:off x="3207" y="2258"/>
                <a:ext cx="6" cy="7"/>
              </a:xfrm>
              <a:custGeom>
                <a:avLst/>
                <a:gdLst>
                  <a:gd name="T0" fmla="*/ 3 w 10"/>
                  <a:gd name="T1" fmla="*/ 2 h 12"/>
                  <a:gd name="T2" fmla="*/ 3 w 10"/>
                  <a:gd name="T3" fmla="*/ 12 h 12"/>
                  <a:gd name="T4" fmla="*/ 7 w 10"/>
                  <a:gd name="T5" fmla="*/ 10 h 12"/>
                  <a:gd name="T6" fmla="*/ 8 w 10"/>
                  <a:gd name="T7" fmla="*/ 4 h 12"/>
                  <a:gd name="T8" fmla="*/ 3 w 10"/>
                  <a:gd name="T9" fmla="*/ 2 h 12"/>
                </a:gdLst>
                <a:ahLst/>
                <a:cxnLst>
                  <a:cxn ang="0">
                    <a:pos x="T0" y="T1"/>
                  </a:cxn>
                  <a:cxn ang="0">
                    <a:pos x="T2" y="T3"/>
                  </a:cxn>
                  <a:cxn ang="0">
                    <a:pos x="T4" y="T5"/>
                  </a:cxn>
                  <a:cxn ang="0">
                    <a:pos x="T6" y="T7"/>
                  </a:cxn>
                  <a:cxn ang="0">
                    <a:pos x="T8" y="T9"/>
                  </a:cxn>
                </a:cxnLst>
                <a:rect l="0" t="0" r="r" b="b"/>
                <a:pathLst>
                  <a:path w="10" h="12">
                    <a:moveTo>
                      <a:pt x="3" y="2"/>
                    </a:moveTo>
                    <a:cubicBezTo>
                      <a:pt x="3" y="5"/>
                      <a:pt x="0" y="11"/>
                      <a:pt x="3" y="12"/>
                    </a:cubicBezTo>
                    <a:cubicBezTo>
                      <a:pt x="6" y="12"/>
                      <a:pt x="5" y="12"/>
                      <a:pt x="7" y="10"/>
                    </a:cubicBezTo>
                    <a:cubicBezTo>
                      <a:pt x="8" y="8"/>
                      <a:pt x="10" y="6"/>
                      <a:pt x="8" y="4"/>
                    </a:cubicBezTo>
                    <a:cubicBezTo>
                      <a:pt x="6" y="2"/>
                      <a:pt x="2" y="0"/>
                      <a:pt x="3"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4" name="Freeform 939">
                <a:extLst>
                  <a:ext uri="{FF2B5EF4-FFF2-40B4-BE49-F238E27FC236}">
                    <a16:creationId xmlns:a16="http://schemas.microsoft.com/office/drawing/2014/main" id="{ECBA6E2C-3C2F-F87A-F342-A8B7F042B700}"/>
                  </a:ext>
                </a:extLst>
              </p:cNvPr>
              <p:cNvSpPr>
                <a:spLocks/>
              </p:cNvSpPr>
              <p:nvPr/>
            </p:nvSpPr>
            <p:spPr bwMode="auto">
              <a:xfrm>
                <a:off x="3337" y="2065"/>
                <a:ext cx="13" cy="7"/>
              </a:xfrm>
              <a:custGeom>
                <a:avLst/>
                <a:gdLst>
                  <a:gd name="T0" fmla="*/ 8 w 22"/>
                  <a:gd name="T1" fmla="*/ 8 h 11"/>
                  <a:gd name="T2" fmla="*/ 10 w 22"/>
                  <a:gd name="T3" fmla="*/ 7 h 11"/>
                  <a:gd name="T4" fmla="*/ 14 w 22"/>
                  <a:gd name="T5" fmla="*/ 9 h 11"/>
                  <a:gd name="T6" fmla="*/ 16 w 22"/>
                  <a:gd name="T7" fmla="*/ 10 h 11"/>
                  <a:gd name="T8" fmla="*/ 19 w 22"/>
                  <a:gd name="T9" fmla="*/ 9 h 11"/>
                  <a:gd name="T10" fmla="*/ 21 w 22"/>
                  <a:gd name="T11" fmla="*/ 7 h 11"/>
                  <a:gd name="T12" fmla="*/ 17 w 22"/>
                  <a:gd name="T13" fmla="*/ 3 h 11"/>
                  <a:gd name="T14" fmla="*/ 11 w 22"/>
                  <a:gd name="T15" fmla="*/ 1 h 11"/>
                  <a:gd name="T16" fmla="*/ 6 w 22"/>
                  <a:gd name="T17" fmla="*/ 1 h 11"/>
                  <a:gd name="T18" fmla="*/ 2 w 22"/>
                  <a:gd name="T19" fmla="*/ 2 h 11"/>
                  <a:gd name="T20" fmla="*/ 3 w 22"/>
                  <a:gd name="T21" fmla="*/ 6 h 11"/>
                  <a:gd name="T22" fmla="*/ 8 w 22"/>
                  <a:gd name="T2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1">
                    <a:moveTo>
                      <a:pt x="8" y="8"/>
                    </a:moveTo>
                    <a:cubicBezTo>
                      <a:pt x="8" y="7"/>
                      <a:pt x="8" y="6"/>
                      <a:pt x="10" y="7"/>
                    </a:cubicBezTo>
                    <a:cubicBezTo>
                      <a:pt x="12" y="8"/>
                      <a:pt x="14" y="8"/>
                      <a:pt x="14" y="9"/>
                    </a:cubicBezTo>
                    <a:cubicBezTo>
                      <a:pt x="15" y="10"/>
                      <a:pt x="15" y="11"/>
                      <a:pt x="16" y="10"/>
                    </a:cubicBezTo>
                    <a:cubicBezTo>
                      <a:pt x="17" y="10"/>
                      <a:pt x="18" y="10"/>
                      <a:pt x="19" y="9"/>
                    </a:cubicBezTo>
                    <a:cubicBezTo>
                      <a:pt x="19" y="9"/>
                      <a:pt x="22" y="8"/>
                      <a:pt x="21" y="7"/>
                    </a:cubicBezTo>
                    <a:cubicBezTo>
                      <a:pt x="20" y="5"/>
                      <a:pt x="20" y="4"/>
                      <a:pt x="17" y="3"/>
                    </a:cubicBezTo>
                    <a:cubicBezTo>
                      <a:pt x="15" y="1"/>
                      <a:pt x="14" y="2"/>
                      <a:pt x="11" y="1"/>
                    </a:cubicBezTo>
                    <a:cubicBezTo>
                      <a:pt x="7" y="0"/>
                      <a:pt x="8" y="2"/>
                      <a:pt x="6" y="1"/>
                    </a:cubicBezTo>
                    <a:cubicBezTo>
                      <a:pt x="3" y="0"/>
                      <a:pt x="3" y="0"/>
                      <a:pt x="2" y="2"/>
                    </a:cubicBezTo>
                    <a:cubicBezTo>
                      <a:pt x="2" y="4"/>
                      <a:pt x="0" y="5"/>
                      <a:pt x="3" y="6"/>
                    </a:cubicBezTo>
                    <a:cubicBezTo>
                      <a:pt x="6" y="8"/>
                      <a:pt x="7" y="9"/>
                      <a:pt x="8"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5" name="Freeform 940">
                <a:extLst>
                  <a:ext uri="{FF2B5EF4-FFF2-40B4-BE49-F238E27FC236}">
                    <a16:creationId xmlns:a16="http://schemas.microsoft.com/office/drawing/2014/main" id="{CC27851B-CFE7-1E67-CE9A-F7EC738AB0D2}"/>
                  </a:ext>
                </a:extLst>
              </p:cNvPr>
              <p:cNvSpPr>
                <a:spLocks/>
              </p:cNvSpPr>
              <p:nvPr/>
            </p:nvSpPr>
            <p:spPr bwMode="auto">
              <a:xfrm>
                <a:off x="3350" y="2059"/>
                <a:ext cx="12" cy="5"/>
              </a:xfrm>
              <a:custGeom>
                <a:avLst/>
                <a:gdLst>
                  <a:gd name="T0" fmla="*/ 6 w 19"/>
                  <a:gd name="T1" fmla="*/ 7 h 9"/>
                  <a:gd name="T2" fmla="*/ 10 w 19"/>
                  <a:gd name="T3" fmla="*/ 8 h 9"/>
                  <a:gd name="T4" fmla="*/ 12 w 19"/>
                  <a:gd name="T5" fmla="*/ 8 h 9"/>
                  <a:gd name="T6" fmla="*/ 14 w 19"/>
                  <a:gd name="T7" fmla="*/ 9 h 9"/>
                  <a:gd name="T8" fmla="*/ 16 w 19"/>
                  <a:gd name="T9" fmla="*/ 8 h 9"/>
                  <a:gd name="T10" fmla="*/ 18 w 19"/>
                  <a:gd name="T11" fmla="*/ 6 h 9"/>
                  <a:gd name="T12" fmla="*/ 15 w 19"/>
                  <a:gd name="T13" fmla="*/ 2 h 9"/>
                  <a:gd name="T14" fmla="*/ 10 w 19"/>
                  <a:gd name="T15" fmla="*/ 2 h 9"/>
                  <a:gd name="T16" fmla="*/ 4 w 19"/>
                  <a:gd name="T17" fmla="*/ 0 h 9"/>
                  <a:gd name="T18" fmla="*/ 4 w 19"/>
                  <a:gd name="T19" fmla="*/ 3 h 9"/>
                  <a:gd name="T20" fmla="*/ 2 w 19"/>
                  <a:gd name="T21" fmla="*/ 5 h 9"/>
                  <a:gd name="T22" fmla="*/ 6 w 19"/>
                  <a:gd name="T23"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9">
                    <a:moveTo>
                      <a:pt x="6" y="7"/>
                    </a:moveTo>
                    <a:cubicBezTo>
                      <a:pt x="7" y="6"/>
                      <a:pt x="8" y="8"/>
                      <a:pt x="10" y="8"/>
                    </a:cubicBezTo>
                    <a:cubicBezTo>
                      <a:pt x="11" y="9"/>
                      <a:pt x="12" y="7"/>
                      <a:pt x="12" y="8"/>
                    </a:cubicBezTo>
                    <a:cubicBezTo>
                      <a:pt x="12" y="8"/>
                      <a:pt x="13" y="9"/>
                      <a:pt x="14" y="9"/>
                    </a:cubicBezTo>
                    <a:cubicBezTo>
                      <a:pt x="15" y="9"/>
                      <a:pt x="16" y="9"/>
                      <a:pt x="16" y="8"/>
                    </a:cubicBezTo>
                    <a:cubicBezTo>
                      <a:pt x="16" y="7"/>
                      <a:pt x="19" y="7"/>
                      <a:pt x="18" y="6"/>
                    </a:cubicBezTo>
                    <a:cubicBezTo>
                      <a:pt x="17" y="4"/>
                      <a:pt x="17" y="3"/>
                      <a:pt x="15" y="2"/>
                    </a:cubicBezTo>
                    <a:cubicBezTo>
                      <a:pt x="12" y="1"/>
                      <a:pt x="13" y="3"/>
                      <a:pt x="10" y="2"/>
                    </a:cubicBezTo>
                    <a:cubicBezTo>
                      <a:pt x="7" y="2"/>
                      <a:pt x="6" y="1"/>
                      <a:pt x="4" y="0"/>
                    </a:cubicBezTo>
                    <a:cubicBezTo>
                      <a:pt x="2" y="0"/>
                      <a:pt x="5" y="1"/>
                      <a:pt x="4" y="3"/>
                    </a:cubicBezTo>
                    <a:cubicBezTo>
                      <a:pt x="4" y="5"/>
                      <a:pt x="0" y="4"/>
                      <a:pt x="2" y="5"/>
                    </a:cubicBezTo>
                    <a:cubicBezTo>
                      <a:pt x="5" y="7"/>
                      <a:pt x="6" y="7"/>
                      <a:pt x="6"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6" name="Freeform 941">
                <a:extLst>
                  <a:ext uri="{FF2B5EF4-FFF2-40B4-BE49-F238E27FC236}">
                    <a16:creationId xmlns:a16="http://schemas.microsoft.com/office/drawing/2014/main" id="{973AEE96-EDC0-E34A-E130-F9DA1C4B5B5C}"/>
                  </a:ext>
                </a:extLst>
              </p:cNvPr>
              <p:cNvSpPr>
                <a:spLocks/>
              </p:cNvSpPr>
              <p:nvPr/>
            </p:nvSpPr>
            <p:spPr bwMode="auto">
              <a:xfrm>
                <a:off x="2159" y="1754"/>
                <a:ext cx="13" cy="12"/>
              </a:xfrm>
              <a:custGeom>
                <a:avLst/>
                <a:gdLst>
                  <a:gd name="T0" fmla="*/ 9 w 21"/>
                  <a:gd name="T1" fmla="*/ 5 h 20"/>
                  <a:gd name="T2" fmla="*/ 5 w 21"/>
                  <a:gd name="T3" fmla="*/ 13 h 20"/>
                  <a:gd name="T4" fmla="*/ 13 w 21"/>
                  <a:gd name="T5" fmla="*/ 16 h 20"/>
                  <a:gd name="T6" fmla="*/ 20 w 21"/>
                  <a:gd name="T7" fmla="*/ 16 h 20"/>
                  <a:gd name="T8" fmla="*/ 17 w 21"/>
                  <a:gd name="T9" fmla="*/ 7 h 20"/>
                  <a:gd name="T10" fmla="*/ 12 w 21"/>
                  <a:gd name="T11" fmla="*/ 2 h 20"/>
                  <a:gd name="T12" fmla="*/ 9 w 21"/>
                  <a:gd name="T13" fmla="*/ 5 h 20"/>
                </a:gdLst>
                <a:ahLst/>
                <a:cxnLst>
                  <a:cxn ang="0">
                    <a:pos x="T0" y="T1"/>
                  </a:cxn>
                  <a:cxn ang="0">
                    <a:pos x="T2" y="T3"/>
                  </a:cxn>
                  <a:cxn ang="0">
                    <a:pos x="T4" y="T5"/>
                  </a:cxn>
                  <a:cxn ang="0">
                    <a:pos x="T6" y="T7"/>
                  </a:cxn>
                  <a:cxn ang="0">
                    <a:pos x="T8" y="T9"/>
                  </a:cxn>
                  <a:cxn ang="0">
                    <a:pos x="T10" y="T11"/>
                  </a:cxn>
                  <a:cxn ang="0">
                    <a:pos x="T12" y="T13"/>
                  </a:cxn>
                </a:cxnLst>
                <a:rect l="0" t="0" r="r" b="b"/>
                <a:pathLst>
                  <a:path w="21" h="20">
                    <a:moveTo>
                      <a:pt x="9" y="5"/>
                    </a:moveTo>
                    <a:cubicBezTo>
                      <a:pt x="6" y="9"/>
                      <a:pt x="0" y="10"/>
                      <a:pt x="5" y="13"/>
                    </a:cubicBezTo>
                    <a:cubicBezTo>
                      <a:pt x="11" y="16"/>
                      <a:pt x="9" y="12"/>
                      <a:pt x="13" y="16"/>
                    </a:cubicBezTo>
                    <a:cubicBezTo>
                      <a:pt x="17" y="19"/>
                      <a:pt x="21" y="20"/>
                      <a:pt x="20" y="16"/>
                    </a:cubicBezTo>
                    <a:cubicBezTo>
                      <a:pt x="19" y="12"/>
                      <a:pt x="17" y="11"/>
                      <a:pt x="17" y="7"/>
                    </a:cubicBezTo>
                    <a:cubicBezTo>
                      <a:pt x="17" y="3"/>
                      <a:pt x="12" y="2"/>
                      <a:pt x="12" y="2"/>
                    </a:cubicBezTo>
                    <a:cubicBezTo>
                      <a:pt x="12" y="2"/>
                      <a:pt x="7" y="0"/>
                      <a:pt x="9"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942">
                <a:extLst>
                  <a:ext uri="{FF2B5EF4-FFF2-40B4-BE49-F238E27FC236}">
                    <a16:creationId xmlns:a16="http://schemas.microsoft.com/office/drawing/2014/main" id="{B3821F31-DE8A-ABC1-D1FE-A2F6EB24BB99}"/>
                  </a:ext>
                </a:extLst>
              </p:cNvPr>
              <p:cNvSpPr>
                <a:spLocks/>
              </p:cNvSpPr>
              <p:nvPr/>
            </p:nvSpPr>
            <p:spPr bwMode="auto">
              <a:xfrm>
                <a:off x="2196" y="1771"/>
                <a:ext cx="10" cy="9"/>
              </a:xfrm>
              <a:custGeom>
                <a:avLst/>
                <a:gdLst>
                  <a:gd name="T0" fmla="*/ 4 w 16"/>
                  <a:gd name="T1" fmla="*/ 4 h 16"/>
                  <a:gd name="T2" fmla="*/ 3 w 16"/>
                  <a:gd name="T3" fmla="*/ 10 h 16"/>
                  <a:gd name="T4" fmla="*/ 12 w 16"/>
                  <a:gd name="T5" fmla="*/ 12 h 16"/>
                  <a:gd name="T6" fmla="*/ 12 w 16"/>
                  <a:gd name="T7" fmla="*/ 3 h 16"/>
                  <a:gd name="T8" fmla="*/ 4 w 16"/>
                  <a:gd name="T9" fmla="*/ 4 h 16"/>
                </a:gdLst>
                <a:ahLst/>
                <a:cxnLst>
                  <a:cxn ang="0">
                    <a:pos x="T0" y="T1"/>
                  </a:cxn>
                  <a:cxn ang="0">
                    <a:pos x="T2" y="T3"/>
                  </a:cxn>
                  <a:cxn ang="0">
                    <a:pos x="T4" y="T5"/>
                  </a:cxn>
                  <a:cxn ang="0">
                    <a:pos x="T6" y="T7"/>
                  </a:cxn>
                  <a:cxn ang="0">
                    <a:pos x="T8" y="T9"/>
                  </a:cxn>
                </a:cxnLst>
                <a:rect l="0" t="0" r="r" b="b"/>
                <a:pathLst>
                  <a:path w="16" h="16">
                    <a:moveTo>
                      <a:pt x="4" y="4"/>
                    </a:moveTo>
                    <a:cubicBezTo>
                      <a:pt x="5" y="8"/>
                      <a:pt x="0" y="6"/>
                      <a:pt x="3" y="10"/>
                    </a:cubicBezTo>
                    <a:cubicBezTo>
                      <a:pt x="6" y="15"/>
                      <a:pt x="9" y="16"/>
                      <a:pt x="12" y="12"/>
                    </a:cubicBezTo>
                    <a:cubicBezTo>
                      <a:pt x="14" y="9"/>
                      <a:pt x="16" y="6"/>
                      <a:pt x="12" y="3"/>
                    </a:cubicBezTo>
                    <a:cubicBezTo>
                      <a:pt x="7" y="0"/>
                      <a:pt x="5" y="3"/>
                      <a:pt x="4"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943">
                <a:extLst>
                  <a:ext uri="{FF2B5EF4-FFF2-40B4-BE49-F238E27FC236}">
                    <a16:creationId xmlns:a16="http://schemas.microsoft.com/office/drawing/2014/main" id="{76E170F4-3701-A2DB-F7A9-E0517C490F98}"/>
                  </a:ext>
                </a:extLst>
              </p:cNvPr>
              <p:cNvSpPr>
                <a:spLocks/>
              </p:cNvSpPr>
              <p:nvPr/>
            </p:nvSpPr>
            <p:spPr bwMode="auto">
              <a:xfrm>
                <a:off x="2185" y="1786"/>
                <a:ext cx="7" cy="14"/>
              </a:xfrm>
              <a:custGeom>
                <a:avLst/>
                <a:gdLst>
                  <a:gd name="T0" fmla="*/ 2 w 12"/>
                  <a:gd name="T1" fmla="*/ 5 h 23"/>
                  <a:gd name="T2" fmla="*/ 2 w 12"/>
                  <a:gd name="T3" fmla="*/ 13 h 23"/>
                  <a:gd name="T4" fmla="*/ 8 w 12"/>
                  <a:gd name="T5" fmla="*/ 18 h 23"/>
                  <a:gd name="T6" fmla="*/ 9 w 12"/>
                  <a:gd name="T7" fmla="*/ 7 h 23"/>
                  <a:gd name="T8" fmla="*/ 4 w 12"/>
                  <a:gd name="T9" fmla="*/ 1 h 23"/>
                  <a:gd name="T10" fmla="*/ 2 w 12"/>
                  <a:gd name="T11" fmla="*/ 5 h 23"/>
                </a:gdLst>
                <a:ahLst/>
                <a:cxnLst>
                  <a:cxn ang="0">
                    <a:pos x="T0" y="T1"/>
                  </a:cxn>
                  <a:cxn ang="0">
                    <a:pos x="T2" y="T3"/>
                  </a:cxn>
                  <a:cxn ang="0">
                    <a:pos x="T4" y="T5"/>
                  </a:cxn>
                  <a:cxn ang="0">
                    <a:pos x="T6" y="T7"/>
                  </a:cxn>
                  <a:cxn ang="0">
                    <a:pos x="T8" y="T9"/>
                  </a:cxn>
                  <a:cxn ang="0">
                    <a:pos x="T10" y="T11"/>
                  </a:cxn>
                </a:cxnLst>
                <a:rect l="0" t="0" r="r" b="b"/>
                <a:pathLst>
                  <a:path w="12" h="23">
                    <a:moveTo>
                      <a:pt x="2" y="5"/>
                    </a:moveTo>
                    <a:cubicBezTo>
                      <a:pt x="3" y="8"/>
                      <a:pt x="1" y="9"/>
                      <a:pt x="2" y="13"/>
                    </a:cubicBezTo>
                    <a:cubicBezTo>
                      <a:pt x="4" y="17"/>
                      <a:pt x="6" y="23"/>
                      <a:pt x="8" y="18"/>
                    </a:cubicBezTo>
                    <a:cubicBezTo>
                      <a:pt x="10" y="13"/>
                      <a:pt x="12" y="11"/>
                      <a:pt x="9" y="7"/>
                    </a:cubicBezTo>
                    <a:cubicBezTo>
                      <a:pt x="7" y="3"/>
                      <a:pt x="5" y="1"/>
                      <a:pt x="4" y="1"/>
                    </a:cubicBezTo>
                    <a:cubicBezTo>
                      <a:pt x="2" y="0"/>
                      <a:pt x="0" y="4"/>
                      <a:pt x="2"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944">
                <a:extLst>
                  <a:ext uri="{FF2B5EF4-FFF2-40B4-BE49-F238E27FC236}">
                    <a16:creationId xmlns:a16="http://schemas.microsoft.com/office/drawing/2014/main" id="{66529BF3-5A3A-14E9-C605-EC71C77145D3}"/>
                  </a:ext>
                </a:extLst>
              </p:cNvPr>
              <p:cNvSpPr>
                <a:spLocks/>
              </p:cNvSpPr>
              <p:nvPr/>
            </p:nvSpPr>
            <p:spPr bwMode="auto">
              <a:xfrm>
                <a:off x="2173" y="1790"/>
                <a:ext cx="6" cy="11"/>
              </a:xfrm>
              <a:custGeom>
                <a:avLst/>
                <a:gdLst>
                  <a:gd name="T0" fmla="*/ 3 w 10"/>
                  <a:gd name="T1" fmla="*/ 4 h 19"/>
                  <a:gd name="T2" fmla="*/ 4 w 10"/>
                  <a:gd name="T3" fmla="*/ 14 h 19"/>
                  <a:gd name="T4" fmla="*/ 10 w 10"/>
                  <a:gd name="T5" fmla="*/ 14 h 19"/>
                  <a:gd name="T6" fmla="*/ 6 w 10"/>
                  <a:gd name="T7" fmla="*/ 2 h 19"/>
                  <a:gd name="T8" fmla="*/ 3 w 10"/>
                  <a:gd name="T9" fmla="*/ 4 h 19"/>
                </a:gdLst>
                <a:ahLst/>
                <a:cxnLst>
                  <a:cxn ang="0">
                    <a:pos x="T0" y="T1"/>
                  </a:cxn>
                  <a:cxn ang="0">
                    <a:pos x="T2" y="T3"/>
                  </a:cxn>
                  <a:cxn ang="0">
                    <a:pos x="T4" y="T5"/>
                  </a:cxn>
                  <a:cxn ang="0">
                    <a:pos x="T6" y="T7"/>
                  </a:cxn>
                  <a:cxn ang="0">
                    <a:pos x="T8" y="T9"/>
                  </a:cxn>
                </a:cxnLst>
                <a:rect l="0" t="0" r="r" b="b"/>
                <a:pathLst>
                  <a:path w="10" h="19">
                    <a:moveTo>
                      <a:pt x="3" y="4"/>
                    </a:moveTo>
                    <a:cubicBezTo>
                      <a:pt x="6" y="9"/>
                      <a:pt x="2" y="12"/>
                      <a:pt x="4" y="14"/>
                    </a:cubicBezTo>
                    <a:cubicBezTo>
                      <a:pt x="6" y="15"/>
                      <a:pt x="10" y="19"/>
                      <a:pt x="10" y="14"/>
                    </a:cubicBezTo>
                    <a:cubicBezTo>
                      <a:pt x="10" y="8"/>
                      <a:pt x="8" y="4"/>
                      <a:pt x="6" y="2"/>
                    </a:cubicBezTo>
                    <a:cubicBezTo>
                      <a:pt x="5" y="0"/>
                      <a:pt x="0" y="0"/>
                      <a:pt x="3"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0" name="Freeform 945">
                <a:extLst>
                  <a:ext uri="{FF2B5EF4-FFF2-40B4-BE49-F238E27FC236}">
                    <a16:creationId xmlns:a16="http://schemas.microsoft.com/office/drawing/2014/main" id="{20AF478E-FC77-987D-984A-DB634EA6C07C}"/>
                  </a:ext>
                </a:extLst>
              </p:cNvPr>
              <p:cNvSpPr>
                <a:spLocks/>
              </p:cNvSpPr>
              <p:nvPr/>
            </p:nvSpPr>
            <p:spPr bwMode="auto">
              <a:xfrm>
                <a:off x="2176" y="1763"/>
                <a:ext cx="7" cy="9"/>
              </a:xfrm>
              <a:custGeom>
                <a:avLst/>
                <a:gdLst>
                  <a:gd name="T0" fmla="*/ 10 w 13"/>
                  <a:gd name="T1" fmla="*/ 6 h 16"/>
                  <a:gd name="T2" fmla="*/ 1 w 13"/>
                  <a:gd name="T3" fmla="*/ 6 h 16"/>
                  <a:gd name="T4" fmla="*/ 5 w 13"/>
                  <a:gd name="T5" fmla="*/ 14 h 16"/>
                  <a:gd name="T6" fmla="*/ 13 w 13"/>
                  <a:gd name="T7" fmla="*/ 12 h 16"/>
                  <a:gd name="T8" fmla="*/ 10 w 13"/>
                  <a:gd name="T9" fmla="*/ 6 h 16"/>
                </a:gdLst>
                <a:ahLst/>
                <a:cxnLst>
                  <a:cxn ang="0">
                    <a:pos x="T0" y="T1"/>
                  </a:cxn>
                  <a:cxn ang="0">
                    <a:pos x="T2" y="T3"/>
                  </a:cxn>
                  <a:cxn ang="0">
                    <a:pos x="T4" y="T5"/>
                  </a:cxn>
                  <a:cxn ang="0">
                    <a:pos x="T6" y="T7"/>
                  </a:cxn>
                  <a:cxn ang="0">
                    <a:pos x="T8" y="T9"/>
                  </a:cxn>
                </a:cxnLst>
                <a:rect l="0" t="0" r="r" b="b"/>
                <a:pathLst>
                  <a:path w="13" h="16">
                    <a:moveTo>
                      <a:pt x="10" y="6"/>
                    </a:moveTo>
                    <a:cubicBezTo>
                      <a:pt x="5" y="5"/>
                      <a:pt x="0" y="0"/>
                      <a:pt x="1" y="6"/>
                    </a:cubicBezTo>
                    <a:cubicBezTo>
                      <a:pt x="2" y="13"/>
                      <a:pt x="2" y="14"/>
                      <a:pt x="5" y="14"/>
                    </a:cubicBezTo>
                    <a:cubicBezTo>
                      <a:pt x="9" y="14"/>
                      <a:pt x="12" y="16"/>
                      <a:pt x="13" y="12"/>
                    </a:cubicBezTo>
                    <a:cubicBezTo>
                      <a:pt x="13" y="8"/>
                      <a:pt x="11" y="10"/>
                      <a:pt x="10"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946">
                <a:extLst>
                  <a:ext uri="{FF2B5EF4-FFF2-40B4-BE49-F238E27FC236}">
                    <a16:creationId xmlns:a16="http://schemas.microsoft.com/office/drawing/2014/main" id="{9F30ABD1-6588-F790-CA49-74E8BD97D045}"/>
                  </a:ext>
                </a:extLst>
              </p:cNvPr>
              <p:cNvSpPr>
                <a:spLocks/>
              </p:cNvSpPr>
              <p:nvPr/>
            </p:nvSpPr>
            <p:spPr bwMode="auto">
              <a:xfrm>
                <a:off x="2194" y="1786"/>
                <a:ext cx="7" cy="10"/>
              </a:xfrm>
              <a:custGeom>
                <a:avLst/>
                <a:gdLst>
                  <a:gd name="T0" fmla="*/ 1 w 12"/>
                  <a:gd name="T1" fmla="*/ 5 h 16"/>
                  <a:gd name="T2" fmla="*/ 5 w 12"/>
                  <a:gd name="T3" fmla="*/ 15 h 16"/>
                  <a:gd name="T4" fmla="*/ 10 w 12"/>
                  <a:gd name="T5" fmla="*/ 10 h 16"/>
                  <a:gd name="T6" fmla="*/ 5 w 12"/>
                  <a:gd name="T7" fmla="*/ 4 h 16"/>
                  <a:gd name="T8" fmla="*/ 1 w 12"/>
                  <a:gd name="T9" fmla="*/ 5 h 16"/>
                </a:gdLst>
                <a:ahLst/>
                <a:cxnLst>
                  <a:cxn ang="0">
                    <a:pos x="T0" y="T1"/>
                  </a:cxn>
                  <a:cxn ang="0">
                    <a:pos x="T2" y="T3"/>
                  </a:cxn>
                  <a:cxn ang="0">
                    <a:pos x="T4" y="T5"/>
                  </a:cxn>
                  <a:cxn ang="0">
                    <a:pos x="T6" y="T7"/>
                  </a:cxn>
                  <a:cxn ang="0">
                    <a:pos x="T8" y="T9"/>
                  </a:cxn>
                </a:cxnLst>
                <a:rect l="0" t="0" r="r" b="b"/>
                <a:pathLst>
                  <a:path w="12" h="16">
                    <a:moveTo>
                      <a:pt x="1" y="5"/>
                    </a:moveTo>
                    <a:cubicBezTo>
                      <a:pt x="1" y="9"/>
                      <a:pt x="2" y="14"/>
                      <a:pt x="5" y="15"/>
                    </a:cubicBezTo>
                    <a:cubicBezTo>
                      <a:pt x="8" y="16"/>
                      <a:pt x="12" y="13"/>
                      <a:pt x="10" y="10"/>
                    </a:cubicBezTo>
                    <a:cubicBezTo>
                      <a:pt x="8" y="7"/>
                      <a:pt x="10" y="8"/>
                      <a:pt x="5" y="4"/>
                    </a:cubicBezTo>
                    <a:cubicBezTo>
                      <a:pt x="0" y="0"/>
                      <a:pt x="4" y="1"/>
                      <a:pt x="1"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947">
                <a:extLst>
                  <a:ext uri="{FF2B5EF4-FFF2-40B4-BE49-F238E27FC236}">
                    <a16:creationId xmlns:a16="http://schemas.microsoft.com/office/drawing/2014/main" id="{92171BE4-D0DD-8A9B-42B1-7D60B354075A}"/>
                  </a:ext>
                </a:extLst>
              </p:cNvPr>
              <p:cNvSpPr>
                <a:spLocks/>
              </p:cNvSpPr>
              <p:nvPr/>
            </p:nvSpPr>
            <p:spPr bwMode="auto">
              <a:xfrm>
                <a:off x="2333" y="1553"/>
                <a:ext cx="17" cy="21"/>
              </a:xfrm>
              <a:custGeom>
                <a:avLst/>
                <a:gdLst>
                  <a:gd name="T0" fmla="*/ 9 w 27"/>
                  <a:gd name="T1" fmla="*/ 17 h 35"/>
                  <a:gd name="T2" fmla="*/ 6 w 27"/>
                  <a:gd name="T3" fmla="*/ 25 h 35"/>
                  <a:gd name="T4" fmla="*/ 1 w 27"/>
                  <a:gd name="T5" fmla="*/ 32 h 35"/>
                  <a:gd name="T6" fmla="*/ 6 w 27"/>
                  <a:gd name="T7" fmla="*/ 34 h 35"/>
                  <a:gd name="T8" fmla="*/ 16 w 27"/>
                  <a:gd name="T9" fmla="*/ 30 h 35"/>
                  <a:gd name="T10" fmla="*/ 16 w 27"/>
                  <a:gd name="T11" fmla="*/ 21 h 35"/>
                  <a:gd name="T12" fmla="*/ 15 w 27"/>
                  <a:gd name="T13" fmla="*/ 16 h 35"/>
                  <a:gd name="T14" fmla="*/ 17 w 27"/>
                  <a:gd name="T15" fmla="*/ 12 h 35"/>
                  <a:gd name="T16" fmla="*/ 24 w 27"/>
                  <a:gd name="T17" fmla="*/ 10 h 35"/>
                  <a:gd name="T18" fmla="*/ 22 w 27"/>
                  <a:gd name="T19" fmla="*/ 2 h 35"/>
                  <a:gd name="T20" fmla="*/ 14 w 27"/>
                  <a:gd name="T21" fmla="*/ 7 h 35"/>
                  <a:gd name="T22" fmla="*/ 11 w 27"/>
                  <a:gd name="T23" fmla="*/ 12 h 35"/>
                  <a:gd name="T24" fmla="*/ 9 w 27"/>
                  <a:gd name="T25"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35">
                    <a:moveTo>
                      <a:pt x="9" y="17"/>
                    </a:moveTo>
                    <a:cubicBezTo>
                      <a:pt x="9" y="23"/>
                      <a:pt x="9" y="21"/>
                      <a:pt x="6" y="25"/>
                    </a:cubicBezTo>
                    <a:cubicBezTo>
                      <a:pt x="4" y="29"/>
                      <a:pt x="0" y="30"/>
                      <a:pt x="1" y="32"/>
                    </a:cubicBezTo>
                    <a:cubicBezTo>
                      <a:pt x="3" y="33"/>
                      <a:pt x="0" y="35"/>
                      <a:pt x="6" y="34"/>
                    </a:cubicBezTo>
                    <a:cubicBezTo>
                      <a:pt x="12" y="32"/>
                      <a:pt x="16" y="34"/>
                      <a:pt x="16" y="30"/>
                    </a:cubicBezTo>
                    <a:cubicBezTo>
                      <a:pt x="16" y="25"/>
                      <a:pt x="16" y="24"/>
                      <a:pt x="16" y="21"/>
                    </a:cubicBezTo>
                    <a:cubicBezTo>
                      <a:pt x="16" y="18"/>
                      <a:pt x="15" y="18"/>
                      <a:pt x="15" y="16"/>
                    </a:cubicBezTo>
                    <a:cubicBezTo>
                      <a:pt x="16" y="14"/>
                      <a:pt x="13" y="13"/>
                      <a:pt x="17" y="12"/>
                    </a:cubicBezTo>
                    <a:cubicBezTo>
                      <a:pt x="22" y="11"/>
                      <a:pt x="24" y="15"/>
                      <a:pt x="24" y="10"/>
                    </a:cubicBezTo>
                    <a:cubicBezTo>
                      <a:pt x="25" y="5"/>
                      <a:pt x="27" y="0"/>
                      <a:pt x="22" y="2"/>
                    </a:cubicBezTo>
                    <a:cubicBezTo>
                      <a:pt x="17" y="4"/>
                      <a:pt x="16" y="5"/>
                      <a:pt x="14" y="7"/>
                    </a:cubicBezTo>
                    <a:cubicBezTo>
                      <a:pt x="12" y="9"/>
                      <a:pt x="11" y="10"/>
                      <a:pt x="11" y="12"/>
                    </a:cubicBezTo>
                    <a:cubicBezTo>
                      <a:pt x="10" y="14"/>
                      <a:pt x="7" y="14"/>
                      <a:pt x="9" y="1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948">
                <a:extLst>
                  <a:ext uri="{FF2B5EF4-FFF2-40B4-BE49-F238E27FC236}">
                    <a16:creationId xmlns:a16="http://schemas.microsoft.com/office/drawing/2014/main" id="{7AE8589D-94F3-E9E9-1801-86E69C770B9E}"/>
                  </a:ext>
                </a:extLst>
              </p:cNvPr>
              <p:cNvSpPr>
                <a:spLocks/>
              </p:cNvSpPr>
              <p:nvPr/>
            </p:nvSpPr>
            <p:spPr bwMode="auto">
              <a:xfrm>
                <a:off x="2312" y="1572"/>
                <a:ext cx="9" cy="10"/>
              </a:xfrm>
              <a:custGeom>
                <a:avLst/>
                <a:gdLst>
                  <a:gd name="T0" fmla="*/ 2 w 14"/>
                  <a:gd name="T1" fmla="*/ 3 h 16"/>
                  <a:gd name="T2" fmla="*/ 2 w 14"/>
                  <a:gd name="T3" fmla="*/ 10 h 16"/>
                  <a:gd name="T4" fmla="*/ 7 w 14"/>
                  <a:gd name="T5" fmla="*/ 13 h 16"/>
                  <a:gd name="T6" fmla="*/ 12 w 14"/>
                  <a:gd name="T7" fmla="*/ 7 h 16"/>
                  <a:gd name="T8" fmla="*/ 12 w 14"/>
                  <a:gd name="T9" fmla="*/ 0 h 16"/>
                  <a:gd name="T10" fmla="*/ 6 w 14"/>
                  <a:gd name="T11" fmla="*/ 0 h 16"/>
                  <a:gd name="T12" fmla="*/ 2 w 14"/>
                  <a:gd name="T13" fmla="*/ 3 h 16"/>
                </a:gdLst>
                <a:ahLst/>
                <a:cxnLst>
                  <a:cxn ang="0">
                    <a:pos x="T0" y="T1"/>
                  </a:cxn>
                  <a:cxn ang="0">
                    <a:pos x="T2" y="T3"/>
                  </a:cxn>
                  <a:cxn ang="0">
                    <a:pos x="T4" y="T5"/>
                  </a:cxn>
                  <a:cxn ang="0">
                    <a:pos x="T6" y="T7"/>
                  </a:cxn>
                  <a:cxn ang="0">
                    <a:pos x="T8" y="T9"/>
                  </a:cxn>
                  <a:cxn ang="0">
                    <a:pos x="T10" y="T11"/>
                  </a:cxn>
                  <a:cxn ang="0">
                    <a:pos x="T12" y="T13"/>
                  </a:cxn>
                </a:cxnLst>
                <a:rect l="0" t="0" r="r" b="b"/>
                <a:pathLst>
                  <a:path w="14" h="16">
                    <a:moveTo>
                      <a:pt x="2" y="3"/>
                    </a:moveTo>
                    <a:cubicBezTo>
                      <a:pt x="1" y="5"/>
                      <a:pt x="0" y="8"/>
                      <a:pt x="2" y="10"/>
                    </a:cubicBezTo>
                    <a:cubicBezTo>
                      <a:pt x="5" y="13"/>
                      <a:pt x="4" y="16"/>
                      <a:pt x="7" y="13"/>
                    </a:cubicBezTo>
                    <a:cubicBezTo>
                      <a:pt x="10" y="10"/>
                      <a:pt x="10" y="9"/>
                      <a:pt x="12" y="7"/>
                    </a:cubicBezTo>
                    <a:cubicBezTo>
                      <a:pt x="13" y="4"/>
                      <a:pt x="14" y="1"/>
                      <a:pt x="12" y="0"/>
                    </a:cubicBezTo>
                    <a:cubicBezTo>
                      <a:pt x="10" y="0"/>
                      <a:pt x="8" y="0"/>
                      <a:pt x="6" y="0"/>
                    </a:cubicBezTo>
                    <a:cubicBezTo>
                      <a:pt x="4" y="0"/>
                      <a:pt x="1" y="1"/>
                      <a:pt x="2" y="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4" name="Freeform 949">
                <a:extLst>
                  <a:ext uri="{FF2B5EF4-FFF2-40B4-BE49-F238E27FC236}">
                    <a16:creationId xmlns:a16="http://schemas.microsoft.com/office/drawing/2014/main" id="{39D2635D-71BF-B9F0-797E-076670CEC179}"/>
                  </a:ext>
                </a:extLst>
              </p:cNvPr>
              <p:cNvSpPr>
                <a:spLocks/>
              </p:cNvSpPr>
              <p:nvPr/>
            </p:nvSpPr>
            <p:spPr bwMode="auto">
              <a:xfrm>
                <a:off x="2296" y="1562"/>
                <a:ext cx="16" cy="15"/>
              </a:xfrm>
              <a:custGeom>
                <a:avLst/>
                <a:gdLst>
                  <a:gd name="T0" fmla="*/ 2 w 26"/>
                  <a:gd name="T1" fmla="*/ 12 h 25"/>
                  <a:gd name="T2" fmla="*/ 5 w 26"/>
                  <a:gd name="T3" fmla="*/ 18 h 25"/>
                  <a:gd name="T4" fmla="*/ 9 w 26"/>
                  <a:gd name="T5" fmla="*/ 21 h 25"/>
                  <a:gd name="T6" fmla="*/ 15 w 26"/>
                  <a:gd name="T7" fmla="*/ 15 h 25"/>
                  <a:gd name="T8" fmla="*/ 21 w 26"/>
                  <a:gd name="T9" fmla="*/ 10 h 25"/>
                  <a:gd name="T10" fmla="*/ 21 w 26"/>
                  <a:gd name="T11" fmla="*/ 3 h 25"/>
                  <a:gd name="T12" fmla="*/ 13 w 26"/>
                  <a:gd name="T13" fmla="*/ 7 h 25"/>
                  <a:gd name="T14" fmla="*/ 7 w 26"/>
                  <a:gd name="T15" fmla="*/ 8 h 25"/>
                  <a:gd name="T16" fmla="*/ 2 w 26"/>
                  <a:gd name="T17"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2" y="12"/>
                    </a:moveTo>
                    <a:cubicBezTo>
                      <a:pt x="4" y="16"/>
                      <a:pt x="4" y="14"/>
                      <a:pt x="5" y="18"/>
                    </a:cubicBezTo>
                    <a:cubicBezTo>
                      <a:pt x="6" y="21"/>
                      <a:pt x="5" y="25"/>
                      <a:pt x="9" y="21"/>
                    </a:cubicBezTo>
                    <a:cubicBezTo>
                      <a:pt x="13" y="18"/>
                      <a:pt x="12" y="18"/>
                      <a:pt x="15" y="15"/>
                    </a:cubicBezTo>
                    <a:cubicBezTo>
                      <a:pt x="19" y="12"/>
                      <a:pt x="19" y="16"/>
                      <a:pt x="21" y="10"/>
                    </a:cubicBezTo>
                    <a:cubicBezTo>
                      <a:pt x="22" y="4"/>
                      <a:pt x="26" y="0"/>
                      <a:pt x="21" y="3"/>
                    </a:cubicBezTo>
                    <a:cubicBezTo>
                      <a:pt x="15" y="6"/>
                      <a:pt x="15" y="7"/>
                      <a:pt x="13" y="7"/>
                    </a:cubicBezTo>
                    <a:cubicBezTo>
                      <a:pt x="10" y="7"/>
                      <a:pt x="10" y="7"/>
                      <a:pt x="7" y="8"/>
                    </a:cubicBezTo>
                    <a:cubicBezTo>
                      <a:pt x="3" y="10"/>
                      <a:pt x="0" y="9"/>
                      <a:pt x="2" y="12"/>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 name="Freeform 950">
                <a:extLst>
                  <a:ext uri="{FF2B5EF4-FFF2-40B4-BE49-F238E27FC236}">
                    <a16:creationId xmlns:a16="http://schemas.microsoft.com/office/drawing/2014/main" id="{6DA86FBC-6474-D59E-FECF-D54440192C61}"/>
                  </a:ext>
                </a:extLst>
              </p:cNvPr>
              <p:cNvSpPr>
                <a:spLocks/>
              </p:cNvSpPr>
              <p:nvPr/>
            </p:nvSpPr>
            <p:spPr bwMode="auto">
              <a:xfrm>
                <a:off x="2281" y="1557"/>
                <a:ext cx="6" cy="11"/>
              </a:xfrm>
              <a:custGeom>
                <a:avLst/>
                <a:gdLst>
                  <a:gd name="T0" fmla="*/ 3 w 10"/>
                  <a:gd name="T1" fmla="*/ 9 h 19"/>
                  <a:gd name="T2" fmla="*/ 5 w 10"/>
                  <a:gd name="T3" fmla="*/ 16 h 19"/>
                  <a:gd name="T4" fmla="*/ 9 w 10"/>
                  <a:gd name="T5" fmla="*/ 16 h 19"/>
                  <a:gd name="T6" fmla="*/ 10 w 10"/>
                  <a:gd name="T7" fmla="*/ 9 h 19"/>
                  <a:gd name="T8" fmla="*/ 4 w 10"/>
                  <a:gd name="T9" fmla="*/ 3 h 19"/>
                  <a:gd name="T10" fmla="*/ 3 w 10"/>
                  <a:gd name="T11" fmla="*/ 9 h 19"/>
                </a:gdLst>
                <a:ahLst/>
                <a:cxnLst>
                  <a:cxn ang="0">
                    <a:pos x="T0" y="T1"/>
                  </a:cxn>
                  <a:cxn ang="0">
                    <a:pos x="T2" y="T3"/>
                  </a:cxn>
                  <a:cxn ang="0">
                    <a:pos x="T4" y="T5"/>
                  </a:cxn>
                  <a:cxn ang="0">
                    <a:pos x="T6" y="T7"/>
                  </a:cxn>
                  <a:cxn ang="0">
                    <a:pos x="T8" y="T9"/>
                  </a:cxn>
                  <a:cxn ang="0">
                    <a:pos x="T10" y="T11"/>
                  </a:cxn>
                </a:cxnLst>
                <a:rect l="0" t="0" r="r" b="b"/>
                <a:pathLst>
                  <a:path w="10" h="19">
                    <a:moveTo>
                      <a:pt x="3" y="9"/>
                    </a:moveTo>
                    <a:cubicBezTo>
                      <a:pt x="3" y="11"/>
                      <a:pt x="3" y="15"/>
                      <a:pt x="5" y="16"/>
                    </a:cubicBezTo>
                    <a:cubicBezTo>
                      <a:pt x="6" y="18"/>
                      <a:pt x="8" y="19"/>
                      <a:pt x="9" y="16"/>
                    </a:cubicBezTo>
                    <a:cubicBezTo>
                      <a:pt x="10" y="13"/>
                      <a:pt x="10" y="13"/>
                      <a:pt x="10" y="9"/>
                    </a:cubicBezTo>
                    <a:cubicBezTo>
                      <a:pt x="9" y="4"/>
                      <a:pt x="8" y="0"/>
                      <a:pt x="4" y="3"/>
                    </a:cubicBezTo>
                    <a:cubicBezTo>
                      <a:pt x="0" y="6"/>
                      <a:pt x="1" y="6"/>
                      <a:pt x="3" y="9"/>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Freeform 951">
                <a:extLst>
                  <a:ext uri="{FF2B5EF4-FFF2-40B4-BE49-F238E27FC236}">
                    <a16:creationId xmlns:a16="http://schemas.microsoft.com/office/drawing/2014/main" id="{3847297A-9D65-A4D4-3081-0DAAB969E84E}"/>
                  </a:ext>
                </a:extLst>
              </p:cNvPr>
              <p:cNvSpPr>
                <a:spLocks/>
              </p:cNvSpPr>
              <p:nvPr/>
            </p:nvSpPr>
            <p:spPr bwMode="auto">
              <a:xfrm>
                <a:off x="2290" y="1570"/>
                <a:ext cx="6" cy="7"/>
              </a:xfrm>
              <a:custGeom>
                <a:avLst/>
                <a:gdLst>
                  <a:gd name="T0" fmla="*/ 3 w 11"/>
                  <a:gd name="T1" fmla="*/ 3 h 11"/>
                  <a:gd name="T2" fmla="*/ 2 w 11"/>
                  <a:gd name="T3" fmla="*/ 7 h 11"/>
                  <a:gd name="T4" fmla="*/ 5 w 11"/>
                  <a:gd name="T5" fmla="*/ 10 h 11"/>
                  <a:gd name="T6" fmla="*/ 9 w 11"/>
                  <a:gd name="T7" fmla="*/ 8 h 11"/>
                  <a:gd name="T8" fmla="*/ 10 w 11"/>
                  <a:gd name="T9" fmla="*/ 3 h 11"/>
                  <a:gd name="T10" fmla="*/ 6 w 11"/>
                  <a:gd name="T11" fmla="*/ 0 h 11"/>
                  <a:gd name="T12" fmla="*/ 3 w 11"/>
                  <a:gd name="T13" fmla="*/ 3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3" y="3"/>
                    </a:moveTo>
                    <a:cubicBezTo>
                      <a:pt x="2" y="6"/>
                      <a:pt x="0" y="6"/>
                      <a:pt x="2" y="7"/>
                    </a:cubicBezTo>
                    <a:cubicBezTo>
                      <a:pt x="4" y="8"/>
                      <a:pt x="3" y="11"/>
                      <a:pt x="5" y="10"/>
                    </a:cubicBezTo>
                    <a:cubicBezTo>
                      <a:pt x="8" y="9"/>
                      <a:pt x="8" y="11"/>
                      <a:pt x="9" y="8"/>
                    </a:cubicBezTo>
                    <a:cubicBezTo>
                      <a:pt x="10" y="5"/>
                      <a:pt x="11" y="6"/>
                      <a:pt x="10" y="3"/>
                    </a:cubicBezTo>
                    <a:cubicBezTo>
                      <a:pt x="8" y="1"/>
                      <a:pt x="7" y="1"/>
                      <a:pt x="6" y="0"/>
                    </a:cubicBezTo>
                    <a:cubicBezTo>
                      <a:pt x="5" y="0"/>
                      <a:pt x="1" y="2"/>
                      <a:pt x="3" y="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 name="Freeform 952">
                <a:extLst>
                  <a:ext uri="{FF2B5EF4-FFF2-40B4-BE49-F238E27FC236}">
                    <a16:creationId xmlns:a16="http://schemas.microsoft.com/office/drawing/2014/main" id="{C42E8C1A-2C66-8F38-C77F-A9A8E32CAD74}"/>
                  </a:ext>
                </a:extLst>
              </p:cNvPr>
              <p:cNvSpPr>
                <a:spLocks/>
              </p:cNvSpPr>
              <p:nvPr/>
            </p:nvSpPr>
            <p:spPr bwMode="auto">
              <a:xfrm>
                <a:off x="2279" y="1576"/>
                <a:ext cx="5" cy="8"/>
              </a:xfrm>
              <a:custGeom>
                <a:avLst/>
                <a:gdLst>
                  <a:gd name="T0" fmla="*/ 2 w 8"/>
                  <a:gd name="T1" fmla="*/ 3 h 13"/>
                  <a:gd name="T2" fmla="*/ 2 w 8"/>
                  <a:gd name="T3" fmla="*/ 7 h 13"/>
                  <a:gd name="T4" fmla="*/ 5 w 8"/>
                  <a:gd name="T5" fmla="*/ 11 h 13"/>
                  <a:gd name="T6" fmla="*/ 7 w 8"/>
                  <a:gd name="T7" fmla="*/ 7 h 13"/>
                  <a:gd name="T8" fmla="*/ 7 w 8"/>
                  <a:gd name="T9" fmla="*/ 0 h 13"/>
                  <a:gd name="T10" fmla="*/ 2 w 8"/>
                  <a:gd name="T11" fmla="*/ 3 h 13"/>
                </a:gdLst>
                <a:ahLst/>
                <a:cxnLst>
                  <a:cxn ang="0">
                    <a:pos x="T0" y="T1"/>
                  </a:cxn>
                  <a:cxn ang="0">
                    <a:pos x="T2" y="T3"/>
                  </a:cxn>
                  <a:cxn ang="0">
                    <a:pos x="T4" y="T5"/>
                  </a:cxn>
                  <a:cxn ang="0">
                    <a:pos x="T6" y="T7"/>
                  </a:cxn>
                  <a:cxn ang="0">
                    <a:pos x="T8" y="T9"/>
                  </a:cxn>
                  <a:cxn ang="0">
                    <a:pos x="T10" y="T11"/>
                  </a:cxn>
                </a:cxnLst>
                <a:rect l="0" t="0" r="r" b="b"/>
                <a:pathLst>
                  <a:path w="8" h="13">
                    <a:moveTo>
                      <a:pt x="2" y="3"/>
                    </a:moveTo>
                    <a:cubicBezTo>
                      <a:pt x="2" y="5"/>
                      <a:pt x="0" y="4"/>
                      <a:pt x="2" y="7"/>
                    </a:cubicBezTo>
                    <a:cubicBezTo>
                      <a:pt x="3" y="11"/>
                      <a:pt x="4" y="13"/>
                      <a:pt x="5" y="11"/>
                    </a:cubicBezTo>
                    <a:cubicBezTo>
                      <a:pt x="7" y="9"/>
                      <a:pt x="6" y="11"/>
                      <a:pt x="7" y="7"/>
                    </a:cubicBezTo>
                    <a:cubicBezTo>
                      <a:pt x="8" y="4"/>
                      <a:pt x="8" y="0"/>
                      <a:pt x="7" y="0"/>
                    </a:cubicBezTo>
                    <a:cubicBezTo>
                      <a:pt x="5" y="1"/>
                      <a:pt x="0" y="1"/>
                      <a:pt x="2" y="3"/>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8" name="Freeform 953">
                <a:extLst>
                  <a:ext uri="{FF2B5EF4-FFF2-40B4-BE49-F238E27FC236}">
                    <a16:creationId xmlns:a16="http://schemas.microsoft.com/office/drawing/2014/main" id="{6380545D-7281-3F3C-7BCD-D50B0912340D}"/>
                  </a:ext>
                </a:extLst>
              </p:cNvPr>
              <p:cNvSpPr>
                <a:spLocks/>
              </p:cNvSpPr>
              <p:nvPr/>
            </p:nvSpPr>
            <p:spPr bwMode="auto">
              <a:xfrm>
                <a:off x="4778" y="2725"/>
                <a:ext cx="170" cy="105"/>
              </a:xfrm>
              <a:custGeom>
                <a:avLst/>
                <a:gdLst>
                  <a:gd name="T0" fmla="*/ 4 w 284"/>
                  <a:gd name="T1" fmla="*/ 150 h 175"/>
                  <a:gd name="T2" fmla="*/ 15 w 284"/>
                  <a:gd name="T3" fmla="*/ 145 h 175"/>
                  <a:gd name="T4" fmla="*/ 25 w 284"/>
                  <a:gd name="T5" fmla="*/ 137 h 175"/>
                  <a:gd name="T6" fmla="*/ 34 w 284"/>
                  <a:gd name="T7" fmla="*/ 128 h 175"/>
                  <a:gd name="T8" fmla="*/ 52 w 284"/>
                  <a:gd name="T9" fmla="*/ 121 h 175"/>
                  <a:gd name="T10" fmla="*/ 66 w 284"/>
                  <a:gd name="T11" fmla="*/ 115 h 175"/>
                  <a:gd name="T12" fmla="*/ 84 w 284"/>
                  <a:gd name="T13" fmla="*/ 105 h 175"/>
                  <a:gd name="T14" fmla="*/ 105 w 284"/>
                  <a:gd name="T15" fmla="*/ 96 h 175"/>
                  <a:gd name="T16" fmla="*/ 118 w 284"/>
                  <a:gd name="T17" fmla="*/ 89 h 175"/>
                  <a:gd name="T18" fmla="*/ 135 w 284"/>
                  <a:gd name="T19" fmla="*/ 79 h 175"/>
                  <a:gd name="T20" fmla="*/ 154 w 284"/>
                  <a:gd name="T21" fmla="*/ 72 h 175"/>
                  <a:gd name="T22" fmla="*/ 171 w 284"/>
                  <a:gd name="T23" fmla="*/ 66 h 175"/>
                  <a:gd name="T24" fmla="*/ 189 w 284"/>
                  <a:gd name="T25" fmla="*/ 49 h 175"/>
                  <a:gd name="T26" fmla="*/ 214 w 284"/>
                  <a:gd name="T27" fmla="*/ 33 h 175"/>
                  <a:gd name="T28" fmla="*/ 232 w 284"/>
                  <a:gd name="T29" fmla="*/ 19 h 175"/>
                  <a:gd name="T30" fmla="*/ 250 w 284"/>
                  <a:gd name="T31" fmla="*/ 3 h 175"/>
                  <a:gd name="T32" fmla="*/ 259 w 284"/>
                  <a:gd name="T33" fmla="*/ 5 h 175"/>
                  <a:gd name="T34" fmla="*/ 255 w 284"/>
                  <a:gd name="T35" fmla="*/ 10 h 175"/>
                  <a:gd name="T36" fmla="*/ 257 w 284"/>
                  <a:gd name="T37" fmla="*/ 15 h 175"/>
                  <a:gd name="T38" fmla="*/ 252 w 284"/>
                  <a:gd name="T39" fmla="*/ 24 h 175"/>
                  <a:gd name="T40" fmla="*/ 263 w 284"/>
                  <a:gd name="T41" fmla="*/ 20 h 175"/>
                  <a:gd name="T42" fmla="*/ 271 w 284"/>
                  <a:gd name="T43" fmla="*/ 13 h 175"/>
                  <a:gd name="T44" fmla="*/ 276 w 284"/>
                  <a:gd name="T45" fmla="*/ 18 h 175"/>
                  <a:gd name="T46" fmla="*/ 282 w 284"/>
                  <a:gd name="T47" fmla="*/ 18 h 175"/>
                  <a:gd name="T48" fmla="*/ 276 w 284"/>
                  <a:gd name="T49" fmla="*/ 25 h 175"/>
                  <a:gd name="T50" fmla="*/ 269 w 284"/>
                  <a:gd name="T51" fmla="*/ 27 h 175"/>
                  <a:gd name="T52" fmla="*/ 266 w 284"/>
                  <a:gd name="T53" fmla="*/ 37 h 175"/>
                  <a:gd name="T54" fmla="*/ 253 w 284"/>
                  <a:gd name="T55" fmla="*/ 49 h 175"/>
                  <a:gd name="T56" fmla="*/ 238 w 284"/>
                  <a:gd name="T57" fmla="*/ 57 h 175"/>
                  <a:gd name="T58" fmla="*/ 224 w 284"/>
                  <a:gd name="T59" fmla="*/ 68 h 175"/>
                  <a:gd name="T60" fmla="*/ 211 w 284"/>
                  <a:gd name="T61" fmla="*/ 75 h 175"/>
                  <a:gd name="T62" fmla="*/ 198 w 284"/>
                  <a:gd name="T63" fmla="*/ 82 h 175"/>
                  <a:gd name="T64" fmla="*/ 195 w 284"/>
                  <a:gd name="T65" fmla="*/ 90 h 175"/>
                  <a:gd name="T66" fmla="*/ 198 w 284"/>
                  <a:gd name="T67" fmla="*/ 96 h 175"/>
                  <a:gd name="T68" fmla="*/ 190 w 284"/>
                  <a:gd name="T69" fmla="*/ 97 h 175"/>
                  <a:gd name="T70" fmla="*/ 181 w 284"/>
                  <a:gd name="T71" fmla="*/ 95 h 175"/>
                  <a:gd name="T72" fmla="*/ 174 w 284"/>
                  <a:gd name="T73" fmla="*/ 98 h 175"/>
                  <a:gd name="T74" fmla="*/ 158 w 284"/>
                  <a:gd name="T75" fmla="*/ 105 h 175"/>
                  <a:gd name="T76" fmla="*/ 140 w 284"/>
                  <a:gd name="T77" fmla="*/ 112 h 175"/>
                  <a:gd name="T78" fmla="*/ 128 w 284"/>
                  <a:gd name="T79" fmla="*/ 123 h 175"/>
                  <a:gd name="T80" fmla="*/ 117 w 284"/>
                  <a:gd name="T81" fmla="*/ 133 h 175"/>
                  <a:gd name="T82" fmla="*/ 106 w 284"/>
                  <a:gd name="T83" fmla="*/ 146 h 175"/>
                  <a:gd name="T84" fmla="*/ 91 w 284"/>
                  <a:gd name="T85" fmla="*/ 153 h 175"/>
                  <a:gd name="T86" fmla="*/ 80 w 284"/>
                  <a:gd name="T87" fmla="*/ 161 h 175"/>
                  <a:gd name="T88" fmla="*/ 62 w 284"/>
                  <a:gd name="T89" fmla="*/ 167 h 175"/>
                  <a:gd name="T90" fmla="*/ 48 w 284"/>
                  <a:gd name="T91" fmla="*/ 172 h 175"/>
                  <a:gd name="T92" fmla="*/ 35 w 284"/>
                  <a:gd name="T93" fmla="*/ 172 h 175"/>
                  <a:gd name="T94" fmla="*/ 30 w 284"/>
                  <a:gd name="T95" fmla="*/ 169 h 175"/>
                  <a:gd name="T96" fmla="*/ 28 w 284"/>
                  <a:gd name="T97" fmla="*/ 165 h 175"/>
                  <a:gd name="T98" fmla="*/ 22 w 284"/>
                  <a:gd name="T99" fmla="*/ 163 h 175"/>
                  <a:gd name="T100" fmla="*/ 19 w 284"/>
                  <a:gd name="T101" fmla="*/ 160 h 175"/>
                  <a:gd name="T102" fmla="*/ 13 w 284"/>
                  <a:gd name="T103" fmla="*/ 162 h 175"/>
                  <a:gd name="T104" fmla="*/ 9 w 284"/>
                  <a:gd name="T105" fmla="*/ 163 h 175"/>
                  <a:gd name="T106" fmla="*/ 5 w 284"/>
                  <a:gd name="T107" fmla="*/ 161 h 175"/>
                  <a:gd name="T108" fmla="*/ 1 w 284"/>
                  <a:gd name="T109" fmla="*/ 160 h 175"/>
                  <a:gd name="T110" fmla="*/ 3 w 284"/>
                  <a:gd name="T111" fmla="*/ 156 h 175"/>
                  <a:gd name="T112" fmla="*/ 1 w 284"/>
                  <a:gd name="T113" fmla="*/ 152 h 175"/>
                  <a:gd name="T114" fmla="*/ 4 w 284"/>
                  <a:gd name="T115" fmla="*/ 15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4" h="175">
                    <a:moveTo>
                      <a:pt x="4" y="150"/>
                    </a:moveTo>
                    <a:cubicBezTo>
                      <a:pt x="11" y="147"/>
                      <a:pt x="9" y="148"/>
                      <a:pt x="15" y="145"/>
                    </a:cubicBezTo>
                    <a:cubicBezTo>
                      <a:pt x="21" y="142"/>
                      <a:pt x="19" y="138"/>
                      <a:pt x="25" y="137"/>
                    </a:cubicBezTo>
                    <a:cubicBezTo>
                      <a:pt x="31" y="136"/>
                      <a:pt x="24" y="131"/>
                      <a:pt x="34" y="128"/>
                    </a:cubicBezTo>
                    <a:cubicBezTo>
                      <a:pt x="45" y="126"/>
                      <a:pt x="44" y="121"/>
                      <a:pt x="52" y="121"/>
                    </a:cubicBezTo>
                    <a:cubicBezTo>
                      <a:pt x="59" y="120"/>
                      <a:pt x="61" y="119"/>
                      <a:pt x="66" y="115"/>
                    </a:cubicBezTo>
                    <a:cubicBezTo>
                      <a:pt x="70" y="112"/>
                      <a:pt x="72" y="106"/>
                      <a:pt x="84" y="105"/>
                    </a:cubicBezTo>
                    <a:cubicBezTo>
                      <a:pt x="97" y="103"/>
                      <a:pt x="96" y="101"/>
                      <a:pt x="105" y="96"/>
                    </a:cubicBezTo>
                    <a:cubicBezTo>
                      <a:pt x="114" y="92"/>
                      <a:pt x="106" y="92"/>
                      <a:pt x="118" y="89"/>
                    </a:cubicBezTo>
                    <a:cubicBezTo>
                      <a:pt x="129" y="85"/>
                      <a:pt x="123" y="82"/>
                      <a:pt x="135" y="79"/>
                    </a:cubicBezTo>
                    <a:cubicBezTo>
                      <a:pt x="147" y="75"/>
                      <a:pt x="146" y="74"/>
                      <a:pt x="154" y="72"/>
                    </a:cubicBezTo>
                    <a:cubicBezTo>
                      <a:pt x="161" y="70"/>
                      <a:pt x="161" y="72"/>
                      <a:pt x="171" y="66"/>
                    </a:cubicBezTo>
                    <a:cubicBezTo>
                      <a:pt x="181" y="60"/>
                      <a:pt x="176" y="55"/>
                      <a:pt x="189" y="49"/>
                    </a:cubicBezTo>
                    <a:cubicBezTo>
                      <a:pt x="202" y="43"/>
                      <a:pt x="201" y="40"/>
                      <a:pt x="214" y="33"/>
                    </a:cubicBezTo>
                    <a:cubicBezTo>
                      <a:pt x="226" y="25"/>
                      <a:pt x="228" y="25"/>
                      <a:pt x="232" y="19"/>
                    </a:cubicBezTo>
                    <a:cubicBezTo>
                      <a:pt x="235" y="12"/>
                      <a:pt x="240" y="6"/>
                      <a:pt x="250" y="3"/>
                    </a:cubicBezTo>
                    <a:cubicBezTo>
                      <a:pt x="259" y="0"/>
                      <a:pt x="261" y="3"/>
                      <a:pt x="259" y="5"/>
                    </a:cubicBezTo>
                    <a:cubicBezTo>
                      <a:pt x="256" y="6"/>
                      <a:pt x="253" y="9"/>
                      <a:pt x="255" y="10"/>
                    </a:cubicBezTo>
                    <a:cubicBezTo>
                      <a:pt x="257" y="12"/>
                      <a:pt x="260" y="12"/>
                      <a:pt x="257" y="15"/>
                    </a:cubicBezTo>
                    <a:cubicBezTo>
                      <a:pt x="254" y="19"/>
                      <a:pt x="248" y="24"/>
                      <a:pt x="252" y="24"/>
                    </a:cubicBezTo>
                    <a:cubicBezTo>
                      <a:pt x="257" y="25"/>
                      <a:pt x="259" y="23"/>
                      <a:pt x="263" y="20"/>
                    </a:cubicBezTo>
                    <a:cubicBezTo>
                      <a:pt x="267" y="17"/>
                      <a:pt x="269" y="15"/>
                      <a:pt x="271" y="13"/>
                    </a:cubicBezTo>
                    <a:cubicBezTo>
                      <a:pt x="273" y="12"/>
                      <a:pt x="274" y="22"/>
                      <a:pt x="276" y="18"/>
                    </a:cubicBezTo>
                    <a:cubicBezTo>
                      <a:pt x="277" y="14"/>
                      <a:pt x="284" y="14"/>
                      <a:pt x="282" y="18"/>
                    </a:cubicBezTo>
                    <a:cubicBezTo>
                      <a:pt x="280" y="21"/>
                      <a:pt x="278" y="25"/>
                      <a:pt x="276" y="25"/>
                    </a:cubicBezTo>
                    <a:cubicBezTo>
                      <a:pt x="273" y="25"/>
                      <a:pt x="267" y="24"/>
                      <a:pt x="269" y="27"/>
                    </a:cubicBezTo>
                    <a:cubicBezTo>
                      <a:pt x="271" y="31"/>
                      <a:pt x="271" y="32"/>
                      <a:pt x="266" y="37"/>
                    </a:cubicBezTo>
                    <a:cubicBezTo>
                      <a:pt x="261" y="43"/>
                      <a:pt x="258" y="43"/>
                      <a:pt x="253" y="49"/>
                    </a:cubicBezTo>
                    <a:cubicBezTo>
                      <a:pt x="248" y="54"/>
                      <a:pt x="244" y="52"/>
                      <a:pt x="238" y="57"/>
                    </a:cubicBezTo>
                    <a:cubicBezTo>
                      <a:pt x="232" y="63"/>
                      <a:pt x="227" y="64"/>
                      <a:pt x="224" y="68"/>
                    </a:cubicBezTo>
                    <a:cubicBezTo>
                      <a:pt x="220" y="72"/>
                      <a:pt x="217" y="70"/>
                      <a:pt x="211" y="75"/>
                    </a:cubicBezTo>
                    <a:cubicBezTo>
                      <a:pt x="205" y="80"/>
                      <a:pt x="199" y="77"/>
                      <a:pt x="198" y="82"/>
                    </a:cubicBezTo>
                    <a:cubicBezTo>
                      <a:pt x="197" y="87"/>
                      <a:pt x="193" y="89"/>
                      <a:pt x="195" y="90"/>
                    </a:cubicBezTo>
                    <a:cubicBezTo>
                      <a:pt x="196" y="92"/>
                      <a:pt x="201" y="94"/>
                      <a:pt x="198" y="96"/>
                    </a:cubicBezTo>
                    <a:cubicBezTo>
                      <a:pt x="195" y="97"/>
                      <a:pt x="196" y="97"/>
                      <a:pt x="190" y="97"/>
                    </a:cubicBezTo>
                    <a:cubicBezTo>
                      <a:pt x="184" y="96"/>
                      <a:pt x="184" y="92"/>
                      <a:pt x="181" y="95"/>
                    </a:cubicBezTo>
                    <a:cubicBezTo>
                      <a:pt x="179" y="99"/>
                      <a:pt x="179" y="94"/>
                      <a:pt x="174" y="98"/>
                    </a:cubicBezTo>
                    <a:cubicBezTo>
                      <a:pt x="169" y="102"/>
                      <a:pt x="164" y="101"/>
                      <a:pt x="158" y="105"/>
                    </a:cubicBezTo>
                    <a:cubicBezTo>
                      <a:pt x="152" y="109"/>
                      <a:pt x="143" y="108"/>
                      <a:pt x="140" y="112"/>
                    </a:cubicBezTo>
                    <a:cubicBezTo>
                      <a:pt x="137" y="116"/>
                      <a:pt x="130" y="120"/>
                      <a:pt x="128" y="123"/>
                    </a:cubicBezTo>
                    <a:cubicBezTo>
                      <a:pt x="127" y="126"/>
                      <a:pt x="119" y="129"/>
                      <a:pt x="117" y="133"/>
                    </a:cubicBezTo>
                    <a:cubicBezTo>
                      <a:pt x="116" y="137"/>
                      <a:pt x="111" y="139"/>
                      <a:pt x="106" y="146"/>
                    </a:cubicBezTo>
                    <a:cubicBezTo>
                      <a:pt x="101" y="152"/>
                      <a:pt x="97" y="150"/>
                      <a:pt x="91" y="153"/>
                    </a:cubicBezTo>
                    <a:cubicBezTo>
                      <a:pt x="85" y="156"/>
                      <a:pt x="85" y="158"/>
                      <a:pt x="80" y="161"/>
                    </a:cubicBezTo>
                    <a:cubicBezTo>
                      <a:pt x="74" y="165"/>
                      <a:pt x="66" y="164"/>
                      <a:pt x="62" y="167"/>
                    </a:cubicBezTo>
                    <a:cubicBezTo>
                      <a:pt x="59" y="170"/>
                      <a:pt x="53" y="170"/>
                      <a:pt x="48" y="172"/>
                    </a:cubicBezTo>
                    <a:cubicBezTo>
                      <a:pt x="43" y="175"/>
                      <a:pt x="41" y="173"/>
                      <a:pt x="35" y="172"/>
                    </a:cubicBezTo>
                    <a:cubicBezTo>
                      <a:pt x="30" y="171"/>
                      <a:pt x="29" y="171"/>
                      <a:pt x="30" y="169"/>
                    </a:cubicBezTo>
                    <a:cubicBezTo>
                      <a:pt x="31" y="167"/>
                      <a:pt x="31" y="165"/>
                      <a:pt x="28" y="165"/>
                    </a:cubicBezTo>
                    <a:cubicBezTo>
                      <a:pt x="25" y="165"/>
                      <a:pt x="22" y="165"/>
                      <a:pt x="22" y="163"/>
                    </a:cubicBezTo>
                    <a:cubicBezTo>
                      <a:pt x="22" y="161"/>
                      <a:pt x="20" y="158"/>
                      <a:pt x="19" y="160"/>
                    </a:cubicBezTo>
                    <a:cubicBezTo>
                      <a:pt x="17" y="162"/>
                      <a:pt x="15" y="161"/>
                      <a:pt x="13" y="162"/>
                    </a:cubicBezTo>
                    <a:cubicBezTo>
                      <a:pt x="11" y="164"/>
                      <a:pt x="11" y="164"/>
                      <a:pt x="9" y="163"/>
                    </a:cubicBezTo>
                    <a:cubicBezTo>
                      <a:pt x="7" y="162"/>
                      <a:pt x="8" y="161"/>
                      <a:pt x="5" y="161"/>
                    </a:cubicBezTo>
                    <a:cubicBezTo>
                      <a:pt x="2" y="161"/>
                      <a:pt x="0" y="162"/>
                      <a:pt x="1" y="160"/>
                    </a:cubicBezTo>
                    <a:cubicBezTo>
                      <a:pt x="2" y="158"/>
                      <a:pt x="5" y="158"/>
                      <a:pt x="3" y="156"/>
                    </a:cubicBezTo>
                    <a:cubicBezTo>
                      <a:pt x="2" y="153"/>
                      <a:pt x="0" y="153"/>
                      <a:pt x="1" y="152"/>
                    </a:cubicBezTo>
                    <a:cubicBezTo>
                      <a:pt x="2" y="151"/>
                      <a:pt x="3" y="151"/>
                      <a:pt x="4" y="150"/>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9" name="Freeform 954">
                <a:extLst>
                  <a:ext uri="{FF2B5EF4-FFF2-40B4-BE49-F238E27FC236}">
                    <a16:creationId xmlns:a16="http://schemas.microsoft.com/office/drawing/2014/main" id="{68DF4F98-ED7D-C2A1-4F82-7BD5EF31F9F3}"/>
                  </a:ext>
                </a:extLst>
              </p:cNvPr>
              <p:cNvSpPr>
                <a:spLocks/>
              </p:cNvSpPr>
              <p:nvPr/>
            </p:nvSpPr>
            <p:spPr bwMode="auto">
              <a:xfrm>
                <a:off x="4948" y="2624"/>
                <a:ext cx="99" cy="124"/>
              </a:xfrm>
              <a:custGeom>
                <a:avLst/>
                <a:gdLst>
                  <a:gd name="T0" fmla="*/ 9 w 165"/>
                  <a:gd name="T1" fmla="*/ 187 h 207"/>
                  <a:gd name="T2" fmla="*/ 30 w 165"/>
                  <a:gd name="T3" fmla="*/ 170 h 207"/>
                  <a:gd name="T4" fmla="*/ 30 w 165"/>
                  <a:gd name="T5" fmla="*/ 152 h 207"/>
                  <a:gd name="T6" fmla="*/ 30 w 165"/>
                  <a:gd name="T7" fmla="*/ 130 h 207"/>
                  <a:gd name="T8" fmla="*/ 53 w 165"/>
                  <a:gd name="T9" fmla="*/ 115 h 207"/>
                  <a:gd name="T10" fmla="*/ 67 w 165"/>
                  <a:gd name="T11" fmla="*/ 103 h 207"/>
                  <a:gd name="T12" fmla="*/ 74 w 165"/>
                  <a:gd name="T13" fmla="*/ 88 h 207"/>
                  <a:gd name="T14" fmla="*/ 83 w 165"/>
                  <a:gd name="T15" fmla="*/ 75 h 207"/>
                  <a:gd name="T16" fmla="*/ 76 w 165"/>
                  <a:gd name="T17" fmla="*/ 67 h 207"/>
                  <a:gd name="T18" fmla="*/ 86 w 165"/>
                  <a:gd name="T19" fmla="*/ 54 h 207"/>
                  <a:gd name="T20" fmla="*/ 79 w 165"/>
                  <a:gd name="T21" fmla="*/ 54 h 207"/>
                  <a:gd name="T22" fmla="*/ 76 w 165"/>
                  <a:gd name="T23" fmla="*/ 36 h 207"/>
                  <a:gd name="T24" fmla="*/ 75 w 165"/>
                  <a:gd name="T25" fmla="*/ 20 h 207"/>
                  <a:gd name="T26" fmla="*/ 76 w 165"/>
                  <a:gd name="T27" fmla="*/ 3 h 207"/>
                  <a:gd name="T28" fmla="*/ 85 w 165"/>
                  <a:gd name="T29" fmla="*/ 12 h 207"/>
                  <a:gd name="T30" fmla="*/ 101 w 165"/>
                  <a:gd name="T31" fmla="*/ 23 h 207"/>
                  <a:gd name="T32" fmla="*/ 99 w 165"/>
                  <a:gd name="T33" fmla="*/ 40 h 207"/>
                  <a:gd name="T34" fmla="*/ 94 w 165"/>
                  <a:gd name="T35" fmla="*/ 57 h 207"/>
                  <a:gd name="T36" fmla="*/ 93 w 165"/>
                  <a:gd name="T37" fmla="*/ 71 h 207"/>
                  <a:gd name="T38" fmla="*/ 97 w 165"/>
                  <a:gd name="T39" fmla="*/ 77 h 207"/>
                  <a:gd name="T40" fmla="*/ 107 w 165"/>
                  <a:gd name="T41" fmla="*/ 60 h 207"/>
                  <a:gd name="T42" fmla="*/ 107 w 165"/>
                  <a:gd name="T43" fmla="*/ 82 h 207"/>
                  <a:gd name="T44" fmla="*/ 117 w 165"/>
                  <a:gd name="T45" fmla="*/ 98 h 207"/>
                  <a:gd name="T46" fmla="*/ 143 w 165"/>
                  <a:gd name="T47" fmla="*/ 93 h 207"/>
                  <a:gd name="T48" fmla="*/ 160 w 165"/>
                  <a:gd name="T49" fmla="*/ 94 h 207"/>
                  <a:gd name="T50" fmla="*/ 146 w 165"/>
                  <a:gd name="T51" fmla="*/ 110 h 207"/>
                  <a:gd name="T52" fmla="*/ 133 w 165"/>
                  <a:gd name="T53" fmla="*/ 120 h 207"/>
                  <a:gd name="T54" fmla="*/ 120 w 165"/>
                  <a:gd name="T55" fmla="*/ 135 h 207"/>
                  <a:gd name="T56" fmla="*/ 108 w 165"/>
                  <a:gd name="T57" fmla="*/ 132 h 207"/>
                  <a:gd name="T58" fmla="*/ 90 w 165"/>
                  <a:gd name="T59" fmla="*/ 143 h 207"/>
                  <a:gd name="T60" fmla="*/ 80 w 165"/>
                  <a:gd name="T61" fmla="*/ 159 h 207"/>
                  <a:gd name="T62" fmla="*/ 65 w 165"/>
                  <a:gd name="T63" fmla="*/ 166 h 207"/>
                  <a:gd name="T64" fmla="*/ 51 w 165"/>
                  <a:gd name="T65" fmla="*/ 179 h 207"/>
                  <a:gd name="T66" fmla="*/ 36 w 165"/>
                  <a:gd name="T67" fmla="*/ 188 h 207"/>
                  <a:gd name="T68" fmla="*/ 22 w 165"/>
                  <a:gd name="T69" fmla="*/ 200 h 207"/>
                  <a:gd name="T70" fmla="*/ 9 w 165"/>
                  <a:gd name="T71" fmla="*/ 202 h 207"/>
                  <a:gd name="T72" fmla="*/ 1 w 165"/>
                  <a:gd name="T73" fmla="*/ 19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207">
                    <a:moveTo>
                      <a:pt x="1" y="192"/>
                    </a:moveTo>
                    <a:cubicBezTo>
                      <a:pt x="2" y="189"/>
                      <a:pt x="4" y="190"/>
                      <a:pt x="9" y="187"/>
                    </a:cubicBezTo>
                    <a:cubicBezTo>
                      <a:pt x="15" y="183"/>
                      <a:pt x="13" y="183"/>
                      <a:pt x="20" y="178"/>
                    </a:cubicBezTo>
                    <a:cubicBezTo>
                      <a:pt x="27" y="173"/>
                      <a:pt x="26" y="174"/>
                      <a:pt x="30" y="170"/>
                    </a:cubicBezTo>
                    <a:cubicBezTo>
                      <a:pt x="35" y="166"/>
                      <a:pt x="40" y="166"/>
                      <a:pt x="37" y="161"/>
                    </a:cubicBezTo>
                    <a:cubicBezTo>
                      <a:pt x="33" y="156"/>
                      <a:pt x="34" y="154"/>
                      <a:pt x="30" y="152"/>
                    </a:cubicBezTo>
                    <a:cubicBezTo>
                      <a:pt x="26" y="150"/>
                      <a:pt x="18" y="146"/>
                      <a:pt x="20" y="139"/>
                    </a:cubicBezTo>
                    <a:cubicBezTo>
                      <a:pt x="21" y="132"/>
                      <a:pt x="23" y="130"/>
                      <a:pt x="30" y="130"/>
                    </a:cubicBezTo>
                    <a:cubicBezTo>
                      <a:pt x="36" y="130"/>
                      <a:pt x="39" y="130"/>
                      <a:pt x="44" y="126"/>
                    </a:cubicBezTo>
                    <a:cubicBezTo>
                      <a:pt x="49" y="122"/>
                      <a:pt x="50" y="118"/>
                      <a:pt x="53" y="115"/>
                    </a:cubicBezTo>
                    <a:cubicBezTo>
                      <a:pt x="57" y="112"/>
                      <a:pt x="58" y="108"/>
                      <a:pt x="61" y="107"/>
                    </a:cubicBezTo>
                    <a:cubicBezTo>
                      <a:pt x="64" y="105"/>
                      <a:pt x="67" y="108"/>
                      <a:pt x="67" y="103"/>
                    </a:cubicBezTo>
                    <a:cubicBezTo>
                      <a:pt x="67" y="97"/>
                      <a:pt x="68" y="97"/>
                      <a:pt x="70" y="95"/>
                    </a:cubicBezTo>
                    <a:cubicBezTo>
                      <a:pt x="72" y="94"/>
                      <a:pt x="74" y="89"/>
                      <a:pt x="74" y="88"/>
                    </a:cubicBezTo>
                    <a:cubicBezTo>
                      <a:pt x="74" y="86"/>
                      <a:pt x="73" y="84"/>
                      <a:pt x="76" y="80"/>
                    </a:cubicBezTo>
                    <a:cubicBezTo>
                      <a:pt x="80" y="76"/>
                      <a:pt x="79" y="77"/>
                      <a:pt x="83" y="75"/>
                    </a:cubicBezTo>
                    <a:cubicBezTo>
                      <a:pt x="87" y="73"/>
                      <a:pt x="87" y="71"/>
                      <a:pt x="84" y="71"/>
                    </a:cubicBezTo>
                    <a:cubicBezTo>
                      <a:pt x="81" y="71"/>
                      <a:pt x="76" y="69"/>
                      <a:pt x="76" y="67"/>
                    </a:cubicBezTo>
                    <a:cubicBezTo>
                      <a:pt x="77" y="64"/>
                      <a:pt x="78" y="61"/>
                      <a:pt x="82" y="61"/>
                    </a:cubicBezTo>
                    <a:cubicBezTo>
                      <a:pt x="86" y="60"/>
                      <a:pt x="84" y="57"/>
                      <a:pt x="86" y="54"/>
                    </a:cubicBezTo>
                    <a:cubicBezTo>
                      <a:pt x="88" y="51"/>
                      <a:pt x="90" y="47"/>
                      <a:pt x="86" y="50"/>
                    </a:cubicBezTo>
                    <a:cubicBezTo>
                      <a:pt x="82" y="53"/>
                      <a:pt x="82" y="58"/>
                      <a:pt x="79" y="54"/>
                    </a:cubicBezTo>
                    <a:cubicBezTo>
                      <a:pt x="75" y="50"/>
                      <a:pt x="75" y="50"/>
                      <a:pt x="76" y="46"/>
                    </a:cubicBezTo>
                    <a:cubicBezTo>
                      <a:pt x="76" y="43"/>
                      <a:pt x="75" y="40"/>
                      <a:pt x="76" y="36"/>
                    </a:cubicBezTo>
                    <a:cubicBezTo>
                      <a:pt x="76" y="32"/>
                      <a:pt x="76" y="30"/>
                      <a:pt x="75" y="27"/>
                    </a:cubicBezTo>
                    <a:cubicBezTo>
                      <a:pt x="74" y="23"/>
                      <a:pt x="72" y="22"/>
                      <a:pt x="75" y="20"/>
                    </a:cubicBezTo>
                    <a:cubicBezTo>
                      <a:pt x="78" y="19"/>
                      <a:pt x="80" y="18"/>
                      <a:pt x="79" y="13"/>
                    </a:cubicBezTo>
                    <a:cubicBezTo>
                      <a:pt x="78" y="9"/>
                      <a:pt x="72" y="6"/>
                      <a:pt x="76" y="3"/>
                    </a:cubicBezTo>
                    <a:cubicBezTo>
                      <a:pt x="81" y="0"/>
                      <a:pt x="84" y="1"/>
                      <a:pt x="84" y="4"/>
                    </a:cubicBezTo>
                    <a:cubicBezTo>
                      <a:pt x="84" y="7"/>
                      <a:pt x="82" y="9"/>
                      <a:pt x="85" y="12"/>
                    </a:cubicBezTo>
                    <a:cubicBezTo>
                      <a:pt x="88" y="14"/>
                      <a:pt x="89" y="15"/>
                      <a:pt x="95" y="17"/>
                    </a:cubicBezTo>
                    <a:cubicBezTo>
                      <a:pt x="101" y="19"/>
                      <a:pt x="98" y="22"/>
                      <a:pt x="101" y="23"/>
                    </a:cubicBezTo>
                    <a:cubicBezTo>
                      <a:pt x="103" y="24"/>
                      <a:pt x="107" y="24"/>
                      <a:pt x="104" y="30"/>
                    </a:cubicBezTo>
                    <a:cubicBezTo>
                      <a:pt x="101" y="36"/>
                      <a:pt x="105" y="39"/>
                      <a:pt x="99" y="40"/>
                    </a:cubicBezTo>
                    <a:cubicBezTo>
                      <a:pt x="94" y="42"/>
                      <a:pt x="95" y="49"/>
                      <a:pt x="97" y="51"/>
                    </a:cubicBezTo>
                    <a:cubicBezTo>
                      <a:pt x="99" y="54"/>
                      <a:pt x="96" y="53"/>
                      <a:pt x="94" y="57"/>
                    </a:cubicBezTo>
                    <a:cubicBezTo>
                      <a:pt x="92" y="61"/>
                      <a:pt x="88" y="63"/>
                      <a:pt x="90" y="66"/>
                    </a:cubicBezTo>
                    <a:cubicBezTo>
                      <a:pt x="92" y="69"/>
                      <a:pt x="91" y="73"/>
                      <a:pt x="93" y="71"/>
                    </a:cubicBezTo>
                    <a:cubicBezTo>
                      <a:pt x="95" y="68"/>
                      <a:pt x="97" y="65"/>
                      <a:pt x="98" y="68"/>
                    </a:cubicBezTo>
                    <a:cubicBezTo>
                      <a:pt x="98" y="70"/>
                      <a:pt x="93" y="77"/>
                      <a:pt x="97" y="77"/>
                    </a:cubicBezTo>
                    <a:cubicBezTo>
                      <a:pt x="100" y="76"/>
                      <a:pt x="101" y="74"/>
                      <a:pt x="104" y="70"/>
                    </a:cubicBezTo>
                    <a:cubicBezTo>
                      <a:pt x="107" y="65"/>
                      <a:pt x="105" y="57"/>
                      <a:pt x="107" y="60"/>
                    </a:cubicBezTo>
                    <a:cubicBezTo>
                      <a:pt x="109" y="63"/>
                      <a:pt x="113" y="65"/>
                      <a:pt x="111" y="69"/>
                    </a:cubicBezTo>
                    <a:cubicBezTo>
                      <a:pt x="110" y="74"/>
                      <a:pt x="108" y="77"/>
                      <a:pt x="107" y="82"/>
                    </a:cubicBezTo>
                    <a:cubicBezTo>
                      <a:pt x="106" y="87"/>
                      <a:pt x="100" y="87"/>
                      <a:pt x="105" y="91"/>
                    </a:cubicBezTo>
                    <a:cubicBezTo>
                      <a:pt x="110" y="94"/>
                      <a:pt x="111" y="96"/>
                      <a:pt x="117" y="98"/>
                    </a:cubicBezTo>
                    <a:cubicBezTo>
                      <a:pt x="123" y="99"/>
                      <a:pt x="131" y="101"/>
                      <a:pt x="134" y="99"/>
                    </a:cubicBezTo>
                    <a:cubicBezTo>
                      <a:pt x="137" y="96"/>
                      <a:pt x="139" y="95"/>
                      <a:pt x="143" y="93"/>
                    </a:cubicBezTo>
                    <a:cubicBezTo>
                      <a:pt x="147" y="92"/>
                      <a:pt x="149" y="89"/>
                      <a:pt x="153" y="89"/>
                    </a:cubicBezTo>
                    <a:cubicBezTo>
                      <a:pt x="157" y="89"/>
                      <a:pt x="165" y="90"/>
                      <a:pt x="160" y="94"/>
                    </a:cubicBezTo>
                    <a:cubicBezTo>
                      <a:pt x="155" y="98"/>
                      <a:pt x="153" y="96"/>
                      <a:pt x="151" y="101"/>
                    </a:cubicBezTo>
                    <a:cubicBezTo>
                      <a:pt x="150" y="106"/>
                      <a:pt x="148" y="107"/>
                      <a:pt x="146" y="110"/>
                    </a:cubicBezTo>
                    <a:cubicBezTo>
                      <a:pt x="145" y="113"/>
                      <a:pt x="142" y="113"/>
                      <a:pt x="140" y="116"/>
                    </a:cubicBezTo>
                    <a:cubicBezTo>
                      <a:pt x="138" y="118"/>
                      <a:pt x="136" y="118"/>
                      <a:pt x="133" y="120"/>
                    </a:cubicBezTo>
                    <a:cubicBezTo>
                      <a:pt x="130" y="122"/>
                      <a:pt x="127" y="121"/>
                      <a:pt x="125" y="124"/>
                    </a:cubicBezTo>
                    <a:cubicBezTo>
                      <a:pt x="124" y="128"/>
                      <a:pt x="120" y="131"/>
                      <a:pt x="120" y="135"/>
                    </a:cubicBezTo>
                    <a:cubicBezTo>
                      <a:pt x="120" y="139"/>
                      <a:pt x="120" y="140"/>
                      <a:pt x="116" y="135"/>
                    </a:cubicBezTo>
                    <a:cubicBezTo>
                      <a:pt x="113" y="130"/>
                      <a:pt x="114" y="130"/>
                      <a:pt x="108" y="132"/>
                    </a:cubicBezTo>
                    <a:cubicBezTo>
                      <a:pt x="103" y="134"/>
                      <a:pt x="103" y="133"/>
                      <a:pt x="99" y="136"/>
                    </a:cubicBezTo>
                    <a:cubicBezTo>
                      <a:pt x="95" y="139"/>
                      <a:pt x="90" y="140"/>
                      <a:pt x="90" y="143"/>
                    </a:cubicBezTo>
                    <a:cubicBezTo>
                      <a:pt x="89" y="147"/>
                      <a:pt x="90" y="146"/>
                      <a:pt x="87" y="151"/>
                    </a:cubicBezTo>
                    <a:cubicBezTo>
                      <a:pt x="84" y="156"/>
                      <a:pt x="83" y="156"/>
                      <a:pt x="80" y="159"/>
                    </a:cubicBezTo>
                    <a:cubicBezTo>
                      <a:pt x="77" y="161"/>
                      <a:pt x="75" y="164"/>
                      <a:pt x="72" y="164"/>
                    </a:cubicBezTo>
                    <a:cubicBezTo>
                      <a:pt x="68" y="165"/>
                      <a:pt x="66" y="163"/>
                      <a:pt x="65" y="166"/>
                    </a:cubicBezTo>
                    <a:cubicBezTo>
                      <a:pt x="63" y="168"/>
                      <a:pt x="60" y="171"/>
                      <a:pt x="57" y="173"/>
                    </a:cubicBezTo>
                    <a:cubicBezTo>
                      <a:pt x="54" y="176"/>
                      <a:pt x="53" y="177"/>
                      <a:pt x="51" y="179"/>
                    </a:cubicBezTo>
                    <a:cubicBezTo>
                      <a:pt x="48" y="181"/>
                      <a:pt x="46" y="183"/>
                      <a:pt x="44" y="184"/>
                    </a:cubicBezTo>
                    <a:cubicBezTo>
                      <a:pt x="42" y="185"/>
                      <a:pt x="42" y="186"/>
                      <a:pt x="36" y="188"/>
                    </a:cubicBezTo>
                    <a:cubicBezTo>
                      <a:pt x="30" y="191"/>
                      <a:pt x="30" y="192"/>
                      <a:pt x="28" y="195"/>
                    </a:cubicBezTo>
                    <a:cubicBezTo>
                      <a:pt x="26" y="198"/>
                      <a:pt x="26" y="198"/>
                      <a:pt x="22" y="200"/>
                    </a:cubicBezTo>
                    <a:cubicBezTo>
                      <a:pt x="18" y="202"/>
                      <a:pt x="19" y="203"/>
                      <a:pt x="14" y="204"/>
                    </a:cubicBezTo>
                    <a:cubicBezTo>
                      <a:pt x="10" y="204"/>
                      <a:pt x="9" y="207"/>
                      <a:pt x="9" y="202"/>
                    </a:cubicBezTo>
                    <a:cubicBezTo>
                      <a:pt x="9" y="197"/>
                      <a:pt x="10" y="196"/>
                      <a:pt x="7" y="196"/>
                    </a:cubicBezTo>
                    <a:cubicBezTo>
                      <a:pt x="4" y="196"/>
                      <a:pt x="0" y="197"/>
                      <a:pt x="1" y="192"/>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0" name="Freeform 955">
                <a:extLst>
                  <a:ext uri="{FF2B5EF4-FFF2-40B4-BE49-F238E27FC236}">
                    <a16:creationId xmlns:a16="http://schemas.microsoft.com/office/drawing/2014/main" id="{FF9B5953-8C2C-639D-4ADE-D61A494989C4}"/>
                  </a:ext>
                </a:extLst>
              </p:cNvPr>
              <p:cNvSpPr>
                <a:spLocks/>
              </p:cNvSpPr>
              <p:nvPr/>
            </p:nvSpPr>
            <p:spPr bwMode="auto">
              <a:xfrm>
                <a:off x="5030" y="2780"/>
                <a:ext cx="12" cy="8"/>
              </a:xfrm>
              <a:custGeom>
                <a:avLst/>
                <a:gdLst>
                  <a:gd name="T0" fmla="*/ 6 w 20"/>
                  <a:gd name="T1" fmla="*/ 3 h 14"/>
                  <a:gd name="T2" fmla="*/ 6 w 20"/>
                  <a:gd name="T3" fmla="*/ 8 h 14"/>
                  <a:gd name="T4" fmla="*/ 4 w 20"/>
                  <a:gd name="T5" fmla="*/ 13 h 14"/>
                  <a:gd name="T6" fmla="*/ 11 w 20"/>
                  <a:gd name="T7" fmla="*/ 10 h 14"/>
                  <a:gd name="T8" fmla="*/ 14 w 20"/>
                  <a:gd name="T9" fmla="*/ 6 h 14"/>
                  <a:gd name="T10" fmla="*/ 18 w 20"/>
                  <a:gd name="T11" fmla="*/ 1 h 14"/>
                  <a:gd name="T12" fmla="*/ 13 w 20"/>
                  <a:gd name="T13" fmla="*/ 1 h 14"/>
                  <a:gd name="T14" fmla="*/ 6 w 20"/>
                  <a:gd name="T15" fmla="*/ 1 h 14"/>
                  <a:gd name="T16" fmla="*/ 6 w 20"/>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4">
                    <a:moveTo>
                      <a:pt x="6" y="3"/>
                    </a:moveTo>
                    <a:cubicBezTo>
                      <a:pt x="7" y="7"/>
                      <a:pt x="7" y="7"/>
                      <a:pt x="6" y="8"/>
                    </a:cubicBezTo>
                    <a:cubicBezTo>
                      <a:pt x="5" y="9"/>
                      <a:pt x="0" y="13"/>
                      <a:pt x="4" y="13"/>
                    </a:cubicBezTo>
                    <a:cubicBezTo>
                      <a:pt x="8" y="14"/>
                      <a:pt x="8" y="12"/>
                      <a:pt x="11" y="10"/>
                    </a:cubicBezTo>
                    <a:cubicBezTo>
                      <a:pt x="14" y="9"/>
                      <a:pt x="12" y="8"/>
                      <a:pt x="14" y="6"/>
                    </a:cubicBezTo>
                    <a:cubicBezTo>
                      <a:pt x="17" y="4"/>
                      <a:pt x="20" y="3"/>
                      <a:pt x="18" y="1"/>
                    </a:cubicBezTo>
                    <a:cubicBezTo>
                      <a:pt x="16" y="0"/>
                      <a:pt x="15" y="0"/>
                      <a:pt x="13" y="1"/>
                    </a:cubicBezTo>
                    <a:cubicBezTo>
                      <a:pt x="10" y="2"/>
                      <a:pt x="6" y="1"/>
                      <a:pt x="6" y="1"/>
                    </a:cubicBezTo>
                    <a:cubicBezTo>
                      <a:pt x="5" y="1"/>
                      <a:pt x="5" y="2"/>
                      <a:pt x="6"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956">
                <a:extLst>
                  <a:ext uri="{FF2B5EF4-FFF2-40B4-BE49-F238E27FC236}">
                    <a16:creationId xmlns:a16="http://schemas.microsoft.com/office/drawing/2014/main" id="{CF248AAA-29A7-FDC2-6C05-3E6C9C8EF21E}"/>
                  </a:ext>
                </a:extLst>
              </p:cNvPr>
              <p:cNvSpPr>
                <a:spLocks/>
              </p:cNvSpPr>
              <p:nvPr/>
            </p:nvSpPr>
            <p:spPr bwMode="auto">
              <a:xfrm>
                <a:off x="4704" y="2891"/>
                <a:ext cx="11" cy="8"/>
              </a:xfrm>
              <a:custGeom>
                <a:avLst/>
                <a:gdLst>
                  <a:gd name="T0" fmla="*/ 5 w 19"/>
                  <a:gd name="T1" fmla="*/ 7 h 14"/>
                  <a:gd name="T2" fmla="*/ 3 w 19"/>
                  <a:gd name="T3" fmla="*/ 13 h 14"/>
                  <a:gd name="T4" fmla="*/ 9 w 19"/>
                  <a:gd name="T5" fmla="*/ 11 h 14"/>
                  <a:gd name="T6" fmla="*/ 14 w 19"/>
                  <a:gd name="T7" fmla="*/ 7 h 14"/>
                  <a:gd name="T8" fmla="*/ 18 w 19"/>
                  <a:gd name="T9" fmla="*/ 3 h 14"/>
                  <a:gd name="T10" fmla="*/ 14 w 19"/>
                  <a:gd name="T11" fmla="*/ 2 h 14"/>
                  <a:gd name="T12" fmla="*/ 8 w 19"/>
                  <a:gd name="T13" fmla="*/ 4 h 14"/>
                  <a:gd name="T14" fmla="*/ 5 w 19"/>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4">
                    <a:moveTo>
                      <a:pt x="5" y="7"/>
                    </a:moveTo>
                    <a:cubicBezTo>
                      <a:pt x="5" y="10"/>
                      <a:pt x="0" y="11"/>
                      <a:pt x="3" y="13"/>
                    </a:cubicBezTo>
                    <a:cubicBezTo>
                      <a:pt x="7" y="14"/>
                      <a:pt x="7" y="13"/>
                      <a:pt x="9" y="11"/>
                    </a:cubicBezTo>
                    <a:cubicBezTo>
                      <a:pt x="11" y="9"/>
                      <a:pt x="12" y="9"/>
                      <a:pt x="14" y="7"/>
                    </a:cubicBezTo>
                    <a:cubicBezTo>
                      <a:pt x="16" y="5"/>
                      <a:pt x="19" y="5"/>
                      <a:pt x="18" y="3"/>
                    </a:cubicBezTo>
                    <a:cubicBezTo>
                      <a:pt x="16" y="1"/>
                      <a:pt x="16" y="0"/>
                      <a:pt x="14" y="2"/>
                    </a:cubicBezTo>
                    <a:cubicBezTo>
                      <a:pt x="12" y="4"/>
                      <a:pt x="9" y="1"/>
                      <a:pt x="8" y="4"/>
                    </a:cubicBezTo>
                    <a:cubicBezTo>
                      <a:pt x="6" y="6"/>
                      <a:pt x="4" y="6"/>
                      <a:pt x="5"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957">
                <a:extLst>
                  <a:ext uri="{FF2B5EF4-FFF2-40B4-BE49-F238E27FC236}">
                    <a16:creationId xmlns:a16="http://schemas.microsoft.com/office/drawing/2014/main" id="{FF4C0FBD-889E-535C-CCE2-B0C41A11C669}"/>
                  </a:ext>
                </a:extLst>
              </p:cNvPr>
              <p:cNvSpPr>
                <a:spLocks/>
              </p:cNvSpPr>
              <p:nvPr/>
            </p:nvSpPr>
            <p:spPr bwMode="auto">
              <a:xfrm>
                <a:off x="4177" y="2224"/>
                <a:ext cx="597" cy="482"/>
              </a:xfrm>
              <a:custGeom>
                <a:avLst/>
                <a:gdLst>
                  <a:gd name="T0" fmla="*/ 24 w 996"/>
                  <a:gd name="T1" fmla="*/ 682 h 802"/>
                  <a:gd name="T2" fmla="*/ 94 w 996"/>
                  <a:gd name="T3" fmla="*/ 670 h 802"/>
                  <a:gd name="T4" fmla="*/ 157 w 996"/>
                  <a:gd name="T5" fmla="*/ 649 h 802"/>
                  <a:gd name="T6" fmla="*/ 218 w 996"/>
                  <a:gd name="T7" fmla="*/ 645 h 802"/>
                  <a:gd name="T8" fmla="*/ 280 w 996"/>
                  <a:gd name="T9" fmla="*/ 609 h 802"/>
                  <a:gd name="T10" fmla="*/ 373 w 996"/>
                  <a:gd name="T11" fmla="*/ 589 h 802"/>
                  <a:gd name="T12" fmla="*/ 446 w 996"/>
                  <a:gd name="T13" fmla="*/ 598 h 802"/>
                  <a:gd name="T14" fmla="*/ 469 w 996"/>
                  <a:gd name="T15" fmla="*/ 630 h 802"/>
                  <a:gd name="T16" fmla="*/ 484 w 996"/>
                  <a:gd name="T17" fmla="*/ 683 h 802"/>
                  <a:gd name="T18" fmla="*/ 539 w 996"/>
                  <a:gd name="T19" fmla="*/ 641 h 802"/>
                  <a:gd name="T20" fmla="*/ 534 w 996"/>
                  <a:gd name="T21" fmla="*/ 656 h 802"/>
                  <a:gd name="T22" fmla="*/ 520 w 996"/>
                  <a:gd name="T23" fmla="*/ 687 h 802"/>
                  <a:gd name="T24" fmla="*/ 539 w 996"/>
                  <a:gd name="T25" fmla="*/ 693 h 802"/>
                  <a:gd name="T26" fmla="*/ 558 w 996"/>
                  <a:gd name="T27" fmla="*/ 723 h 802"/>
                  <a:gd name="T28" fmla="*/ 608 w 996"/>
                  <a:gd name="T29" fmla="*/ 790 h 802"/>
                  <a:gd name="T30" fmla="*/ 657 w 996"/>
                  <a:gd name="T31" fmla="*/ 771 h 802"/>
                  <a:gd name="T32" fmla="*/ 677 w 996"/>
                  <a:gd name="T33" fmla="*/ 799 h 802"/>
                  <a:gd name="T34" fmla="*/ 775 w 996"/>
                  <a:gd name="T35" fmla="*/ 756 h 802"/>
                  <a:gd name="T36" fmla="*/ 838 w 996"/>
                  <a:gd name="T37" fmla="*/ 681 h 802"/>
                  <a:gd name="T38" fmla="*/ 922 w 996"/>
                  <a:gd name="T39" fmla="*/ 597 h 802"/>
                  <a:gd name="T40" fmla="*/ 982 w 996"/>
                  <a:gd name="T41" fmla="*/ 472 h 802"/>
                  <a:gd name="T42" fmla="*/ 991 w 996"/>
                  <a:gd name="T43" fmla="*/ 419 h 802"/>
                  <a:gd name="T44" fmla="*/ 963 w 996"/>
                  <a:gd name="T45" fmla="*/ 370 h 802"/>
                  <a:gd name="T46" fmla="*/ 953 w 996"/>
                  <a:gd name="T47" fmla="*/ 331 h 802"/>
                  <a:gd name="T48" fmla="*/ 933 w 996"/>
                  <a:gd name="T49" fmla="*/ 309 h 802"/>
                  <a:gd name="T50" fmla="*/ 928 w 996"/>
                  <a:gd name="T51" fmla="*/ 278 h 802"/>
                  <a:gd name="T52" fmla="*/ 898 w 996"/>
                  <a:gd name="T53" fmla="*/ 248 h 802"/>
                  <a:gd name="T54" fmla="*/ 871 w 996"/>
                  <a:gd name="T55" fmla="*/ 208 h 802"/>
                  <a:gd name="T56" fmla="*/ 866 w 996"/>
                  <a:gd name="T57" fmla="*/ 157 h 802"/>
                  <a:gd name="T58" fmla="*/ 859 w 996"/>
                  <a:gd name="T59" fmla="*/ 111 h 802"/>
                  <a:gd name="T60" fmla="*/ 832 w 996"/>
                  <a:gd name="T61" fmla="*/ 73 h 802"/>
                  <a:gd name="T62" fmla="*/ 819 w 996"/>
                  <a:gd name="T63" fmla="*/ 17 h 802"/>
                  <a:gd name="T64" fmla="*/ 797 w 996"/>
                  <a:gd name="T65" fmla="*/ 31 h 802"/>
                  <a:gd name="T66" fmla="*/ 779 w 996"/>
                  <a:gd name="T67" fmla="*/ 86 h 802"/>
                  <a:gd name="T68" fmla="*/ 759 w 996"/>
                  <a:gd name="T69" fmla="*/ 171 h 802"/>
                  <a:gd name="T70" fmla="*/ 698 w 996"/>
                  <a:gd name="T71" fmla="*/ 174 h 802"/>
                  <a:gd name="T72" fmla="*/ 629 w 996"/>
                  <a:gd name="T73" fmla="*/ 125 h 802"/>
                  <a:gd name="T74" fmla="*/ 649 w 996"/>
                  <a:gd name="T75" fmla="*/ 73 h 802"/>
                  <a:gd name="T76" fmla="*/ 661 w 996"/>
                  <a:gd name="T77" fmla="*/ 40 h 802"/>
                  <a:gd name="T78" fmla="*/ 634 w 996"/>
                  <a:gd name="T79" fmla="*/ 41 h 802"/>
                  <a:gd name="T80" fmla="*/ 599 w 996"/>
                  <a:gd name="T81" fmla="*/ 36 h 802"/>
                  <a:gd name="T82" fmla="*/ 565 w 996"/>
                  <a:gd name="T83" fmla="*/ 19 h 802"/>
                  <a:gd name="T84" fmla="*/ 557 w 996"/>
                  <a:gd name="T85" fmla="*/ 44 h 802"/>
                  <a:gd name="T86" fmla="*/ 500 w 996"/>
                  <a:gd name="T87" fmla="*/ 66 h 802"/>
                  <a:gd name="T88" fmla="*/ 476 w 996"/>
                  <a:gd name="T89" fmla="*/ 108 h 802"/>
                  <a:gd name="T90" fmla="*/ 458 w 996"/>
                  <a:gd name="T91" fmla="*/ 117 h 802"/>
                  <a:gd name="T92" fmla="*/ 414 w 996"/>
                  <a:gd name="T93" fmla="*/ 89 h 802"/>
                  <a:gd name="T94" fmla="*/ 383 w 996"/>
                  <a:gd name="T95" fmla="*/ 110 h 802"/>
                  <a:gd name="T96" fmla="*/ 353 w 996"/>
                  <a:gd name="T97" fmla="*/ 134 h 802"/>
                  <a:gd name="T98" fmla="*/ 322 w 996"/>
                  <a:gd name="T99" fmla="*/ 157 h 802"/>
                  <a:gd name="T100" fmla="*/ 310 w 996"/>
                  <a:gd name="T101" fmla="*/ 173 h 802"/>
                  <a:gd name="T102" fmla="*/ 286 w 996"/>
                  <a:gd name="T103" fmla="*/ 211 h 802"/>
                  <a:gd name="T104" fmla="*/ 211 w 996"/>
                  <a:gd name="T105" fmla="*/ 262 h 802"/>
                  <a:gd name="T106" fmla="*/ 132 w 996"/>
                  <a:gd name="T107" fmla="*/ 282 h 802"/>
                  <a:gd name="T108" fmla="*/ 66 w 996"/>
                  <a:gd name="T109" fmla="*/ 330 h 802"/>
                  <a:gd name="T110" fmla="*/ 41 w 996"/>
                  <a:gd name="T111" fmla="*/ 369 h 802"/>
                  <a:gd name="T112" fmla="*/ 37 w 996"/>
                  <a:gd name="T113" fmla="*/ 433 h 802"/>
                  <a:gd name="T114" fmla="*/ 21 w 996"/>
                  <a:gd name="T115" fmla="*/ 440 h 802"/>
                  <a:gd name="T116" fmla="*/ 37 w 996"/>
                  <a:gd name="T117" fmla="*/ 548 h 802"/>
                  <a:gd name="T118" fmla="*/ 24 w 996"/>
                  <a:gd name="T119" fmla="*/ 639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6" h="802">
                    <a:moveTo>
                      <a:pt x="1" y="653"/>
                    </a:moveTo>
                    <a:cubicBezTo>
                      <a:pt x="1" y="653"/>
                      <a:pt x="0" y="665"/>
                      <a:pt x="1" y="665"/>
                    </a:cubicBezTo>
                    <a:cubicBezTo>
                      <a:pt x="2" y="666"/>
                      <a:pt x="7" y="664"/>
                      <a:pt x="10" y="667"/>
                    </a:cubicBezTo>
                    <a:cubicBezTo>
                      <a:pt x="13" y="670"/>
                      <a:pt x="12" y="669"/>
                      <a:pt x="16" y="674"/>
                    </a:cubicBezTo>
                    <a:cubicBezTo>
                      <a:pt x="19" y="679"/>
                      <a:pt x="18" y="680"/>
                      <a:pt x="24" y="682"/>
                    </a:cubicBezTo>
                    <a:cubicBezTo>
                      <a:pt x="29" y="685"/>
                      <a:pt x="35" y="685"/>
                      <a:pt x="38" y="685"/>
                    </a:cubicBezTo>
                    <a:cubicBezTo>
                      <a:pt x="40" y="685"/>
                      <a:pt x="46" y="686"/>
                      <a:pt x="55" y="686"/>
                    </a:cubicBezTo>
                    <a:cubicBezTo>
                      <a:pt x="64" y="686"/>
                      <a:pt x="67" y="685"/>
                      <a:pt x="71" y="682"/>
                    </a:cubicBezTo>
                    <a:cubicBezTo>
                      <a:pt x="75" y="680"/>
                      <a:pt x="81" y="675"/>
                      <a:pt x="86" y="672"/>
                    </a:cubicBezTo>
                    <a:cubicBezTo>
                      <a:pt x="90" y="670"/>
                      <a:pt x="90" y="667"/>
                      <a:pt x="94" y="670"/>
                    </a:cubicBezTo>
                    <a:cubicBezTo>
                      <a:pt x="97" y="672"/>
                      <a:pt x="98" y="671"/>
                      <a:pt x="102" y="669"/>
                    </a:cubicBezTo>
                    <a:cubicBezTo>
                      <a:pt x="107" y="666"/>
                      <a:pt x="104" y="663"/>
                      <a:pt x="110" y="660"/>
                    </a:cubicBezTo>
                    <a:cubicBezTo>
                      <a:pt x="117" y="657"/>
                      <a:pt x="112" y="653"/>
                      <a:pt x="124" y="653"/>
                    </a:cubicBezTo>
                    <a:cubicBezTo>
                      <a:pt x="135" y="654"/>
                      <a:pt x="141" y="653"/>
                      <a:pt x="145" y="651"/>
                    </a:cubicBezTo>
                    <a:cubicBezTo>
                      <a:pt x="149" y="650"/>
                      <a:pt x="155" y="647"/>
                      <a:pt x="157" y="649"/>
                    </a:cubicBezTo>
                    <a:cubicBezTo>
                      <a:pt x="159" y="651"/>
                      <a:pt x="175" y="650"/>
                      <a:pt x="175" y="650"/>
                    </a:cubicBezTo>
                    <a:cubicBezTo>
                      <a:pt x="175" y="650"/>
                      <a:pt x="170" y="655"/>
                      <a:pt x="176" y="655"/>
                    </a:cubicBezTo>
                    <a:cubicBezTo>
                      <a:pt x="182" y="654"/>
                      <a:pt x="183" y="650"/>
                      <a:pt x="189" y="652"/>
                    </a:cubicBezTo>
                    <a:cubicBezTo>
                      <a:pt x="194" y="654"/>
                      <a:pt x="198" y="656"/>
                      <a:pt x="203" y="655"/>
                    </a:cubicBezTo>
                    <a:cubicBezTo>
                      <a:pt x="207" y="653"/>
                      <a:pt x="215" y="648"/>
                      <a:pt x="218" y="645"/>
                    </a:cubicBezTo>
                    <a:cubicBezTo>
                      <a:pt x="220" y="642"/>
                      <a:pt x="224" y="637"/>
                      <a:pt x="226" y="635"/>
                    </a:cubicBezTo>
                    <a:cubicBezTo>
                      <a:pt x="228" y="633"/>
                      <a:pt x="230" y="629"/>
                      <a:pt x="235" y="628"/>
                    </a:cubicBezTo>
                    <a:cubicBezTo>
                      <a:pt x="240" y="628"/>
                      <a:pt x="244" y="627"/>
                      <a:pt x="251" y="624"/>
                    </a:cubicBezTo>
                    <a:cubicBezTo>
                      <a:pt x="258" y="620"/>
                      <a:pt x="262" y="616"/>
                      <a:pt x="267" y="614"/>
                    </a:cubicBezTo>
                    <a:cubicBezTo>
                      <a:pt x="271" y="612"/>
                      <a:pt x="273" y="611"/>
                      <a:pt x="280" y="609"/>
                    </a:cubicBezTo>
                    <a:cubicBezTo>
                      <a:pt x="287" y="608"/>
                      <a:pt x="290" y="605"/>
                      <a:pt x="292" y="606"/>
                    </a:cubicBezTo>
                    <a:cubicBezTo>
                      <a:pt x="295" y="608"/>
                      <a:pt x="299" y="610"/>
                      <a:pt x="303" y="610"/>
                    </a:cubicBezTo>
                    <a:cubicBezTo>
                      <a:pt x="307" y="609"/>
                      <a:pt x="307" y="612"/>
                      <a:pt x="322" y="606"/>
                    </a:cubicBezTo>
                    <a:cubicBezTo>
                      <a:pt x="337" y="601"/>
                      <a:pt x="339" y="598"/>
                      <a:pt x="349" y="595"/>
                    </a:cubicBezTo>
                    <a:cubicBezTo>
                      <a:pt x="358" y="592"/>
                      <a:pt x="365" y="589"/>
                      <a:pt x="373" y="589"/>
                    </a:cubicBezTo>
                    <a:cubicBezTo>
                      <a:pt x="381" y="589"/>
                      <a:pt x="388" y="586"/>
                      <a:pt x="391" y="586"/>
                    </a:cubicBezTo>
                    <a:cubicBezTo>
                      <a:pt x="393" y="586"/>
                      <a:pt x="399" y="588"/>
                      <a:pt x="403" y="589"/>
                    </a:cubicBezTo>
                    <a:cubicBezTo>
                      <a:pt x="408" y="589"/>
                      <a:pt x="413" y="582"/>
                      <a:pt x="417" y="586"/>
                    </a:cubicBezTo>
                    <a:cubicBezTo>
                      <a:pt x="421" y="590"/>
                      <a:pt x="427" y="599"/>
                      <a:pt x="434" y="601"/>
                    </a:cubicBezTo>
                    <a:cubicBezTo>
                      <a:pt x="442" y="602"/>
                      <a:pt x="444" y="596"/>
                      <a:pt x="446" y="598"/>
                    </a:cubicBezTo>
                    <a:cubicBezTo>
                      <a:pt x="448" y="599"/>
                      <a:pt x="461" y="605"/>
                      <a:pt x="463" y="605"/>
                    </a:cubicBezTo>
                    <a:cubicBezTo>
                      <a:pt x="465" y="605"/>
                      <a:pt x="469" y="606"/>
                      <a:pt x="467" y="609"/>
                    </a:cubicBezTo>
                    <a:cubicBezTo>
                      <a:pt x="465" y="613"/>
                      <a:pt x="473" y="616"/>
                      <a:pt x="474" y="616"/>
                    </a:cubicBezTo>
                    <a:cubicBezTo>
                      <a:pt x="474" y="616"/>
                      <a:pt x="477" y="618"/>
                      <a:pt x="471" y="620"/>
                    </a:cubicBezTo>
                    <a:cubicBezTo>
                      <a:pt x="466" y="622"/>
                      <a:pt x="467" y="627"/>
                      <a:pt x="469" y="630"/>
                    </a:cubicBezTo>
                    <a:cubicBezTo>
                      <a:pt x="471" y="633"/>
                      <a:pt x="478" y="632"/>
                      <a:pt x="478" y="636"/>
                    </a:cubicBezTo>
                    <a:cubicBezTo>
                      <a:pt x="478" y="640"/>
                      <a:pt x="473" y="644"/>
                      <a:pt x="478" y="650"/>
                    </a:cubicBezTo>
                    <a:cubicBezTo>
                      <a:pt x="483" y="655"/>
                      <a:pt x="485" y="661"/>
                      <a:pt x="481" y="665"/>
                    </a:cubicBezTo>
                    <a:cubicBezTo>
                      <a:pt x="477" y="668"/>
                      <a:pt x="470" y="666"/>
                      <a:pt x="472" y="670"/>
                    </a:cubicBezTo>
                    <a:cubicBezTo>
                      <a:pt x="474" y="675"/>
                      <a:pt x="482" y="682"/>
                      <a:pt x="484" y="683"/>
                    </a:cubicBezTo>
                    <a:cubicBezTo>
                      <a:pt x="487" y="684"/>
                      <a:pt x="490" y="682"/>
                      <a:pt x="491" y="680"/>
                    </a:cubicBezTo>
                    <a:cubicBezTo>
                      <a:pt x="491" y="678"/>
                      <a:pt x="487" y="677"/>
                      <a:pt x="493" y="672"/>
                    </a:cubicBezTo>
                    <a:cubicBezTo>
                      <a:pt x="499" y="667"/>
                      <a:pt x="499" y="665"/>
                      <a:pt x="508" y="660"/>
                    </a:cubicBezTo>
                    <a:cubicBezTo>
                      <a:pt x="517" y="654"/>
                      <a:pt x="521" y="648"/>
                      <a:pt x="525" y="648"/>
                    </a:cubicBezTo>
                    <a:cubicBezTo>
                      <a:pt x="529" y="648"/>
                      <a:pt x="533" y="649"/>
                      <a:pt x="539" y="641"/>
                    </a:cubicBezTo>
                    <a:cubicBezTo>
                      <a:pt x="544" y="634"/>
                      <a:pt x="553" y="628"/>
                      <a:pt x="554" y="626"/>
                    </a:cubicBezTo>
                    <a:cubicBezTo>
                      <a:pt x="556" y="624"/>
                      <a:pt x="560" y="615"/>
                      <a:pt x="559" y="621"/>
                    </a:cubicBezTo>
                    <a:cubicBezTo>
                      <a:pt x="558" y="627"/>
                      <a:pt x="556" y="632"/>
                      <a:pt x="553" y="636"/>
                    </a:cubicBezTo>
                    <a:cubicBezTo>
                      <a:pt x="549" y="639"/>
                      <a:pt x="549" y="643"/>
                      <a:pt x="545" y="647"/>
                    </a:cubicBezTo>
                    <a:cubicBezTo>
                      <a:pt x="542" y="651"/>
                      <a:pt x="538" y="649"/>
                      <a:pt x="534" y="656"/>
                    </a:cubicBezTo>
                    <a:cubicBezTo>
                      <a:pt x="530" y="663"/>
                      <a:pt x="531" y="668"/>
                      <a:pt x="528" y="673"/>
                    </a:cubicBezTo>
                    <a:cubicBezTo>
                      <a:pt x="526" y="677"/>
                      <a:pt x="527" y="680"/>
                      <a:pt x="522" y="682"/>
                    </a:cubicBezTo>
                    <a:cubicBezTo>
                      <a:pt x="517" y="683"/>
                      <a:pt x="508" y="684"/>
                      <a:pt x="507" y="686"/>
                    </a:cubicBezTo>
                    <a:cubicBezTo>
                      <a:pt x="507" y="689"/>
                      <a:pt x="504" y="692"/>
                      <a:pt x="506" y="692"/>
                    </a:cubicBezTo>
                    <a:cubicBezTo>
                      <a:pt x="509" y="692"/>
                      <a:pt x="517" y="688"/>
                      <a:pt x="520" y="687"/>
                    </a:cubicBezTo>
                    <a:cubicBezTo>
                      <a:pt x="523" y="687"/>
                      <a:pt x="530" y="687"/>
                      <a:pt x="534" y="680"/>
                    </a:cubicBezTo>
                    <a:cubicBezTo>
                      <a:pt x="538" y="674"/>
                      <a:pt x="545" y="663"/>
                      <a:pt x="545" y="662"/>
                    </a:cubicBezTo>
                    <a:cubicBezTo>
                      <a:pt x="546" y="661"/>
                      <a:pt x="548" y="660"/>
                      <a:pt x="548" y="663"/>
                    </a:cubicBezTo>
                    <a:cubicBezTo>
                      <a:pt x="548" y="666"/>
                      <a:pt x="548" y="682"/>
                      <a:pt x="548" y="682"/>
                    </a:cubicBezTo>
                    <a:cubicBezTo>
                      <a:pt x="548" y="682"/>
                      <a:pt x="542" y="689"/>
                      <a:pt x="539" y="693"/>
                    </a:cubicBezTo>
                    <a:cubicBezTo>
                      <a:pt x="536" y="698"/>
                      <a:pt x="522" y="702"/>
                      <a:pt x="529" y="703"/>
                    </a:cubicBezTo>
                    <a:cubicBezTo>
                      <a:pt x="536" y="703"/>
                      <a:pt x="548" y="700"/>
                      <a:pt x="551" y="698"/>
                    </a:cubicBezTo>
                    <a:cubicBezTo>
                      <a:pt x="554" y="696"/>
                      <a:pt x="563" y="688"/>
                      <a:pt x="562" y="694"/>
                    </a:cubicBezTo>
                    <a:cubicBezTo>
                      <a:pt x="560" y="699"/>
                      <a:pt x="551" y="698"/>
                      <a:pt x="554" y="705"/>
                    </a:cubicBezTo>
                    <a:cubicBezTo>
                      <a:pt x="558" y="712"/>
                      <a:pt x="558" y="718"/>
                      <a:pt x="558" y="723"/>
                    </a:cubicBezTo>
                    <a:cubicBezTo>
                      <a:pt x="557" y="727"/>
                      <a:pt x="558" y="732"/>
                      <a:pt x="554" y="737"/>
                    </a:cubicBezTo>
                    <a:cubicBezTo>
                      <a:pt x="550" y="742"/>
                      <a:pt x="547" y="751"/>
                      <a:pt x="551" y="757"/>
                    </a:cubicBezTo>
                    <a:cubicBezTo>
                      <a:pt x="555" y="764"/>
                      <a:pt x="567" y="774"/>
                      <a:pt x="569" y="776"/>
                    </a:cubicBezTo>
                    <a:cubicBezTo>
                      <a:pt x="571" y="778"/>
                      <a:pt x="582" y="776"/>
                      <a:pt x="590" y="777"/>
                    </a:cubicBezTo>
                    <a:cubicBezTo>
                      <a:pt x="598" y="778"/>
                      <a:pt x="606" y="790"/>
                      <a:pt x="608" y="790"/>
                    </a:cubicBezTo>
                    <a:cubicBezTo>
                      <a:pt x="610" y="790"/>
                      <a:pt x="621" y="789"/>
                      <a:pt x="625" y="785"/>
                    </a:cubicBezTo>
                    <a:cubicBezTo>
                      <a:pt x="629" y="781"/>
                      <a:pt x="639" y="779"/>
                      <a:pt x="644" y="777"/>
                    </a:cubicBezTo>
                    <a:cubicBezTo>
                      <a:pt x="648" y="775"/>
                      <a:pt x="648" y="778"/>
                      <a:pt x="648" y="773"/>
                    </a:cubicBezTo>
                    <a:cubicBezTo>
                      <a:pt x="648" y="767"/>
                      <a:pt x="645" y="768"/>
                      <a:pt x="652" y="766"/>
                    </a:cubicBezTo>
                    <a:cubicBezTo>
                      <a:pt x="659" y="764"/>
                      <a:pt x="662" y="766"/>
                      <a:pt x="657" y="771"/>
                    </a:cubicBezTo>
                    <a:cubicBezTo>
                      <a:pt x="652" y="777"/>
                      <a:pt x="648" y="784"/>
                      <a:pt x="653" y="782"/>
                    </a:cubicBezTo>
                    <a:cubicBezTo>
                      <a:pt x="658" y="779"/>
                      <a:pt x="667" y="770"/>
                      <a:pt x="666" y="774"/>
                    </a:cubicBezTo>
                    <a:cubicBezTo>
                      <a:pt x="665" y="779"/>
                      <a:pt x="661" y="784"/>
                      <a:pt x="665" y="786"/>
                    </a:cubicBezTo>
                    <a:cubicBezTo>
                      <a:pt x="668" y="788"/>
                      <a:pt x="669" y="794"/>
                      <a:pt x="671" y="794"/>
                    </a:cubicBezTo>
                    <a:cubicBezTo>
                      <a:pt x="674" y="794"/>
                      <a:pt x="675" y="802"/>
                      <a:pt x="677" y="799"/>
                    </a:cubicBezTo>
                    <a:cubicBezTo>
                      <a:pt x="680" y="795"/>
                      <a:pt x="669" y="792"/>
                      <a:pt x="681" y="788"/>
                    </a:cubicBezTo>
                    <a:cubicBezTo>
                      <a:pt x="694" y="785"/>
                      <a:pt x="699" y="782"/>
                      <a:pt x="706" y="778"/>
                    </a:cubicBezTo>
                    <a:cubicBezTo>
                      <a:pt x="713" y="774"/>
                      <a:pt x="722" y="765"/>
                      <a:pt x="731" y="765"/>
                    </a:cubicBezTo>
                    <a:cubicBezTo>
                      <a:pt x="740" y="765"/>
                      <a:pt x="751" y="765"/>
                      <a:pt x="759" y="762"/>
                    </a:cubicBezTo>
                    <a:cubicBezTo>
                      <a:pt x="768" y="760"/>
                      <a:pt x="767" y="760"/>
                      <a:pt x="775" y="756"/>
                    </a:cubicBezTo>
                    <a:cubicBezTo>
                      <a:pt x="784" y="751"/>
                      <a:pt x="786" y="752"/>
                      <a:pt x="788" y="744"/>
                    </a:cubicBezTo>
                    <a:cubicBezTo>
                      <a:pt x="790" y="736"/>
                      <a:pt x="792" y="735"/>
                      <a:pt x="800" y="725"/>
                    </a:cubicBezTo>
                    <a:cubicBezTo>
                      <a:pt x="808" y="714"/>
                      <a:pt x="807" y="713"/>
                      <a:pt x="815" y="706"/>
                    </a:cubicBezTo>
                    <a:cubicBezTo>
                      <a:pt x="823" y="698"/>
                      <a:pt x="821" y="694"/>
                      <a:pt x="828" y="691"/>
                    </a:cubicBezTo>
                    <a:cubicBezTo>
                      <a:pt x="835" y="687"/>
                      <a:pt x="828" y="692"/>
                      <a:pt x="838" y="681"/>
                    </a:cubicBezTo>
                    <a:cubicBezTo>
                      <a:pt x="848" y="671"/>
                      <a:pt x="843" y="670"/>
                      <a:pt x="852" y="663"/>
                    </a:cubicBezTo>
                    <a:cubicBezTo>
                      <a:pt x="862" y="656"/>
                      <a:pt x="861" y="649"/>
                      <a:pt x="870" y="642"/>
                    </a:cubicBezTo>
                    <a:cubicBezTo>
                      <a:pt x="880" y="635"/>
                      <a:pt x="887" y="626"/>
                      <a:pt x="894" y="623"/>
                    </a:cubicBezTo>
                    <a:cubicBezTo>
                      <a:pt x="901" y="620"/>
                      <a:pt x="902" y="619"/>
                      <a:pt x="909" y="615"/>
                    </a:cubicBezTo>
                    <a:cubicBezTo>
                      <a:pt x="917" y="610"/>
                      <a:pt x="919" y="599"/>
                      <a:pt x="922" y="597"/>
                    </a:cubicBezTo>
                    <a:cubicBezTo>
                      <a:pt x="924" y="595"/>
                      <a:pt x="935" y="581"/>
                      <a:pt x="942" y="573"/>
                    </a:cubicBezTo>
                    <a:cubicBezTo>
                      <a:pt x="948" y="566"/>
                      <a:pt x="950" y="554"/>
                      <a:pt x="953" y="547"/>
                    </a:cubicBezTo>
                    <a:cubicBezTo>
                      <a:pt x="957" y="540"/>
                      <a:pt x="962" y="534"/>
                      <a:pt x="965" y="527"/>
                    </a:cubicBezTo>
                    <a:cubicBezTo>
                      <a:pt x="969" y="521"/>
                      <a:pt x="980" y="509"/>
                      <a:pt x="980" y="503"/>
                    </a:cubicBezTo>
                    <a:cubicBezTo>
                      <a:pt x="980" y="496"/>
                      <a:pt x="984" y="473"/>
                      <a:pt x="982" y="472"/>
                    </a:cubicBezTo>
                    <a:cubicBezTo>
                      <a:pt x="981" y="470"/>
                      <a:pt x="980" y="464"/>
                      <a:pt x="982" y="463"/>
                    </a:cubicBezTo>
                    <a:cubicBezTo>
                      <a:pt x="984" y="461"/>
                      <a:pt x="984" y="457"/>
                      <a:pt x="986" y="450"/>
                    </a:cubicBezTo>
                    <a:cubicBezTo>
                      <a:pt x="987" y="443"/>
                      <a:pt x="984" y="443"/>
                      <a:pt x="987" y="439"/>
                    </a:cubicBezTo>
                    <a:cubicBezTo>
                      <a:pt x="991" y="436"/>
                      <a:pt x="996" y="431"/>
                      <a:pt x="993" y="428"/>
                    </a:cubicBezTo>
                    <a:cubicBezTo>
                      <a:pt x="990" y="425"/>
                      <a:pt x="989" y="425"/>
                      <a:pt x="991" y="419"/>
                    </a:cubicBezTo>
                    <a:cubicBezTo>
                      <a:pt x="993" y="414"/>
                      <a:pt x="996" y="412"/>
                      <a:pt x="991" y="409"/>
                    </a:cubicBezTo>
                    <a:cubicBezTo>
                      <a:pt x="987" y="407"/>
                      <a:pt x="985" y="411"/>
                      <a:pt x="985" y="403"/>
                    </a:cubicBezTo>
                    <a:cubicBezTo>
                      <a:pt x="985" y="396"/>
                      <a:pt x="978" y="392"/>
                      <a:pt x="977" y="386"/>
                    </a:cubicBezTo>
                    <a:cubicBezTo>
                      <a:pt x="975" y="380"/>
                      <a:pt x="979" y="375"/>
                      <a:pt x="972" y="375"/>
                    </a:cubicBezTo>
                    <a:cubicBezTo>
                      <a:pt x="966" y="375"/>
                      <a:pt x="962" y="375"/>
                      <a:pt x="963" y="370"/>
                    </a:cubicBezTo>
                    <a:cubicBezTo>
                      <a:pt x="963" y="365"/>
                      <a:pt x="965" y="358"/>
                      <a:pt x="961" y="360"/>
                    </a:cubicBezTo>
                    <a:cubicBezTo>
                      <a:pt x="957" y="361"/>
                      <a:pt x="954" y="362"/>
                      <a:pt x="955" y="358"/>
                    </a:cubicBezTo>
                    <a:cubicBezTo>
                      <a:pt x="956" y="354"/>
                      <a:pt x="956" y="350"/>
                      <a:pt x="958" y="345"/>
                    </a:cubicBezTo>
                    <a:cubicBezTo>
                      <a:pt x="960" y="341"/>
                      <a:pt x="963" y="330"/>
                      <a:pt x="960" y="329"/>
                    </a:cubicBezTo>
                    <a:cubicBezTo>
                      <a:pt x="956" y="328"/>
                      <a:pt x="954" y="329"/>
                      <a:pt x="953" y="331"/>
                    </a:cubicBezTo>
                    <a:cubicBezTo>
                      <a:pt x="952" y="333"/>
                      <a:pt x="952" y="337"/>
                      <a:pt x="950" y="332"/>
                    </a:cubicBezTo>
                    <a:cubicBezTo>
                      <a:pt x="947" y="327"/>
                      <a:pt x="943" y="319"/>
                      <a:pt x="942" y="324"/>
                    </a:cubicBezTo>
                    <a:cubicBezTo>
                      <a:pt x="941" y="329"/>
                      <a:pt x="944" y="339"/>
                      <a:pt x="938" y="334"/>
                    </a:cubicBezTo>
                    <a:cubicBezTo>
                      <a:pt x="933" y="329"/>
                      <a:pt x="932" y="330"/>
                      <a:pt x="932" y="322"/>
                    </a:cubicBezTo>
                    <a:cubicBezTo>
                      <a:pt x="933" y="315"/>
                      <a:pt x="932" y="310"/>
                      <a:pt x="933" y="309"/>
                    </a:cubicBezTo>
                    <a:cubicBezTo>
                      <a:pt x="935" y="307"/>
                      <a:pt x="938" y="308"/>
                      <a:pt x="935" y="306"/>
                    </a:cubicBezTo>
                    <a:cubicBezTo>
                      <a:pt x="932" y="304"/>
                      <a:pt x="930" y="306"/>
                      <a:pt x="930" y="299"/>
                    </a:cubicBezTo>
                    <a:cubicBezTo>
                      <a:pt x="930" y="291"/>
                      <a:pt x="934" y="291"/>
                      <a:pt x="928" y="288"/>
                    </a:cubicBezTo>
                    <a:cubicBezTo>
                      <a:pt x="922" y="286"/>
                      <a:pt x="919" y="286"/>
                      <a:pt x="920" y="282"/>
                    </a:cubicBezTo>
                    <a:cubicBezTo>
                      <a:pt x="922" y="277"/>
                      <a:pt x="931" y="282"/>
                      <a:pt x="928" y="278"/>
                    </a:cubicBezTo>
                    <a:cubicBezTo>
                      <a:pt x="926" y="274"/>
                      <a:pt x="929" y="274"/>
                      <a:pt x="925" y="270"/>
                    </a:cubicBezTo>
                    <a:cubicBezTo>
                      <a:pt x="920" y="266"/>
                      <a:pt x="921" y="263"/>
                      <a:pt x="918" y="265"/>
                    </a:cubicBezTo>
                    <a:cubicBezTo>
                      <a:pt x="915" y="267"/>
                      <a:pt x="914" y="265"/>
                      <a:pt x="910" y="261"/>
                    </a:cubicBezTo>
                    <a:cubicBezTo>
                      <a:pt x="907" y="257"/>
                      <a:pt x="907" y="259"/>
                      <a:pt x="903" y="256"/>
                    </a:cubicBezTo>
                    <a:cubicBezTo>
                      <a:pt x="898" y="253"/>
                      <a:pt x="899" y="250"/>
                      <a:pt x="898" y="248"/>
                    </a:cubicBezTo>
                    <a:cubicBezTo>
                      <a:pt x="897" y="246"/>
                      <a:pt x="903" y="245"/>
                      <a:pt x="894" y="244"/>
                    </a:cubicBezTo>
                    <a:cubicBezTo>
                      <a:pt x="885" y="244"/>
                      <a:pt x="887" y="245"/>
                      <a:pt x="881" y="240"/>
                    </a:cubicBezTo>
                    <a:cubicBezTo>
                      <a:pt x="875" y="236"/>
                      <a:pt x="872" y="238"/>
                      <a:pt x="874" y="230"/>
                    </a:cubicBezTo>
                    <a:cubicBezTo>
                      <a:pt x="876" y="223"/>
                      <a:pt x="877" y="222"/>
                      <a:pt x="873" y="217"/>
                    </a:cubicBezTo>
                    <a:cubicBezTo>
                      <a:pt x="869" y="211"/>
                      <a:pt x="867" y="215"/>
                      <a:pt x="871" y="208"/>
                    </a:cubicBezTo>
                    <a:cubicBezTo>
                      <a:pt x="875" y="201"/>
                      <a:pt x="875" y="198"/>
                      <a:pt x="875" y="193"/>
                    </a:cubicBezTo>
                    <a:cubicBezTo>
                      <a:pt x="876" y="189"/>
                      <a:pt x="870" y="187"/>
                      <a:pt x="873" y="182"/>
                    </a:cubicBezTo>
                    <a:cubicBezTo>
                      <a:pt x="876" y="178"/>
                      <a:pt x="880" y="176"/>
                      <a:pt x="875" y="175"/>
                    </a:cubicBezTo>
                    <a:cubicBezTo>
                      <a:pt x="870" y="174"/>
                      <a:pt x="868" y="177"/>
                      <a:pt x="867" y="170"/>
                    </a:cubicBezTo>
                    <a:cubicBezTo>
                      <a:pt x="866" y="163"/>
                      <a:pt x="863" y="163"/>
                      <a:pt x="866" y="157"/>
                    </a:cubicBezTo>
                    <a:cubicBezTo>
                      <a:pt x="868" y="151"/>
                      <a:pt x="869" y="155"/>
                      <a:pt x="868" y="147"/>
                    </a:cubicBezTo>
                    <a:cubicBezTo>
                      <a:pt x="866" y="139"/>
                      <a:pt x="862" y="141"/>
                      <a:pt x="866" y="134"/>
                    </a:cubicBezTo>
                    <a:cubicBezTo>
                      <a:pt x="871" y="127"/>
                      <a:pt x="865" y="130"/>
                      <a:pt x="867" y="125"/>
                    </a:cubicBezTo>
                    <a:cubicBezTo>
                      <a:pt x="869" y="120"/>
                      <a:pt x="874" y="123"/>
                      <a:pt x="867" y="118"/>
                    </a:cubicBezTo>
                    <a:cubicBezTo>
                      <a:pt x="861" y="114"/>
                      <a:pt x="862" y="115"/>
                      <a:pt x="859" y="111"/>
                    </a:cubicBezTo>
                    <a:cubicBezTo>
                      <a:pt x="855" y="106"/>
                      <a:pt x="855" y="107"/>
                      <a:pt x="853" y="104"/>
                    </a:cubicBezTo>
                    <a:cubicBezTo>
                      <a:pt x="851" y="100"/>
                      <a:pt x="843" y="102"/>
                      <a:pt x="841" y="105"/>
                    </a:cubicBezTo>
                    <a:cubicBezTo>
                      <a:pt x="839" y="108"/>
                      <a:pt x="836" y="111"/>
                      <a:pt x="833" y="106"/>
                    </a:cubicBezTo>
                    <a:cubicBezTo>
                      <a:pt x="831" y="100"/>
                      <a:pt x="829" y="99"/>
                      <a:pt x="831" y="92"/>
                    </a:cubicBezTo>
                    <a:cubicBezTo>
                      <a:pt x="832" y="85"/>
                      <a:pt x="832" y="81"/>
                      <a:pt x="832" y="73"/>
                    </a:cubicBezTo>
                    <a:cubicBezTo>
                      <a:pt x="832" y="66"/>
                      <a:pt x="828" y="66"/>
                      <a:pt x="829" y="59"/>
                    </a:cubicBezTo>
                    <a:cubicBezTo>
                      <a:pt x="830" y="51"/>
                      <a:pt x="824" y="49"/>
                      <a:pt x="825" y="46"/>
                    </a:cubicBezTo>
                    <a:cubicBezTo>
                      <a:pt x="827" y="43"/>
                      <a:pt x="829" y="40"/>
                      <a:pt x="824" y="37"/>
                    </a:cubicBezTo>
                    <a:cubicBezTo>
                      <a:pt x="820" y="34"/>
                      <a:pt x="820" y="34"/>
                      <a:pt x="821" y="28"/>
                    </a:cubicBezTo>
                    <a:cubicBezTo>
                      <a:pt x="822" y="23"/>
                      <a:pt x="819" y="21"/>
                      <a:pt x="819" y="17"/>
                    </a:cubicBezTo>
                    <a:cubicBezTo>
                      <a:pt x="820" y="12"/>
                      <a:pt x="820" y="17"/>
                      <a:pt x="819" y="10"/>
                    </a:cubicBezTo>
                    <a:cubicBezTo>
                      <a:pt x="818" y="4"/>
                      <a:pt x="815" y="0"/>
                      <a:pt x="813" y="3"/>
                    </a:cubicBezTo>
                    <a:cubicBezTo>
                      <a:pt x="811" y="6"/>
                      <a:pt x="805" y="6"/>
                      <a:pt x="805" y="9"/>
                    </a:cubicBezTo>
                    <a:cubicBezTo>
                      <a:pt x="805" y="13"/>
                      <a:pt x="801" y="15"/>
                      <a:pt x="801" y="19"/>
                    </a:cubicBezTo>
                    <a:cubicBezTo>
                      <a:pt x="801" y="24"/>
                      <a:pt x="797" y="24"/>
                      <a:pt x="797" y="31"/>
                    </a:cubicBezTo>
                    <a:cubicBezTo>
                      <a:pt x="796" y="38"/>
                      <a:pt x="799" y="38"/>
                      <a:pt x="794" y="40"/>
                    </a:cubicBezTo>
                    <a:cubicBezTo>
                      <a:pt x="789" y="42"/>
                      <a:pt x="787" y="49"/>
                      <a:pt x="787" y="51"/>
                    </a:cubicBezTo>
                    <a:cubicBezTo>
                      <a:pt x="788" y="53"/>
                      <a:pt x="794" y="58"/>
                      <a:pt x="794" y="60"/>
                    </a:cubicBezTo>
                    <a:cubicBezTo>
                      <a:pt x="794" y="63"/>
                      <a:pt x="788" y="59"/>
                      <a:pt x="786" y="65"/>
                    </a:cubicBezTo>
                    <a:cubicBezTo>
                      <a:pt x="783" y="71"/>
                      <a:pt x="782" y="78"/>
                      <a:pt x="779" y="86"/>
                    </a:cubicBezTo>
                    <a:cubicBezTo>
                      <a:pt x="776" y="93"/>
                      <a:pt x="776" y="102"/>
                      <a:pt x="776" y="107"/>
                    </a:cubicBezTo>
                    <a:cubicBezTo>
                      <a:pt x="776" y="112"/>
                      <a:pt x="776" y="116"/>
                      <a:pt x="775" y="124"/>
                    </a:cubicBezTo>
                    <a:cubicBezTo>
                      <a:pt x="774" y="132"/>
                      <a:pt x="771" y="135"/>
                      <a:pt x="769" y="140"/>
                    </a:cubicBezTo>
                    <a:cubicBezTo>
                      <a:pt x="768" y="146"/>
                      <a:pt x="767" y="148"/>
                      <a:pt x="765" y="155"/>
                    </a:cubicBezTo>
                    <a:cubicBezTo>
                      <a:pt x="762" y="162"/>
                      <a:pt x="763" y="163"/>
                      <a:pt x="759" y="171"/>
                    </a:cubicBezTo>
                    <a:cubicBezTo>
                      <a:pt x="755" y="179"/>
                      <a:pt x="754" y="183"/>
                      <a:pt x="750" y="186"/>
                    </a:cubicBezTo>
                    <a:cubicBezTo>
                      <a:pt x="746" y="188"/>
                      <a:pt x="743" y="199"/>
                      <a:pt x="734" y="199"/>
                    </a:cubicBezTo>
                    <a:cubicBezTo>
                      <a:pt x="725" y="199"/>
                      <a:pt x="731" y="202"/>
                      <a:pt x="722" y="198"/>
                    </a:cubicBezTo>
                    <a:cubicBezTo>
                      <a:pt x="713" y="193"/>
                      <a:pt x="706" y="192"/>
                      <a:pt x="706" y="185"/>
                    </a:cubicBezTo>
                    <a:cubicBezTo>
                      <a:pt x="706" y="178"/>
                      <a:pt x="703" y="176"/>
                      <a:pt x="698" y="174"/>
                    </a:cubicBezTo>
                    <a:cubicBezTo>
                      <a:pt x="693" y="173"/>
                      <a:pt x="692" y="179"/>
                      <a:pt x="686" y="169"/>
                    </a:cubicBezTo>
                    <a:cubicBezTo>
                      <a:pt x="680" y="160"/>
                      <a:pt x="680" y="160"/>
                      <a:pt x="674" y="157"/>
                    </a:cubicBezTo>
                    <a:cubicBezTo>
                      <a:pt x="668" y="153"/>
                      <a:pt x="666" y="153"/>
                      <a:pt x="660" y="152"/>
                    </a:cubicBezTo>
                    <a:cubicBezTo>
                      <a:pt x="655" y="151"/>
                      <a:pt x="648" y="146"/>
                      <a:pt x="645" y="142"/>
                    </a:cubicBezTo>
                    <a:cubicBezTo>
                      <a:pt x="642" y="138"/>
                      <a:pt x="633" y="128"/>
                      <a:pt x="629" y="125"/>
                    </a:cubicBezTo>
                    <a:cubicBezTo>
                      <a:pt x="625" y="121"/>
                      <a:pt x="623" y="119"/>
                      <a:pt x="628" y="115"/>
                    </a:cubicBezTo>
                    <a:cubicBezTo>
                      <a:pt x="632" y="110"/>
                      <a:pt x="636" y="103"/>
                      <a:pt x="640" y="97"/>
                    </a:cubicBezTo>
                    <a:cubicBezTo>
                      <a:pt x="644" y="91"/>
                      <a:pt x="641" y="91"/>
                      <a:pt x="638" y="86"/>
                    </a:cubicBezTo>
                    <a:cubicBezTo>
                      <a:pt x="636" y="81"/>
                      <a:pt x="645" y="77"/>
                      <a:pt x="646" y="76"/>
                    </a:cubicBezTo>
                    <a:cubicBezTo>
                      <a:pt x="647" y="75"/>
                      <a:pt x="643" y="71"/>
                      <a:pt x="649" y="73"/>
                    </a:cubicBezTo>
                    <a:cubicBezTo>
                      <a:pt x="655" y="76"/>
                      <a:pt x="657" y="74"/>
                      <a:pt x="660" y="71"/>
                    </a:cubicBezTo>
                    <a:cubicBezTo>
                      <a:pt x="664" y="68"/>
                      <a:pt x="653" y="64"/>
                      <a:pt x="659" y="61"/>
                    </a:cubicBezTo>
                    <a:cubicBezTo>
                      <a:pt x="666" y="59"/>
                      <a:pt x="666" y="57"/>
                      <a:pt x="668" y="54"/>
                    </a:cubicBezTo>
                    <a:cubicBezTo>
                      <a:pt x="670" y="50"/>
                      <a:pt x="675" y="47"/>
                      <a:pt x="670" y="44"/>
                    </a:cubicBezTo>
                    <a:cubicBezTo>
                      <a:pt x="666" y="41"/>
                      <a:pt x="661" y="44"/>
                      <a:pt x="661" y="40"/>
                    </a:cubicBezTo>
                    <a:cubicBezTo>
                      <a:pt x="661" y="36"/>
                      <a:pt x="660" y="30"/>
                      <a:pt x="657" y="36"/>
                    </a:cubicBezTo>
                    <a:cubicBezTo>
                      <a:pt x="654" y="41"/>
                      <a:pt x="658" y="55"/>
                      <a:pt x="652" y="50"/>
                    </a:cubicBezTo>
                    <a:cubicBezTo>
                      <a:pt x="646" y="45"/>
                      <a:pt x="645" y="47"/>
                      <a:pt x="645" y="42"/>
                    </a:cubicBezTo>
                    <a:cubicBezTo>
                      <a:pt x="645" y="37"/>
                      <a:pt x="649" y="34"/>
                      <a:pt x="645" y="35"/>
                    </a:cubicBezTo>
                    <a:cubicBezTo>
                      <a:pt x="641" y="36"/>
                      <a:pt x="637" y="39"/>
                      <a:pt x="634" y="41"/>
                    </a:cubicBezTo>
                    <a:cubicBezTo>
                      <a:pt x="631" y="44"/>
                      <a:pt x="631" y="46"/>
                      <a:pt x="625" y="44"/>
                    </a:cubicBezTo>
                    <a:cubicBezTo>
                      <a:pt x="619" y="42"/>
                      <a:pt x="620" y="41"/>
                      <a:pt x="619" y="39"/>
                    </a:cubicBezTo>
                    <a:cubicBezTo>
                      <a:pt x="618" y="37"/>
                      <a:pt x="618" y="37"/>
                      <a:pt x="614" y="39"/>
                    </a:cubicBezTo>
                    <a:cubicBezTo>
                      <a:pt x="610" y="40"/>
                      <a:pt x="613" y="42"/>
                      <a:pt x="607" y="40"/>
                    </a:cubicBezTo>
                    <a:cubicBezTo>
                      <a:pt x="601" y="37"/>
                      <a:pt x="600" y="40"/>
                      <a:pt x="599" y="36"/>
                    </a:cubicBezTo>
                    <a:cubicBezTo>
                      <a:pt x="597" y="31"/>
                      <a:pt x="598" y="26"/>
                      <a:pt x="594" y="29"/>
                    </a:cubicBezTo>
                    <a:cubicBezTo>
                      <a:pt x="589" y="32"/>
                      <a:pt x="590" y="34"/>
                      <a:pt x="586" y="31"/>
                    </a:cubicBezTo>
                    <a:cubicBezTo>
                      <a:pt x="582" y="28"/>
                      <a:pt x="578" y="29"/>
                      <a:pt x="577" y="25"/>
                    </a:cubicBezTo>
                    <a:cubicBezTo>
                      <a:pt x="575" y="21"/>
                      <a:pt x="571" y="19"/>
                      <a:pt x="570" y="21"/>
                    </a:cubicBezTo>
                    <a:cubicBezTo>
                      <a:pt x="568" y="23"/>
                      <a:pt x="565" y="22"/>
                      <a:pt x="565" y="19"/>
                    </a:cubicBezTo>
                    <a:cubicBezTo>
                      <a:pt x="565" y="17"/>
                      <a:pt x="566" y="14"/>
                      <a:pt x="562" y="16"/>
                    </a:cubicBezTo>
                    <a:cubicBezTo>
                      <a:pt x="558" y="17"/>
                      <a:pt x="551" y="12"/>
                      <a:pt x="550" y="16"/>
                    </a:cubicBezTo>
                    <a:cubicBezTo>
                      <a:pt x="548" y="20"/>
                      <a:pt x="542" y="23"/>
                      <a:pt x="550" y="25"/>
                    </a:cubicBezTo>
                    <a:cubicBezTo>
                      <a:pt x="558" y="27"/>
                      <a:pt x="564" y="30"/>
                      <a:pt x="564" y="33"/>
                    </a:cubicBezTo>
                    <a:cubicBezTo>
                      <a:pt x="564" y="36"/>
                      <a:pt x="564" y="44"/>
                      <a:pt x="557" y="44"/>
                    </a:cubicBezTo>
                    <a:cubicBezTo>
                      <a:pt x="551" y="45"/>
                      <a:pt x="544" y="47"/>
                      <a:pt x="539" y="47"/>
                    </a:cubicBezTo>
                    <a:cubicBezTo>
                      <a:pt x="535" y="47"/>
                      <a:pt x="532" y="41"/>
                      <a:pt x="524" y="44"/>
                    </a:cubicBezTo>
                    <a:cubicBezTo>
                      <a:pt x="517" y="47"/>
                      <a:pt x="522" y="53"/>
                      <a:pt x="521" y="53"/>
                    </a:cubicBezTo>
                    <a:cubicBezTo>
                      <a:pt x="519" y="54"/>
                      <a:pt x="510" y="51"/>
                      <a:pt x="507" y="55"/>
                    </a:cubicBezTo>
                    <a:cubicBezTo>
                      <a:pt x="505" y="60"/>
                      <a:pt x="500" y="63"/>
                      <a:pt x="500" y="66"/>
                    </a:cubicBezTo>
                    <a:cubicBezTo>
                      <a:pt x="500" y="70"/>
                      <a:pt x="499" y="70"/>
                      <a:pt x="500" y="72"/>
                    </a:cubicBezTo>
                    <a:cubicBezTo>
                      <a:pt x="501" y="74"/>
                      <a:pt x="503" y="78"/>
                      <a:pt x="497" y="79"/>
                    </a:cubicBezTo>
                    <a:cubicBezTo>
                      <a:pt x="491" y="79"/>
                      <a:pt x="489" y="81"/>
                      <a:pt x="489" y="85"/>
                    </a:cubicBezTo>
                    <a:cubicBezTo>
                      <a:pt x="488" y="88"/>
                      <a:pt x="488" y="91"/>
                      <a:pt x="483" y="95"/>
                    </a:cubicBezTo>
                    <a:cubicBezTo>
                      <a:pt x="478" y="99"/>
                      <a:pt x="470" y="103"/>
                      <a:pt x="476" y="108"/>
                    </a:cubicBezTo>
                    <a:cubicBezTo>
                      <a:pt x="482" y="113"/>
                      <a:pt x="479" y="115"/>
                      <a:pt x="479" y="120"/>
                    </a:cubicBezTo>
                    <a:cubicBezTo>
                      <a:pt x="479" y="125"/>
                      <a:pt x="476" y="130"/>
                      <a:pt x="475" y="124"/>
                    </a:cubicBezTo>
                    <a:cubicBezTo>
                      <a:pt x="474" y="119"/>
                      <a:pt x="470" y="118"/>
                      <a:pt x="470" y="121"/>
                    </a:cubicBezTo>
                    <a:cubicBezTo>
                      <a:pt x="470" y="125"/>
                      <a:pt x="466" y="132"/>
                      <a:pt x="466" y="125"/>
                    </a:cubicBezTo>
                    <a:cubicBezTo>
                      <a:pt x="466" y="118"/>
                      <a:pt x="464" y="117"/>
                      <a:pt x="458" y="117"/>
                    </a:cubicBezTo>
                    <a:cubicBezTo>
                      <a:pt x="451" y="117"/>
                      <a:pt x="453" y="121"/>
                      <a:pt x="448" y="122"/>
                    </a:cubicBezTo>
                    <a:cubicBezTo>
                      <a:pt x="444" y="124"/>
                      <a:pt x="442" y="132"/>
                      <a:pt x="442" y="122"/>
                    </a:cubicBezTo>
                    <a:cubicBezTo>
                      <a:pt x="442" y="111"/>
                      <a:pt x="442" y="111"/>
                      <a:pt x="437" y="107"/>
                    </a:cubicBezTo>
                    <a:cubicBezTo>
                      <a:pt x="433" y="102"/>
                      <a:pt x="431" y="94"/>
                      <a:pt x="426" y="92"/>
                    </a:cubicBezTo>
                    <a:cubicBezTo>
                      <a:pt x="422" y="90"/>
                      <a:pt x="415" y="83"/>
                      <a:pt x="414" y="89"/>
                    </a:cubicBezTo>
                    <a:cubicBezTo>
                      <a:pt x="413" y="95"/>
                      <a:pt x="415" y="100"/>
                      <a:pt x="409" y="99"/>
                    </a:cubicBezTo>
                    <a:cubicBezTo>
                      <a:pt x="403" y="98"/>
                      <a:pt x="402" y="93"/>
                      <a:pt x="401" y="96"/>
                    </a:cubicBezTo>
                    <a:cubicBezTo>
                      <a:pt x="400" y="99"/>
                      <a:pt x="390" y="93"/>
                      <a:pt x="392" y="97"/>
                    </a:cubicBezTo>
                    <a:cubicBezTo>
                      <a:pt x="394" y="101"/>
                      <a:pt x="390" y="105"/>
                      <a:pt x="389" y="108"/>
                    </a:cubicBezTo>
                    <a:cubicBezTo>
                      <a:pt x="388" y="111"/>
                      <a:pt x="385" y="113"/>
                      <a:pt x="383" y="110"/>
                    </a:cubicBezTo>
                    <a:cubicBezTo>
                      <a:pt x="381" y="106"/>
                      <a:pt x="376" y="108"/>
                      <a:pt x="374" y="111"/>
                    </a:cubicBezTo>
                    <a:cubicBezTo>
                      <a:pt x="371" y="113"/>
                      <a:pt x="369" y="111"/>
                      <a:pt x="370" y="116"/>
                    </a:cubicBezTo>
                    <a:cubicBezTo>
                      <a:pt x="371" y="121"/>
                      <a:pt x="376" y="127"/>
                      <a:pt x="372" y="126"/>
                    </a:cubicBezTo>
                    <a:cubicBezTo>
                      <a:pt x="369" y="125"/>
                      <a:pt x="366" y="123"/>
                      <a:pt x="362" y="127"/>
                    </a:cubicBezTo>
                    <a:cubicBezTo>
                      <a:pt x="358" y="131"/>
                      <a:pt x="357" y="132"/>
                      <a:pt x="353" y="134"/>
                    </a:cubicBezTo>
                    <a:cubicBezTo>
                      <a:pt x="348" y="136"/>
                      <a:pt x="343" y="133"/>
                      <a:pt x="345" y="139"/>
                    </a:cubicBezTo>
                    <a:cubicBezTo>
                      <a:pt x="346" y="145"/>
                      <a:pt x="351" y="147"/>
                      <a:pt x="350" y="150"/>
                    </a:cubicBezTo>
                    <a:cubicBezTo>
                      <a:pt x="348" y="153"/>
                      <a:pt x="348" y="164"/>
                      <a:pt x="344" y="162"/>
                    </a:cubicBezTo>
                    <a:cubicBezTo>
                      <a:pt x="339" y="159"/>
                      <a:pt x="340" y="163"/>
                      <a:pt x="334" y="160"/>
                    </a:cubicBezTo>
                    <a:cubicBezTo>
                      <a:pt x="329" y="157"/>
                      <a:pt x="321" y="153"/>
                      <a:pt x="322" y="157"/>
                    </a:cubicBezTo>
                    <a:cubicBezTo>
                      <a:pt x="323" y="161"/>
                      <a:pt x="318" y="166"/>
                      <a:pt x="319" y="168"/>
                    </a:cubicBezTo>
                    <a:cubicBezTo>
                      <a:pt x="321" y="170"/>
                      <a:pt x="333" y="180"/>
                      <a:pt x="328" y="180"/>
                    </a:cubicBezTo>
                    <a:cubicBezTo>
                      <a:pt x="324" y="179"/>
                      <a:pt x="321" y="175"/>
                      <a:pt x="321" y="180"/>
                    </a:cubicBezTo>
                    <a:cubicBezTo>
                      <a:pt x="321" y="185"/>
                      <a:pt x="315" y="196"/>
                      <a:pt x="315" y="189"/>
                    </a:cubicBezTo>
                    <a:cubicBezTo>
                      <a:pt x="314" y="183"/>
                      <a:pt x="309" y="178"/>
                      <a:pt x="310" y="173"/>
                    </a:cubicBezTo>
                    <a:cubicBezTo>
                      <a:pt x="311" y="167"/>
                      <a:pt x="314" y="158"/>
                      <a:pt x="309" y="161"/>
                    </a:cubicBezTo>
                    <a:cubicBezTo>
                      <a:pt x="304" y="163"/>
                      <a:pt x="308" y="162"/>
                      <a:pt x="301" y="168"/>
                    </a:cubicBezTo>
                    <a:cubicBezTo>
                      <a:pt x="295" y="175"/>
                      <a:pt x="289" y="175"/>
                      <a:pt x="284" y="180"/>
                    </a:cubicBezTo>
                    <a:cubicBezTo>
                      <a:pt x="280" y="185"/>
                      <a:pt x="281" y="198"/>
                      <a:pt x="282" y="202"/>
                    </a:cubicBezTo>
                    <a:cubicBezTo>
                      <a:pt x="283" y="206"/>
                      <a:pt x="290" y="209"/>
                      <a:pt x="286" y="211"/>
                    </a:cubicBezTo>
                    <a:cubicBezTo>
                      <a:pt x="283" y="214"/>
                      <a:pt x="276" y="218"/>
                      <a:pt x="273" y="221"/>
                    </a:cubicBezTo>
                    <a:cubicBezTo>
                      <a:pt x="269" y="223"/>
                      <a:pt x="264" y="231"/>
                      <a:pt x="264" y="233"/>
                    </a:cubicBezTo>
                    <a:cubicBezTo>
                      <a:pt x="264" y="234"/>
                      <a:pt x="261" y="245"/>
                      <a:pt x="251" y="249"/>
                    </a:cubicBezTo>
                    <a:cubicBezTo>
                      <a:pt x="241" y="252"/>
                      <a:pt x="247" y="254"/>
                      <a:pt x="232" y="258"/>
                    </a:cubicBezTo>
                    <a:cubicBezTo>
                      <a:pt x="218" y="261"/>
                      <a:pt x="222" y="261"/>
                      <a:pt x="211" y="262"/>
                    </a:cubicBezTo>
                    <a:cubicBezTo>
                      <a:pt x="199" y="264"/>
                      <a:pt x="196" y="265"/>
                      <a:pt x="191" y="269"/>
                    </a:cubicBezTo>
                    <a:cubicBezTo>
                      <a:pt x="186" y="273"/>
                      <a:pt x="181" y="271"/>
                      <a:pt x="177" y="272"/>
                    </a:cubicBezTo>
                    <a:cubicBezTo>
                      <a:pt x="173" y="273"/>
                      <a:pt x="174" y="273"/>
                      <a:pt x="165" y="277"/>
                    </a:cubicBezTo>
                    <a:cubicBezTo>
                      <a:pt x="155" y="281"/>
                      <a:pt x="161" y="282"/>
                      <a:pt x="151" y="281"/>
                    </a:cubicBezTo>
                    <a:cubicBezTo>
                      <a:pt x="141" y="280"/>
                      <a:pt x="137" y="279"/>
                      <a:pt x="132" y="282"/>
                    </a:cubicBezTo>
                    <a:cubicBezTo>
                      <a:pt x="127" y="284"/>
                      <a:pt x="122" y="283"/>
                      <a:pt x="120" y="287"/>
                    </a:cubicBezTo>
                    <a:cubicBezTo>
                      <a:pt x="117" y="292"/>
                      <a:pt x="114" y="290"/>
                      <a:pt x="108" y="297"/>
                    </a:cubicBezTo>
                    <a:cubicBezTo>
                      <a:pt x="102" y="303"/>
                      <a:pt x="95" y="306"/>
                      <a:pt x="89" y="309"/>
                    </a:cubicBezTo>
                    <a:cubicBezTo>
                      <a:pt x="83" y="313"/>
                      <a:pt x="78" y="310"/>
                      <a:pt x="74" y="319"/>
                    </a:cubicBezTo>
                    <a:cubicBezTo>
                      <a:pt x="70" y="327"/>
                      <a:pt x="67" y="338"/>
                      <a:pt x="66" y="330"/>
                    </a:cubicBezTo>
                    <a:cubicBezTo>
                      <a:pt x="64" y="322"/>
                      <a:pt x="70" y="312"/>
                      <a:pt x="65" y="315"/>
                    </a:cubicBezTo>
                    <a:cubicBezTo>
                      <a:pt x="60" y="317"/>
                      <a:pt x="60" y="321"/>
                      <a:pt x="56" y="327"/>
                    </a:cubicBezTo>
                    <a:cubicBezTo>
                      <a:pt x="53" y="333"/>
                      <a:pt x="47" y="337"/>
                      <a:pt x="49" y="341"/>
                    </a:cubicBezTo>
                    <a:cubicBezTo>
                      <a:pt x="51" y="346"/>
                      <a:pt x="55" y="350"/>
                      <a:pt x="51" y="355"/>
                    </a:cubicBezTo>
                    <a:cubicBezTo>
                      <a:pt x="48" y="360"/>
                      <a:pt x="42" y="363"/>
                      <a:pt x="41" y="369"/>
                    </a:cubicBezTo>
                    <a:cubicBezTo>
                      <a:pt x="39" y="375"/>
                      <a:pt x="33" y="379"/>
                      <a:pt x="35" y="388"/>
                    </a:cubicBezTo>
                    <a:cubicBezTo>
                      <a:pt x="37" y="396"/>
                      <a:pt x="37" y="402"/>
                      <a:pt x="40" y="410"/>
                    </a:cubicBezTo>
                    <a:cubicBezTo>
                      <a:pt x="44" y="418"/>
                      <a:pt x="48" y="425"/>
                      <a:pt x="47" y="432"/>
                    </a:cubicBezTo>
                    <a:cubicBezTo>
                      <a:pt x="45" y="439"/>
                      <a:pt x="43" y="442"/>
                      <a:pt x="41" y="440"/>
                    </a:cubicBezTo>
                    <a:cubicBezTo>
                      <a:pt x="38" y="437"/>
                      <a:pt x="40" y="443"/>
                      <a:pt x="37" y="433"/>
                    </a:cubicBezTo>
                    <a:cubicBezTo>
                      <a:pt x="35" y="423"/>
                      <a:pt x="29" y="413"/>
                      <a:pt x="28" y="420"/>
                    </a:cubicBezTo>
                    <a:cubicBezTo>
                      <a:pt x="28" y="427"/>
                      <a:pt x="29" y="431"/>
                      <a:pt x="31" y="434"/>
                    </a:cubicBezTo>
                    <a:cubicBezTo>
                      <a:pt x="33" y="438"/>
                      <a:pt x="38" y="451"/>
                      <a:pt x="34" y="448"/>
                    </a:cubicBezTo>
                    <a:cubicBezTo>
                      <a:pt x="29" y="444"/>
                      <a:pt x="28" y="440"/>
                      <a:pt x="28" y="437"/>
                    </a:cubicBezTo>
                    <a:cubicBezTo>
                      <a:pt x="27" y="435"/>
                      <a:pt x="21" y="434"/>
                      <a:pt x="21" y="440"/>
                    </a:cubicBezTo>
                    <a:cubicBezTo>
                      <a:pt x="22" y="447"/>
                      <a:pt x="33" y="458"/>
                      <a:pt x="33" y="466"/>
                    </a:cubicBezTo>
                    <a:cubicBezTo>
                      <a:pt x="33" y="474"/>
                      <a:pt x="32" y="477"/>
                      <a:pt x="33" y="485"/>
                    </a:cubicBezTo>
                    <a:cubicBezTo>
                      <a:pt x="33" y="494"/>
                      <a:pt x="38" y="498"/>
                      <a:pt x="39" y="508"/>
                    </a:cubicBezTo>
                    <a:cubicBezTo>
                      <a:pt x="40" y="517"/>
                      <a:pt x="39" y="526"/>
                      <a:pt x="39" y="530"/>
                    </a:cubicBezTo>
                    <a:cubicBezTo>
                      <a:pt x="38" y="533"/>
                      <a:pt x="38" y="540"/>
                      <a:pt x="37" y="548"/>
                    </a:cubicBezTo>
                    <a:cubicBezTo>
                      <a:pt x="36" y="557"/>
                      <a:pt x="32" y="557"/>
                      <a:pt x="36" y="570"/>
                    </a:cubicBezTo>
                    <a:cubicBezTo>
                      <a:pt x="39" y="584"/>
                      <a:pt x="43" y="590"/>
                      <a:pt x="40" y="596"/>
                    </a:cubicBezTo>
                    <a:cubicBezTo>
                      <a:pt x="37" y="602"/>
                      <a:pt x="33" y="609"/>
                      <a:pt x="33" y="613"/>
                    </a:cubicBezTo>
                    <a:cubicBezTo>
                      <a:pt x="33" y="618"/>
                      <a:pt x="28" y="620"/>
                      <a:pt x="28" y="627"/>
                    </a:cubicBezTo>
                    <a:cubicBezTo>
                      <a:pt x="27" y="634"/>
                      <a:pt x="30" y="635"/>
                      <a:pt x="24" y="639"/>
                    </a:cubicBezTo>
                    <a:cubicBezTo>
                      <a:pt x="18" y="643"/>
                      <a:pt x="16" y="645"/>
                      <a:pt x="12" y="645"/>
                    </a:cubicBezTo>
                    <a:cubicBezTo>
                      <a:pt x="8" y="646"/>
                      <a:pt x="3" y="646"/>
                      <a:pt x="3" y="648"/>
                    </a:cubicBezTo>
                    <a:cubicBezTo>
                      <a:pt x="3" y="650"/>
                      <a:pt x="1" y="652"/>
                      <a:pt x="1" y="65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958">
                <a:extLst>
                  <a:ext uri="{FF2B5EF4-FFF2-40B4-BE49-F238E27FC236}">
                    <a16:creationId xmlns:a16="http://schemas.microsoft.com/office/drawing/2014/main" id="{D9A70D47-AC25-B9FB-82D1-13403AABD461}"/>
                  </a:ext>
                </a:extLst>
              </p:cNvPr>
              <p:cNvSpPr>
                <a:spLocks/>
              </p:cNvSpPr>
              <p:nvPr/>
            </p:nvSpPr>
            <p:spPr bwMode="auto">
              <a:xfrm>
                <a:off x="4537" y="2710"/>
                <a:ext cx="8" cy="11"/>
              </a:xfrm>
              <a:custGeom>
                <a:avLst/>
                <a:gdLst>
                  <a:gd name="T0" fmla="*/ 7 w 13"/>
                  <a:gd name="T1" fmla="*/ 3 h 19"/>
                  <a:gd name="T2" fmla="*/ 2 w 13"/>
                  <a:gd name="T3" fmla="*/ 8 h 19"/>
                  <a:gd name="T4" fmla="*/ 1 w 13"/>
                  <a:gd name="T5" fmla="*/ 15 h 19"/>
                  <a:gd name="T6" fmla="*/ 5 w 13"/>
                  <a:gd name="T7" fmla="*/ 16 h 19"/>
                  <a:gd name="T8" fmla="*/ 11 w 13"/>
                  <a:gd name="T9" fmla="*/ 10 h 19"/>
                  <a:gd name="T10" fmla="*/ 11 w 13"/>
                  <a:gd name="T11" fmla="*/ 3 h 19"/>
                  <a:gd name="T12" fmla="*/ 7 w 13"/>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7" y="3"/>
                    </a:moveTo>
                    <a:cubicBezTo>
                      <a:pt x="6" y="4"/>
                      <a:pt x="2" y="5"/>
                      <a:pt x="2" y="8"/>
                    </a:cubicBezTo>
                    <a:cubicBezTo>
                      <a:pt x="2" y="11"/>
                      <a:pt x="0" y="13"/>
                      <a:pt x="1" y="15"/>
                    </a:cubicBezTo>
                    <a:cubicBezTo>
                      <a:pt x="2" y="17"/>
                      <a:pt x="1" y="19"/>
                      <a:pt x="5" y="16"/>
                    </a:cubicBezTo>
                    <a:cubicBezTo>
                      <a:pt x="8" y="14"/>
                      <a:pt x="9" y="13"/>
                      <a:pt x="11" y="10"/>
                    </a:cubicBezTo>
                    <a:cubicBezTo>
                      <a:pt x="13" y="8"/>
                      <a:pt x="11" y="6"/>
                      <a:pt x="11" y="3"/>
                    </a:cubicBezTo>
                    <a:cubicBezTo>
                      <a:pt x="11" y="0"/>
                      <a:pt x="7" y="1"/>
                      <a:pt x="7"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4" name="Freeform 959">
                <a:extLst>
                  <a:ext uri="{FF2B5EF4-FFF2-40B4-BE49-F238E27FC236}">
                    <a16:creationId xmlns:a16="http://schemas.microsoft.com/office/drawing/2014/main" id="{F34BC260-2BF6-AF34-4E82-508C380FD235}"/>
                  </a:ext>
                </a:extLst>
              </p:cNvPr>
              <p:cNvSpPr>
                <a:spLocks/>
              </p:cNvSpPr>
              <p:nvPr/>
            </p:nvSpPr>
            <p:spPr bwMode="auto">
              <a:xfrm>
                <a:off x="4592" y="2711"/>
                <a:ext cx="9" cy="17"/>
              </a:xfrm>
              <a:custGeom>
                <a:avLst/>
                <a:gdLst>
                  <a:gd name="T0" fmla="*/ 5 w 15"/>
                  <a:gd name="T1" fmla="*/ 9 h 28"/>
                  <a:gd name="T2" fmla="*/ 5 w 15"/>
                  <a:gd name="T3" fmla="*/ 18 h 28"/>
                  <a:gd name="T4" fmla="*/ 1 w 15"/>
                  <a:gd name="T5" fmla="*/ 23 h 28"/>
                  <a:gd name="T6" fmla="*/ 4 w 15"/>
                  <a:gd name="T7" fmla="*/ 27 h 28"/>
                  <a:gd name="T8" fmla="*/ 10 w 15"/>
                  <a:gd name="T9" fmla="*/ 22 h 28"/>
                  <a:gd name="T10" fmla="*/ 13 w 15"/>
                  <a:gd name="T11" fmla="*/ 14 h 28"/>
                  <a:gd name="T12" fmla="*/ 12 w 15"/>
                  <a:gd name="T13" fmla="*/ 5 h 28"/>
                  <a:gd name="T14" fmla="*/ 4 w 15"/>
                  <a:gd name="T15" fmla="*/ 3 h 28"/>
                  <a:gd name="T16" fmla="*/ 5 w 15"/>
                  <a:gd name="T17" fmla="*/ 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8">
                    <a:moveTo>
                      <a:pt x="5" y="9"/>
                    </a:moveTo>
                    <a:cubicBezTo>
                      <a:pt x="5" y="13"/>
                      <a:pt x="6" y="15"/>
                      <a:pt x="5" y="18"/>
                    </a:cubicBezTo>
                    <a:cubicBezTo>
                      <a:pt x="3" y="20"/>
                      <a:pt x="0" y="19"/>
                      <a:pt x="1" y="23"/>
                    </a:cubicBezTo>
                    <a:cubicBezTo>
                      <a:pt x="2" y="26"/>
                      <a:pt x="0" y="28"/>
                      <a:pt x="4" y="27"/>
                    </a:cubicBezTo>
                    <a:cubicBezTo>
                      <a:pt x="8" y="26"/>
                      <a:pt x="10" y="26"/>
                      <a:pt x="10" y="22"/>
                    </a:cubicBezTo>
                    <a:cubicBezTo>
                      <a:pt x="10" y="18"/>
                      <a:pt x="11" y="17"/>
                      <a:pt x="13" y="14"/>
                    </a:cubicBezTo>
                    <a:cubicBezTo>
                      <a:pt x="15" y="10"/>
                      <a:pt x="13" y="7"/>
                      <a:pt x="12" y="5"/>
                    </a:cubicBezTo>
                    <a:cubicBezTo>
                      <a:pt x="10" y="4"/>
                      <a:pt x="4" y="0"/>
                      <a:pt x="4" y="3"/>
                    </a:cubicBezTo>
                    <a:cubicBezTo>
                      <a:pt x="4" y="6"/>
                      <a:pt x="2" y="8"/>
                      <a:pt x="5"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960">
                <a:extLst>
                  <a:ext uri="{FF2B5EF4-FFF2-40B4-BE49-F238E27FC236}">
                    <a16:creationId xmlns:a16="http://schemas.microsoft.com/office/drawing/2014/main" id="{E1DBFF6F-C55F-2319-CCF4-01D61D182610}"/>
                  </a:ext>
                </a:extLst>
              </p:cNvPr>
              <p:cNvSpPr>
                <a:spLocks/>
              </p:cNvSpPr>
              <p:nvPr/>
            </p:nvSpPr>
            <p:spPr bwMode="auto">
              <a:xfrm>
                <a:off x="4470" y="2645"/>
                <a:ext cx="23" cy="8"/>
              </a:xfrm>
              <a:custGeom>
                <a:avLst/>
                <a:gdLst>
                  <a:gd name="T0" fmla="*/ 11 w 39"/>
                  <a:gd name="T1" fmla="*/ 2 h 13"/>
                  <a:gd name="T2" fmla="*/ 2 w 39"/>
                  <a:gd name="T3" fmla="*/ 6 h 13"/>
                  <a:gd name="T4" fmla="*/ 5 w 39"/>
                  <a:gd name="T5" fmla="*/ 13 h 13"/>
                  <a:gd name="T6" fmla="*/ 15 w 39"/>
                  <a:gd name="T7" fmla="*/ 11 h 13"/>
                  <a:gd name="T8" fmla="*/ 18 w 39"/>
                  <a:gd name="T9" fmla="*/ 9 h 13"/>
                  <a:gd name="T10" fmla="*/ 25 w 39"/>
                  <a:gd name="T11" fmla="*/ 12 h 13"/>
                  <a:gd name="T12" fmla="*/ 29 w 39"/>
                  <a:gd name="T13" fmla="*/ 7 h 13"/>
                  <a:gd name="T14" fmla="*/ 37 w 39"/>
                  <a:gd name="T15" fmla="*/ 7 h 13"/>
                  <a:gd name="T16" fmla="*/ 35 w 39"/>
                  <a:gd name="T17" fmla="*/ 3 h 13"/>
                  <a:gd name="T18" fmla="*/ 29 w 39"/>
                  <a:gd name="T19" fmla="*/ 2 h 13"/>
                  <a:gd name="T20" fmla="*/ 21 w 39"/>
                  <a:gd name="T21" fmla="*/ 0 h 13"/>
                  <a:gd name="T22" fmla="*/ 11 w 39"/>
                  <a:gd name="T2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3">
                    <a:moveTo>
                      <a:pt x="11" y="2"/>
                    </a:moveTo>
                    <a:cubicBezTo>
                      <a:pt x="5" y="4"/>
                      <a:pt x="2" y="3"/>
                      <a:pt x="2" y="6"/>
                    </a:cubicBezTo>
                    <a:cubicBezTo>
                      <a:pt x="2" y="8"/>
                      <a:pt x="0" y="13"/>
                      <a:pt x="5" y="13"/>
                    </a:cubicBezTo>
                    <a:cubicBezTo>
                      <a:pt x="10" y="13"/>
                      <a:pt x="12" y="13"/>
                      <a:pt x="15" y="11"/>
                    </a:cubicBezTo>
                    <a:cubicBezTo>
                      <a:pt x="17" y="8"/>
                      <a:pt x="17" y="7"/>
                      <a:pt x="18" y="9"/>
                    </a:cubicBezTo>
                    <a:cubicBezTo>
                      <a:pt x="20" y="12"/>
                      <a:pt x="24" y="13"/>
                      <a:pt x="25" y="12"/>
                    </a:cubicBezTo>
                    <a:cubicBezTo>
                      <a:pt x="27" y="10"/>
                      <a:pt x="23" y="7"/>
                      <a:pt x="29" y="7"/>
                    </a:cubicBezTo>
                    <a:cubicBezTo>
                      <a:pt x="34" y="8"/>
                      <a:pt x="37" y="9"/>
                      <a:pt x="37" y="7"/>
                    </a:cubicBezTo>
                    <a:cubicBezTo>
                      <a:pt x="38" y="5"/>
                      <a:pt x="39" y="3"/>
                      <a:pt x="35" y="3"/>
                    </a:cubicBezTo>
                    <a:cubicBezTo>
                      <a:pt x="32" y="3"/>
                      <a:pt x="30" y="4"/>
                      <a:pt x="29" y="2"/>
                    </a:cubicBezTo>
                    <a:cubicBezTo>
                      <a:pt x="29" y="1"/>
                      <a:pt x="26" y="0"/>
                      <a:pt x="21" y="0"/>
                    </a:cubicBezTo>
                    <a:cubicBezTo>
                      <a:pt x="17" y="0"/>
                      <a:pt x="11" y="0"/>
                      <a:pt x="11"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961">
                <a:extLst>
                  <a:ext uri="{FF2B5EF4-FFF2-40B4-BE49-F238E27FC236}">
                    <a16:creationId xmlns:a16="http://schemas.microsoft.com/office/drawing/2014/main" id="{E8BC6C5C-0F9B-E8F5-32A7-CE85E8B8F642}"/>
                  </a:ext>
                </a:extLst>
              </p:cNvPr>
              <p:cNvSpPr>
                <a:spLocks/>
              </p:cNvSpPr>
              <p:nvPr/>
            </p:nvSpPr>
            <p:spPr bwMode="auto">
              <a:xfrm>
                <a:off x="4476" y="2233"/>
                <a:ext cx="24" cy="15"/>
              </a:xfrm>
              <a:custGeom>
                <a:avLst/>
                <a:gdLst>
                  <a:gd name="T0" fmla="*/ 12 w 40"/>
                  <a:gd name="T1" fmla="*/ 3 h 24"/>
                  <a:gd name="T2" fmla="*/ 4 w 40"/>
                  <a:gd name="T3" fmla="*/ 10 h 24"/>
                  <a:gd name="T4" fmla="*/ 2 w 40"/>
                  <a:gd name="T5" fmla="*/ 18 h 24"/>
                  <a:gd name="T6" fmla="*/ 11 w 40"/>
                  <a:gd name="T7" fmla="*/ 21 h 24"/>
                  <a:gd name="T8" fmla="*/ 20 w 40"/>
                  <a:gd name="T9" fmla="*/ 20 h 24"/>
                  <a:gd name="T10" fmla="*/ 29 w 40"/>
                  <a:gd name="T11" fmla="*/ 21 h 24"/>
                  <a:gd name="T12" fmla="*/ 35 w 40"/>
                  <a:gd name="T13" fmla="*/ 14 h 24"/>
                  <a:gd name="T14" fmla="*/ 39 w 40"/>
                  <a:gd name="T15" fmla="*/ 8 h 24"/>
                  <a:gd name="T16" fmla="*/ 35 w 40"/>
                  <a:gd name="T17" fmla="*/ 2 h 24"/>
                  <a:gd name="T18" fmla="*/ 29 w 40"/>
                  <a:gd name="T19" fmla="*/ 4 h 24"/>
                  <a:gd name="T20" fmla="*/ 21 w 40"/>
                  <a:gd name="T21" fmla="*/ 6 h 24"/>
                  <a:gd name="T22" fmla="*/ 16 w 40"/>
                  <a:gd name="T23" fmla="*/ 4 h 24"/>
                  <a:gd name="T24" fmla="*/ 12 w 40"/>
                  <a:gd name="T25"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24">
                    <a:moveTo>
                      <a:pt x="12" y="3"/>
                    </a:moveTo>
                    <a:cubicBezTo>
                      <a:pt x="8" y="7"/>
                      <a:pt x="4" y="7"/>
                      <a:pt x="4" y="10"/>
                    </a:cubicBezTo>
                    <a:cubicBezTo>
                      <a:pt x="3" y="13"/>
                      <a:pt x="0" y="15"/>
                      <a:pt x="2" y="18"/>
                    </a:cubicBezTo>
                    <a:cubicBezTo>
                      <a:pt x="4" y="21"/>
                      <a:pt x="8" y="21"/>
                      <a:pt x="11" y="21"/>
                    </a:cubicBezTo>
                    <a:cubicBezTo>
                      <a:pt x="14" y="20"/>
                      <a:pt x="17" y="19"/>
                      <a:pt x="20" y="20"/>
                    </a:cubicBezTo>
                    <a:cubicBezTo>
                      <a:pt x="22" y="21"/>
                      <a:pt x="24" y="24"/>
                      <a:pt x="29" y="21"/>
                    </a:cubicBezTo>
                    <a:cubicBezTo>
                      <a:pt x="34" y="18"/>
                      <a:pt x="32" y="19"/>
                      <a:pt x="35" y="14"/>
                    </a:cubicBezTo>
                    <a:cubicBezTo>
                      <a:pt x="37" y="10"/>
                      <a:pt x="40" y="12"/>
                      <a:pt x="39" y="8"/>
                    </a:cubicBezTo>
                    <a:cubicBezTo>
                      <a:pt x="38" y="4"/>
                      <a:pt x="39" y="0"/>
                      <a:pt x="35" y="2"/>
                    </a:cubicBezTo>
                    <a:cubicBezTo>
                      <a:pt x="31" y="3"/>
                      <a:pt x="32" y="3"/>
                      <a:pt x="29" y="4"/>
                    </a:cubicBezTo>
                    <a:cubicBezTo>
                      <a:pt x="26" y="6"/>
                      <a:pt x="25" y="6"/>
                      <a:pt x="21" y="6"/>
                    </a:cubicBezTo>
                    <a:cubicBezTo>
                      <a:pt x="17" y="6"/>
                      <a:pt x="19" y="6"/>
                      <a:pt x="16" y="4"/>
                    </a:cubicBezTo>
                    <a:cubicBezTo>
                      <a:pt x="14" y="2"/>
                      <a:pt x="13" y="1"/>
                      <a:pt x="1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962">
                <a:extLst>
                  <a:ext uri="{FF2B5EF4-FFF2-40B4-BE49-F238E27FC236}">
                    <a16:creationId xmlns:a16="http://schemas.microsoft.com/office/drawing/2014/main" id="{A1020911-8711-4A6E-3FF4-CA54C2A1C42B}"/>
                  </a:ext>
                </a:extLst>
              </p:cNvPr>
              <p:cNvSpPr>
                <a:spLocks/>
              </p:cNvSpPr>
              <p:nvPr/>
            </p:nvSpPr>
            <p:spPr bwMode="auto">
              <a:xfrm>
                <a:off x="4798" y="2089"/>
                <a:ext cx="35" cy="41"/>
              </a:xfrm>
              <a:custGeom>
                <a:avLst/>
                <a:gdLst>
                  <a:gd name="T0" fmla="*/ 46 w 58"/>
                  <a:gd name="T1" fmla="*/ 45 h 68"/>
                  <a:gd name="T2" fmla="*/ 44 w 58"/>
                  <a:gd name="T3" fmla="*/ 36 h 68"/>
                  <a:gd name="T4" fmla="*/ 30 w 58"/>
                  <a:gd name="T5" fmla="*/ 24 h 68"/>
                  <a:gd name="T6" fmla="*/ 16 w 58"/>
                  <a:gd name="T7" fmla="*/ 16 h 68"/>
                  <a:gd name="T8" fmla="*/ 10 w 58"/>
                  <a:gd name="T9" fmla="*/ 11 h 68"/>
                  <a:gd name="T10" fmla="*/ 2 w 58"/>
                  <a:gd name="T11" fmla="*/ 4 h 68"/>
                  <a:gd name="T12" fmla="*/ 10 w 58"/>
                  <a:gd name="T13" fmla="*/ 4 h 68"/>
                  <a:gd name="T14" fmla="*/ 20 w 58"/>
                  <a:gd name="T15" fmla="*/ 12 h 68"/>
                  <a:gd name="T16" fmla="*/ 28 w 58"/>
                  <a:gd name="T17" fmla="*/ 17 h 68"/>
                  <a:gd name="T18" fmla="*/ 39 w 58"/>
                  <a:gd name="T19" fmla="*/ 23 h 68"/>
                  <a:gd name="T20" fmla="*/ 46 w 58"/>
                  <a:gd name="T21" fmla="*/ 31 h 68"/>
                  <a:gd name="T22" fmla="*/ 53 w 58"/>
                  <a:gd name="T23" fmla="*/ 40 h 68"/>
                  <a:gd name="T24" fmla="*/ 58 w 58"/>
                  <a:gd name="T25" fmla="*/ 50 h 68"/>
                  <a:gd name="T26" fmla="*/ 54 w 58"/>
                  <a:gd name="T27" fmla="*/ 64 h 68"/>
                  <a:gd name="T28" fmla="*/ 46 w 58"/>
                  <a:gd name="T29" fmla="*/ 62 h 68"/>
                  <a:gd name="T30" fmla="*/ 46 w 58"/>
                  <a:gd name="T31" fmla="*/ 50 h 68"/>
                  <a:gd name="T32" fmla="*/ 46 w 58"/>
                  <a:gd name="T33" fmla="*/ 4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68">
                    <a:moveTo>
                      <a:pt x="46" y="45"/>
                    </a:moveTo>
                    <a:cubicBezTo>
                      <a:pt x="44" y="36"/>
                      <a:pt x="53" y="43"/>
                      <a:pt x="44" y="36"/>
                    </a:cubicBezTo>
                    <a:cubicBezTo>
                      <a:pt x="34" y="28"/>
                      <a:pt x="41" y="28"/>
                      <a:pt x="30" y="24"/>
                    </a:cubicBezTo>
                    <a:cubicBezTo>
                      <a:pt x="19" y="21"/>
                      <a:pt x="19" y="19"/>
                      <a:pt x="16" y="16"/>
                    </a:cubicBezTo>
                    <a:cubicBezTo>
                      <a:pt x="13" y="13"/>
                      <a:pt x="15" y="13"/>
                      <a:pt x="10" y="11"/>
                    </a:cubicBezTo>
                    <a:cubicBezTo>
                      <a:pt x="5" y="8"/>
                      <a:pt x="0" y="6"/>
                      <a:pt x="2" y="4"/>
                    </a:cubicBezTo>
                    <a:cubicBezTo>
                      <a:pt x="4" y="2"/>
                      <a:pt x="6" y="0"/>
                      <a:pt x="10" y="4"/>
                    </a:cubicBezTo>
                    <a:cubicBezTo>
                      <a:pt x="14" y="9"/>
                      <a:pt x="16" y="9"/>
                      <a:pt x="20" y="12"/>
                    </a:cubicBezTo>
                    <a:cubicBezTo>
                      <a:pt x="24" y="15"/>
                      <a:pt x="21" y="14"/>
                      <a:pt x="28" y="17"/>
                    </a:cubicBezTo>
                    <a:cubicBezTo>
                      <a:pt x="34" y="20"/>
                      <a:pt x="36" y="20"/>
                      <a:pt x="39" y="23"/>
                    </a:cubicBezTo>
                    <a:cubicBezTo>
                      <a:pt x="43" y="27"/>
                      <a:pt x="42" y="28"/>
                      <a:pt x="46" y="31"/>
                    </a:cubicBezTo>
                    <a:cubicBezTo>
                      <a:pt x="50" y="34"/>
                      <a:pt x="51" y="36"/>
                      <a:pt x="53" y="40"/>
                    </a:cubicBezTo>
                    <a:cubicBezTo>
                      <a:pt x="55" y="45"/>
                      <a:pt x="58" y="46"/>
                      <a:pt x="58" y="50"/>
                    </a:cubicBezTo>
                    <a:cubicBezTo>
                      <a:pt x="58" y="55"/>
                      <a:pt x="55" y="62"/>
                      <a:pt x="54" y="64"/>
                    </a:cubicBezTo>
                    <a:cubicBezTo>
                      <a:pt x="52" y="65"/>
                      <a:pt x="46" y="68"/>
                      <a:pt x="46" y="62"/>
                    </a:cubicBezTo>
                    <a:cubicBezTo>
                      <a:pt x="46" y="57"/>
                      <a:pt x="46" y="51"/>
                      <a:pt x="46" y="50"/>
                    </a:cubicBezTo>
                    <a:cubicBezTo>
                      <a:pt x="46" y="49"/>
                      <a:pt x="43" y="45"/>
                      <a:pt x="46" y="4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8" name="Freeform 963">
                <a:extLst>
                  <a:ext uri="{FF2B5EF4-FFF2-40B4-BE49-F238E27FC236}">
                    <a16:creationId xmlns:a16="http://schemas.microsoft.com/office/drawing/2014/main" id="{7B97D8E3-BE7E-17E1-4406-AC8DA6C69888}"/>
                  </a:ext>
                </a:extLst>
              </p:cNvPr>
              <p:cNvSpPr>
                <a:spLocks/>
              </p:cNvSpPr>
              <p:nvPr/>
            </p:nvSpPr>
            <p:spPr bwMode="auto">
              <a:xfrm>
                <a:off x="4732" y="2074"/>
                <a:ext cx="19" cy="10"/>
              </a:xfrm>
              <a:custGeom>
                <a:avLst/>
                <a:gdLst>
                  <a:gd name="T0" fmla="*/ 5 w 31"/>
                  <a:gd name="T1" fmla="*/ 11 h 16"/>
                  <a:gd name="T2" fmla="*/ 11 w 31"/>
                  <a:gd name="T3" fmla="*/ 6 h 16"/>
                  <a:gd name="T4" fmla="*/ 20 w 31"/>
                  <a:gd name="T5" fmla="*/ 3 h 16"/>
                  <a:gd name="T6" fmla="*/ 25 w 31"/>
                  <a:gd name="T7" fmla="*/ 11 h 16"/>
                  <a:gd name="T8" fmla="*/ 13 w 31"/>
                  <a:gd name="T9" fmla="*/ 15 h 16"/>
                  <a:gd name="T10" fmla="*/ 7 w 31"/>
                  <a:gd name="T11" fmla="*/ 15 h 16"/>
                  <a:gd name="T12" fmla="*/ 5 w 31"/>
                  <a:gd name="T13" fmla="*/ 11 h 16"/>
                </a:gdLst>
                <a:ahLst/>
                <a:cxnLst>
                  <a:cxn ang="0">
                    <a:pos x="T0" y="T1"/>
                  </a:cxn>
                  <a:cxn ang="0">
                    <a:pos x="T2" y="T3"/>
                  </a:cxn>
                  <a:cxn ang="0">
                    <a:pos x="T4" y="T5"/>
                  </a:cxn>
                  <a:cxn ang="0">
                    <a:pos x="T6" y="T7"/>
                  </a:cxn>
                  <a:cxn ang="0">
                    <a:pos x="T8" y="T9"/>
                  </a:cxn>
                  <a:cxn ang="0">
                    <a:pos x="T10" y="T11"/>
                  </a:cxn>
                  <a:cxn ang="0">
                    <a:pos x="T12" y="T13"/>
                  </a:cxn>
                </a:cxnLst>
                <a:rect l="0" t="0" r="r" b="b"/>
                <a:pathLst>
                  <a:path w="31" h="16">
                    <a:moveTo>
                      <a:pt x="5" y="11"/>
                    </a:moveTo>
                    <a:cubicBezTo>
                      <a:pt x="5" y="7"/>
                      <a:pt x="8" y="5"/>
                      <a:pt x="11" y="6"/>
                    </a:cubicBezTo>
                    <a:cubicBezTo>
                      <a:pt x="14" y="7"/>
                      <a:pt x="17" y="0"/>
                      <a:pt x="20" y="3"/>
                    </a:cubicBezTo>
                    <a:cubicBezTo>
                      <a:pt x="24" y="6"/>
                      <a:pt x="31" y="9"/>
                      <a:pt x="25" y="11"/>
                    </a:cubicBezTo>
                    <a:cubicBezTo>
                      <a:pt x="18" y="14"/>
                      <a:pt x="16" y="15"/>
                      <a:pt x="13" y="15"/>
                    </a:cubicBezTo>
                    <a:cubicBezTo>
                      <a:pt x="9" y="15"/>
                      <a:pt x="9" y="14"/>
                      <a:pt x="7" y="15"/>
                    </a:cubicBezTo>
                    <a:cubicBezTo>
                      <a:pt x="5" y="16"/>
                      <a:pt x="0" y="8"/>
                      <a:pt x="5" y="1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964">
                <a:extLst>
                  <a:ext uri="{FF2B5EF4-FFF2-40B4-BE49-F238E27FC236}">
                    <a16:creationId xmlns:a16="http://schemas.microsoft.com/office/drawing/2014/main" id="{ED1F7D90-61A1-E3FA-A060-95720F087745}"/>
                  </a:ext>
                </a:extLst>
              </p:cNvPr>
              <p:cNvSpPr>
                <a:spLocks/>
              </p:cNvSpPr>
              <p:nvPr/>
            </p:nvSpPr>
            <p:spPr bwMode="auto">
              <a:xfrm>
                <a:off x="4783" y="2085"/>
                <a:ext cx="13" cy="8"/>
              </a:xfrm>
              <a:custGeom>
                <a:avLst/>
                <a:gdLst>
                  <a:gd name="T0" fmla="*/ 5 w 22"/>
                  <a:gd name="T1" fmla="*/ 7 h 13"/>
                  <a:gd name="T2" fmla="*/ 14 w 22"/>
                  <a:gd name="T3" fmla="*/ 8 h 13"/>
                  <a:gd name="T4" fmla="*/ 19 w 22"/>
                  <a:gd name="T5" fmla="*/ 7 h 13"/>
                  <a:gd name="T6" fmla="*/ 17 w 22"/>
                  <a:gd name="T7" fmla="*/ 1 h 13"/>
                  <a:gd name="T8" fmla="*/ 7 w 22"/>
                  <a:gd name="T9" fmla="*/ 0 h 13"/>
                  <a:gd name="T10" fmla="*/ 5 w 22"/>
                  <a:gd name="T11" fmla="*/ 7 h 13"/>
                </a:gdLst>
                <a:ahLst/>
                <a:cxnLst>
                  <a:cxn ang="0">
                    <a:pos x="T0" y="T1"/>
                  </a:cxn>
                  <a:cxn ang="0">
                    <a:pos x="T2" y="T3"/>
                  </a:cxn>
                  <a:cxn ang="0">
                    <a:pos x="T4" y="T5"/>
                  </a:cxn>
                  <a:cxn ang="0">
                    <a:pos x="T6" y="T7"/>
                  </a:cxn>
                  <a:cxn ang="0">
                    <a:pos x="T8" y="T9"/>
                  </a:cxn>
                  <a:cxn ang="0">
                    <a:pos x="T10" y="T11"/>
                  </a:cxn>
                </a:cxnLst>
                <a:rect l="0" t="0" r="r" b="b"/>
                <a:pathLst>
                  <a:path w="22" h="13">
                    <a:moveTo>
                      <a:pt x="5" y="7"/>
                    </a:moveTo>
                    <a:cubicBezTo>
                      <a:pt x="11" y="9"/>
                      <a:pt x="10" y="7"/>
                      <a:pt x="14" y="8"/>
                    </a:cubicBezTo>
                    <a:cubicBezTo>
                      <a:pt x="17" y="9"/>
                      <a:pt x="19" y="13"/>
                      <a:pt x="19" y="7"/>
                    </a:cubicBezTo>
                    <a:cubicBezTo>
                      <a:pt x="19" y="2"/>
                      <a:pt x="22" y="2"/>
                      <a:pt x="17" y="1"/>
                    </a:cubicBezTo>
                    <a:cubicBezTo>
                      <a:pt x="13" y="0"/>
                      <a:pt x="9" y="0"/>
                      <a:pt x="7" y="0"/>
                    </a:cubicBezTo>
                    <a:cubicBezTo>
                      <a:pt x="5" y="0"/>
                      <a:pt x="0" y="1"/>
                      <a:pt x="5"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965">
                <a:extLst>
                  <a:ext uri="{FF2B5EF4-FFF2-40B4-BE49-F238E27FC236}">
                    <a16:creationId xmlns:a16="http://schemas.microsoft.com/office/drawing/2014/main" id="{82DB5804-9BC4-AC9C-52B2-88822E04A34C}"/>
                  </a:ext>
                </a:extLst>
              </p:cNvPr>
              <p:cNvSpPr>
                <a:spLocks/>
              </p:cNvSpPr>
              <p:nvPr/>
            </p:nvSpPr>
            <p:spPr bwMode="auto">
              <a:xfrm>
                <a:off x="4646" y="2089"/>
                <a:ext cx="144" cy="138"/>
              </a:xfrm>
              <a:custGeom>
                <a:avLst/>
                <a:gdLst>
                  <a:gd name="T0" fmla="*/ 227 w 240"/>
                  <a:gd name="T1" fmla="*/ 227 h 229"/>
                  <a:gd name="T2" fmla="*/ 210 w 240"/>
                  <a:gd name="T3" fmla="*/ 220 h 229"/>
                  <a:gd name="T4" fmla="*/ 183 w 240"/>
                  <a:gd name="T5" fmla="*/ 213 h 229"/>
                  <a:gd name="T6" fmla="*/ 165 w 240"/>
                  <a:gd name="T7" fmla="*/ 212 h 229"/>
                  <a:gd name="T8" fmla="*/ 151 w 240"/>
                  <a:gd name="T9" fmla="*/ 195 h 229"/>
                  <a:gd name="T10" fmla="*/ 139 w 240"/>
                  <a:gd name="T11" fmla="*/ 177 h 229"/>
                  <a:gd name="T12" fmla="*/ 128 w 240"/>
                  <a:gd name="T13" fmla="*/ 155 h 229"/>
                  <a:gd name="T14" fmla="*/ 103 w 240"/>
                  <a:gd name="T15" fmla="*/ 150 h 229"/>
                  <a:gd name="T16" fmla="*/ 85 w 240"/>
                  <a:gd name="T17" fmla="*/ 143 h 229"/>
                  <a:gd name="T18" fmla="*/ 70 w 240"/>
                  <a:gd name="T19" fmla="*/ 153 h 229"/>
                  <a:gd name="T20" fmla="*/ 51 w 240"/>
                  <a:gd name="T21" fmla="*/ 160 h 229"/>
                  <a:gd name="T22" fmla="*/ 58 w 240"/>
                  <a:gd name="T23" fmla="*/ 175 h 229"/>
                  <a:gd name="T24" fmla="*/ 36 w 240"/>
                  <a:gd name="T25" fmla="*/ 187 h 229"/>
                  <a:gd name="T26" fmla="*/ 14 w 240"/>
                  <a:gd name="T27" fmla="*/ 185 h 229"/>
                  <a:gd name="T28" fmla="*/ 1 w 240"/>
                  <a:gd name="T29" fmla="*/ 185 h 229"/>
                  <a:gd name="T30" fmla="*/ 1 w 240"/>
                  <a:gd name="T31" fmla="*/ 155 h 229"/>
                  <a:gd name="T32" fmla="*/ 1 w 240"/>
                  <a:gd name="T33" fmla="*/ 117 h 229"/>
                  <a:gd name="T34" fmla="*/ 10 w 240"/>
                  <a:gd name="T35" fmla="*/ 44 h 229"/>
                  <a:gd name="T36" fmla="*/ 10 w 240"/>
                  <a:gd name="T37" fmla="*/ 0 h 229"/>
                  <a:gd name="T38" fmla="*/ 33 w 240"/>
                  <a:gd name="T39" fmla="*/ 10 h 229"/>
                  <a:gd name="T40" fmla="*/ 62 w 240"/>
                  <a:gd name="T41" fmla="*/ 22 h 229"/>
                  <a:gd name="T42" fmla="*/ 84 w 240"/>
                  <a:gd name="T43" fmla="*/ 35 h 229"/>
                  <a:gd name="T44" fmla="*/ 117 w 240"/>
                  <a:gd name="T45" fmla="*/ 52 h 229"/>
                  <a:gd name="T46" fmla="*/ 127 w 240"/>
                  <a:gd name="T47" fmla="*/ 75 h 229"/>
                  <a:gd name="T48" fmla="*/ 142 w 240"/>
                  <a:gd name="T49" fmla="*/ 86 h 229"/>
                  <a:gd name="T50" fmla="*/ 161 w 240"/>
                  <a:gd name="T51" fmla="*/ 95 h 229"/>
                  <a:gd name="T52" fmla="*/ 178 w 240"/>
                  <a:gd name="T53" fmla="*/ 111 h 229"/>
                  <a:gd name="T54" fmla="*/ 153 w 240"/>
                  <a:gd name="T55" fmla="*/ 124 h 229"/>
                  <a:gd name="T56" fmla="*/ 162 w 240"/>
                  <a:gd name="T57" fmla="*/ 141 h 229"/>
                  <a:gd name="T58" fmla="*/ 180 w 240"/>
                  <a:gd name="T59" fmla="*/ 155 h 229"/>
                  <a:gd name="T60" fmla="*/ 187 w 240"/>
                  <a:gd name="T61" fmla="*/ 180 h 229"/>
                  <a:gd name="T62" fmla="*/ 205 w 240"/>
                  <a:gd name="T63" fmla="*/ 182 h 229"/>
                  <a:gd name="T64" fmla="*/ 213 w 240"/>
                  <a:gd name="T65" fmla="*/ 196 h 229"/>
                  <a:gd name="T66" fmla="*/ 216 w 240"/>
                  <a:gd name="T67" fmla="*/ 205 h 229"/>
                  <a:gd name="T68" fmla="*/ 226 w 240"/>
                  <a:gd name="T69" fmla="*/ 211 h 229"/>
                  <a:gd name="T70" fmla="*/ 236 w 240"/>
                  <a:gd name="T71" fmla="*/ 22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229">
                    <a:moveTo>
                      <a:pt x="236" y="223"/>
                    </a:moveTo>
                    <a:cubicBezTo>
                      <a:pt x="236" y="225"/>
                      <a:pt x="233" y="226"/>
                      <a:pt x="227" y="227"/>
                    </a:cubicBezTo>
                    <a:cubicBezTo>
                      <a:pt x="222" y="228"/>
                      <a:pt x="220" y="229"/>
                      <a:pt x="219" y="225"/>
                    </a:cubicBezTo>
                    <a:cubicBezTo>
                      <a:pt x="217" y="221"/>
                      <a:pt x="214" y="223"/>
                      <a:pt x="210" y="220"/>
                    </a:cubicBezTo>
                    <a:cubicBezTo>
                      <a:pt x="206" y="217"/>
                      <a:pt x="197" y="217"/>
                      <a:pt x="195" y="215"/>
                    </a:cubicBezTo>
                    <a:cubicBezTo>
                      <a:pt x="193" y="213"/>
                      <a:pt x="188" y="215"/>
                      <a:pt x="183" y="213"/>
                    </a:cubicBezTo>
                    <a:cubicBezTo>
                      <a:pt x="179" y="212"/>
                      <a:pt x="177" y="213"/>
                      <a:pt x="175" y="212"/>
                    </a:cubicBezTo>
                    <a:cubicBezTo>
                      <a:pt x="172" y="212"/>
                      <a:pt x="170" y="215"/>
                      <a:pt x="165" y="212"/>
                    </a:cubicBezTo>
                    <a:cubicBezTo>
                      <a:pt x="160" y="210"/>
                      <a:pt x="158" y="209"/>
                      <a:pt x="157" y="205"/>
                    </a:cubicBezTo>
                    <a:cubicBezTo>
                      <a:pt x="157" y="200"/>
                      <a:pt x="153" y="201"/>
                      <a:pt x="151" y="195"/>
                    </a:cubicBezTo>
                    <a:cubicBezTo>
                      <a:pt x="148" y="189"/>
                      <a:pt x="149" y="191"/>
                      <a:pt x="147" y="187"/>
                    </a:cubicBezTo>
                    <a:cubicBezTo>
                      <a:pt x="145" y="183"/>
                      <a:pt x="141" y="182"/>
                      <a:pt x="139" y="177"/>
                    </a:cubicBezTo>
                    <a:cubicBezTo>
                      <a:pt x="136" y="173"/>
                      <a:pt x="135" y="170"/>
                      <a:pt x="135" y="166"/>
                    </a:cubicBezTo>
                    <a:cubicBezTo>
                      <a:pt x="135" y="162"/>
                      <a:pt x="129" y="161"/>
                      <a:pt x="128" y="155"/>
                    </a:cubicBezTo>
                    <a:cubicBezTo>
                      <a:pt x="127" y="149"/>
                      <a:pt x="122" y="152"/>
                      <a:pt x="117" y="149"/>
                    </a:cubicBezTo>
                    <a:cubicBezTo>
                      <a:pt x="112" y="147"/>
                      <a:pt x="103" y="151"/>
                      <a:pt x="103" y="150"/>
                    </a:cubicBezTo>
                    <a:cubicBezTo>
                      <a:pt x="103" y="148"/>
                      <a:pt x="97" y="143"/>
                      <a:pt x="94" y="141"/>
                    </a:cubicBezTo>
                    <a:cubicBezTo>
                      <a:pt x="91" y="139"/>
                      <a:pt x="91" y="142"/>
                      <a:pt x="85" y="143"/>
                    </a:cubicBezTo>
                    <a:cubicBezTo>
                      <a:pt x="80" y="144"/>
                      <a:pt x="81" y="145"/>
                      <a:pt x="77" y="145"/>
                    </a:cubicBezTo>
                    <a:cubicBezTo>
                      <a:pt x="74" y="145"/>
                      <a:pt x="76" y="151"/>
                      <a:pt x="70" y="153"/>
                    </a:cubicBezTo>
                    <a:cubicBezTo>
                      <a:pt x="65" y="156"/>
                      <a:pt x="69" y="156"/>
                      <a:pt x="64" y="157"/>
                    </a:cubicBezTo>
                    <a:cubicBezTo>
                      <a:pt x="58" y="158"/>
                      <a:pt x="60" y="156"/>
                      <a:pt x="51" y="160"/>
                    </a:cubicBezTo>
                    <a:cubicBezTo>
                      <a:pt x="41" y="165"/>
                      <a:pt x="50" y="164"/>
                      <a:pt x="57" y="167"/>
                    </a:cubicBezTo>
                    <a:cubicBezTo>
                      <a:pt x="65" y="169"/>
                      <a:pt x="58" y="169"/>
                      <a:pt x="58" y="175"/>
                    </a:cubicBezTo>
                    <a:cubicBezTo>
                      <a:pt x="58" y="182"/>
                      <a:pt x="56" y="181"/>
                      <a:pt x="50" y="185"/>
                    </a:cubicBezTo>
                    <a:cubicBezTo>
                      <a:pt x="44" y="189"/>
                      <a:pt x="42" y="189"/>
                      <a:pt x="36" y="187"/>
                    </a:cubicBezTo>
                    <a:cubicBezTo>
                      <a:pt x="30" y="186"/>
                      <a:pt x="34" y="187"/>
                      <a:pt x="27" y="185"/>
                    </a:cubicBezTo>
                    <a:cubicBezTo>
                      <a:pt x="20" y="183"/>
                      <a:pt x="20" y="185"/>
                      <a:pt x="14" y="185"/>
                    </a:cubicBezTo>
                    <a:cubicBezTo>
                      <a:pt x="7" y="184"/>
                      <a:pt x="7" y="185"/>
                      <a:pt x="2" y="185"/>
                    </a:cubicBezTo>
                    <a:cubicBezTo>
                      <a:pt x="1" y="185"/>
                      <a:pt x="1" y="185"/>
                      <a:pt x="1" y="185"/>
                    </a:cubicBezTo>
                    <a:cubicBezTo>
                      <a:pt x="1" y="181"/>
                      <a:pt x="1" y="181"/>
                      <a:pt x="1" y="181"/>
                    </a:cubicBezTo>
                    <a:cubicBezTo>
                      <a:pt x="1" y="181"/>
                      <a:pt x="1" y="164"/>
                      <a:pt x="1" y="155"/>
                    </a:cubicBezTo>
                    <a:cubicBezTo>
                      <a:pt x="1" y="145"/>
                      <a:pt x="3" y="142"/>
                      <a:pt x="6" y="135"/>
                    </a:cubicBezTo>
                    <a:cubicBezTo>
                      <a:pt x="9" y="128"/>
                      <a:pt x="2" y="126"/>
                      <a:pt x="1" y="117"/>
                    </a:cubicBezTo>
                    <a:cubicBezTo>
                      <a:pt x="0" y="108"/>
                      <a:pt x="5" y="86"/>
                      <a:pt x="5" y="79"/>
                    </a:cubicBezTo>
                    <a:cubicBezTo>
                      <a:pt x="5" y="72"/>
                      <a:pt x="9" y="52"/>
                      <a:pt x="10" y="44"/>
                    </a:cubicBezTo>
                    <a:cubicBezTo>
                      <a:pt x="11" y="35"/>
                      <a:pt x="9" y="19"/>
                      <a:pt x="10" y="16"/>
                    </a:cubicBezTo>
                    <a:cubicBezTo>
                      <a:pt x="11" y="14"/>
                      <a:pt x="10" y="4"/>
                      <a:pt x="10" y="0"/>
                    </a:cubicBezTo>
                    <a:cubicBezTo>
                      <a:pt x="12" y="0"/>
                      <a:pt x="14" y="1"/>
                      <a:pt x="17" y="2"/>
                    </a:cubicBezTo>
                    <a:cubicBezTo>
                      <a:pt x="23" y="4"/>
                      <a:pt x="21" y="4"/>
                      <a:pt x="33" y="10"/>
                    </a:cubicBezTo>
                    <a:cubicBezTo>
                      <a:pt x="45" y="17"/>
                      <a:pt x="37" y="13"/>
                      <a:pt x="44" y="16"/>
                    </a:cubicBezTo>
                    <a:cubicBezTo>
                      <a:pt x="51" y="19"/>
                      <a:pt x="52" y="20"/>
                      <a:pt x="62" y="22"/>
                    </a:cubicBezTo>
                    <a:cubicBezTo>
                      <a:pt x="72" y="25"/>
                      <a:pt x="66" y="24"/>
                      <a:pt x="72" y="27"/>
                    </a:cubicBezTo>
                    <a:cubicBezTo>
                      <a:pt x="79" y="30"/>
                      <a:pt x="81" y="34"/>
                      <a:pt x="84" y="35"/>
                    </a:cubicBezTo>
                    <a:cubicBezTo>
                      <a:pt x="88" y="36"/>
                      <a:pt x="98" y="41"/>
                      <a:pt x="104" y="46"/>
                    </a:cubicBezTo>
                    <a:cubicBezTo>
                      <a:pt x="110" y="51"/>
                      <a:pt x="108" y="49"/>
                      <a:pt x="117" y="52"/>
                    </a:cubicBezTo>
                    <a:cubicBezTo>
                      <a:pt x="126" y="55"/>
                      <a:pt x="124" y="59"/>
                      <a:pt x="125" y="60"/>
                    </a:cubicBezTo>
                    <a:cubicBezTo>
                      <a:pt x="125" y="61"/>
                      <a:pt x="130" y="71"/>
                      <a:pt x="127" y="75"/>
                    </a:cubicBezTo>
                    <a:cubicBezTo>
                      <a:pt x="124" y="79"/>
                      <a:pt x="124" y="78"/>
                      <a:pt x="126" y="80"/>
                    </a:cubicBezTo>
                    <a:cubicBezTo>
                      <a:pt x="128" y="82"/>
                      <a:pt x="130" y="83"/>
                      <a:pt x="142" y="86"/>
                    </a:cubicBezTo>
                    <a:cubicBezTo>
                      <a:pt x="153" y="88"/>
                      <a:pt x="147" y="87"/>
                      <a:pt x="151" y="91"/>
                    </a:cubicBezTo>
                    <a:cubicBezTo>
                      <a:pt x="155" y="94"/>
                      <a:pt x="157" y="95"/>
                      <a:pt x="161" y="95"/>
                    </a:cubicBezTo>
                    <a:cubicBezTo>
                      <a:pt x="164" y="95"/>
                      <a:pt x="171" y="100"/>
                      <a:pt x="174" y="101"/>
                    </a:cubicBezTo>
                    <a:cubicBezTo>
                      <a:pt x="177" y="103"/>
                      <a:pt x="177" y="108"/>
                      <a:pt x="178" y="111"/>
                    </a:cubicBezTo>
                    <a:cubicBezTo>
                      <a:pt x="178" y="114"/>
                      <a:pt x="167" y="118"/>
                      <a:pt x="157" y="118"/>
                    </a:cubicBezTo>
                    <a:cubicBezTo>
                      <a:pt x="147" y="118"/>
                      <a:pt x="153" y="119"/>
                      <a:pt x="153" y="124"/>
                    </a:cubicBezTo>
                    <a:cubicBezTo>
                      <a:pt x="153" y="128"/>
                      <a:pt x="156" y="130"/>
                      <a:pt x="159" y="134"/>
                    </a:cubicBezTo>
                    <a:cubicBezTo>
                      <a:pt x="161" y="138"/>
                      <a:pt x="162" y="141"/>
                      <a:pt x="162" y="141"/>
                    </a:cubicBezTo>
                    <a:cubicBezTo>
                      <a:pt x="164" y="142"/>
                      <a:pt x="171" y="150"/>
                      <a:pt x="176" y="151"/>
                    </a:cubicBezTo>
                    <a:cubicBezTo>
                      <a:pt x="180" y="152"/>
                      <a:pt x="180" y="153"/>
                      <a:pt x="180" y="155"/>
                    </a:cubicBezTo>
                    <a:cubicBezTo>
                      <a:pt x="180" y="158"/>
                      <a:pt x="179" y="163"/>
                      <a:pt x="181" y="167"/>
                    </a:cubicBezTo>
                    <a:cubicBezTo>
                      <a:pt x="184" y="171"/>
                      <a:pt x="185" y="174"/>
                      <a:pt x="187" y="180"/>
                    </a:cubicBezTo>
                    <a:cubicBezTo>
                      <a:pt x="189" y="185"/>
                      <a:pt x="191" y="181"/>
                      <a:pt x="195" y="180"/>
                    </a:cubicBezTo>
                    <a:cubicBezTo>
                      <a:pt x="199" y="179"/>
                      <a:pt x="204" y="180"/>
                      <a:pt x="205" y="182"/>
                    </a:cubicBezTo>
                    <a:cubicBezTo>
                      <a:pt x="206" y="184"/>
                      <a:pt x="202" y="189"/>
                      <a:pt x="202" y="192"/>
                    </a:cubicBezTo>
                    <a:cubicBezTo>
                      <a:pt x="202" y="196"/>
                      <a:pt x="207" y="196"/>
                      <a:pt x="213" y="196"/>
                    </a:cubicBezTo>
                    <a:cubicBezTo>
                      <a:pt x="219" y="196"/>
                      <a:pt x="220" y="196"/>
                      <a:pt x="221" y="197"/>
                    </a:cubicBezTo>
                    <a:cubicBezTo>
                      <a:pt x="222" y="199"/>
                      <a:pt x="219" y="201"/>
                      <a:pt x="216" y="205"/>
                    </a:cubicBezTo>
                    <a:cubicBezTo>
                      <a:pt x="211" y="206"/>
                      <a:pt x="218" y="209"/>
                      <a:pt x="218" y="209"/>
                    </a:cubicBezTo>
                    <a:cubicBezTo>
                      <a:pt x="219" y="210"/>
                      <a:pt x="222" y="211"/>
                      <a:pt x="226" y="211"/>
                    </a:cubicBezTo>
                    <a:cubicBezTo>
                      <a:pt x="231" y="211"/>
                      <a:pt x="232" y="215"/>
                      <a:pt x="236" y="215"/>
                    </a:cubicBezTo>
                    <a:cubicBezTo>
                      <a:pt x="240" y="216"/>
                      <a:pt x="235" y="221"/>
                      <a:pt x="236" y="22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966">
                <a:extLst>
                  <a:ext uri="{FF2B5EF4-FFF2-40B4-BE49-F238E27FC236}">
                    <a16:creationId xmlns:a16="http://schemas.microsoft.com/office/drawing/2014/main" id="{EF0BA2A8-FF8B-AC35-ED29-4C110922DB18}"/>
                  </a:ext>
                </a:extLst>
              </p:cNvPr>
              <p:cNvSpPr>
                <a:spLocks/>
              </p:cNvSpPr>
              <p:nvPr/>
            </p:nvSpPr>
            <p:spPr bwMode="auto">
              <a:xfrm>
                <a:off x="5032" y="2359"/>
                <a:ext cx="9" cy="8"/>
              </a:xfrm>
              <a:custGeom>
                <a:avLst/>
                <a:gdLst>
                  <a:gd name="T0" fmla="*/ 5 w 14"/>
                  <a:gd name="T1" fmla="*/ 3 h 13"/>
                  <a:gd name="T2" fmla="*/ 3 w 14"/>
                  <a:gd name="T3" fmla="*/ 8 h 13"/>
                  <a:gd name="T4" fmla="*/ 9 w 14"/>
                  <a:gd name="T5" fmla="*/ 11 h 13"/>
                  <a:gd name="T6" fmla="*/ 13 w 14"/>
                  <a:gd name="T7" fmla="*/ 9 h 13"/>
                  <a:gd name="T8" fmla="*/ 11 w 14"/>
                  <a:gd name="T9" fmla="*/ 2 h 13"/>
                  <a:gd name="T10" fmla="*/ 7 w 14"/>
                  <a:gd name="T11" fmla="*/ 0 h 13"/>
                  <a:gd name="T12" fmla="*/ 5 w 14"/>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5" y="3"/>
                    </a:moveTo>
                    <a:cubicBezTo>
                      <a:pt x="3" y="6"/>
                      <a:pt x="0" y="6"/>
                      <a:pt x="3" y="8"/>
                    </a:cubicBezTo>
                    <a:cubicBezTo>
                      <a:pt x="6" y="10"/>
                      <a:pt x="5" y="11"/>
                      <a:pt x="9" y="11"/>
                    </a:cubicBezTo>
                    <a:cubicBezTo>
                      <a:pt x="13" y="12"/>
                      <a:pt x="14" y="13"/>
                      <a:pt x="13" y="9"/>
                    </a:cubicBezTo>
                    <a:cubicBezTo>
                      <a:pt x="12" y="5"/>
                      <a:pt x="12" y="3"/>
                      <a:pt x="11" y="2"/>
                    </a:cubicBezTo>
                    <a:cubicBezTo>
                      <a:pt x="11" y="1"/>
                      <a:pt x="9" y="0"/>
                      <a:pt x="7" y="0"/>
                    </a:cubicBezTo>
                    <a:cubicBezTo>
                      <a:pt x="6" y="0"/>
                      <a:pt x="4" y="1"/>
                      <a:pt x="5"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2" name="Freeform 967">
                <a:extLst>
                  <a:ext uri="{FF2B5EF4-FFF2-40B4-BE49-F238E27FC236}">
                    <a16:creationId xmlns:a16="http://schemas.microsoft.com/office/drawing/2014/main" id="{2B903E92-CFBE-B17F-A3EA-C6E9B7866B49}"/>
                  </a:ext>
                </a:extLst>
              </p:cNvPr>
              <p:cNvSpPr>
                <a:spLocks/>
              </p:cNvSpPr>
              <p:nvPr/>
            </p:nvSpPr>
            <p:spPr bwMode="auto">
              <a:xfrm>
                <a:off x="5035" y="2371"/>
                <a:ext cx="4" cy="7"/>
              </a:xfrm>
              <a:custGeom>
                <a:avLst/>
                <a:gdLst>
                  <a:gd name="T0" fmla="*/ 5 w 6"/>
                  <a:gd name="T1" fmla="*/ 2 h 12"/>
                  <a:gd name="T2" fmla="*/ 6 w 6"/>
                  <a:gd name="T3" fmla="*/ 8 h 12"/>
                  <a:gd name="T4" fmla="*/ 3 w 6"/>
                  <a:gd name="T5" fmla="*/ 10 h 12"/>
                  <a:gd name="T6" fmla="*/ 1 w 6"/>
                  <a:gd name="T7" fmla="*/ 5 h 12"/>
                  <a:gd name="T8" fmla="*/ 1 w 6"/>
                  <a:gd name="T9" fmla="*/ 0 h 12"/>
                  <a:gd name="T10" fmla="*/ 5 w 6"/>
                  <a:gd name="T11" fmla="*/ 2 h 12"/>
                </a:gdLst>
                <a:ahLst/>
                <a:cxnLst>
                  <a:cxn ang="0">
                    <a:pos x="T0" y="T1"/>
                  </a:cxn>
                  <a:cxn ang="0">
                    <a:pos x="T2" y="T3"/>
                  </a:cxn>
                  <a:cxn ang="0">
                    <a:pos x="T4" y="T5"/>
                  </a:cxn>
                  <a:cxn ang="0">
                    <a:pos x="T6" y="T7"/>
                  </a:cxn>
                  <a:cxn ang="0">
                    <a:pos x="T8" y="T9"/>
                  </a:cxn>
                  <a:cxn ang="0">
                    <a:pos x="T10" y="T11"/>
                  </a:cxn>
                </a:cxnLst>
                <a:rect l="0" t="0" r="r" b="b"/>
                <a:pathLst>
                  <a:path w="6" h="12">
                    <a:moveTo>
                      <a:pt x="5" y="2"/>
                    </a:moveTo>
                    <a:cubicBezTo>
                      <a:pt x="6" y="4"/>
                      <a:pt x="6" y="5"/>
                      <a:pt x="6" y="8"/>
                    </a:cubicBezTo>
                    <a:cubicBezTo>
                      <a:pt x="6" y="10"/>
                      <a:pt x="5" y="12"/>
                      <a:pt x="3" y="10"/>
                    </a:cubicBezTo>
                    <a:cubicBezTo>
                      <a:pt x="1" y="7"/>
                      <a:pt x="1" y="7"/>
                      <a:pt x="1" y="5"/>
                    </a:cubicBezTo>
                    <a:cubicBezTo>
                      <a:pt x="0" y="3"/>
                      <a:pt x="0" y="1"/>
                      <a:pt x="1" y="0"/>
                    </a:cubicBezTo>
                    <a:cubicBezTo>
                      <a:pt x="2" y="0"/>
                      <a:pt x="5" y="0"/>
                      <a:pt x="5"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968">
                <a:extLst>
                  <a:ext uri="{FF2B5EF4-FFF2-40B4-BE49-F238E27FC236}">
                    <a16:creationId xmlns:a16="http://schemas.microsoft.com/office/drawing/2014/main" id="{5DE8A7BD-8464-BFFA-AA23-B708FBAE7240}"/>
                  </a:ext>
                </a:extLst>
              </p:cNvPr>
              <p:cNvSpPr>
                <a:spLocks/>
              </p:cNvSpPr>
              <p:nvPr/>
            </p:nvSpPr>
            <p:spPr bwMode="auto">
              <a:xfrm>
                <a:off x="5009" y="2289"/>
                <a:ext cx="20" cy="39"/>
              </a:xfrm>
              <a:custGeom>
                <a:avLst/>
                <a:gdLst>
                  <a:gd name="T0" fmla="*/ 6 w 32"/>
                  <a:gd name="T1" fmla="*/ 20 h 66"/>
                  <a:gd name="T2" fmla="*/ 10 w 32"/>
                  <a:gd name="T3" fmla="*/ 5 h 66"/>
                  <a:gd name="T4" fmla="*/ 15 w 32"/>
                  <a:gd name="T5" fmla="*/ 20 h 66"/>
                  <a:gd name="T6" fmla="*/ 20 w 32"/>
                  <a:gd name="T7" fmla="*/ 25 h 66"/>
                  <a:gd name="T8" fmla="*/ 16 w 32"/>
                  <a:gd name="T9" fmla="*/ 33 h 66"/>
                  <a:gd name="T10" fmla="*/ 20 w 32"/>
                  <a:gd name="T11" fmla="*/ 42 h 66"/>
                  <a:gd name="T12" fmla="*/ 31 w 32"/>
                  <a:gd name="T13" fmla="*/ 52 h 66"/>
                  <a:gd name="T14" fmla="*/ 23 w 32"/>
                  <a:gd name="T15" fmla="*/ 60 h 66"/>
                  <a:gd name="T16" fmla="*/ 18 w 32"/>
                  <a:gd name="T17" fmla="*/ 51 h 66"/>
                  <a:gd name="T18" fmla="*/ 5 w 32"/>
                  <a:gd name="T19" fmla="*/ 36 h 66"/>
                  <a:gd name="T20" fmla="*/ 5 w 32"/>
                  <a:gd name="T21" fmla="*/ 25 h 66"/>
                  <a:gd name="T22" fmla="*/ 6 w 32"/>
                  <a:gd name="T23" fmla="*/ 2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66">
                    <a:moveTo>
                      <a:pt x="6" y="20"/>
                    </a:moveTo>
                    <a:cubicBezTo>
                      <a:pt x="5" y="9"/>
                      <a:pt x="5" y="0"/>
                      <a:pt x="10" y="5"/>
                    </a:cubicBezTo>
                    <a:cubicBezTo>
                      <a:pt x="14" y="10"/>
                      <a:pt x="12" y="20"/>
                      <a:pt x="15" y="20"/>
                    </a:cubicBezTo>
                    <a:cubicBezTo>
                      <a:pt x="18" y="19"/>
                      <a:pt x="20" y="22"/>
                      <a:pt x="20" y="25"/>
                    </a:cubicBezTo>
                    <a:cubicBezTo>
                      <a:pt x="20" y="28"/>
                      <a:pt x="15" y="29"/>
                      <a:pt x="16" y="33"/>
                    </a:cubicBezTo>
                    <a:cubicBezTo>
                      <a:pt x="16" y="37"/>
                      <a:pt x="15" y="38"/>
                      <a:pt x="20" y="42"/>
                    </a:cubicBezTo>
                    <a:cubicBezTo>
                      <a:pt x="26" y="47"/>
                      <a:pt x="30" y="46"/>
                      <a:pt x="31" y="52"/>
                    </a:cubicBezTo>
                    <a:cubicBezTo>
                      <a:pt x="32" y="59"/>
                      <a:pt x="29" y="66"/>
                      <a:pt x="23" y="60"/>
                    </a:cubicBezTo>
                    <a:cubicBezTo>
                      <a:pt x="17" y="53"/>
                      <a:pt x="22" y="57"/>
                      <a:pt x="18" y="51"/>
                    </a:cubicBezTo>
                    <a:cubicBezTo>
                      <a:pt x="14" y="45"/>
                      <a:pt x="11" y="42"/>
                      <a:pt x="5" y="36"/>
                    </a:cubicBezTo>
                    <a:cubicBezTo>
                      <a:pt x="0" y="29"/>
                      <a:pt x="5" y="31"/>
                      <a:pt x="5" y="25"/>
                    </a:cubicBezTo>
                    <a:cubicBezTo>
                      <a:pt x="6" y="20"/>
                      <a:pt x="0" y="18"/>
                      <a:pt x="6" y="2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969">
                <a:extLst>
                  <a:ext uri="{FF2B5EF4-FFF2-40B4-BE49-F238E27FC236}">
                    <a16:creationId xmlns:a16="http://schemas.microsoft.com/office/drawing/2014/main" id="{C8A9D74E-14B0-A99A-E682-CAC5E6C4CA8C}"/>
                  </a:ext>
                </a:extLst>
              </p:cNvPr>
              <p:cNvSpPr>
                <a:spLocks/>
              </p:cNvSpPr>
              <p:nvPr/>
            </p:nvSpPr>
            <p:spPr bwMode="auto">
              <a:xfrm>
                <a:off x="5129" y="2407"/>
                <a:ext cx="9" cy="9"/>
              </a:xfrm>
              <a:custGeom>
                <a:avLst/>
                <a:gdLst>
                  <a:gd name="T0" fmla="*/ 4 w 14"/>
                  <a:gd name="T1" fmla="*/ 5 h 16"/>
                  <a:gd name="T2" fmla="*/ 4 w 14"/>
                  <a:gd name="T3" fmla="*/ 13 h 16"/>
                  <a:gd name="T4" fmla="*/ 14 w 14"/>
                  <a:gd name="T5" fmla="*/ 10 h 16"/>
                  <a:gd name="T6" fmla="*/ 4 w 14"/>
                  <a:gd name="T7" fmla="*/ 5 h 16"/>
                </a:gdLst>
                <a:ahLst/>
                <a:cxnLst>
                  <a:cxn ang="0">
                    <a:pos x="T0" y="T1"/>
                  </a:cxn>
                  <a:cxn ang="0">
                    <a:pos x="T2" y="T3"/>
                  </a:cxn>
                  <a:cxn ang="0">
                    <a:pos x="T4" y="T5"/>
                  </a:cxn>
                  <a:cxn ang="0">
                    <a:pos x="T6" y="T7"/>
                  </a:cxn>
                </a:cxnLst>
                <a:rect l="0" t="0" r="r" b="b"/>
                <a:pathLst>
                  <a:path w="14" h="16">
                    <a:moveTo>
                      <a:pt x="4" y="5"/>
                    </a:moveTo>
                    <a:cubicBezTo>
                      <a:pt x="4" y="5"/>
                      <a:pt x="0" y="11"/>
                      <a:pt x="4" y="13"/>
                    </a:cubicBezTo>
                    <a:cubicBezTo>
                      <a:pt x="8" y="16"/>
                      <a:pt x="14" y="14"/>
                      <a:pt x="14" y="10"/>
                    </a:cubicBezTo>
                    <a:cubicBezTo>
                      <a:pt x="14" y="6"/>
                      <a:pt x="2" y="0"/>
                      <a:pt x="4"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970">
                <a:extLst>
                  <a:ext uri="{FF2B5EF4-FFF2-40B4-BE49-F238E27FC236}">
                    <a16:creationId xmlns:a16="http://schemas.microsoft.com/office/drawing/2014/main" id="{953F8254-B7E6-EBA8-0380-D3E95E5D1369}"/>
                  </a:ext>
                </a:extLst>
              </p:cNvPr>
              <p:cNvSpPr>
                <a:spLocks/>
              </p:cNvSpPr>
              <p:nvPr/>
            </p:nvSpPr>
            <p:spPr bwMode="auto">
              <a:xfrm>
                <a:off x="5000" y="2058"/>
                <a:ext cx="9" cy="9"/>
              </a:xfrm>
              <a:custGeom>
                <a:avLst/>
                <a:gdLst>
                  <a:gd name="T0" fmla="*/ 5 w 15"/>
                  <a:gd name="T1" fmla="*/ 11 h 15"/>
                  <a:gd name="T2" fmla="*/ 13 w 15"/>
                  <a:gd name="T3" fmla="*/ 10 h 15"/>
                  <a:gd name="T4" fmla="*/ 9 w 15"/>
                  <a:gd name="T5" fmla="*/ 1 h 15"/>
                  <a:gd name="T6" fmla="*/ 5 w 15"/>
                  <a:gd name="T7" fmla="*/ 11 h 15"/>
                </a:gdLst>
                <a:ahLst/>
                <a:cxnLst>
                  <a:cxn ang="0">
                    <a:pos x="T0" y="T1"/>
                  </a:cxn>
                  <a:cxn ang="0">
                    <a:pos x="T2" y="T3"/>
                  </a:cxn>
                  <a:cxn ang="0">
                    <a:pos x="T4" y="T5"/>
                  </a:cxn>
                  <a:cxn ang="0">
                    <a:pos x="T6" y="T7"/>
                  </a:cxn>
                </a:cxnLst>
                <a:rect l="0" t="0" r="r" b="b"/>
                <a:pathLst>
                  <a:path w="15" h="15">
                    <a:moveTo>
                      <a:pt x="5" y="11"/>
                    </a:moveTo>
                    <a:cubicBezTo>
                      <a:pt x="5" y="11"/>
                      <a:pt x="11" y="14"/>
                      <a:pt x="13" y="10"/>
                    </a:cubicBezTo>
                    <a:cubicBezTo>
                      <a:pt x="15" y="5"/>
                      <a:pt x="12" y="0"/>
                      <a:pt x="9" y="1"/>
                    </a:cubicBezTo>
                    <a:cubicBezTo>
                      <a:pt x="5" y="1"/>
                      <a:pt x="0" y="15"/>
                      <a:pt x="5" y="1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6" name="Freeform 971">
                <a:extLst>
                  <a:ext uri="{FF2B5EF4-FFF2-40B4-BE49-F238E27FC236}">
                    <a16:creationId xmlns:a16="http://schemas.microsoft.com/office/drawing/2014/main" id="{94DDEC3A-40D8-DA48-70CC-7CA87977A16E}"/>
                  </a:ext>
                </a:extLst>
              </p:cNvPr>
              <p:cNvSpPr>
                <a:spLocks/>
              </p:cNvSpPr>
              <p:nvPr/>
            </p:nvSpPr>
            <p:spPr bwMode="auto">
              <a:xfrm>
                <a:off x="5027" y="1919"/>
                <a:ext cx="8" cy="26"/>
              </a:xfrm>
              <a:custGeom>
                <a:avLst/>
                <a:gdLst>
                  <a:gd name="T0" fmla="*/ 5 w 13"/>
                  <a:gd name="T1" fmla="*/ 6 h 42"/>
                  <a:gd name="T2" fmla="*/ 1 w 13"/>
                  <a:gd name="T3" fmla="*/ 14 h 42"/>
                  <a:gd name="T4" fmla="*/ 1 w 13"/>
                  <a:gd name="T5" fmla="*/ 30 h 42"/>
                  <a:gd name="T6" fmla="*/ 5 w 13"/>
                  <a:gd name="T7" fmla="*/ 33 h 42"/>
                  <a:gd name="T8" fmla="*/ 5 w 13"/>
                  <a:gd name="T9" fmla="*/ 21 h 42"/>
                  <a:gd name="T10" fmla="*/ 8 w 13"/>
                  <a:gd name="T11" fmla="*/ 8 h 42"/>
                  <a:gd name="T12" fmla="*/ 5 w 13"/>
                  <a:gd name="T13" fmla="*/ 6 h 42"/>
                </a:gdLst>
                <a:ahLst/>
                <a:cxnLst>
                  <a:cxn ang="0">
                    <a:pos x="T0" y="T1"/>
                  </a:cxn>
                  <a:cxn ang="0">
                    <a:pos x="T2" y="T3"/>
                  </a:cxn>
                  <a:cxn ang="0">
                    <a:pos x="T4" y="T5"/>
                  </a:cxn>
                  <a:cxn ang="0">
                    <a:pos x="T6" y="T7"/>
                  </a:cxn>
                  <a:cxn ang="0">
                    <a:pos x="T8" y="T9"/>
                  </a:cxn>
                  <a:cxn ang="0">
                    <a:pos x="T10" y="T11"/>
                  </a:cxn>
                  <a:cxn ang="0">
                    <a:pos x="T12" y="T13"/>
                  </a:cxn>
                </a:cxnLst>
                <a:rect l="0" t="0" r="r" b="b"/>
                <a:pathLst>
                  <a:path w="13" h="42">
                    <a:moveTo>
                      <a:pt x="5" y="6"/>
                    </a:moveTo>
                    <a:cubicBezTo>
                      <a:pt x="3" y="8"/>
                      <a:pt x="2" y="9"/>
                      <a:pt x="1" y="14"/>
                    </a:cubicBezTo>
                    <a:cubicBezTo>
                      <a:pt x="0" y="19"/>
                      <a:pt x="1" y="24"/>
                      <a:pt x="1" y="30"/>
                    </a:cubicBezTo>
                    <a:cubicBezTo>
                      <a:pt x="2" y="35"/>
                      <a:pt x="3" y="42"/>
                      <a:pt x="5" y="33"/>
                    </a:cubicBezTo>
                    <a:cubicBezTo>
                      <a:pt x="6" y="25"/>
                      <a:pt x="3" y="29"/>
                      <a:pt x="5" y="21"/>
                    </a:cubicBezTo>
                    <a:cubicBezTo>
                      <a:pt x="7" y="13"/>
                      <a:pt x="4" y="10"/>
                      <a:pt x="8" y="8"/>
                    </a:cubicBezTo>
                    <a:cubicBezTo>
                      <a:pt x="13" y="6"/>
                      <a:pt x="11" y="0"/>
                      <a:pt x="5"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972">
                <a:extLst>
                  <a:ext uri="{FF2B5EF4-FFF2-40B4-BE49-F238E27FC236}">
                    <a16:creationId xmlns:a16="http://schemas.microsoft.com/office/drawing/2014/main" id="{376455C7-CF54-D467-B2E0-9F41CAD06F3A}"/>
                  </a:ext>
                </a:extLst>
              </p:cNvPr>
              <p:cNvSpPr>
                <a:spLocks/>
              </p:cNvSpPr>
              <p:nvPr/>
            </p:nvSpPr>
            <p:spPr bwMode="auto">
              <a:xfrm>
                <a:off x="5030" y="1942"/>
                <a:ext cx="23" cy="7"/>
              </a:xfrm>
              <a:custGeom>
                <a:avLst/>
                <a:gdLst>
                  <a:gd name="T0" fmla="*/ 4 w 39"/>
                  <a:gd name="T1" fmla="*/ 8 h 12"/>
                  <a:gd name="T2" fmla="*/ 8 w 39"/>
                  <a:gd name="T3" fmla="*/ 11 h 12"/>
                  <a:gd name="T4" fmla="*/ 17 w 39"/>
                  <a:gd name="T5" fmla="*/ 9 h 12"/>
                  <a:gd name="T6" fmla="*/ 30 w 39"/>
                  <a:gd name="T7" fmla="*/ 5 h 12"/>
                  <a:gd name="T8" fmla="*/ 33 w 39"/>
                  <a:gd name="T9" fmla="*/ 1 h 12"/>
                  <a:gd name="T10" fmla="*/ 23 w 39"/>
                  <a:gd name="T11" fmla="*/ 1 h 12"/>
                  <a:gd name="T12" fmla="*/ 17 w 39"/>
                  <a:gd name="T13" fmla="*/ 3 h 12"/>
                  <a:gd name="T14" fmla="*/ 6 w 39"/>
                  <a:gd name="T15" fmla="*/ 3 h 12"/>
                  <a:gd name="T16" fmla="*/ 4 w 39"/>
                  <a:gd name="T1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2">
                    <a:moveTo>
                      <a:pt x="4" y="8"/>
                    </a:moveTo>
                    <a:cubicBezTo>
                      <a:pt x="4" y="8"/>
                      <a:pt x="0" y="12"/>
                      <a:pt x="8" y="11"/>
                    </a:cubicBezTo>
                    <a:cubicBezTo>
                      <a:pt x="15" y="10"/>
                      <a:pt x="10" y="10"/>
                      <a:pt x="17" y="9"/>
                    </a:cubicBezTo>
                    <a:cubicBezTo>
                      <a:pt x="25" y="8"/>
                      <a:pt x="28" y="8"/>
                      <a:pt x="30" y="5"/>
                    </a:cubicBezTo>
                    <a:cubicBezTo>
                      <a:pt x="33" y="3"/>
                      <a:pt x="39" y="1"/>
                      <a:pt x="33" y="1"/>
                    </a:cubicBezTo>
                    <a:cubicBezTo>
                      <a:pt x="27" y="1"/>
                      <a:pt x="25" y="2"/>
                      <a:pt x="23" y="1"/>
                    </a:cubicBezTo>
                    <a:cubicBezTo>
                      <a:pt x="21" y="0"/>
                      <a:pt x="19" y="3"/>
                      <a:pt x="17" y="3"/>
                    </a:cubicBezTo>
                    <a:cubicBezTo>
                      <a:pt x="15" y="4"/>
                      <a:pt x="9" y="4"/>
                      <a:pt x="6" y="3"/>
                    </a:cubicBezTo>
                    <a:cubicBezTo>
                      <a:pt x="4" y="3"/>
                      <a:pt x="4" y="8"/>
                      <a:pt x="4"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973">
                <a:extLst>
                  <a:ext uri="{FF2B5EF4-FFF2-40B4-BE49-F238E27FC236}">
                    <a16:creationId xmlns:a16="http://schemas.microsoft.com/office/drawing/2014/main" id="{03FDB4AA-64D3-A36D-424E-7D43BE246BF4}"/>
                  </a:ext>
                </a:extLst>
              </p:cNvPr>
              <p:cNvSpPr>
                <a:spLocks/>
              </p:cNvSpPr>
              <p:nvPr/>
            </p:nvSpPr>
            <p:spPr bwMode="auto">
              <a:xfrm>
                <a:off x="5060" y="1919"/>
                <a:ext cx="12" cy="26"/>
              </a:xfrm>
              <a:custGeom>
                <a:avLst/>
                <a:gdLst>
                  <a:gd name="T0" fmla="*/ 5 w 19"/>
                  <a:gd name="T1" fmla="*/ 37 h 44"/>
                  <a:gd name="T2" fmla="*/ 13 w 19"/>
                  <a:gd name="T3" fmla="*/ 18 h 44"/>
                  <a:gd name="T4" fmla="*/ 15 w 19"/>
                  <a:gd name="T5" fmla="*/ 8 h 44"/>
                  <a:gd name="T6" fmla="*/ 8 w 19"/>
                  <a:gd name="T7" fmla="*/ 6 h 44"/>
                  <a:gd name="T8" fmla="*/ 6 w 19"/>
                  <a:gd name="T9" fmla="*/ 18 h 44"/>
                  <a:gd name="T10" fmla="*/ 0 w 19"/>
                  <a:gd name="T11" fmla="*/ 32 h 44"/>
                  <a:gd name="T12" fmla="*/ 5 w 19"/>
                  <a:gd name="T13" fmla="*/ 37 h 44"/>
                </a:gdLst>
                <a:ahLst/>
                <a:cxnLst>
                  <a:cxn ang="0">
                    <a:pos x="T0" y="T1"/>
                  </a:cxn>
                  <a:cxn ang="0">
                    <a:pos x="T2" y="T3"/>
                  </a:cxn>
                  <a:cxn ang="0">
                    <a:pos x="T4" y="T5"/>
                  </a:cxn>
                  <a:cxn ang="0">
                    <a:pos x="T6" y="T7"/>
                  </a:cxn>
                  <a:cxn ang="0">
                    <a:pos x="T8" y="T9"/>
                  </a:cxn>
                  <a:cxn ang="0">
                    <a:pos x="T10" y="T11"/>
                  </a:cxn>
                  <a:cxn ang="0">
                    <a:pos x="T12" y="T13"/>
                  </a:cxn>
                </a:cxnLst>
                <a:rect l="0" t="0" r="r" b="b"/>
                <a:pathLst>
                  <a:path w="19" h="44">
                    <a:moveTo>
                      <a:pt x="5" y="37"/>
                    </a:moveTo>
                    <a:cubicBezTo>
                      <a:pt x="5" y="28"/>
                      <a:pt x="10" y="25"/>
                      <a:pt x="13" y="18"/>
                    </a:cubicBezTo>
                    <a:cubicBezTo>
                      <a:pt x="15" y="12"/>
                      <a:pt x="19" y="10"/>
                      <a:pt x="15" y="8"/>
                    </a:cubicBezTo>
                    <a:cubicBezTo>
                      <a:pt x="11" y="5"/>
                      <a:pt x="11" y="0"/>
                      <a:pt x="8" y="6"/>
                    </a:cubicBezTo>
                    <a:cubicBezTo>
                      <a:pt x="5" y="13"/>
                      <a:pt x="6" y="10"/>
                      <a:pt x="6" y="18"/>
                    </a:cubicBezTo>
                    <a:cubicBezTo>
                      <a:pt x="6" y="27"/>
                      <a:pt x="0" y="27"/>
                      <a:pt x="0" y="32"/>
                    </a:cubicBezTo>
                    <a:cubicBezTo>
                      <a:pt x="0" y="37"/>
                      <a:pt x="5" y="44"/>
                      <a:pt x="5" y="3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974">
                <a:extLst>
                  <a:ext uri="{FF2B5EF4-FFF2-40B4-BE49-F238E27FC236}">
                    <a16:creationId xmlns:a16="http://schemas.microsoft.com/office/drawing/2014/main" id="{F4660CD6-AF9F-1061-27D8-DF9BBB8F21BC}"/>
                  </a:ext>
                </a:extLst>
              </p:cNvPr>
              <p:cNvSpPr>
                <a:spLocks/>
              </p:cNvSpPr>
              <p:nvPr/>
            </p:nvSpPr>
            <p:spPr bwMode="auto">
              <a:xfrm>
                <a:off x="4645" y="1759"/>
                <a:ext cx="11" cy="28"/>
              </a:xfrm>
              <a:custGeom>
                <a:avLst/>
                <a:gdLst>
                  <a:gd name="T0" fmla="*/ 11 w 18"/>
                  <a:gd name="T1" fmla="*/ 16 h 47"/>
                  <a:gd name="T2" fmla="*/ 4 w 18"/>
                  <a:gd name="T3" fmla="*/ 41 h 47"/>
                  <a:gd name="T4" fmla="*/ 11 w 18"/>
                  <a:gd name="T5" fmla="*/ 39 h 47"/>
                  <a:gd name="T6" fmla="*/ 11 w 18"/>
                  <a:gd name="T7" fmla="*/ 16 h 47"/>
                </a:gdLst>
                <a:ahLst/>
                <a:cxnLst>
                  <a:cxn ang="0">
                    <a:pos x="T0" y="T1"/>
                  </a:cxn>
                  <a:cxn ang="0">
                    <a:pos x="T2" y="T3"/>
                  </a:cxn>
                  <a:cxn ang="0">
                    <a:pos x="T4" y="T5"/>
                  </a:cxn>
                  <a:cxn ang="0">
                    <a:pos x="T6" y="T7"/>
                  </a:cxn>
                </a:cxnLst>
                <a:rect l="0" t="0" r="r" b="b"/>
                <a:pathLst>
                  <a:path w="18" h="47">
                    <a:moveTo>
                      <a:pt x="11" y="16"/>
                    </a:moveTo>
                    <a:cubicBezTo>
                      <a:pt x="4" y="26"/>
                      <a:pt x="7" y="39"/>
                      <a:pt x="4" y="41"/>
                    </a:cubicBezTo>
                    <a:cubicBezTo>
                      <a:pt x="0" y="43"/>
                      <a:pt x="5" y="47"/>
                      <a:pt x="11" y="39"/>
                    </a:cubicBezTo>
                    <a:cubicBezTo>
                      <a:pt x="18" y="31"/>
                      <a:pt x="17" y="0"/>
                      <a:pt x="11" y="1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0" name="Freeform 975">
                <a:extLst>
                  <a:ext uri="{FF2B5EF4-FFF2-40B4-BE49-F238E27FC236}">
                    <a16:creationId xmlns:a16="http://schemas.microsoft.com/office/drawing/2014/main" id="{97E3AFA8-408A-07AF-6829-181AE5B98098}"/>
                  </a:ext>
                </a:extLst>
              </p:cNvPr>
              <p:cNvSpPr>
                <a:spLocks/>
              </p:cNvSpPr>
              <p:nvPr/>
            </p:nvSpPr>
            <p:spPr bwMode="auto">
              <a:xfrm>
                <a:off x="4625" y="1808"/>
                <a:ext cx="8" cy="14"/>
              </a:xfrm>
              <a:custGeom>
                <a:avLst/>
                <a:gdLst>
                  <a:gd name="T0" fmla="*/ 7 w 14"/>
                  <a:gd name="T1" fmla="*/ 1 h 22"/>
                  <a:gd name="T2" fmla="*/ 2 w 14"/>
                  <a:gd name="T3" fmla="*/ 20 h 22"/>
                  <a:gd name="T4" fmla="*/ 10 w 14"/>
                  <a:gd name="T5" fmla="*/ 18 h 22"/>
                  <a:gd name="T6" fmla="*/ 13 w 14"/>
                  <a:gd name="T7" fmla="*/ 8 h 22"/>
                  <a:gd name="T8" fmla="*/ 7 w 14"/>
                  <a:gd name="T9" fmla="*/ 1 h 22"/>
                </a:gdLst>
                <a:ahLst/>
                <a:cxnLst>
                  <a:cxn ang="0">
                    <a:pos x="T0" y="T1"/>
                  </a:cxn>
                  <a:cxn ang="0">
                    <a:pos x="T2" y="T3"/>
                  </a:cxn>
                  <a:cxn ang="0">
                    <a:pos x="T4" y="T5"/>
                  </a:cxn>
                  <a:cxn ang="0">
                    <a:pos x="T6" y="T7"/>
                  </a:cxn>
                  <a:cxn ang="0">
                    <a:pos x="T8" y="T9"/>
                  </a:cxn>
                </a:cxnLst>
                <a:rect l="0" t="0" r="r" b="b"/>
                <a:pathLst>
                  <a:path w="14" h="22">
                    <a:moveTo>
                      <a:pt x="7" y="1"/>
                    </a:moveTo>
                    <a:cubicBezTo>
                      <a:pt x="3" y="10"/>
                      <a:pt x="0" y="19"/>
                      <a:pt x="2" y="20"/>
                    </a:cubicBezTo>
                    <a:cubicBezTo>
                      <a:pt x="5" y="22"/>
                      <a:pt x="7" y="22"/>
                      <a:pt x="10" y="18"/>
                    </a:cubicBezTo>
                    <a:cubicBezTo>
                      <a:pt x="13" y="14"/>
                      <a:pt x="14" y="12"/>
                      <a:pt x="13" y="8"/>
                    </a:cubicBezTo>
                    <a:cubicBezTo>
                      <a:pt x="13" y="3"/>
                      <a:pt x="8" y="0"/>
                      <a:pt x="7"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976">
                <a:extLst>
                  <a:ext uri="{FF2B5EF4-FFF2-40B4-BE49-F238E27FC236}">
                    <a16:creationId xmlns:a16="http://schemas.microsoft.com/office/drawing/2014/main" id="{533EA92C-C495-B78E-93B7-4D020AC1030A}"/>
                  </a:ext>
                </a:extLst>
              </p:cNvPr>
              <p:cNvSpPr>
                <a:spLocks/>
              </p:cNvSpPr>
              <p:nvPr/>
            </p:nvSpPr>
            <p:spPr bwMode="auto">
              <a:xfrm>
                <a:off x="4535" y="1916"/>
                <a:ext cx="26" cy="23"/>
              </a:xfrm>
              <a:custGeom>
                <a:avLst/>
                <a:gdLst>
                  <a:gd name="T0" fmla="*/ 36 w 44"/>
                  <a:gd name="T1" fmla="*/ 4 h 38"/>
                  <a:gd name="T2" fmla="*/ 12 w 44"/>
                  <a:gd name="T3" fmla="*/ 27 h 38"/>
                  <a:gd name="T4" fmla="*/ 16 w 44"/>
                  <a:gd name="T5" fmla="*/ 33 h 38"/>
                  <a:gd name="T6" fmla="*/ 33 w 44"/>
                  <a:gd name="T7" fmla="*/ 19 h 38"/>
                  <a:gd name="T8" fmla="*/ 44 w 44"/>
                  <a:gd name="T9" fmla="*/ 4 h 38"/>
                  <a:gd name="T10" fmla="*/ 36 w 44"/>
                  <a:gd name="T11" fmla="*/ 4 h 38"/>
                </a:gdLst>
                <a:ahLst/>
                <a:cxnLst>
                  <a:cxn ang="0">
                    <a:pos x="T0" y="T1"/>
                  </a:cxn>
                  <a:cxn ang="0">
                    <a:pos x="T2" y="T3"/>
                  </a:cxn>
                  <a:cxn ang="0">
                    <a:pos x="T4" y="T5"/>
                  </a:cxn>
                  <a:cxn ang="0">
                    <a:pos x="T6" y="T7"/>
                  </a:cxn>
                  <a:cxn ang="0">
                    <a:pos x="T8" y="T9"/>
                  </a:cxn>
                  <a:cxn ang="0">
                    <a:pos x="T10" y="T11"/>
                  </a:cxn>
                </a:cxnLst>
                <a:rect l="0" t="0" r="r" b="b"/>
                <a:pathLst>
                  <a:path w="44" h="38">
                    <a:moveTo>
                      <a:pt x="36" y="4"/>
                    </a:moveTo>
                    <a:cubicBezTo>
                      <a:pt x="30" y="14"/>
                      <a:pt x="12" y="27"/>
                      <a:pt x="12" y="27"/>
                    </a:cubicBezTo>
                    <a:cubicBezTo>
                      <a:pt x="12" y="27"/>
                      <a:pt x="0" y="38"/>
                      <a:pt x="16" y="33"/>
                    </a:cubicBezTo>
                    <a:cubicBezTo>
                      <a:pt x="31" y="27"/>
                      <a:pt x="24" y="24"/>
                      <a:pt x="33" y="19"/>
                    </a:cubicBezTo>
                    <a:cubicBezTo>
                      <a:pt x="41" y="14"/>
                      <a:pt x="44" y="7"/>
                      <a:pt x="44" y="4"/>
                    </a:cubicBezTo>
                    <a:cubicBezTo>
                      <a:pt x="44" y="1"/>
                      <a:pt x="39" y="0"/>
                      <a:pt x="36"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977">
                <a:extLst>
                  <a:ext uri="{FF2B5EF4-FFF2-40B4-BE49-F238E27FC236}">
                    <a16:creationId xmlns:a16="http://schemas.microsoft.com/office/drawing/2014/main" id="{BCD0DAC4-06CA-0FCD-D64D-9D426A33655F}"/>
                  </a:ext>
                </a:extLst>
              </p:cNvPr>
              <p:cNvSpPr>
                <a:spLocks/>
              </p:cNvSpPr>
              <p:nvPr/>
            </p:nvSpPr>
            <p:spPr bwMode="auto">
              <a:xfrm>
                <a:off x="5073" y="2326"/>
                <a:ext cx="19" cy="18"/>
              </a:xfrm>
              <a:custGeom>
                <a:avLst/>
                <a:gdLst>
                  <a:gd name="T0" fmla="*/ 8 w 32"/>
                  <a:gd name="T1" fmla="*/ 12 h 30"/>
                  <a:gd name="T2" fmla="*/ 7 w 32"/>
                  <a:gd name="T3" fmla="*/ 1 h 30"/>
                  <a:gd name="T4" fmla="*/ 16 w 32"/>
                  <a:gd name="T5" fmla="*/ 3 h 30"/>
                  <a:gd name="T6" fmla="*/ 23 w 32"/>
                  <a:gd name="T7" fmla="*/ 7 h 30"/>
                  <a:gd name="T8" fmla="*/ 22 w 32"/>
                  <a:gd name="T9" fmla="*/ 13 h 30"/>
                  <a:gd name="T10" fmla="*/ 29 w 32"/>
                  <a:gd name="T11" fmla="*/ 17 h 30"/>
                  <a:gd name="T12" fmla="*/ 23 w 32"/>
                  <a:gd name="T13" fmla="*/ 20 h 30"/>
                  <a:gd name="T14" fmla="*/ 19 w 32"/>
                  <a:gd name="T15" fmla="*/ 27 h 30"/>
                  <a:gd name="T16" fmla="*/ 14 w 32"/>
                  <a:gd name="T17" fmla="*/ 25 h 30"/>
                  <a:gd name="T18" fmla="*/ 7 w 32"/>
                  <a:gd name="T19" fmla="*/ 23 h 30"/>
                  <a:gd name="T20" fmla="*/ 1 w 32"/>
                  <a:gd name="T21" fmla="*/ 19 h 30"/>
                  <a:gd name="T22" fmla="*/ 8 w 32"/>
                  <a:gd name="T2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30">
                    <a:moveTo>
                      <a:pt x="8" y="12"/>
                    </a:moveTo>
                    <a:cubicBezTo>
                      <a:pt x="8" y="10"/>
                      <a:pt x="4" y="2"/>
                      <a:pt x="7" y="1"/>
                    </a:cubicBezTo>
                    <a:cubicBezTo>
                      <a:pt x="9" y="0"/>
                      <a:pt x="15" y="2"/>
                      <a:pt x="16" y="3"/>
                    </a:cubicBezTo>
                    <a:cubicBezTo>
                      <a:pt x="16" y="4"/>
                      <a:pt x="24" y="6"/>
                      <a:pt x="23" y="7"/>
                    </a:cubicBezTo>
                    <a:cubicBezTo>
                      <a:pt x="23" y="9"/>
                      <a:pt x="19" y="11"/>
                      <a:pt x="22" y="13"/>
                    </a:cubicBezTo>
                    <a:cubicBezTo>
                      <a:pt x="25" y="16"/>
                      <a:pt x="32" y="14"/>
                      <a:pt x="29" y="17"/>
                    </a:cubicBezTo>
                    <a:cubicBezTo>
                      <a:pt x="26" y="20"/>
                      <a:pt x="28" y="20"/>
                      <a:pt x="23" y="20"/>
                    </a:cubicBezTo>
                    <a:cubicBezTo>
                      <a:pt x="19" y="20"/>
                      <a:pt x="21" y="26"/>
                      <a:pt x="19" y="27"/>
                    </a:cubicBezTo>
                    <a:cubicBezTo>
                      <a:pt x="17" y="29"/>
                      <a:pt x="16" y="30"/>
                      <a:pt x="14" y="25"/>
                    </a:cubicBezTo>
                    <a:cubicBezTo>
                      <a:pt x="11" y="20"/>
                      <a:pt x="8" y="21"/>
                      <a:pt x="7" y="23"/>
                    </a:cubicBezTo>
                    <a:cubicBezTo>
                      <a:pt x="5" y="25"/>
                      <a:pt x="0" y="24"/>
                      <a:pt x="1" y="19"/>
                    </a:cubicBezTo>
                    <a:cubicBezTo>
                      <a:pt x="3" y="14"/>
                      <a:pt x="8" y="12"/>
                      <a:pt x="8"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978">
                <a:extLst>
                  <a:ext uri="{FF2B5EF4-FFF2-40B4-BE49-F238E27FC236}">
                    <a16:creationId xmlns:a16="http://schemas.microsoft.com/office/drawing/2014/main" id="{6B5FD896-492D-CFD9-19FF-87CCF6BBD505}"/>
                  </a:ext>
                </a:extLst>
              </p:cNvPr>
              <p:cNvSpPr>
                <a:spLocks/>
              </p:cNvSpPr>
              <p:nvPr/>
            </p:nvSpPr>
            <p:spPr bwMode="auto">
              <a:xfrm>
                <a:off x="1683" y="2926"/>
                <a:ext cx="62" cy="38"/>
              </a:xfrm>
              <a:custGeom>
                <a:avLst/>
                <a:gdLst>
                  <a:gd name="T0" fmla="*/ 89 w 103"/>
                  <a:gd name="T1" fmla="*/ 59 h 63"/>
                  <a:gd name="T2" fmla="*/ 82 w 103"/>
                  <a:gd name="T3" fmla="*/ 63 h 63"/>
                  <a:gd name="T4" fmla="*/ 30 w 103"/>
                  <a:gd name="T5" fmla="*/ 60 h 63"/>
                  <a:gd name="T6" fmla="*/ 25 w 103"/>
                  <a:gd name="T7" fmla="*/ 48 h 63"/>
                  <a:gd name="T8" fmla="*/ 8 w 103"/>
                  <a:gd name="T9" fmla="*/ 21 h 63"/>
                  <a:gd name="T10" fmla="*/ 3 w 103"/>
                  <a:gd name="T11" fmla="*/ 6 h 63"/>
                  <a:gd name="T12" fmla="*/ 0 w 103"/>
                  <a:gd name="T13" fmla="*/ 0 h 63"/>
                  <a:gd name="T14" fmla="*/ 3 w 103"/>
                  <a:gd name="T15" fmla="*/ 0 h 63"/>
                  <a:gd name="T16" fmla="*/ 14 w 103"/>
                  <a:gd name="T17" fmla="*/ 10 h 63"/>
                  <a:gd name="T18" fmla="*/ 13 w 103"/>
                  <a:gd name="T19" fmla="*/ 15 h 63"/>
                  <a:gd name="T20" fmla="*/ 17 w 103"/>
                  <a:gd name="T21" fmla="*/ 16 h 63"/>
                  <a:gd name="T22" fmla="*/ 25 w 103"/>
                  <a:gd name="T23" fmla="*/ 25 h 63"/>
                  <a:gd name="T24" fmla="*/ 35 w 103"/>
                  <a:gd name="T25" fmla="*/ 29 h 63"/>
                  <a:gd name="T26" fmla="*/ 48 w 103"/>
                  <a:gd name="T27" fmla="*/ 37 h 63"/>
                  <a:gd name="T28" fmla="*/ 56 w 103"/>
                  <a:gd name="T29" fmla="*/ 42 h 63"/>
                  <a:gd name="T30" fmla="*/ 69 w 103"/>
                  <a:gd name="T31" fmla="*/ 48 h 63"/>
                  <a:gd name="T32" fmla="*/ 80 w 103"/>
                  <a:gd name="T33" fmla="*/ 52 h 63"/>
                  <a:gd name="T34" fmla="*/ 90 w 103"/>
                  <a:gd name="T35" fmla="*/ 52 h 63"/>
                  <a:gd name="T36" fmla="*/ 100 w 103"/>
                  <a:gd name="T37" fmla="*/ 55 h 63"/>
                  <a:gd name="T38" fmla="*/ 89 w 103"/>
                  <a:gd name="T39" fmla="*/ 5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3" h="63">
                    <a:moveTo>
                      <a:pt x="89" y="59"/>
                    </a:moveTo>
                    <a:cubicBezTo>
                      <a:pt x="83" y="60"/>
                      <a:pt x="83" y="61"/>
                      <a:pt x="82" y="63"/>
                    </a:cubicBezTo>
                    <a:cubicBezTo>
                      <a:pt x="55" y="54"/>
                      <a:pt x="30" y="60"/>
                      <a:pt x="30" y="60"/>
                    </a:cubicBezTo>
                    <a:cubicBezTo>
                      <a:pt x="27" y="58"/>
                      <a:pt x="26" y="51"/>
                      <a:pt x="25" y="48"/>
                    </a:cubicBezTo>
                    <a:cubicBezTo>
                      <a:pt x="23" y="44"/>
                      <a:pt x="9" y="25"/>
                      <a:pt x="8" y="21"/>
                    </a:cubicBezTo>
                    <a:cubicBezTo>
                      <a:pt x="7" y="18"/>
                      <a:pt x="3" y="8"/>
                      <a:pt x="3" y="6"/>
                    </a:cubicBezTo>
                    <a:cubicBezTo>
                      <a:pt x="2" y="5"/>
                      <a:pt x="1" y="2"/>
                      <a:pt x="0" y="0"/>
                    </a:cubicBezTo>
                    <a:cubicBezTo>
                      <a:pt x="1" y="0"/>
                      <a:pt x="2" y="0"/>
                      <a:pt x="3" y="0"/>
                    </a:cubicBezTo>
                    <a:cubicBezTo>
                      <a:pt x="6" y="0"/>
                      <a:pt x="9" y="4"/>
                      <a:pt x="14" y="10"/>
                    </a:cubicBezTo>
                    <a:cubicBezTo>
                      <a:pt x="18" y="16"/>
                      <a:pt x="14" y="10"/>
                      <a:pt x="13" y="15"/>
                    </a:cubicBezTo>
                    <a:cubicBezTo>
                      <a:pt x="12" y="19"/>
                      <a:pt x="13" y="15"/>
                      <a:pt x="17" y="16"/>
                    </a:cubicBezTo>
                    <a:cubicBezTo>
                      <a:pt x="22" y="17"/>
                      <a:pt x="23" y="23"/>
                      <a:pt x="25" y="25"/>
                    </a:cubicBezTo>
                    <a:cubicBezTo>
                      <a:pt x="26" y="26"/>
                      <a:pt x="28" y="28"/>
                      <a:pt x="35" y="29"/>
                    </a:cubicBezTo>
                    <a:cubicBezTo>
                      <a:pt x="42" y="30"/>
                      <a:pt x="43" y="35"/>
                      <a:pt x="48" y="37"/>
                    </a:cubicBezTo>
                    <a:cubicBezTo>
                      <a:pt x="53" y="39"/>
                      <a:pt x="52" y="40"/>
                      <a:pt x="56" y="42"/>
                    </a:cubicBezTo>
                    <a:cubicBezTo>
                      <a:pt x="60" y="43"/>
                      <a:pt x="62" y="45"/>
                      <a:pt x="69" y="48"/>
                    </a:cubicBezTo>
                    <a:cubicBezTo>
                      <a:pt x="76" y="50"/>
                      <a:pt x="73" y="50"/>
                      <a:pt x="80" y="52"/>
                    </a:cubicBezTo>
                    <a:cubicBezTo>
                      <a:pt x="87" y="54"/>
                      <a:pt x="86" y="53"/>
                      <a:pt x="90" y="52"/>
                    </a:cubicBezTo>
                    <a:cubicBezTo>
                      <a:pt x="93" y="50"/>
                      <a:pt x="96" y="52"/>
                      <a:pt x="100" y="55"/>
                    </a:cubicBezTo>
                    <a:cubicBezTo>
                      <a:pt x="103" y="58"/>
                      <a:pt x="97" y="59"/>
                      <a:pt x="89" y="5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4" name="Freeform 979">
                <a:extLst>
                  <a:ext uri="{FF2B5EF4-FFF2-40B4-BE49-F238E27FC236}">
                    <a16:creationId xmlns:a16="http://schemas.microsoft.com/office/drawing/2014/main" id="{2F864420-39FA-9BE3-1129-396293909D89}"/>
                  </a:ext>
                </a:extLst>
              </p:cNvPr>
              <p:cNvSpPr>
                <a:spLocks/>
              </p:cNvSpPr>
              <p:nvPr/>
            </p:nvSpPr>
            <p:spPr bwMode="auto">
              <a:xfrm>
                <a:off x="660" y="1070"/>
                <a:ext cx="62" cy="31"/>
              </a:xfrm>
              <a:custGeom>
                <a:avLst/>
                <a:gdLst>
                  <a:gd name="T0" fmla="*/ 9 w 103"/>
                  <a:gd name="T1" fmla="*/ 34 h 52"/>
                  <a:gd name="T2" fmla="*/ 2 w 103"/>
                  <a:gd name="T3" fmla="*/ 45 h 52"/>
                  <a:gd name="T4" fmla="*/ 8 w 103"/>
                  <a:gd name="T5" fmla="*/ 50 h 52"/>
                  <a:gd name="T6" fmla="*/ 22 w 103"/>
                  <a:gd name="T7" fmla="*/ 42 h 52"/>
                  <a:gd name="T8" fmla="*/ 42 w 103"/>
                  <a:gd name="T9" fmla="*/ 39 h 52"/>
                  <a:gd name="T10" fmla="*/ 57 w 103"/>
                  <a:gd name="T11" fmla="*/ 34 h 52"/>
                  <a:gd name="T12" fmla="*/ 70 w 103"/>
                  <a:gd name="T13" fmla="*/ 24 h 52"/>
                  <a:gd name="T14" fmla="*/ 67 w 103"/>
                  <a:gd name="T15" fmla="*/ 15 h 52"/>
                  <a:gd name="T16" fmla="*/ 82 w 103"/>
                  <a:gd name="T17" fmla="*/ 12 h 52"/>
                  <a:gd name="T18" fmla="*/ 91 w 103"/>
                  <a:gd name="T19" fmla="*/ 3 h 52"/>
                  <a:gd name="T20" fmla="*/ 67 w 103"/>
                  <a:gd name="T21" fmla="*/ 9 h 52"/>
                  <a:gd name="T22" fmla="*/ 54 w 103"/>
                  <a:gd name="T23" fmla="*/ 18 h 52"/>
                  <a:gd name="T24" fmla="*/ 41 w 103"/>
                  <a:gd name="T25" fmla="*/ 24 h 52"/>
                  <a:gd name="T26" fmla="*/ 31 w 103"/>
                  <a:gd name="T27" fmla="*/ 26 h 52"/>
                  <a:gd name="T28" fmla="*/ 21 w 103"/>
                  <a:gd name="T29" fmla="*/ 28 h 52"/>
                  <a:gd name="T30" fmla="*/ 9 w 103"/>
                  <a:gd name="T31"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52">
                    <a:moveTo>
                      <a:pt x="9" y="34"/>
                    </a:moveTo>
                    <a:cubicBezTo>
                      <a:pt x="8" y="36"/>
                      <a:pt x="2" y="42"/>
                      <a:pt x="2" y="45"/>
                    </a:cubicBezTo>
                    <a:cubicBezTo>
                      <a:pt x="2" y="48"/>
                      <a:pt x="0" y="52"/>
                      <a:pt x="8" y="50"/>
                    </a:cubicBezTo>
                    <a:cubicBezTo>
                      <a:pt x="15" y="47"/>
                      <a:pt x="12" y="42"/>
                      <a:pt x="22" y="42"/>
                    </a:cubicBezTo>
                    <a:cubicBezTo>
                      <a:pt x="31" y="42"/>
                      <a:pt x="36" y="42"/>
                      <a:pt x="42" y="39"/>
                    </a:cubicBezTo>
                    <a:cubicBezTo>
                      <a:pt x="47" y="36"/>
                      <a:pt x="50" y="37"/>
                      <a:pt x="57" y="34"/>
                    </a:cubicBezTo>
                    <a:cubicBezTo>
                      <a:pt x="65" y="30"/>
                      <a:pt x="73" y="28"/>
                      <a:pt x="70" y="24"/>
                    </a:cubicBezTo>
                    <a:cubicBezTo>
                      <a:pt x="67" y="19"/>
                      <a:pt x="61" y="16"/>
                      <a:pt x="67" y="15"/>
                    </a:cubicBezTo>
                    <a:cubicBezTo>
                      <a:pt x="73" y="15"/>
                      <a:pt x="71" y="17"/>
                      <a:pt x="82" y="12"/>
                    </a:cubicBezTo>
                    <a:cubicBezTo>
                      <a:pt x="93" y="8"/>
                      <a:pt x="103" y="0"/>
                      <a:pt x="91" y="3"/>
                    </a:cubicBezTo>
                    <a:cubicBezTo>
                      <a:pt x="78" y="7"/>
                      <a:pt x="77" y="5"/>
                      <a:pt x="67" y="9"/>
                    </a:cubicBezTo>
                    <a:cubicBezTo>
                      <a:pt x="57" y="13"/>
                      <a:pt x="61" y="15"/>
                      <a:pt x="54" y="18"/>
                    </a:cubicBezTo>
                    <a:cubicBezTo>
                      <a:pt x="48" y="22"/>
                      <a:pt x="45" y="23"/>
                      <a:pt x="41" y="24"/>
                    </a:cubicBezTo>
                    <a:cubicBezTo>
                      <a:pt x="38" y="25"/>
                      <a:pt x="36" y="25"/>
                      <a:pt x="31" y="26"/>
                    </a:cubicBezTo>
                    <a:cubicBezTo>
                      <a:pt x="27" y="28"/>
                      <a:pt x="27" y="27"/>
                      <a:pt x="21" y="28"/>
                    </a:cubicBezTo>
                    <a:cubicBezTo>
                      <a:pt x="15" y="29"/>
                      <a:pt x="10" y="32"/>
                      <a:pt x="9" y="34"/>
                    </a:cubicBezTo>
                    <a:close/>
                  </a:path>
                </a:pathLst>
              </a:custGeom>
              <a:solidFill>
                <a:srgbClr val="FF3A65"/>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5" name="Freeform 980">
                <a:extLst>
                  <a:ext uri="{FF2B5EF4-FFF2-40B4-BE49-F238E27FC236}">
                    <a16:creationId xmlns:a16="http://schemas.microsoft.com/office/drawing/2014/main" id="{8AE8D5B9-79F5-8A86-C22B-8EC348C09FC3}"/>
                  </a:ext>
                </a:extLst>
              </p:cNvPr>
              <p:cNvSpPr>
                <a:spLocks/>
              </p:cNvSpPr>
              <p:nvPr/>
            </p:nvSpPr>
            <p:spPr bwMode="auto">
              <a:xfrm>
                <a:off x="563" y="1042"/>
                <a:ext cx="27" cy="11"/>
              </a:xfrm>
              <a:custGeom>
                <a:avLst/>
                <a:gdLst>
                  <a:gd name="T0" fmla="*/ 4 w 46"/>
                  <a:gd name="T1" fmla="*/ 9 h 19"/>
                  <a:gd name="T2" fmla="*/ 4 w 46"/>
                  <a:gd name="T3" fmla="*/ 13 h 19"/>
                  <a:gd name="T4" fmla="*/ 16 w 46"/>
                  <a:gd name="T5" fmla="*/ 19 h 19"/>
                  <a:gd name="T6" fmla="*/ 25 w 46"/>
                  <a:gd name="T7" fmla="*/ 16 h 19"/>
                  <a:gd name="T8" fmla="*/ 35 w 46"/>
                  <a:gd name="T9" fmla="*/ 14 h 19"/>
                  <a:gd name="T10" fmla="*/ 42 w 46"/>
                  <a:gd name="T11" fmla="*/ 6 h 19"/>
                  <a:gd name="T12" fmla="*/ 34 w 46"/>
                  <a:gd name="T13" fmla="*/ 3 h 19"/>
                  <a:gd name="T14" fmla="*/ 18 w 46"/>
                  <a:gd name="T15" fmla="*/ 5 h 19"/>
                  <a:gd name="T16" fmla="*/ 7 w 46"/>
                  <a:gd name="T17" fmla="*/ 8 h 19"/>
                  <a:gd name="T18" fmla="*/ 4 w 46"/>
                  <a:gd name="T19"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19">
                    <a:moveTo>
                      <a:pt x="4" y="9"/>
                    </a:moveTo>
                    <a:cubicBezTo>
                      <a:pt x="4" y="10"/>
                      <a:pt x="0" y="9"/>
                      <a:pt x="4" y="13"/>
                    </a:cubicBezTo>
                    <a:cubicBezTo>
                      <a:pt x="8" y="17"/>
                      <a:pt x="11" y="19"/>
                      <a:pt x="16" y="19"/>
                    </a:cubicBezTo>
                    <a:cubicBezTo>
                      <a:pt x="20" y="19"/>
                      <a:pt x="19" y="18"/>
                      <a:pt x="25" y="16"/>
                    </a:cubicBezTo>
                    <a:cubicBezTo>
                      <a:pt x="32" y="15"/>
                      <a:pt x="33" y="16"/>
                      <a:pt x="35" y="14"/>
                    </a:cubicBezTo>
                    <a:cubicBezTo>
                      <a:pt x="38" y="11"/>
                      <a:pt x="46" y="9"/>
                      <a:pt x="42" y="6"/>
                    </a:cubicBezTo>
                    <a:cubicBezTo>
                      <a:pt x="39" y="3"/>
                      <a:pt x="42" y="0"/>
                      <a:pt x="34" y="3"/>
                    </a:cubicBezTo>
                    <a:cubicBezTo>
                      <a:pt x="25" y="6"/>
                      <a:pt x="19" y="3"/>
                      <a:pt x="18" y="5"/>
                    </a:cubicBezTo>
                    <a:cubicBezTo>
                      <a:pt x="16" y="8"/>
                      <a:pt x="8" y="8"/>
                      <a:pt x="7" y="8"/>
                    </a:cubicBezTo>
                    <a:cubicBezTo>
                      <a:pt x="5" y="8"/>
                      <a:pt x="5" y="8"/>
                      <a:pt x="4" y="9"/>
                    </a:cubicBezTo>
                    <a:close/>
                  </a:path>
                </a:pathLst>
              </a:custGeom>
              <a:solidFill>
                <a:srgbClr val="FF3A65"/>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6" name="Freeform 981">
                <a:extLst>
                  <a:ext uri="{FF2B5EF4-FFF2-40B4-BE49-F238E27FC236}">
                    <a16:creationId xmlns:a16="http://schemas.microsoft.com/office/drawing/2014/main" id="{81AE791A-34C4-4881-8537-7AD6784420E1}"/>
                  </a:ext>
                </a:extLst>
              </p:cNvPr>
              <p:cNvSpPr>
                <a:spLocks/>
              </p:cNvSpPr>
              <p:nvPr/>
            </p:nvSpPr>
            <p:spPr bwMode="auto">
              <a:xfrm>
                <a:off x="596" y="996"/>
                <a:ext cx="21" cy="9"/>
              </a:xfrm>
              <a:custGeom>
                <a:avLst/>
                <a:gdLst>
                  <a:gd name="T0" fmla="*/ 4 w 36"/>
                  <a:gd name="T1" fmla="*/ 6 h 14"/>
                  <a:gd name="T2" fmla="*/ 1 w 36"/>
                  <a:gd name="T3" fmla="*/ 10 h 14"/>
                  <a:gd name="T4" fmla="*/ 4 w 36"/>
                  <a:gd name="T5" fmla="*/ 14 h 14"/>
                  <a:gd name="T6" fmla="*/ 10 w 36"/>
                  <a:gd name="T7" fmla="*/ 12 h 14"/>
                  <a:gd name="T8" fmla="*/ 20 w 36"/>
                  <a:gd name="T9" fmla="*/ 9 h 14"/>
                  <a:gd name="T10" fmla="*/ 29 w 36"/>
                  <a:gd name="T11" fmla="*/ 8 h 14"/>
                  <a:gd name="T12" fmla="*/ 28 w 36"/>
                  <a:gd name="T13" fmla="*/ 4 h 14"/>
                  <a:gd name="T14" fmla="*/ 18 w 36"/>
                  <a:gd name="T15" fmla="*/ 2 h 14"/>
                  <a:gd name="T16" fmla="*/ 11 w 36"/>
                  <a:gd name="T17" fmla="*/ 2 h 14"/>
                  <a:gd name="T18" fmla="*/ 4 w 36"/>
                  <a:gd name="T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14">
                    <a:moveTo>
                      <a:pt x="4" y="6"/>
                    </a:moveTo>
                    <a:cubicBezTo>
                      <a:pt x="3" y="7"/>
                      <a:pt x="0" y="8"/>
                      <a:pt x="1" y="10"/>
                    </a:cubicBezTo>
                    <a:cubicBezTo>
                      <a:pt x="1" y="13"/>
                      <a:pt x="1" y="14"/>
                      <a:pt x="4" y="14"/>
                    </a:cubicBezTo>
                    <a:cubicBezTo>
                      <a:pt x="7" y="14"/>
                      <a:pt x="6" y="13"/>
                      <a:pt x="10" y="12"/>
                    </a:cubicBezTo>
                    <a:cubicBezTo>
                      <a:pt x="14" y="10"/>
                      <a:pt x="14" y="9"/>
                      <a:pt x="20" y="9"/>
                    </a:cubicBezTo>
                    <a:cubicBezTo>
                      <a:pt x="25" y="10"/>
                      <a:pt x="27" y="10"/>
                      <a:pt x="29" y="8"/>
                    </a:cubicBezTo>
                    <a:cubicBezTo>
                      <a:pt x="31" y="6"/>
                      <a:pt x="36" y="4"/>
                      <a:pt x="28" y="4"/>
                    </a:cubicBezTo>
                    <a:cubicBezTo>
                      <a:pt x="21" y="4"/>
                      <a:pt x="20" y="3"/>
                      <a:pt x="18" y="2"/>
                    </a:cubicBezTo>
                    <a:cubicBezTo>
                      <a:pt x="15" y="1"/>
                      <a:pt x="15" y="0"/>
                      <a:pt x="11" y="2"/>
                    </a:cubicBezTo>
                    <a:cubicBezTo>
                      <a:pt x="6" y="4"/>
                      <a:pt x="4" y="5"/>
                      <a:pt x="4" y="6"/>
                    </a:cubicBezTo>
                    <a:close/>
                  </a:path>
                </a:pathLst>
              </a:custGeom>
              <a:solidFill>
                <a:srgbClr val="FF3A65"/>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7" name="Freeform 982">
                <a:extLst>
                  <a:ext uri="{FF2B5EF4-FFF2-40B4-BE49-F238E27FC236}">
                    <a16:creationId xmlns:a16="http://schemas.microsoft.com/office/drawing/2014/main" id="{45F5A74C-901F-B120-A0F4-84FB4AF0BB47}"/>
                  </a:ext>
                </a:extLst>
              </p:cNvPr>
              <p:cNvSpPr>
                <a:spLocks/>
              </p:cNvSpPr>
              <p:nvPr/>
            </p:nvSpPr>
            <p:spPr bwMode="auto">
              <a:xfrm>
                <a:off x="540" y="884"/>
                <a:ext cx="510" cy="251"/>
              </a:xfrm>
              <a:custGeom>
                <a:avLst/>
                <a:gdLst>
                  <a:gd name="T0" fmla="*/ 660 w 851"/>
                  <a:gd name="T1" fmla="*/ 404 h 419"/>
                  <a:gd name="T2" fmla="*/ 644 w 851"/>
                  <a:gd name="T3" fmla="*/ 394 h 419"/>
                  <a:gd name="T4" fmla="*/ 620 w 851"/>
                  <a:gd name="T5" fmla="*/ 404 h 419"/>
                  <a:gd name="T6" fmla="*/ 590 w 851"/>
                  <a:gd name="T7" fmla="*/ 389 h 419"/>
                  <a:gd name="T8" fmla="*/ 622 w 851"/>
                  <a:gd name="T9" fmla="*/ 372 h 419"/>
                  <a:gd name="T10" fmla="*/ 643 w 851"/>
                  <a:gd name="T11" fmla="*/ 346 h 419"/>
                  <a:gd name="T12" fmla="*/ 596 w 851"/>
                  <a:gd name="T13" fmla="*/ 339 h 419"/>
                  <a:gd name="T14" fmla="*/ 646 w 851"/>
                  <a:gd name="T15" fmla="*/ 312 h 419"/>
                  <a:gd name="T16" fmla="*/ 596 w 851"/>
                  <a:gd name="T17" fmla="*/ 319 h 419"/>
                  <a:gd name="T18" fmla="*/ 571 w 851"/>
                  <a:gd name="T19" fmla="*/ 284 h 419"/>
                  <a:gd name="T20" fmla="*/ 516 w 851"/>
                  <a:gd name="T21" fmla="*/ 278 h 419"/>
                  <a:gd name="T22" fmla="*/ 474 w 851"/>
                  <a:gd name="T23" fmla="*/ 266 h 419"/>
                  <a:gd name="T24" fmla="*/ 443 w 851"/>
                  <a:gd name="T25" fmla="*/ 260 h 419"/>
                  <a:gd name="T26" fmla="*/ 422 w 851"/>
                  <a:gd name="T27" fmla="*/ 279 h 419"/>
                  <a:gd name="T28" fmla="*/ 378 w 851"/>
                  <a:gd name="T29" fmla="*/ 286 h 419"/>
                  <a:gd name="T30" fmla="*/ 326 w 851"/>
                  <a:gd name="T31" fmla="*/ 293 h 419"/>
                  <a:gd name="T32" fmla="*/ 392 w 851"/>
                  <a:gd name="T33" fmla="*/ 259 h 419"/>
                  <a:gd name="T34" fmla="*/ 377 w 851"/>
                  <a:gd name="T35" fmla="*/ 256 h 419"/>
                  <a:gd name="T36" fmla="*/ 327 w 851"/>
                  <a:gd name="T37" fmla="*/ 279 h 419"/>
                  <a:gd name="T38" fmla="*/ 285 w 851"/>
                  <a:gd name="T39" fmla="*/ 303 h 419"/>
                  <a:gd name="T40" fmla="*/ 223 w 851"/>
                  <a:gd name="T41" fmla="*/ 331 h 419"/>
                  <a:gd name="T42" fmla="*/ 157 w 851"/>
                  <a:gd name="T43" fmla="*/ 357 h 419"/>
                  <a:gd name="T44" fmla="*/ 91 w 851"/>
                  <a:gd name="T45" fmla="*/ 384 h 419"/>
                  <a:gd name="T46" fmla="*/ 38 w 851"/>
                  <a:gd name="T47" fmla="*/ 397 h 419"/>
                  <a:gd name="T48" fmla="*/ 28 w 851"/>
                  <a:gd name="T49" fmla="*/ 404 h 419"/>
                  <a:gd name="T50" fmla="*/ 23 w 851"/>
                  <a:gd name="T51" fmla="*/ 386 h 419"/>
                  <a:gd name="T52" fmla="*/ 89 w 851"/>
                  <a:gd name="T53" fmla="*/ 362 h 419"/>
                  <a:gd name="T54" fmla="*/ 160 w 851"/>
                  <a:gd name="T55" fmla="*/ 336 h 419"/>
                  <a:gd name="T56" fmla="*/ 177 w 851"/>
                  <a:gd name="T57" fmla="*/ 304 h 419"/>
                  <a:gd name="T58" fmla="*/ 124 w 851"/>
                  <a:gd name="T59" fmla="*/ 312 h 419"/>
                  <a:gd name="T60" fmla="*/ 135 w 851"/>
                  <a:gd name="T61" fmla="*/ 288 h 419"/>
                  <a:gd name="T62" fmla="*/ 97 w 851"/>
                  <a:gd name="T63" fmla="*/ 269 h 419"/>
                  <a:gd name="T64" fmla="*/ 122 w 851"/>
                  <a:gd name="T65" fmla="*/ 249 h 419"/>
                  <a:gd name="T66" fmla="*/ 151 w 851"/>
                  <a:gd name="T67" fmla="*/ 219 h 419"/>
                  <a:gd name="T68" fmla="*/ 200 w 851"/>
                  <a:gd name="T69" fmla="*/ 199 h 419"/>
                  <a:gd name="T70" fmla="*/ 254 w 851"/>
                  <a:gd name="T71" fmla="*/ 188 h 419"/>
                  <a:gd name="T72" fmla="*/ 306 w 851"/>
                  <a:gd name="T73" fmla="*/ 171 h 419"/>
                  <a:gd name="T74" fmla="*/ 273 w 851"/>
                  <a:gd name="T75" fmla="*/ 165 h 419"/>
                  <a:gd name="T76" fmla="*/ 241 w 851"/>
                  <a:gd name="T77" fmla="*/ 146 h 419"/>
                  <a:gd name="T78" fmla="*/ 287 w 851"/>
                  <a:gd name="T79" fmla="*/ 119 h 419"/>
                  <a:gd name="T80" fmla="*/ 319 w 851"/>
                  <a:gd name="T81" fmla="*/ 123 h 419"/>
                  <a:gd name="T82" fmla="*/ 361 w 851"/>
                  <a:gd name="T83" fmla="*/ 121 h 419"/>
                  <a:gd name="T84" fmla="*/ 372 w 851"/>
                  <a:gd name="T85" fmla="*/ 107 h 419"/>
                  <a:gd name="T86" fmla="*/ 346 w 851"/>
                  <a:gd name="T87" fmla="*/ 70 h 419"/>
                  <a:gd name="T88" fmla="*/ 404 w 851"/>
                  <a:gd name="T89" fmla="*/ 54 h 419"/>
                  <a:gd name="T90" fmla="*/ 467 w 851"/>
                  <a:gd name="T91" fmla="*/ 36 h 419"/>
                  <a:gd name="T92" fmla="*/ 522 w 851"/>
                  <a:gd name="T93" fmla="*/ 21 h 419"/>
                  <a:gd name="T94" fmla="*/ 617 w 851"/>
                  <a:gd name="T95" fmla="*/ 5 h 419"/>
                  <a:gd name="T96" fmla="*/ 665 w 851"/>
                  <a:gd name="T97" fmla="*/ 11 h 419"/>
                  <a:gd name="T98" fmla="*/ 714 w 851"/>
                  <a:gd name="T99" fmla="*/ 20 h 419"/>
                  <a:gd name="T100" fmla="*/ 795 w 851"/>
                  <a:gd name="T101" fmla="*/ 30 h 419"/>
                  <a:gd name="T102" fmla="*/ 851 w 851"/>
                  <a:gd name="T103" fmla="*/ 40 h 419"/>
                  <a:gd name="T104" fmla="*/ 610 w 851"/>
                  <a:gd name="T105" fmla="*/ 269 h 419"/>
                  <a:gd name="T106" fmla="*/ 608 w 851"/>
                  <a:gd name="T107" fmla="*/ 304 h 419"/>
                  <a:gd name="T108" fmla="*/ 654 w 851"/>
                  <a:gd name="T109" fmla="*/ 286 h 419"/>
                  <a:gd name="T110" fmla="*/ 667 w 851"/>
                  <a:gd name="T111" fmla="*/ 297 h 419"/>
                  <a:gd name="T112" fmla="*/ 668 w 851"/>
                  <a:gd name="T113" fmla="*/ 334 h 419"/>
                  <a:gd name="T114" fmla="*/ 666 w 851"/>
                  <a:gd name="T115" fmla="*/ 36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1" h="419">
                    <a:moveTo>
                      <a:pt x="681" y="381"/>
                    </a:moveTo>
                    <a:cubicBezTo>
                      <a:pt x="680" y="383"/>
                      <a:pt x="679" y="384"/>
                      <a:pt x="676" y="386"/>
                    </a:cubicBezTo>
                    <a:cubicBezTo>
                      <a:pt x="673" y="388"/>
                      <a:pt x="671" y="388"/>
                      <a:pt x="668" y="393"/>
                    </a:cubicBezTo>
                    <a:cubicBezTo>
                      <a:pt x="665" y="398"/>
                      <a:pt x="666" y="401"/>
                      <a:pt x="660" y="404"/>
                    </a:cubicBezTo>
                    <a:cubicBezTo>
                      <a:pt x="654" y="408"/>
                      <a:pt x="648" y="409"/>
                      <a:pt x="645" y="412"/>
                    </a:cubicBezTo>
                    <a:cubicBezTo>
                      <a:pt x="643" y="413"/>
                      <a:pt x="638" y="413"/>
                      <a:pt x="636" y="414"/>
                    </a:cubicBezTo>
                    <a:cubicBezTo>
                      <a:pt x="638" y="406"/>
                      <a:pt x="640" y="410"/>
                      <a:pt x="646" y="405"/>
                    </a:cubicBezTo>
                    <a:cubicBezTo>
                      <a:pt x="652" y="399"/>
                      <a:pt x="641" y="399"/>
                      <a:pt x="644" y="394"/>
                    </a:cubicBezTo>
                    <a:cubicBezTo>
                      <a:pt x="648" y="388"/>
                      <a:pt x="640" y="394"/>
                      <a:pt x="629" y="391"/>
                    </a:cubicBezTo>
                    <a:cubicBezTo>
                      <a:pt x="619" y="388"/>
                      <a:pt x="636" y="386"/>
                      <a:pt x="639" y="382"/>
                    </a:cubicBezTo>
                    <a:cubicBezTo>
                      <a:pt x="641" y="377"/>
                      <a:pt x="634" y="378"/>
                      <a:pt x="625" y="385"/>
                    </a:cubicBezTo>
                    <a:cubicBezTo>
                      <a:pt x="617" y="392"/>
                      <a:pt x="623" y="393"/>
                      <a:pt x="620" y="404"/>
                    </a:cubicBezTo>
                    <a:cubicBezTo>
                      <a:pt x="618" y="415"/>
                      <a:pt x="616" y="408"/>
                      <a:pt x="607" y="414"/>
                    </a:cubicBezTo>
                    <a:cubicBezTo>
                      <a:pt x="597" y="419"/>
                      <a:pt x="593" y="410"/>
                      <a:pt x="591" y="406"/>
                    </a:cubicBezTo>
                    <a:cubicBezTo>
                      <a:pt x="589" y="402"/>
                      <a:pt x="600" y="398"/>
                      <a:pt x="602" y="393"/>
                    </a:cubicBezTo>
                    <a:cubicBezTo>
                      <a:pt x="603" y="388"/>
                      <a:pt x="591" y="393"/>
                      <a:pt x="590" y="389"/>
                    </a:cubicBezTo>
                    <a:cubicBezTo>
                      <a:pt x="590" y="386"/>
                      <a:pt x="591" y="386"/>
                      <a:pt x="593" y="384"/>
                    </a:cubicBezTo>
                    <a:cubicBezTo>
                      <a:pt x="594" y="382"/>
                      <a:pt x="599" y="384"/>
                      <a:pt x="605" y="384"/>
                    </a:cubicBezTo>
                    <a:cubicBezTo>
                      <a:pt x="611" y="384"/>
                      <a:pt x="614" y="384"/>
                      <a:pt x="614" y="375"/>
                    </a:cubicBezTo>
                    <a:cubicBezTo>
                      <a:pt x="614" y="366"/>
                      <a:pt x="620" y="373"/>
                      <a:pt x="622" y="372"/>
                    </a:cubicBezTo>
                    <a:cubicBezTo>
                      <a:pt x="623" y="370"/>
                      <a:pt x="630" y="368"/>
                      <a:pt x="633" y="367"/>
                    </a:cubicBezTo>
                    <a:cubicBezTo>
                      <a:pt x="637" y="365"/>
                      <a:pt x="648" y="359"/>
                      <a:pt x="652" y="352"/>
                    </a:cubicBezTo>
                    <a:cubicBezTo>
                      <a:pt x="657" y="345"/>
                      <a:pt x="654" y="340"/>
                      <a:pt x="653" y="331"/>
                    </a:cubicBezTo>
                    <a:cubicBezTo>
                      <a:pt x="652" y="323"/>
                      <a:pt x="651" y="338"/>
                      <a:pt x="643" y="346"/>
                    </a:cubicBezTo>
                    <a:cubicBezTo>
                      <a:pt x="635" y="353"/>
                      <a:pt x="635" y="347"/>
                      <a:pt x="617" y="347"/>
                    </a:cubicBezTo>
                    <a:cubicBezTo>
                      <a:pt x="599" y="347"/>
                      <a:pt x="617" y="352"/>
                      <a:pt x="610" y="365"/>
                    </a:cubicBezTo>
                    <a:cubicBezTo>
                      <a:pt x="603" y="378"/>
                      <a:pt x="588" y="373"/>
                      <a:pt x="593" y="369"/>
                    </a:cubicBezTo>
                    <a:cubicBezTo>
                      <a:pt x="598" y="365"/>
                      <a:pt x="596" y="349"/>
                      <a:pt x="596" y="339"/>
                    </a:cubicBezTo>
                    <a:cubicBezTo>
                      <a:pt x="597" y="330"/>
                      <a:pt x="606" y="337"/>
                      <a:pt x="607" y="336"/>
                    </a:cubicBezTo>
                    <a:cubicBezTo>
                      <a:pt x="609" y="335"/>
                      <a:pt x="619" y="335"/>
                      <a:pt x="629" y="331"/>
                    </a:cubicBezTo>
                    <a:cubicBezTo>
                      <a:pt x="639" y="328"/>
                      <a:pt x="636" y="331"/>
                      <a:pt x="647" y="326"/>
                    </a:cubicBezTo>
                    <a:cubicBezTo>
                      <a:pt x="658" y="321"/>
                      <a:pt x="647" y="319"/>
                      <a:pt x="646" y="312"/>
                    </a:cubicBezTo>
                    <a:cubicBezTo>
                      <a:pt x="644" y="306"/>
                      <a:pt x="646" y="312"/>
                      <a:pt x="633" y="321"/>
                    </a:cubicBezTo>
                    <a:cubicBezTo>
                      <a:pt x="620" y="330"/>
                      <a:pt x="628" y="319"/>
                      <a:pt x="628" y="309"/>
                    </a:cubicBezTo>
                    <a:cubicBezTo>
                      <a:pt x="628" y="300"/>
                      <a:pt x="622" y="307"/>
                      <a:pt x="618" y="320"/>
                    </a:cubicBezTo>
                    <a:cubicBezTo>
                      <a:pt x="614" y="333"/>
                      <a:pt x="599" y="323"/>
                      <a:pt x="596" y="319"/>
                    </a:cubicBezTo>
                    <a:cubicBezTo>
                      <a:pt x="592" y="316"/>
                      <a:pt x="592" y="309"/>
                      <a:pt x="592" y="306"/>
                    </a:cubicBezTo>
                    <a:cubicBezTo>
                      <a:pt x="593" y="304"/>
                      <a:pt x="591" y="300"/>
                      <a:pt x="583" y="296"/>
                    </a:cubicBezTo>
                    <a:cubicBezTo>
                      <a:pt x="576" y="292"/>
                      <a:pt x="576" y="290"/>
                      <a:pt x="583" y="286"/>
                    </a:cubicBezTo>
                    <a:cubicBezTo>
                      <a:pt x="589" y="282"/>
                      <a:pt x="585" y="283"/>
                      <a:pt x="571" y="284"/>
                    </a:cubicBezTo>
                    <a:cubicBezTo>
                      <a:pt x="557" y="285"/>
                      <a:pt x="562" y="284"/>
                      <a:pt x="561" y="281"/>
                    </a:cubicBezTo>
                    <a:cubicBezTo>
                      <a:pt x="560" y="278"/>
                      <a:pt x="555" y="281"/>
                      <a:pt x="548" y="278"/>
                    </a:cubicBezTo>
                    <a:cubicBezTo>
                      <a:pt x="541" y="275"/>
                      <a:pt x="538" y="277"/>
                      <a:pt x="534" y="274"/>
                    </a:cubicBezTo>
                    <a:cubicBezTo>
                      <a:pt x="529" y="272"/>
                      <a:pt x="522" y="277"/>
                      <a:pt x="516" y="278"/>
                    </a:cubicBezTo>
                    <a:cubicBezTo>
                      <a:pt x="510" y="279"/>
                      <a:pt x="500" y="282"/>
                      <a:pt x="503" y="277"/>
                    </a:cubicBezTo>
                    <a:cubicBezTo>
                      <a:pt x="506" y="273"/>
                      <a:pt x="489" y="270"/>
                      <a:pt x="485" y="268"/>
                    </a:cubicBezTo>
                    <a:cubicBezTo>
                      <a:pt x="482" y="266"/>
                      <a:pt x="466" y="273"/>
                      <a:pt x="460" y="272"/>
                    </a:cubicBezTo>
                    <a:cubicBezTo>
                      <a:pt x="454" y="271"/>
                      <a:pt x="467" y="266"/>
                      <a:pt x="474" y="266"/>
                    </a:cubicBezTo>
                    <a:cubicBezTo>
                      <a:pt x="482" y="266"/>
                      <a:pt x="477" y="261"/>
                      <a:pt x="478" y="255"/>
                    </a:cubicBezTo>
                    <a:cubicBezTo>
                      <a:pt x="479" y="250"/>
                      <a:pt x="468" y="252"/>
                      <a:pt x="466" y="250"/>
                    </a:cubicBezTo>
                    <a:cubicBezTo>
                      <a:pt x="464" y="248"/>
                      <a:pt x="455" y="253"/>
                      <a:pt x="449" y="251"/>
                    </a:cubicBezTo>
                    <a:cubicBezTo>
                      <a:pt x="444" y="250"/>
                      <a:pt x="459" y="256"/>
                      <a:pt x="443" y="260"/>
                    </a:cubicBezTo>
                    <a:cubicBezTo>
                      <a:pt x="427" y="264"/>
                      <a:pt x="441" y="266"/>
                      <a:pt x="435" y="267"/>
                    </a:cubicBezTo>
                    <a:cubicBezTo>
                      <a:pt x="428" y="268"/>
                      <a:pt x="429" y="269"/>
                      <a:pt x="433" y="272"/>
                    </a:cubicBezTo>
                    <a:cubicBezTo>
                      <a:pt x="437" y="276"/>
                      <a:pt x="438" y="276"/>
                      <a:pt x="434" y="279"/>
                    </a:cubicBezTo>
                    <a:cubicBezTo>
                      <a:pt x="429" y="283"/>
                      <a:pt x="425" y="282"/>
                      <a:pt x="422" y="279"/>
                    </a:cubicBezTo>
                    <a:cubicBezTo>
                      <a:pt x="419" y="277"/>
                      <a:pt x="420" y="279"/>
                      <a:pt x="413" y="278"/>
                    </a:cubicBezTo>
                    <a:cubicBezTo>
                      <a:pt x="405" y="277"/>
                      <a:pt x="408" y="278"/>
                      <a:pt x="403" y="277"/>
                    </a:cubicBezTo>
                    <a:cubicBezTo>
                      <a:pt x="397" y="276"/>
                      <a:pt x="397" y="279"/>
                      <a:pt x="392" y="279"/>
                    </a:cubicBezTo>
                    <a:cubicBezTo>
                      <a:pt x="388" y="279"/>
                      <a:pt x="388" y="283"/>
                      <a:pt x="378" y="286"/>
                    </a:cubicBezTo>
                    <a:cubicBezTo>
                      <a:pt x="368" y="289"/>
                      <a:pt x="372" y="289"/>
                      <a:pt x="362" y="292"/>
                    </a:cubicBezTo>
                    <a:cubicBezTo>
                      <a:pt x="352" y="295"/>
                      <a:pt x="355" y="294"/>
                      <a:pt x="343" y="297"/>
                    </a:cubicBezTo>
                    <a:cubicBezTo>
                      <a:pt x="330" y="300"/>
                      <a:pt x="335" y="301"/>
                      <a:pt x="324" y="301"/>
                    </a:cubicBezTo>
                    <a:cubicBezTo>
                      <a:pt x="313" y="301"/>
                      <a:pt x="323" y="296"/>
                      <a:pt x="326" y="293"/>
                    </a:cubicBezTo>
                    <a:cubicBezTo>
                      <a:pt x="329" y="291"/>
                      <a:pt x="337" y="287"/>
                      <a:pt x="339" y="284"/>
                    </a:cubicBezTo>
                    <a:cubicBezTo>
                      <a:pt x="340" y="281"/>
                      <a:pt x="349" y="281"/>
                      <a:pt x="355" y="279"/>
                    </a:cubicBezTo>
                    <a:cubicBezTo>
                      <a:pt x="360" y="277"/>
                      <a:pt x="366" y="272"/>
                      <a:pt x="371" y="268"/>
                    </a:cubicBezTo>
                    <a:cubicBezTo>
                      <a:pt x="377" y="264"/>
                      <a:pt x="384" y="261"/>
                      <a:pt x="392" y="259"/>
                    </a:cubicBezTo>
                    <a:cubicBezTo>
                      <a:pt x="399" y="256"/>
                      <a:pt x="401" y="255"/>
                      <a:pt x="412" y="253"/>
                    </a:cubicBezTo>
                    <a:cubicBezTo>
                      <a:pt x="422" y="252"/>
                      <a:pt x="419" y="252"/>
                      <a:pt x="422" y="249"/>
                    </a:cubicBezTo>
                    <a:cubicBezTo>
                      <a:pt x="424" y="245"/>
                      <a:pt x="408" y="249"/>
                      <a:pt x="396" y="251"/>
                    </a:cubicBezTo>
                    <a:cubicBezTo>
                      <a:pt x="384" y="253"/>
                      <a:pt x="387" y="254"/>
                      <a:pt x="377" y="256"/>
                    </a:cubicBezTo>
                    <a:cubicBezTo>
                      <a:pt x="367" y="259"/>
                      <a:pt x="371" y="261"/>
                      <a:pt x="367" y="261"/>
                    </a:cubicBezTo>
                    <a:cubicBezTo>
                      <a:pt x="363" y="262"/>
                      <a:pt x="366" y="264"/>
                      <a:pt x="352" y="268"/>
                    </a:cubicBezTo>
                    <a:cubicBezTo>
                      <a:pt x="339" y="272"/>
                      <a:pt x="348" y="271"/>
                      <a:pt x="340" y="273"/>
                    </a:cubicBezTo>
                    <a:cubicBezTo>
                      <a:pt x="331" y="275"/>
                      <a:pt x="338" y="279"/>
                      <a:pt x="327" y="279"/>
                    </a:cubicBezTo>
                    <a:cubicBezTo>
                      <a:pt x="317" y="279"/>
                      <a:pt x="321" y="281"/>
                      <a:pt x="311" y="282"/>
                    </a:cubicBezTo>
                    <a:cubicBezTo>
                      <a:pt x="301" y="282"/>
                      <a:pt x="308" y="287"/>
                      <a:pt x="297" y="288"/>
                    </a:cubicBezTo>
                    <a:cubicBezTo>
                      <a:pt x="286" y="289"/>
                      <a:pt x="283" y="293"/>
                      <a:pt x="278" y="296"/>
                    </a:cubicBezTo>
                    <a:cubicBezTo>
                      <a:pt x="273" y="299"/>
                      <a:pt x="281" y="301"/>
                      <a:pt x="285" y="303"/>
                    </a:cubicBezTo>
                    <a:cubicBezTo>
                      <a:pt x="288" y="305"/>
                      <a:pt x="283" y="309"/>
                      <a:pt x="277" y="313"/>
                    </a:cubicBezTo>
                    <a:cubicBezTo>
                      <a:pt x="271" y="316"/>
                      <a:pt x="271" y="316"/>
                      <a:pt x="261" y="320"/>
                    </a:cubicBezTo>
                    <a:cubicBezTo>
                      <a:pt x="251" y="323"/>
                      <a:pt x="256" y="321"/>
                      <a:pt x="241" y="325"/>
                    </a:cubicBezTo>
                    <a:cubicBezTo>
                      <a:pt x="226" y="328"/>
                      <a:pt x="235" y="327"/>
                      <a:pt x="223" y="331"/>
                    </a:cubicBezTo>
                    <a:cubicBezTo>
                      <a:pt x="212" y="335"/>
                      <a:pt x="221" y="332"/>
                      <a:pt x="203" y="339"/>
                    </a:cubicBezTo>
                    <a:cubicBezTo>
                      <a:pt x="185" y="346"/>
                      <a:pt x="199" y="341"/>
                      <a:pt x="188" y="342"/>
                    </a:cubicBezTo>
                    <a:cubicBezTo>
                      <a:pt x="177" y="343"/>
                      <a:pt x="185" y="344"/>
                      <a:pt x="174" y="350"/>
                    </a:cubicBezTo>
                    <a:cubicBezTo>
                      <a:pt x="162" y="355"/>
                      <a:pt x="169" y="354"/>
                      <a:pt x="157" y="357"/>
                    </a:cubicBezTo>
                    <a:cubicBezTo>
                      <a:pt x="146" y="360"/>
                      <a:pt x="149" y="361"/>
                      <a:pt x="139" y="361"/>
                    </a:cubicBezTo>
                    <a:cubicBezTo>
                      <a:pt x="129" y="361"/>
                      <a:pt x="124" y="367"/>
                      <a:pt x="114" y="367"/>
                    </a:cubicBezTo>
                    <a:cubicBezTo>
                      <a:pt x="104" y="367"/>
                      <a:pt x="111" y="369"/>
                      <a:pt x="99" y="373"/>
                    </a:cubicBezTo>
                    <a:cubicBezTo>
                      <a:pt x="87" y="377"/>
                      <a:pt x="97" y="377"/>
                      <a:pt x="91" y="384"/>
                    </a:cubicBezTo>
                    <a:cubicBezTo>
                      <a:pt x="86" y="392"/>
                      <a:pt x="81" y="384"/>
                      <a:pt x="73" y="386"/>
                    </a:cubicBezTo>
                    <a:cubicBezTo>
                      <a:pt x="65" y="388"/>
                      <a:pt x="60" y="391"/>
                      <a:pt x="57" y="388"/>
                    </a:cubicBezTo>
                    <a:cubicBezTo>
                      <a:pt x="54" y="385"/>
                      <a:pt x="47" y="390"/>
                      <a:pt x="44" y="390"/>
                    </a:cubicBezTo>
                    <a:cubicBezTo>
                      <a:pt x="41" y="390"/>
                      <a:pt x="44" y="392"/>
                      <a:pt x="38" y="397"/>
                    </a:cubicBezTo>
                    <a:cubicBezTo>
                      <a:pt x="32" y="402"/>
                      <a:pt x="41" y="399"/>
                      <a:pt x="47" y="401"/>
                    </a:cubicBezTo>
                    <a:cubicBezTo>
                      <a:pt x="52" y="402"/>
                      <a:pt x="48" y="404"/>
                      <a:pt x="42" y="408"/>
                    </a:cubicBezTo>
                    <a:cubicBezTo>
                      <a:pt x="36" y="412"/>
                      <a:pt x="36" y="409"/>
                      <a:pt x="30" y="409"/>
                    </a:cubicBezTo>
                    <a:cubicBezTo>
                      <a:pt x="23" y="409"/>
                      <a:pt x="31" y="404"/>
                      <a:pt x="28" y="404"/>
                    </a:cubicBezTo>
                    <a:cubicBezTo>
                      <a:pt x="24" y="405"/>
                      <a:pt x="22" y="404"/>
                      <a:pt x="22" y="401"/>
                    </a:cubicBezTo>
                    <a:cubicBezTo>
                      <a:pt x="21" y="398"/>
                      <a:pt x="18" y="403"/>
                      <a:pt x="9" y="402"/>
                    </a:cubicBezTo>
                    <a:cubicBezTo>
                      <a:pt x="0" y="402"/>
                      <a:pt x="8" y="398"/>
                      <a:pt x="10" y="394"/>
                    </a:cubicBezTo>
                    <a:cubicBezTo>
                      <a:pt x="13" y="390"/>
                      <a:pt x="23" y="392"/>
                      <a:pt x="23" y="386"/>
                    </a:cubicBezTo>
                    <a:cubicBezTo>
                      <a:pt x="23" y="381"/>
                      <a:pt x="31" y="385"/>
                      <a:pt x="42" y="384"/>
                    </a:cubicBezTo>
                    <a:cubicBezTo>
                      <a:pt x="53" y="383"/>
                      <a:pt x="45" y="383"/>
                      <a:pt x="50" y="380"/>
                    </a:cubicBezTo>
                    <a:cubicBezTo>
                      <a:pt x="56" y="378"/>
                      <a:pt x="58" y="375"/>
                      <a:pt x="72" y="370"/>
                    </a:cubicBezTo>
                    <a:cubicBezTo>
                      <a:pt x="85" y="366"/>
                      <a:pt x="79" y="367"/>
                      <a:pt x="89" y="362"/>
                    </a:cubicBezTo>
                    <a:cubicBezTo>
                      <a:pt x="98" y="356"/>
                      <a:pt x="97" y="360"/>
                      <a:pt x="107" y="359"/>
                    </a:cubicBezTo>
                    <a:cubicBezTo>
                      <a:pt x="117" y="357"/>
                      <a:pt x="115" y="354"/>
                      <a:pt x="120" y="350"/>
                    </a:cubicBezTo>
                    <a:cubicBezTo>
                      <a:pt x="125" y="345"/>
                      <a:pt x="128" y="345"/>
                      <a:pt x="143" y="343"/>
                    </a:cubicBezTo>
                    <a:cubicBezTo>
                      <a:pt x="158" y="341"/>
                      <a:pt x="152" y="342"/>
                      <a:pt x="160" y="336"/>
                    </a:cubicBezTo>
                    <a:cubicBezTo>
                      <a:pt x="168" y="330"/>
                      <a:pt x="167" y="330"/>
                      <a:pt x="172" y="326"/>
                    </a:cubicBezTo>
                    <a:cubicBezTo>
                      <a:pt x="178" y="321"/>
                      <a:pt x="186" y="319"/>
                      <a:pt x="198" y="314"/>
                    </a:cubicBezTo>
                    <a:cubicBezTo>
                      <a:pt x="211" y="309"/>
                      <a:pt x="198" y="311"/>
                      <a:pt x="190" y="312"/>
                    </a:cubicBezTo>
                    <a:cubicBezTo>
                      <a:pt x="182" y="313"/>
                      <a:pt x="181" y="310"/>
                      <a:pt x="177" y="304"/>
                    </a:cubicBezTo>
                    <a:cubicBezTo>
                      <a:pt x="174" y="299"/>
                      <a:pt x="168" y="311"/>
                      <a:pt x="164" y="314"/>
                    </a:cubicBezTo>
                    <a:cubicBezTo>
                      <a:pt x="161" y="317"/>
                      <a:pt x="159" y="319"/>
                      <a:pt x="151" y="318"/>
                    </a:cubicBezTo>
                    <a:cubicBezTo>
                      <a:pt x="143" y="317"/>
                      <a:pt x="150" y="308"/>
                      <a:pt x="146" y="304"/>
                    </a:cubicBezTo>
                    <a:cubicBezTo>
                      <a:pt x="143" y="300"/>
                      <a:pt x="131" y="308"/>
                      <a:pt x="124" y="312"/>
                    </a:cubicBezTo>
                    <a:cubicBezTo>
                      <a:pt x="117" y="317"/>
                      <a:pt x="120" y="315"/>
                      <a:pt x="104" y="317"/>
                    </a:cubicBezTo>
                    <a:cubicBezTo>
                      <a:pt x="88" y="320"/>
                      <a:pt x="98" y="310"/>
                      <a:pt x="102" y="309"/>
                    </a:cubicBezTo>
                    <a:cubicBezTo>
                      <a:pt x="107" y="309"/>
                      <a:pt x="111" y="307"/>
                      <a:pt x="120" y="298"/>
                    </a:cubicBezTo>
                    <a:cubicBezTo>
                      <a:pt x="130" y="289"/>
                      <a:pt x="134" y="291"/>
                      <a:pt x="135" y="288"/>
                    </a:cubicBezTo>
                    <a:cubicBezTo>
                      <a:pt x="137" y="285"/>
                      <a:pt x="148" y="272"/>
                      <a:pt x="148" y="267"/>
                    </a:cubicBezTo>
                    <a:cubicBezTo>
                      <a:pt x="148" y="262"/>
                      <a:pt x="139" y="277"/>
                      <a:pt x="124" y="281"/>
                    </a:cubicBezTo>
                    <a:cubicBezTo>
                      <a:pt x="108" y="285"/>
                      <a:pt x="108" y="283"/>
                      <a:pt x="102" y="282"/>
                    </a:cubicBezTo>
                    <a:cubicBezTo>
                      <a:pt x="95" y="281"/>
                      <a:pt x="98" y="277"/>
                      <a:pt x="97" y="269"/>
                    </a:cubicBezTo>
                    <a:cubicBezTo>
                      <a:pt x="96" y="262"/>
                      <a:pt x="108" y="263"/>
                      <a:pt x="113" y="261"/>
                    </a:cubicBezTo>
                    <a:cubicBezTo>
                      <a:pt x="118" y="260"/>
                      <a:pt x="133" y="261"/>
                      <a:pt x="136" y="258"/>
                    </a:cubicBezTo>
                    <a:cubicBezTo>
                      <a:pt x="140" y="254"/>
                      <a:pt x="128" y="257"/>
                      <a:pt x="118" y="256"/>
                    </a:cubicBezTo>
                    <a:cubicBezTo>
                      <a:pt x="107" y="255"/>
                      <a:pt x="116" y="252"/>
                      <a:pt x="122" y="249"/>
                    </a:cubicBezTo>
                    <a:cubicBezTo>
                      <a:pt x="128" y="245"/>
                      <a:pt x="117" y="244"/>
                      <a:pt x="118" y="240"/>
                    </a:cubicBezTo>
                    <a:cubicBezTo>
                      <a:pt x="118" y="236"/>
                      <a:pt x="118" y="236"/>
                      <a:pt x="120" y="234"/>
                    </a:cubicBezTo>
                    <a:cubicBezTo>
                      <a:pt x="121" y="232"/>
                      <a:pt x="127" y="231"/>
                      <a:pt x="132" y="229"/>
                    </a:cubicBezTo>
                    <a:cubicBezTo>
                      <a:pt x="137" y="227"/>
                      <a:pt x="142" y="224"/>
                      <a:pt x="151" y="219"/>
                    </a:cubicBezTo>
                    <a:cubicBezTo>
                      <a:pt x="160" y="214"/>
                      <a:pt x="156" y="218"/>
                      <a:pt x="162" y="215"/>
                    </a:cubicBezTo>
                    <a:cubicBezTo>
                      <a:pt x="168" y="212"/>
                      <a:pt x="174" y="215"/>
                      <a:pt x="175" y="210"/>
                    </a:cubicBezTo>
                    <a:cubicBezTo>
                      <a:pt x="177" y="206"/>
                      <a:pt x="181" y="208"/>
                      <a:pt x="186" y="204"/>
                    </a:cubicBezTo>
                    <a:cubicBezTo>
                      <a:pt x="190" y="200"/>
                      <a:pt x="191" y="202"/>
                      <a:pt x="200" y="199"/>
                    </a:cubicBezTo>
                    <a:cubicBezTo>
                      <a:pt x="209" y="195"/>
                      <a:pt x="214" y="192"/>
                      <a:pt x="215" y="198"/>
                    </a:cubicBezTo>
                    <a:cubicBezTo>
                      <a:pt x="215" y="203"/>
                      <a:pt x="218" y="200"/>
                      <a:pt x="223" y="199"/>
                    </a:cubicBezTo>
                    <a:cubicBezTo>
                      <a:pt x="229" y="198"/>
                      <a:pt x="235" y="194"/>
                      <a:pt x="236" y="193"/>
                    </a:cubicBezTo>
                    <a:cubicBezTo>
                      <a:pt x="237" y="192"/>
                      <a:pt x="250" y="188"/>
                      <a:pt x="254" y="188"/>
                    </a:cubicBezTo>
                    <a:cubicBezTo>
                      <a:pt x="258" y="187"/>
                      <a:pt x="261" y="188"/>
                      <a:pt x="266" y="186"/>
                    </a:cubicBezTo>
                    <a:cubicBezTo>
                      <a:pt x="271" y="185"/>
                      <a:pt x="270" y="187"/>
                      <a:pt x="279" y="188"/>
                    </a:cubicBezTo>
                    <a:cubicBezTo>
                      <a:pt x="289" y="188"/>
                      <a:pt x="287" y="184"/>
                      <a:pt x="292" y="178"/>
                    </a:cubicBezTo>
                    <a:cubicBezTo>
                      <a:pt x="296" y="173"/>
                      <a:pt x="299" y="173"/>
                      <a:pt x="306" y="171"/>
                    </a:cubicBezTo>
                    <a:cubicBezTo>
                      <a:pt x="313" y="168"/>
                      <a:pt x="321" y="163"/>
                      <a:pt x="329" y="155"/>
                    </a:cubicBezTo>
                    <a:cubicBezTo>
                      <a:pt x="337" y="147"/>
                      <a:pt x="326" y="156"/>
                      <a:pt x="317" y="158"/>
                    </a:cubicBezTo>
                    <a:cubicBezTo>
                      <a:pt x="308" y="160"/>
                      <a:pt x="306" y="161"/>
                      <a:pt x="294" y="164"/>
                    </a:cubicBezTo>
                    <a:cubicBezTo>
                      <a:pt x="283" y="166"/>
                      <a:pt x="281" y="166"/>
                      <a:pt x="273" y="165"/>
                    </a:cubicBezTo>
                    <a:cubicBezTo>
                      <a:pt x="265" y="163"/>
                      <a:pt x="267" y="165"/>
                      <a:pt x="250" y="162"/>
                    </a:cubicBezTo>
                    <a:cubicBezTo>
                      <a:pt x="233" y="160"/>
                      <a:pt x="236" y="166"/>
                      <a:pt x="220" y="163"/>
                    </a:cubicBezTo>
                    <a:cubicBezTo>
                      <a:pt x="204" y="160"/>
                      <a:pt x="220" y="153"/>
                      <a:pt x="223" y="150"/>
                    </a:cubicBezTo>
                    <a:cubicBezTo>
                      <a:pt x="226" y="147"/>
                      <a:pt x="237" y="149"/>
                      <a:pt x="241" y="146"/>
                    </a:cubicBezTo>
                    <a:cubicBezTo>
                      <a:pt x="244" y="144"/>
                      <a:pt x="221" y="144"/>
                      <a:pt x="217" y="137"/>
                    </a:cubicBezTo>
                    <a:cubicBezTo>
                      <a:pt x="213" y="130"/>
                      <a:pt x="227" y="134"/>
                      <a:pt x="240" y="129"/>
                    </a:cubicBezTo>
                    <a:cubicBezTo>
                      <a:pt x="252" y="123"/>
                      <a:pt x="251" y="125"/>
                      <a:pt x="268" y="124"/>
                    </a:cubicBezTo>
                    <a:cubicBezTo>
                      <a:pt x="284" y="123"/>
                      <a:pt x="280" y="124"/>
                      <a:pt x="287" y="119"/>
                    </a:cubicBezTo>
                    <a:cubicBezTo>
                      <a:pt x="294" y="113"/>
                      <a:pt x="297" y="116"/>
                      <a:pt x="300" y="115"/>
                    </a:cubicBezTo>
                    <a:cubicBezTo>
                      <a:pt x="303" y="113"/>
                      <a:pt x="313" y="112"/>
                      <a:pt x="323" y="110"/>
                    </a:cubicBezTo>
                    <a:cubicBezTo>
                      <a:pt x="333" y="109"/>
                      <a:pt x="332" y="114"/>
                      <a:pt x="329" y="115"/>
                    </a:cubicBezTo>
                    <a:cubicBezTo>
                      <a:pt x="327" y="116"/>
                      <a:pt x="325" y="118"/>
                      <a:pt x="319" y="123"/>
                    </a:cubicBezTo>
                    <a:cubicBezTo>
                      <a:pt x="314" y="128"/>
                      <a:pt x="321" y="125"/>
                      <a:pt x="329" y="126"/>
                    </a:cubicBezTo>
                    <a:cubicBezTo>
                      <a:pt x="337" y="127"/>
                      <a:pt x="334" y="126"/>
                      <a:pt x="340" y="125"/>
                    </a:cubicBezTo>
                    <a:cubicBezTo>
                      <a:pt x="346" y="124"/>
                      <a:pt x="345" y="126"/>
                      <a:pt x="354" y="126"/>
                    </a:cubicBezTo>
                    <a:cubicBezTo>
                      <a:pt x="363" y="126"/>
                      <a:pt x="359" y="124"/>
                      <a:pt x="361" y="121"/>
                    </a:cubicBezTo>
                    <a:cubicBezTo>
                      <a:pt x="364" y="118"/>
                      <a:pt x="364" y="121"/>
                      <a:pt x="372" y="122"/>
                    </a:cubicBezTo>
                    <a:cubicBezTo>
                      <a:pt x="380" y="122"/>
                      <a:pt x="372" y="115"/>
                      <a:pt x="372" y="114"/>
                    </a:cubicBezTo>
                    <a:cubicBezTo>
                      <a:pt x="372" y="112"/>
                      <a:pt x="378" y="109"/>
                      <a:pt x="382" y="106"/>
                    </a:cubicBezTo>
                    <a:cubicBezTo>
                      <a:pt x="387" y="102"/>
                      <a:pt x="375" y="107"/>
                      <a:pt x="372" y="107"/>
                    </a:cubicBezTo>
                    <a:cubicBezTo>
                      <a:pt x="369" y="107"/>
                      <a:pt x="361" y="103"/>
                      <a:pt x="359" y="103"/>
                    </a:cubicBezTo>
                    <a:cubicBezTo>
                      <a:pt x="356" y="102"/>
                      <a:pt x="357" y="95"/>
                      <a:pt x="359" y="94"/>
                    </a:cubicBezTo>
                    <a:cubicBezTo>
                      <a:pt x="361" y="92"/>
                      <a:pt x="357" y="86"/>
                      <a:pt x="357" y="85"/>
                    </a:cubicBezTo>
                    <a:cubicBezTo>
                      <a:pt x="357" y="83"/>
                      <a:pt x="348" y="73"/>
                      <a:pt x="346" y="70"/>
                    </a:cubicBezTo>
                    <a:cubicBezTo>
                      <a:pt x="344" y="66"/>
                      <a:pt x="355" y="65"/>
                      <a:pt x="359" y="61"/>
                    </a:cubicBezTo>
                    <a:cubicBezTo>
                      <a:pt x="362" y="58"/>
                      <a:pt x="367" y="60"/>
                      <a:pt x="375" y="59"/>
                    </a:cubicBezTo>
                    <a:cubicBezTo>
                      <a:pt x="382" y="58"/>
                      <a:pt x="385" y="58"/>
                      <a:pt x="390" y="58"/>
                    </a:cubicBezTo>
                    <a:cubicBezTo>
                      <a:pt x="395" y="57"/>
                      <a:pt x="395" y="56"/>
                      <a:pt x="404" y="54"/>
                    </a:cubicBezTo>
                    <a:cubicBezTo>
                      <a:pt x="413" y="52"/>
                      <a:pt x="412" y="53"/>
                      <a:pt x="421" y="51"/>
                    </a:cubicBezTo>
                    <a:cubicBezTo>
                      <a:pt x="430" y="49"/>
                      <a:pt x="427" y="50"/>
                      <a:pt x="438" y="49"/>
                    </a:cubicBezTo>
                    <a:cubicBezTo>
                      <a:pt x="448" y="47"/>
                      <a:pt x="449" y="42"/>
                      <a:pt x="449" y="42"/>
                    </a:cubicBezTo>
                    <a:cubicBezTo>
                      <a:pt x="449" y="42"/>
                      <a:pt x="461" y="39"/>
                      <a:pt x="467" y="36"/>
                    </a:cubicBezTo>
                    <a:cubicBezTo>
                      <a:pt x="473" y="34"/>
                      <a:pt x="474" y="34"/>
                      <a:pt x="480" y="31"/>
                    </a:cubicBezTo>
                    <a:cubicBezTo>
                      <a:pt x="485" y="28"/>
                      <a:pt x="489" y="28"/>
                      <a:pt x="495" y="24"/>
                    </a:cubicBezTo>
                    <a:cubicBezTo>
                      <a:pt x="501" y="21"/>
                      <a:pt x="507" y="25"/>
                      <a:pt x="510" y="24"/>
                    </a:cubicBezTo>
                    <a:cubicBezTo>
                      <a:pt x="513" y="22"/>
                      <a:pt x="515" y="23"/>
                      <a:pt x="522" y="21"/>
                    </a:cubicBezTo>
                    <a:cubicBezTo>
                      <a:pt x="528" y="19"/>
                      <a:pt x="539" y="21"/>
                      <a:pt x="543" y="19"/>
                    </a:cubicBezTo>
                    <a:cubicBezTo>
                      <a:pt x="547" y="17"/>
                      <a:pt x="553" y="17"/>
                      <a:pt x="565" y="13"/>
                    </a:cubicBezTo>
                    <a:cubicBezTo>
                      <a:pt x="577" y="9"/>
                      <a:pt x="578" y="14"/>
                      <a:pt x="586" y="13"/>
                    </a:cubicBezTo>
                    <a:cubicBezTo>
                      <a:pt x="595" y="12"/>
                      <a:pt x="602" y="9"/>
                      <a:pt x="617" y="5"/>
                    </a:cubicBezTo>
                    <a:cubicBezTo>
                      <a:pt x="633" y="0"/>
                      <a:pt x="623" y="2"/>
                      <a:pt x="632" y="1"/>
                    </a:cubicBezTo>
                    <a:cubicBezTo>
                      <a:pt x="642" y="1"/>
                      <a:pt x="643" y="5"/>
                      <a:pt x="651" y="6"/>
                    </a:cubicBezTo>
                    <a:cubicBezTo>
                      <a:pt x="660" y="6"/>
                      <a:pt x="655" y="7"/>
                      <a:pt x="651" y="10"/>
                    </a:cubicBezTo>
                    <a:cubicBezTo>
                      <a:pt x="647" y="12"/>
                      <a:pt x="652" y="11"/>
                      <a:pt x="665" y="11"/>
                    </a:cubicBezTo>
                    <a:cubicBezTo>
                      <a:pt x="679" y="11"/>
                      <a:pt x="675" y="9"/>
                      <a:pt x="684" y="10"/>
                    </a:cubicBezTo>
                    <a:cubicBezTo>
                      <a:pt x="692" y="11"/>
                      <a:pt x="689" y="15"/>
                      <a:pt x="687" y="20"/>
                    </a:cubicBezTo>
                    <a:cubicBezTo>
                      <a:pt x="685" y="25"/>
                      <a:pt x="689" y="22"/>
                      <a:pt x="697" y="21"/>
                    </a:cubicBezTo>
                    <a:cubicBezTo>
                      <a:pt x="705" y="19"/>
                      <a:pt x="702" y="20"/>
                      <a:pt x="714" y="20"/>
                    </a:cubicBezTo>
                    <a:cubicBezTo>
                      <a:pt x="725" y="20"/>
                      <a:pt x="722" y="21"/>
                      <a:pt x="730" y="22"/>
                    </a:cubicBezTo>
                    <a:cubicBezTo>
                      <a:pt x="738" y="23"/>
                      <a:pt x="745" y="25"/>
                      <a:pt x="755" y="27"/>
                    </a:cubicBezTo>
                    <a:cubicBezTo>
                      <a:pt x="764" y="29"/>
                      <a:pt x="761" y="27"/>
                      <a:pt x="773" y="25"/>
                    </a:cubicBezTo>
                    <a:cubicBezTo>
                      <a:pt x="785" y="24"/>
                      <a:pt x="779" y="26"/>
                      <a:pt x="795" y="30"/>
                    </a:cubicBezTo>
                    <a:cubicBezTo>
                      <a:pt x="810" y="33"/>
                      <a:pt x="800" y="30"/>
                      <a:pt x="810" y="27"/>
                    </a:cubicBezTo>
                    <a:cubicBezTo>
                      <a:pt x="820" y="25"/>
                      <a:pt x="815" y="27"/>
                      <a:pt x="826" y="27"/>
                    </a:cubicBezTo>
                    <a:cubicBezTo>
                      <a:pt x="837" y="27"/>
                      <a:pt x="834" y="29"/>
                      <a:pt x="844" y="36"/>
                    </a:cubicBezTo>
                    <a:cubicBezTo>
                      <a:pt x="849" y="40"/>
                      <a:pt x="851" y="40"/>
                      <a:pt x="851" y="40"/>
                    </a:cubicBezTo>
                    <a:cubicBezTo>
                      <a:pt x="823" y="63"/>
                      <a:pt x="590" y="249"/>
                      <a:pt x="575" y="269"/>
                    </a:cubicBezTo>
                    <a:cubicBezTo>
                      <a:pt x="584" y="270"/>
                      <a:pt x="580" y="273"/>
                      <a:pt x="589" y="272"/>
                    </a:cubicBezTo>
                    <a:cubicBezTo>
                      <a:pt x="597" y="270"/>
                      <a:pt x="600" y="268"/>
                      <a:pt x="604" y="268"/>
                    </a:cubicBezTo>
                    <a:cubicBezTo>
                      <a:pt x="608" y="268"/>
                      <a:pt x="614" y="266"/>
                      <a:pt x="610" y="269"/>
                    </a:cubicBezTo>
                    <a:cubicBezTo>
                      <a:pt x="607" y="273"/>
                      <a:pt x="604" y="273"/>
                      <a:pt x="604" y="276"/>
                    </a:cubicBezTo>
                    <a:cubicBezTo>
                      <a:pt x="605" y="280"/>
                      <a:pt x="605" y="280"/>
                      <a:pt x="606" y="286"/>
                    </a:cubicBezTo>
                    <a:cubicBezTo>
                      <a:pt x="608" y="292"/>
                      <a:pt x="611" y="292"/>
                      <a:pt x="609" y="296"/>
                    </a:cubicBezTo>
                    <a:cubicBezTo>
                      <a:pt x="607" y="300"/>
                      <a:pt x="605" y="303"/>
                      <a:pt x="608" y="304"/>
                    </a:cubicBezTo>
                    <a:cubicBezTo>
                      <a:pt x="610" y="304"/>
                      <a:pt x="612" y="306"/>
                      <a:pt x="616" y="304"/>
                    </a:cubicBezTo>
                    <a:cubicBezTo>
                      <a:pt x="620" y="301"/>
                      <a:pt x="624" y="301"/>
                      <a:pt x="630" y="298"/>
                    </a:cubicBezTo>
                    <a:cubicBezTo>
                      <a:pt x="635" y="296"/>
                      <a:pt x="639" y="292"/>
                      <a:pt x="641" y="290"/>
                    </a:cubicBezTo>
                    <a:cubicBezTo>
                      <a:pt x="643" y="288"/>
                      <a:pt x="648" y="287"/>
                      <a:pt x="654" y="286"/>
                    </a:cubicBezTo>
                    <a:cubicBezTo>
                      <a:pt x="659" y="285"/>
                      <a:pt x="660" y="285"/>
                      <a:pt x="662" y="285"/>
                    </a:cubicBezTo>
                    <a:cubicBezTo>
                      <a:pt x="663" y="284"/>
                      <a:pt x="666" y="282"/>
                      <a:pt x="668" y="284"/>
                    </a:cubicBezTo>
                    <a:cubicBezTo>
                      <a:pt x="670" y="286"/>
                      <a:pt x="670" y="286"/>
                      <a:pt x="669" y="289"/>
                    </a:cubicBezTo>
                    <a:cubicBezTo>
                      <a:pt x="667" y="292"/>
                      <a:pt x="665" y="293"/>
                      <a:pt x="667" y="297"/>
                    </a:cubicBezTo>
                    <a:cubicBezTo>
                      <a:pt x="670" y="301"/>
                      <a:pt x="671" y="303"/>
                      <a:pt x="670" y="306"/>
                    </a:cubicBezTo>
                    <a:cubicBezTo>
                      <a:pt x="669" y="309"/>
                      <a:pt x="674" y="311"/>
                      <a:pt x="673" y="314"/>
                    </a:cubicBezTo>
                    <a:cubicBezTo>
                      <a:pt x="673" y="314"/>
                      <a:pt x="670" y="318"/>
                      <a:pt x="670" y="322"/>
                    </a:cubicBezTo>
                    <a:cubicBezTo>
                      <a:pt x="670" y="326"/>
                      <a:pt x="667" y="331"/>
                      <a:pt x="668" y="334"/>
                    </a:cubicBezTo>
                    <a:cubicBezTo>
                      <a:pt x="668" y="338"/>
                      <a:pt x="666" y="342"/>
                      <a:pt x="665" y="347"/>
                    </a:cubicBezTo>
                    <a:cubicBezTo>
                      <a:pt x="664" y="351"/>
                      <a:pt x="663" y="351"/>
                      <a:pt x="662" y="354"/>
                    </a:cubicBezTo>
                    <a:cubicBezTo>
                      <a:pt x="661" y="358"/>
                      <a:pt x="658" y="361"/>
                      <a:pt x="659" y="363"/>
                    </a:cubicBezTo>
                    <a:cubicBezTo>
                      <a:pt x="660" y="365"/>
                      <a:pt x="663" y="366"/>
                      <a:pt x="666" y="368"/>
                    </a:cubicBezTo>
                    <a:cubicBezTo>
                      <a:pt x="669" y="370"/>
                      <a:pt x="668" y="369"/>
                      <a:pt x="673" y="373"/>
                    </a:cubicBezTo>
                    <a:cubicBezTo>
                      <a:pt x="677" y="377"/>
                      <a:pt x="681" y="379"/>
                      <a:pt x="681" y="381"/>
                    </a:cubicBezTo>
                    <a:close/>
                  </a:path>
                </a:pathLst>
              </a:custGeom>
              <a:solidFill>
                <a:srgbClr val="FF3A65"/>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8" name="Freeform 983">
                <a:extLst>
                  <a:ext uri="{FF2B5EF4-FFF2-40B4-BE49-F238E27FC236}">
                    <a16:creationId xmlns:a16="http://schemas.microsoft.com/office/drawing/2014/main" id="{0EB7CC81-1313-B330-0BE5-CB1CB8A1A6B4}"/>
                  </a:ext>
                </a:extLst>
              </p:cNvPr>
              <p:cNvSpPr>
                <a:spLocks/>
              </p:cNvSpPr>
              <p:nvPr/>
            </p:nvSpPr>
            <p:spPr bwMode="auto">
              <a:xfrm>
                <a:off x="1713" y="1207"/>
                <a:ext cx="42" cy="20"/>
              </a:xfrm>
              <a:custGeom>
                <a:avLst/>
                <a:gdLst>
                  <a:gd name="T0" fmla="*/ 10 w 70"/>
                  <a:gd name="T1" fmla="*/ 8 h 33"/>
                  <a:gd name="T2" fmla="*/ 21 w 70"/>
                  <a:gd name="T3" fmla="*/ 17 h 33"/>
                  <a:gd name="T4" fmla="*/ 33 w 70"/>
                  <a:gd name="T5" fmla="*/ 25 h 33"/>
                  <a:gd name="T6" fmla="*/ 60 w 70"/>
                  <a:gd name="T7" fmla="*/ 32 h 33"/>
                  <a:gd name="T8" fmla="*/ 63 w 70"/>
                  <a:gd name="T9" fmla="*/ 24 h 33"/>
                  <a:gd name="T10" fmla="*/ 48 w 70"/>
                  <a:gd name="T11" fmla="*/ 14 h 33"/>
                  <a:gd name="T12" fmla="*/ 32 w 70"/>
                  <a:gd name="T13" fmla="*/ 8 h 33"/>
                  <a:gd name="T14" fmla="*/ 10 w 70"/>
                  <a:gd name="T15" fmla="*/ 8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10" y="8"/>
                    </a:moveTo>
                    <a:cubicBezTo>
                      <a:pt x="17" y="13"/>
                      <a:pt x="19" y="11"/>
                      <a:pt x="21" y="17"/>
                    </a:cubicBezTo>
                    <a:cubicBezTo>
                      <a:pt x="23" y="22"/>
                      <a:pt x="20" y="21"/>
                      <a:pt x="33" y="25"/>
                    </a:cubicBezTo>
                    <a:cubicBezTo>
                      <a:pt x="46" y="29"/>
                      <a:pt x="57" y="31"/>
                      <a:pt x="60" y="32"/>
                    </a:cubicBezTo>
                    <a:cubicBezTo>
                      <a:pt x="62" y="33"/>
                      <a:pt x="70" y="29"/>
                      <a:pt x="63" y="24"/>
                    </a:cubicBezTo>
                    <a:cubicBezTo>
                      <a:pt x="57" y="20"/>
                      <a:pt x="56" y="18"/>
                      <a:pt x="48" y="14"/>
                    </a:cubicBezTo>
                    <a:cubicBezTo>
                      <a:pt x="41" y="11"/>
                      <a:pt x="44" y="9"/>
                      <a:pt x="32" y="8"/>
                    </a:cubicBezTo>
                    <a:cubicBezTo>
                      <a:pt x="20" y="7"/>
                      <a:pt x="0" y="0"/>
                      <a:pt x="10" y="8"/>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9" name="Freeform 984">
                <a:extLst>
                  <a:ext uri="{FF2B5EF4-FFF2-40B4-BE49-F238E27FC236}">
                    <a16:creationId xmlns:a16="http://schemas.microsoft.com/office/drawing/2014/main" id="{5B27055B-51D4-D28C-66F6-0BC23ECD8971}"/>
                  </a:ext>
                </a:extLst>
              </p:cNvPr>
              <p:cNvSpPr>
                <a:spLocks/>
              </p:cNvSpPr>
              <p:nvPr/>
            </p:nvSpPr>
            <p:spPr bwMode="auto">
              <a:xfrm>
                <a:off x="1696" y="1255"/>
                <a:ext cx="32" cy="20"/>
              </a:xfrm>
              <a:custGeom>
                <a:avLst/>
                <a:gdLst>
                  <a:gd name="T0" fmla="*/ 3 w 53"/>
                  <a:gd name="T1" fmla="*/ 11 h 33"/>
                  <a:gd name="T2" fmla="*/ 8 w 53"/>
                  <a:gd name="T3" fmla="*/ 17 h 33"/>
                  <a:gd name="T4" fmla="*/ 11 w 53"/>
                  <a:gd name="T5" fmla="*/ 22 h 33"/>
                  <a:gd name="T6" fmla="*/ 16 w 53"/>
                  <a:gd name="T7" fmla="*/ 26 h 33"/>
                  <a:gd name="T8" fmla="*/ 25 w 53"/>
                  <a:gd name="T9" fmla="*/ 27 h 33"/>
                  <a:gd name="T10" fmla="*/ 28 w 53"/>
                  <a:gd name="T11" fmla="*/ 29 h 33"/>
                  <a:gd name="T12" fmla="*/ 33 w 53"/>
                  <a:gd name="T13" fmla="*/ 33 h 33"/>
                  <a:gd name="T14" fmla="*/ 39 w 53"/>
                  <a:gd name="T15" fmla="*/ 29 h 33"/>
                  <a:gd name="T16" fmla="*/ 43 w 53"/>
                  <a:gd name="T17" fmla="*/ 23 h 33"/>
                  <a:gd name="T18" fmla="*/ 50 w 53"/>
                  <a:gd name="T19" fmla="*/ 22 h 33"/>
                  <a:gd name="T20" fmla="*/ 48 w 53"/>
                  <a:gd name="T21" fmla="*/ 18 h 33"/>
                  <a:gd name="T22" fmla="*/ 37 w 53"/>
                  <a:gd name="T23" fmla="*/ 20 h 33"/>
                  <a:gd name="T24" fmla="*/ 27 w 53"/>
                  <a:gd name="T25" fmla="*/ 20 h 33"/>
                  <a:gd name="T26" fmla="*/ 21 w 53"/>
                  <a:gd name="T27" fmla="*/ 17 h 33"/>
                  <a:gd name="T28" fmla="*/ 14 w 53"/>
                  <a:gd name="T29" fmla="*/ 16 h 33"/>
                  <a:gd name="T30" fmla="*/ 12 w 53"/>
                  <a:gd name="T31" fmla="*/ 9 h 33"/>
                  <a:gd name="T32" fmla="*/ 15 w 53"/>
                  <a:gd name="T33" fmla="*/ 4 h 33"/>
                  <a:gd name="T34" fmla="*/ 8 w 53"/>
                  <a:gd name="T35" fmla="*/ 3 h 33"/>
                  <a:gd name="T36" fmla="*/ 1 w 53"/>
                  <a:gd name="T37" fmla="*/ 9 h 33"/>
                  <a:gd name="T38" fmla="*/ 3 w 53"/>
                  <a:gd name="T3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3">
                    <a:moveTo>
                      <a:pt x="3" y="11"/>
                    </a:moveTo>
                    <a:cubicBezTo>
                      <a:pt x="5" y="15"/>
                      <a:pt x="7" y="14"/>
                      <a:pt x="8" y="17"/>
                    </a:cubicBezTo>
                    <a:cubicBezTo>
                      <a:pt x="8" y="20"/>
                      <a:pt x="9" y="19"/>
                      <a:pt x="11" y="22"/>
                    </a:cubicBezTo>
                    <a:cubicBezTo>
                      <a:pt x="13" y="24"/>
                      <a:pt x="12" y="26"/>
                      <a:pt x="16" y="26"/>
                    </a:cubicBezTo>
                    <a:cubicBezTo>
                      <a:pt x="20" y="27"/>
                      <a:pt x="22" y="29"/>
                      <a:pt x="25" y="27"/>
                    </a:cubicBezTo>
                    <a:cubicBezTo>
                      <a:pt x="27" y="25"/>
                      <a:pt x="27" y="27"/>
                      <a:pt x="28" y="29"/>
                    </a:cubicBezTo>
                    <a:cubicBezTo>
                      <a:pt x="29" y="31"/>
                      <a:pt x="30" y="33"/>
                      <a:pt x="33" y="33"/>
                    </a:cubicBezTo>
                    <a:cubicBezTo>
                      <a:pt x="36" y="33"/>
                      <a:pt x="37" y="33"/>
                      <a:pt x="39" y="29"/>
                    </a:cubicBezTo>
                    <a:cubicBezTo>
                      <a:pt x="41" y="25"/>
                      <a:pt x="38" y="24"/>
                      <a:pt x="43" y="23"/>
                    </a:cubicBezTo>
                    <a:cubicBezTo>
                      <a:pt x="47" y="22"/>
                      <a:pt x="46" y="24"/>
                      <a:pt x="50" y="22"/>
                    </a:cubicBezTo>
                    <a:cubicBezTo>
                      <a:pt x="53" y="19"/>
                      <a:pt x="53" y="18"/>
                      <a:pt x="48" y="18"/>
                    </a:cubicBezTo>
                    <a:cubicBezTo>
                      <a:pt x="43" y="18"/>
                      <a:pt x="41" y="19"/>
                      <a:pt x="37" y="20"/>
                    </a:cubicBezTo>
                    <a:cubicBezTo>
                      <a:pt x="33" y="20"/>
                      <a:pt x="30" y="21"/>
                      <a:pt x="27" y="20"/>
                    </a:cubicBezTo>
                    <a:cubicBezTo>
                      <a:pt x="25" y="19"/>
                      <a:pt x="26" y="18"/>
                      <a:pt x="21" y="17"/>
                    </a:cubicBezTo>
                    <a:cubicBezTo>
                      <a:pt x="16" y="16"/>
                      <a:pt x="16" y="20"/>
                      <a:pt x="14" y="16"/>
                    </a:cubicBezTo>
                    <a:cubicBezTo>
                      <a:pt x="12" y="12"/>
                      <a:pt x="10" y="12"/>
                      <a:pt x="12" y="9"/>
                    </a:cubicBezTo>
                    <a:cubicBezTo>
                      <a:pt x="14" y="7"/>
                      <a:pt x="15" y="7"/>
                      <a:pt x="15" y="4"/>
                    </a:cubicBezTo>
                    <a:cubicBezTo>
                      <a:pt x="14" y="2"/>
                      <a:pt x="12" y="0"/>
                      <a:pt x="8" y="3"/>
                    </a:cubicBezTo>
                    <a:cubicBezTo>
                      <a:pt x="3" y="7"/>
                      <a:pt x="0" y="8"/>
                      <a:pt x="1" y="9"/>
                    </a:cubicBezTo>
                    <a:cubicBezTo>
                      <a:pt x="3" y="11"/>
                      <a:pt x="2" y="10"/>
                      <a:pt x="3" y="11"/>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0" name="Freeform 985">
                <a:extLst>
                  <a:ext uri="{FF2B5EF4-FFF2-40B4-BE49-F238E27FC236}">
                    <a16:creationId xmlns:a16="http://schemas.microsoft.com/office/drawing/2014/main" id="{5227B8CC-0A6A-2969-0A73-D0892A21A794}"/>
                  </a:ext>
                </a:extLst>
              </p:cNvPr>
              <p:cNvSpPr>
                <a:spLocks/>
              </p:cNvSpPr>
              <p:nvPr/>
            </p:nvSpPr>
            <p:spPr bwMode="auto">
              <a:xfrm>
                <a:off x="1770" y="1182"/>
                <a:ext cx="91" cy="83"/>
              </a:xfrm>
              <a:custGeom>
                <a:avLst/>
                <a:gdLst>
                  <a:gd name="T0" fmla="*/ 9 w 152"/>
                  <a:gd name="T1" fmla="*/ 96 h 138"/>
                  <a:gd name="T2" fmla="*/ 23 w 152"/>
                  <a:gd name="T3" fmla="*/ 88 h 138"/>
                  <a:gd name="T4" fmla="*/ 17 w 152"/>
                  <a:gd name="T5" fmla="*/ 84 h 138"/>
                  <a:gd name="T6" fmla="*/ 18 w 152"/>
                  <a:gd name="T7" fmla="*/ 79 h 138"/>
                  <a:gd name="T8" fmla="*/ 29 w 152"/>
                  <a:gd name="T9" fmla="*/ 74 h 138"/>
                  <a:gd name="T10" fmla="*/ 44 w 152"/>
                  <a:gd name="T11" fmla="*/ 66 h 138"/>
                  <a:gd name="T12" fmla="*/ 46 w 152"/>
                  <a:gd name="T13" fmla="*/ 58 h 138"/>
                  <a:gd name="T14" fmla="*/ 57 w 152"/>
                  <a:gd name="T15" fmla="*/ 44 h 138"/>
                  <a:gd name="T16" fmla="*/ 72 w 152"/>
                  <a:gd name="T17" fmla="*/ 27 h 138"/>
                  <a:gd name="T18" fmla="*/ 91 w 152"/>
                  <a:gd name="T19" fmla="*/ 13 h 138"/>
                  <a:gd name="T20" fmla="*/ 106 w 152"/>
                  <a:gd name="T21" fmla="*/ 4 h 138"/>
                  <a:gd name="T22" fmla="*/ 123 w 152"/>
                  <a:gd name="T23" fmla="*/ 3 h 138"/>
                  <a:gd name="T24" fmla="*/ 111 w 152"/>
                  <a:gd name="T25" fmla="*/ 11 h 138"/>
                  <a:gd name="T26" fmla="*/ 108 w 152"/>
                  <a:gd name="T27" fmla="*/ 21 h 138"/>
                  <a:gd name="T28" fmla="*/ 96 w 152"/>
                  <a:gd name="T29" fmla="*/ 32 h 138"/>
                  <a:gd name="T30" fmla="*/ 79 w 152"/>
                  <a:gd name="T31" fmla="*/ 49 h 138"/>
                  <a:gd name="T32" fmla="*/ 93 w 152"/>
                  <a:gd name="T33" fmla="*/ 42 h 138"/>
                  <a:gd name="T34" fmla="*/ 111 w 152"/>
                  <a:gd name="T35" fmla="*/ 45 h 138"/>
                  <a:gd name="T36" fmla="*/ 92 w 152"/>
                  <a:gd name="T37" fmla="*/ 57 h 138"/>
                  <a:gd name="T38" fmla="*/ 106 w 152"/>
                  <a:gd name="T39" fmla="*/ 58 h 138"/>
                  <a:gd name="T40" fmla="*/ 119 w 152"/>
                  <a:gd name="T41" fmla="*/ 61 h 138"/>
                  <a:gd name="T42" fmla="*/ 126 w 152"/>
                  <a:gd name="T43" fmla="*/ 59 h 138"/>
                  <a:gd name="T44" fmla="*/ 142 w 152"/>
                  <a:gd name="T45" fmla="*/ 60 h 138"/>
                  <a:gd name="T46" fmla="*/ 134 w 152"/>
                  <a:gd name="T47" fmla="*/ 76 h 138"/>
                  <a:gd name="T48" fmla="*/ 141 w 152"/>
                  <a:gd name="T49" fmla="*/ 84 h 138"/>
                  <a:gd name="T50" fmla="*/ 145 w 152"/>
                  <a:gd name="T51" fmla="*/ 90 h 138"/>
                  <a:gd name="T52" fmla="*/ 128 w 152"/>
                  <a:gd name="T53" fmla="*/ 100 h 138"/>
                  <a:gd name="T54" fmla="*/ 132 w 152"/>
                  <a:gd name="T55" fmla="*/ 107 h 138"/>
                  <a:gd name="T56" fmla="*/ 146 w 152"/>
                  <a:gd name="T57" fmla="*/ 95 h 138"/>
                  <a:gd name="T58" fmla="*/ 136 w 152"/>
                  <a:gd name="T59" fmla="*/ 112 h 138"/>
                  <a:gd name="T60" fmla="*/ 135 w 152"/>
                  <a:gd name="T61" fmla="*/ 132 h 138"/>
                  <a:gd name="T62" fmla="*/ 118 w 152"/>
                  <a:gd name="T63" fmla="*/ 132 h 138"/>
                  <a:gd name="T64" fmla="*/ 119 w 152"/>
                  <a:gd name="T65" fmla="*/ 123 h 138"/>
                  <a:gd name="T66" fmla="*/ 114 w 152"/>
                  <a:gd name="T67" fmla="*/ 120 h 138"/>
                  <a:gd name="T68" fmla="*/ 117 w 152"/>
                  <a:gd name="T69" fmla="*/ 102 h 138"/>
                  <a:gd name="T70" fmla="*/ 103 w 152"/>
                  <a:gd name="T71" fmla="*/ 116 h 138"/>
                  <a:gd name="T72" fmla="*/ 86 w 152"/>
                  <a:gd name="T73" fmla="*/ 125 h 138"/>
                  <a:gd name="T74" fmla="*/ 68 w 152"/>
                  <a:gd name="T75" fmla="*/ 126 h 138"/>
                  <a:gd name="T76" fmla="*/ 82 w 152"/>
                  <a:gd name="T77" fmla="*/ 118 h 138"/>
                  <a:gd name="T78" fmla="*/ 97 w 152"/>
                  <a:gd name="T79" fmla="*/ 107 h 138"/>
                  <a:gd name="T80" fmla="*/ 81 w 152"/>
                  <a:gd name="T81" fmla="*/ 114 h 138"/>
                  <a:gd name="T82" fmla="*/ 77 w 152"/>
                  <a:gd name="T83" fmla="*/ 108 h 138"/>
                  <a:gd name="T84" fmla="*/ 65 w 152"/>
                  <a:gd name="T85" fmla="*/ 108 h 138"/>
                  <a:gd name="T86" fmla="*/ 45 w 152"/>
                  <a:gd name="T87" fmla="*/ 108 h 138"/>
                  <a:gd name="T88" fmla="*/ 24 w 152"/>
                  <a:gd name="T89" fmla="*/ 106 h 138"/>
                  <a:gd name="T90" fmla="*/ 8 w 152"/>
                  <a:gd name="T91" fmla="*/ 109 h 138"/>
                  <a:gd name="T92" fmla="*/ 3 w 152"/>
                  <a:gd name="T93" fmla="*/ 10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2" h="138">
                    <a:moveTo>
                      <a:pt x="3" y="100"/>
                    </a:moveTo>
                    <a:cubicBezTo>
                      <a:pt x="5" y="98"/>
                      <a:pt x="6" y="97"/>
                      <a:pt x="9" y="96"/>
                    </a:cubicBezTo>
                    <a:cubicBezTo>
                      <a:pt x="12" y="94"/>
                      <a:pt x="11" y="95"/>
                      <a:pt x="15" y="93"/>
                    </a:cubicBezTo>
                    <a:cubicBezTo>
                      <a:pt x="20" y="91"/>
                      <a:pt x="19" y="90"/>
                      <a:pt x="23" y="88"/>
                    </a:cubicBezTo>
                    <a:cubicBezTo>
                      <a:pt x="26" y="87"/>
                      <a:pt x="33" y="85"/>
                      <a:pt x="29" y="84"/>
                    </a:cubicBezTo>
                    <a:cubicBezTo>
                      <a:pt x="25" y="84"/>
                      <a:pt x="20" y="82"/>
                      <a:pt x="17" y="84"/>
                    </a:cubicBezTo>
                    <a:cubicBezTo>
                      <a:pt x="13" y="85"/>
                      <a:pt x="12" y="86"/>
                      <a:pt x="13" y="83"/>
                    </a:cubicBezTo>
                    <a:cubicBezTo>
                      <a:pt x="14" y="81"/>
                      <a:pt x="15" y="79"/>
                      <a:pt x="18" y="79"/>
                    </a:cubicBezTo>
                    <a:cubicBezTo>
                      <a:pt x="21" y="79"/>
                      <a:pt x="21" y="78"/>
                      <a:pt x="24" y="78"/>
                    </a:cubicBezTo>
                    <a:cubicBezTo>
                      <a:pt x="28" y="77"/>
                      <a:pt x="28" y="77"/>
                      <a:pt x="29" y="74"/>
                    </a:cubicBezTo>
                    <a:cubicBezTo>
                      <a:pt x="30" y="72"/>
                      <a:pt x="29" y="70"/>
                      <a:pt x="32" y="70"/>
                    </a:cubicBezTo>
                    <a:cubicBezTo>
                      <a:pt x="36" y="69"/>
                      <a:pt x="46" y="68"/>
                      <a:pt x="44" y="66"/>
                    </a:cubicBezTo>
                    <a:cubicBezTo>
                      <a:pt x="42" y="64"/>
                      <a:pt x="41" y="63"/>
                      <a:pt x="43" y="60"/>
                    </a:cubicBezTo>
                    <a:cubicBezTo>
                      <a:pt x="45" y="58"/>
                      <a:pt x="43" y="58"/>
                      <a:pt x="46" y="58"/>
                    </a:cubicBezTo>
                    <a:cubicBezTo>
                      <a:pt x="49" y="57"/>
                      <a:pt x="53" y="57"/>
                      <a:pt x="53" y="53"/>
                    </a:cubicBezTo>
                    <a:cubicBezTo>
                      <a:pt x="54" y="49"/>
                      <a:pt x="55" y="45"/>
                      <a:pt x="57" y="44"/>
                    </a:cubicBezTo>
                    <a:cubicBezTo>
                      <a:pt x="58" y="43"/>
                      <a:pt x="63" y="41"/>
                      <a:pt x="66" y="37"/>
                    </a:cubicBezTo>
                    <a:cubicBezTo>
                      <a:pt x="68" y="32"/>
                      <a:pt x="68" y="30"/>
                      <a:pt x="72" y="27"/>
                    </a:cubicBezTo>
                    <a:cubicBezTo>
                      <a:pt x="77" y="25"/>
                      <a:pt x="81" y="24"/>
                      <a:pt x="84" y="21"/>
                    </a:cubicBezTo>
                    <a:cubicBezTo>
                      <a:pt x="87" y="17"/>
                      <a:pt x="87" y="15"/>
                      <a:pt x="91" y="13"/>
                    </a:cubicBezTo>
                    <a:cubicBezTo>
                      <a:pt x="94" y="11"/>
                      <a:pt x="93" y="10"/>
                      <a:pt x="97" y="8"/>
                    </a:cubicBezTo>
                    <a:cubicBezTo>
                      <a:pt x="102" y="5"/>
                      <a:pt x="100" y="5"/>
                      <a:pt x="106" y="4"/>
                    </a:cubicBezTo>
                    <a:cubicBezTo>
                      <a:pt x="112" y="3"/>
                      <a:pt x="112" y="0"/>
                      <a:pt x="116" y="0"/>
                    </a:cubicBezTo>
                    <a:cubicBezTo>
                      <a:pt x="120" y="0"/>
                      <a:pt x="125" y="0"/>
                      <a:pt x="123" y="3"/>
                    </a:cubicBezTo>
                    <a:cubicBezTo>
                      <a:pt x="122" y="6"/>
                      <a:pt x="117" y="6"/>
                      <a:pt x="114" y="7"/>
                    </a:cubicBezTo>
                    <a:cubicBezTo>
                      <a:pt x="111" y="9"/>
                      <a:pt x="108" y="11"/>
                      <a:pt x="111" y="11"/>
                    </a:cubicBezTo>
                    <a:cubicBezTo>
                      <a:pt x="114" y="12"/>
                      <a:pt x="118" y="11"/>
                      <a:pt x="116" y="14"/>
                    </a:cubicBezTo>
                    <a:cubicBezTo>
                      <a:pt x="114" y="17"/>
                      <a:pt x="112" y="19"/>
                      <a:pt x="108" y="21"/>
                    </a:cubicBezTo>
                    <a:cubicBezTo>
                      <a:pt x="105" y="24"/>
                      <a:pt x="101" y="25"/>
                      <a:pt x="101" y="26"/>
                    </a:cubicBezTo>
                    <a:cubicBezTo>
                      <a:pt x="100" y="27"/>
                      <a:pt x="99" y="28"/>
                      <a:pt x="96" y="32"/>
                    </a:cubicBezTo>
                    <a:cubicBezTo>
                      <a:pt x="92" y="35"/>
                      <a:pt x="90" y="38"/>
                      <a:pt x="88" y="40"/>
                    </a:cubicBezTo>
                    <a:cubicBezTo>
                      <a:pt x="86" y="43"/>
                      <a:pt x="80" y="47"/>
                      <a:pt x="79" y="49"/>
                    </a:cubicBezTo>
                    <a:cubicBezTo>
                      <a:pt x="78" y="52"/>
                      <a:pt x="77" y="56"/>
                      <a:pt x="80" y="54"/>
                    </a:cubicBezTo>
                    <a:cubicBezTo>
                      <a:pt x="83" y="51"/>
                      <a:pt x="91" y="42"/>
                      <a:pt x="93" y="42"/>
                    </a:cubicBezTo>
                    <a:cubicBezTo>
                      <a:pt x="95" y="42"/>
                      <a:pt x="96" y="43"/>
                      <a:pt x="102" y="43"/>
                    </a:cubicBezTo>
                    <a:cubicBezTo>
                      <a:pt x="107" y="44"/>
                      <a:pt x="114" y="43"/>
                      <a:pt x="111" y="45"/>
                    </a:cubicBezTo>
                    <a:cubicBezTo>
                      <a:pt x="108" y="47"/>
                      <a:pt x="102" y="50"/>
                      <a:pt x="99" y="52"/>
                    </a:cubicBezTo>
                    <a:cubicBezTo>
                      <a:pt x="95" y="53"/>
                      <a:pt x="88" y="55"/>
                      <a:pt x="92" y="57"/>
                    </a:cubicBezTo>
                    <a:cubicBezTo>
                      <a:pt x="97" y="58"/>
                      <a:pt x="97" y="57"/>
                      <a:pt x="99" y="58"/>
                    </a:cubicBezTo>
                    <a:cubicBezTo>
                      <a:pt x="101" y="59"/>
                      <a:pt x="104" y="54"/>
                      <a:pt x="106" y="58"/>
                    </a:cubicBezTo>
                    <a:cubicBezTo>
                      <a:pt x="108" y="63"/>
                      <a:pt x="109" y="66"/>
                      <a:pt x="112" y="64"/>
                    </a:cubicBezTo>
                    <a:cubicBezTo>
                      <a:pt x="115" y="62"/>
                      <a:pt x="118" y="63"/>
                      <a:pt x="119" y="61"/>
                    </a:cubicBezTo>
                    <a:cubicBezTo>
                      <a:pt x="121" y="58"/>
                      <a:pt x="120" y="55"/>
                      <a:pt x="122" y="55"/>
                    </a:cubicBezTo>
                    <a:cubicBezTo>
                      <a:pt x="124" y="55"/>
                      <a:pt x="123" y="58"/>
                      <a:pt x="126" y="59"/>
                    </a:cubicBezTo>
                    <a:cubicBezTo>
                      <a:pt x="129" y="60"/>
                      <a:pt x="128" y="59"/>
                      <a:pt x="134" y="59"/>
                    </a:cubicBezTo>
                    <a:cubicBezTo>
                      <a:pt x="140" y="59"/>
                      <a:pt x="140" y="57"/>
                      <a:pt x="142" y="60"/>
                    </a:cubicBezTo>
                    <a:cubicBezTo>
                      <a:pt x="144" y="64"/>
                      <a:pt x="149" y="63"/>
                      <a:pt x="144" y="66"/>
                    </a:cubicBezTo>
                    <a:cubicBezTo>
                      <a:pt x="140" y="69"/>
                      <a:pt x="133" y="73"/>
                      <a:pt x="134" y="76"/>
                    </a:cubicBezTo>
                    <a:cubicBezTo>
                      <a:pt x="135" y="78"/>
                      <a:pt x="128" y="80"/>
                      <a:pt x="133" y="82"/>
                    </a:cubicBezTo>
                    <a:cubicBezTo>
                      <a:pt x="137" y="85"/>
                      <a:pt x="138" y="87"/>
                      <a:pt x="141" y="84"/>
                    </a:cubicBezTo>
                    <a:cubicBezTo>
                      <a:pt x="144" y="80"/>
                      <a:pt x="149" y="78"/>
                      <a:pt x="149" y="82"/>
                    </a:cubicBezTo>
                    <a:cubicBezTo>
                      <a:pt x="149" y="85"/>
                      <a:pt x="152" y="87"/>
                      <a:pt x="145" y="90"/>
                    </a:cubicBezTo>
                    <a:cubicBezTo>
                      <a:pt x="139" y="92"/>
                      <a:pt x="136" y="93"/>
                      <a:pt x="134" y="95"/>
                    </a:cubicBezTo>
                    <a:cubicBezTo>
                      <a:pt x="132" y="97"/>
                      <a:pt x="129" y="97"/>
                      <a:pt x="128" y="100"/>
                    </a:cubicBezTo>
                    <a:cubicBezTo>
                      <a:pt x="127" y="102"/>
                      <a:pt x="121" y="102"/>
                      <a:pt x="125" y="106"/>
                    </a:cubicBezTo>
                    <a:cubicBezTo>
                      <a:pt x="129" y="109"/>
                      <a:pt x="128" y="112"/>
                      <a:pt x="132" y="107"/>
                    </a:cubicBezTo>
                    <a:cubicBezTo>
                      <a:pt x="136" y="102"/>
                      <a:pt x="135" y="101"/>
                      <a:pt x="140" y="99"/>
                    </a:cubicBezTo>
                    <a:cubicBezTo>
                      <a:pt x="144" y="96"/>
                      <a:pt x="146" y="91"/>
                      <a:pt x="146" y="95"/>
                    </a:cubicBezTo>
                    <a:cubicBezTo>
                      <a:pt x="147" y="98"/>
                      <a:pt x="148" y="101"/>
                      <a:pt x="144" y="104"/>
                    </a:cubicBezTo>
                    <a:cubicBezTo>
                      <a:pt x="139" y="107"/>
                      <a:pt x="135" y="110"/>
                      <a:pt x="136" y="112"/>
                    </a:cubicBezTo>
                    <a:cubicBezTo>
                      <a:pt x="137" y="113"/>
                      <a:pt x="148" y="106"/>
                      <a:pt x="146" y="112"/>
                    </a:cubicBezTo>
                    <a:cubicBezTo>
                      <a:pt x="144" y="118"/>
                      <a:pt x="138" y="128"/>
                      <a:pt x="135" y="132"/>
                    </a:cubicBezTo>
                    <a:cubicBezTo>
                      <a:pt x="131" y="136"/>
                      <a:pt x="128" y="133"/>
                      <a:pt x="125" y="135"/>
                    </a:cubicBezTo>
                    <a:cubicBezTo>
                      <a:pt x="121" y="137"/>
                      <a:pt x="114" y="138"/>
                      <a:pt x="118" y="132"/>
                    </a:cubicBezTo>
                    <a:cubicBezTo>
                      <a:pt x="122" y="126"/>
                      <a:pt x="123" y="126"/>
                      <a:pt x="123" y="124"/>
                    </a:cubicBezTo>
                    <a:cubicBezTo>
                      <a:pt x="124" y="121"/>
                      <a:pt x="123" y="118"/>
                      <a:pt x="119" y="123"/>
                    </a:cubicBezTo>
                    <a:cubicBezTo>
                      <a:pt x="115" y="129"/>
                      <a:pt x="114" y="138"/>
                      <a:pt x="111" y="130"/>
                    </a:cubicBezTo>
                    <a:cubicBezTo>
                      <a:pt x="109" y="122"/>
                      <a:pt x="110" y="124"/>
                      <a:pt x="114" y="120"/>
                    </a:cubicBezTo>
                    <a:cubicBezTo>
                      <a:pt x="118" y="116"/>
                      <a:pt x="119" y="114"/>
                      <a:pt x="119" y="110"/>
                    </a:cubicBezTo>
                    <a:cubicBezTo>
                      <a:pt x="119" y="107"/>
                      <a:pt x="118" y="99"/>
                      <a:pt x="117" y="102"/>
                    </a:cubicBezTo>
                    <a:cubicBezTo>
                      <a:pt x="115" y="106"/>
                      <a:pt x="115" y="108"/>
                      <a:pt x="111" y="111"/>
                    </a:cubicBezTo>
                    <a:cubicBezTo>
                      <a:pt x="107" y="114"/>
                      <a:pt x="107" y="114"/>
                      <a:pt x="103" y="116"/>
                    </a:cubicBezTo>
                    <a:cubicBezTo>
                      <a:pt x="99" y="118"/>
                      <a:pt x="97" y="116"/>
                      <a:pt x="93" y="120"/>
                    </a:cubicBezTo>
                    <a:cubicBezTo>
                      <a:pt x="90" y="123"/>
                      <a:pt x="91" y="122"/>
                      <a:pt x="86" y="125"/>
                    </a:cubicBezTo>
                    <a:cubicBezTo>
                      <a:pt x="80" y="128"/>
                      <a:pt x="81" y="129"/>
                      <a:pt x="77" y="129"/>
                    </a:cubicBezTo>
                    <a:cubicBezTo>
                      <a:pt x="73" y="130"/>
                      <a:pt x="68" y="128"/>
                      <a:pt x="68" y="126"/>
                    </a:cubicBezTo>
                    <a:cubicBezTo>
                      <a:pt x="68" y="123"/>
                      <a:pt x="67" y="124"/>
                      <a:pt x="73" y="123"/>
                    </a:cubicBezTo>
                    <a:cubicBezTo>
                      <a:pt x="78" y="121"/>
                      <a:pt x="75" y="121"/>
                      <a:pt x="82" y="118"/>
                    </a:cubicBezTo>
                    <a:cubicBezTo>
                      <a:pt x="90" y="115"/>
                      <a:pt x="88" y="116"/>
                      <a:pt x="93" y="113"/>
                    </a:cubicBezTo>
                    <a:cubicBezTo>
                      <a:pt x="98" y="109"/>
                      <a:pt x="101" y="108"/>
                      <a:pt x="97" y="107"/>
                    </a:cubicBezTo>
                    <a:cubicBezTo>
                      <a:pt x="92" y="106"/>
                      <a:pt x="91" y="104"/>
                      <a:pt x="88" y="108"/>
                    </a:cubicBezTo>
                    <a:cubicBezTo>
                      <a:pt x="84" y="112"/>
                      <a:pt x="85" y="113"/>
                      <a:pt x="81" y="114"/>
                    </a:cubicBezTo>
                    <a:cubicBezTo>
                      <a:pt x="76" y="114"/>
                      <a:pt x="73" y="116"/>
                      <a:pt x="73" y="113"/>
                    </a:cubicBezTo>
                    <a:cubicBezTo>
                      <a:pt x="73" y="110"/>
                      <a:pt x="76" y="109"/>
                      <a:pt x="77" y="108"/>
                    </a:cubicBezTo>
                    <a:cubicBezTo>
                      <a:pt x="78" y="107"/>
                      <a:pt x="75" y="104"/>
                      <a:pt x="72" y="105"/>
                    </a:cubicBezTo>
                    <a:cubicBezTo>
                      <a:pt x="68" y="105"/>
                      <a:pt x="69" y="105"/>
                      <a:pt x="65" y="108"/>
                    </a:cubicBezTo>
                    <a:cubicBezTo>
                      <a:pt x="61" y="111"/>
                      <a:pt x="60" y="111"/>
                      <a:pt x="56" y="111"/>
                    </a:cubicBezTo>
                    <a:cubicBezTo>
                      <a:pt x="52" y="111"/>
                      <a:pt x="51" y="108"/>
                      <a:pt x="45" y="108"/>
                    </a:cubicBezTo>
                    <a:cubicBezTo>
                      <a:pt x="40" y="108"/>
                      <a:pt x="38" y="108"/>
                      <a:pt x="34" y="108"/>
                    </a:cubicBezTo>
                    <a:cubicBezTo>
                      <a:pt x="31" y="108"/>
                      <a:pt x="27" y="105"/>
                      <a:pt x="24" y="106"/>
                    </a:cubicBezTo>
                    <a:cubicBezTo>
                      <a:pt x="21" y="108"/>
                      <a:pt x="24" y="110"/>
                      <a:pt x="18" y="110"/>
                    </a:cubicBezTo>
                    <a:cubicBezTo>
                      <a:pt x="13" y="109"/>
                      <a:pt x="12" y="109"/>
                      <a:pt x="8" y="109"/>
                    </a:cubicBezTo>
                    <a:cubicBezTo>
                      <a:pt x="4" y="109"/>
                      <a:pt x="1" y="109"/>
                      <a:pt x="1" y="107"/>
                    </a:cubicBezTo>
                    <a:cubicBezTo>
                      <a:pt x="0" y="105"/>
                      <a:pt x="2" y="103"/>
                      <a:pt x="3" y="100"/>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1" name="Freeform 986">
                <a:extLst>
                  <a:ext uri="{FF2B5EF4-FFF2-40B4-BE49-F238E27FC236}">
                    <a16:creationId xmlns:a16="http://schemas.microsoft.com/office/drawing/2014/main" id="{CFEF9A8A-1282-BD19-6919-6436234396FB}"/>
                  </a:ext>
                </a:extLst>
              </p:cNvPr>
              <p:cNvSpPr>
                <a:spLocks/>
              </p:cNvSpPr>
              <p:nvPr/>
            </p:nvSpPr>
            <p:spPr bwMode="auto">
              <a:xfrm>
                <a:off x="1258" y="837"/>
                <a:ext cx="137" cy="51"/>
              </a:xfrm>
              <a:custGeom>
                <a:avLst/>
                <a:gdLst>
                  <a:gd name="T0" fmla="*/ 90 w 229"/>
                  <a:gd name="T1" fmla="*/ 11 h 84"/>
                  <a:gd name="T2" fmla="*/ 79 w 229"/>
                  <a:gd name="T3" fmla="*/ 25 h 84"/>
                  <a:gd name="T4" fmla="*/ 55 w 229"/>
                  <a:gd name="T5" fmla="*/ 33 h 84"/>
                  <a:gd name="T6" fmla="*/ 45 w 229"/>
                  <a:gd name="T7" fmla="*/ 43 h 84"/>
                  <a:gd name="T8" fmla="*/ 25 w 229"/>
                  <a:gd name="T9" fmla="*/ 52 h 84"/>
                  <a:gd name="T10" fmla="*/ 6 w 229"/>
                  <a:gd name="T11" fmla="*/ 61 h 84"/>
                  <a:gd name="T12" fmla="*/ 22 w 229"/>
                  <a:gd name="T13" fmla="*/ 72 h 84"/>
                  <a:gd name="T14" fmla="*/ 23 w 229"/>
                  <a:gd name="T15" fmla="*/ 84 h 84"/>
                  <a:gd name="T16" fmla="*/ 47 w 229"/>
                  <a:gd name="T17" fmla="*/ 80 h 84"/>
                  <a:gd name="T18" fmla="*/ 73 w 229"/>
                  <a:gd name="T19" fmla="*/ 74 h 84"/>
                  <a:gd name="T20" fmla="*/ 86 w 229"/>
                  <a:gd name="T21" fmla="*/ 67 h 84"/>
                  <a:gd name="T22" fmla="*/ 106 w 229"/>
                  <a:gd name="T23" fmla="*/ 57 h 84"/>
                  <a:gd name="T24" fmla="*/ 118 w 229"/>
                  <a:gd name="T25" fmla="*/ 53 h 84"/>
                  <a:gd name="T26" fmla="*/ 147 w 229"/>
                  <a:gd name="T27" fmla="*/ 45 h 84"/>
                  <a:gd name="T28" fmla="*/ 162 w 229"/>
                  <a:gd name="T29" fmla="*/ 41 h 84"/>
                  <a:gd name="T30" fmla="*/ 199 w 229"/>
                  <a:gd name="T31" fmla="*/ 33 h 84"/>
                  <a:gd name="T32" fmla="*/ 227 w 229"/>
                  <a:gd name="T33" fmla="*/ 27 h 84"/>
                  <a:gd name="T34" fmla="*/ 220 w 229"/>
                  <a:gd name="T35" fmla="*/ 15 h 84"/>
                  <a:gd name="T36" fmla="*/ 197 w 229"/>
                  <a:gd name="T37" fmla="*/ 11 h 84"/>
                  <a:gd name="T38" fmla="*/ 180 w 229"/>
                  <a:gd name="T39" fmla="*/ 11 h 84"/>
                  <a:gd name="T40" fmla="*/ 164 w 229"/>
                  <a:gd name="T41" fmla="*/ 3 h 84"/>
                  <a:gd name="T42" fmla="*/ 150 w 229"/>
                  <a:gd name="T43" fmla="*/ 1 h 84"/>
                  <a:gd name="T44" fmla="*/ 131 w 229"/>
                  <a:gd name="T45" fmla="*/ 4 h 84"/>
                  <a:gd name="T46" fmla="*/ 107 w 229"/>
                  <a:gd name="T47" fmla="*/ 8 h 84"/>
                  <a:gd name="T48" fmla="*/ 90 w 229"/>
                  <a:gd name="T49"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9" h="84">
                    <a:moveTo>
                      <a:pt x="90" y="11"/>
                    </a:moveTo>
                    <a:cubicBezTo>
                      <a:pt x="89" y="22"/>
                      <a:pt x="91" y="20"/>
                      <a:pt x="79" y="25"/>
                    </a:cubicBezTo>
                    <a:cubicBezTo>
                      <a:pt x="66" y="30"/>
                      <a:pt x="57" y="27"/>
                      <a:pt x="55" y="33"/>
                    </a:cubicBezTo>
                    <a:cubicBezTo>
                      <a:pt x="53" y="39"/>
                      <a:pt x="54" y="39"/>
                      <a:pt x="45" y="43"/>
                    </a:cubicBezTo>
                    <a:cubicBezTo>
                      <a:pt x="35" y="46"/>
                      <a:pt x="37" y="45"/>
                      <a:pt x="25" y="52"/>
                    </a:cubicBezTo>
                    <a:cubicBezTo>
                      <a:pt x="13" y="59"/>
                      <a:pt x="0" y="56"/>
                      <a:pt x="6" y="61"/>
                    </a:cubicBezTo>
                    <a:cubicBezTo>
                      <a:pt x="13" y="66"/>
                      <a:pt x="25" y="68"/>
                      <a:pt x="22" y="72"/>
                    </a:cubicBezTo>
                    <a:cubicBezTo>
                      <a:pt x="20" y="76"/>
                      <a:pt x="13" y="84"/>
                      <a:pt x="23" y="84"/>
                    </a:cubicBezTo>
                    <a:cubicBezTo>
                      <a:pt x="34" y="84"/>
                      <a:pt x="39" y="83"/>
                      <a:pt x="47" y="80"/>
                    </a:cubicBezTo>
                    <a:cubicBezTo>
                      <a:pt x="55" y="77"/>
                      <a:pt x="64" y="78"/>
                      <a:pt x="73" y="74"/>
                    </a:cubicBezTo>
                    <a:cubicBezTo>
                      <a:pt x="82" y="70"/>
                      <a:pt x="72" y="74"/>
                      <a:pt x="86" y="67"/>
                    </a:cubicBezTo>
                    <a:cubicBezTo>
                      <a:pt x="101" y="60"/>
                      <a:pt x="94" y="61"/>
                      <a:pt x="106" y="57"/>
                    </a:cubicBezTo>
                    <a:cubicBezTo>
                      <a:pt x="118" y="53"/>
                      <a:pt x="107" y="55"/>
                      <a:pt x="118" y="53"/>
                    </a:cubicBezTo>
                    <a:cubicBezTo>
                      <a:pt x="129" y="51"/>
                      <a:pt x="139" y="49"/>
                      <a:pt x="147" y="45"/>
                    </a:cubicBezTo>
                    <a:cubicBezTo>
                      <a:pt x="155" y="42"/>
                      <a:pt x="130" y="44"/>
                      <a:pt x="162" y="41"/>
                    </a:cubicBezTo>
                    <a:cubicBezTo>
                      <a:pt x="193" y="37"/>
                      <a:pt x="185" y="35"/>
                      <a:pt x="199" y="33"/>
                    </a:cubicBezTo>
                    <a:cubicBezTo>
                      <a:pt x="213" y="30"/>
                      <a:pt x="229" y="36"/>
                      <a:pt x="227" y="27"/>
                    </a:cubicBezTo>
                    <a:cubicBezTo>
                      <a:pt x="225" y="18"/>
                      <a:pt x="226" y="16"/>
                      <a:pt x="220" y="15"/>
                    </a:cubicBezTo>
                    <a:cubicBezTo>
                      <a:pt x="215" y="14"/>
                      <a:pt x="202" y="12"/>
                      <a:pt x="197" y="11"/>
                    </a:cubicBezTo>
                    <a:cubicBezTo>
                      <a:pt x="193" y="10"/>
                      <a:pt x="189" y="11"/>
                      <a:pt x="180" y="11"/>
                    </a:cubicBezTo>
                    <a:cubicBezTo>
                      <a:pt x="172" y="11"/>
                      <a:pt x="165" y="6"/>
                      <a:pt x="164" y="3"/>
                    </a:cubicBezTo>
                    <a:cubicBezTo>
                      <a:pt x="162" y="1"/>
                      <a:pt x="156" y="0"/>
                      <a:pt x="150" y="1"/>
                    </a:cubicBezTo>
                    <a:cubicBezTo>
                      <a:pt x="145" y="2"/>
                      <a:pt x="145" y="2"/>
                      <a:pt x="131" y="4"/>
                    </a:cubicBezTo>
                    <a:cubicBezTo>
                      <a:pt x="117" y="7"/>
                      <a:pt x="117" y="6"/>
                      <a:pt x="107" y="8"/>
                    </a:cubicBezTo>
                    <a:cubicBezTo>
                      <a:pt x="97" y="9"/>
                      <a:pt x="86" y="4"/>
                      <a:pt x="90" y="11"/>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2" name="Freeform 987">
                <a:extLst>
                  <a:ext uri="{FF2B5EF4-FFF2-40B4-BE49-F238E27FC236}">
                    <a16:creationId xmlns:a16="http://schemas.microsoft.com/office/drawing/2014/main" id="{6A9A32D1-0CA2-ED8C-F244-80152D93F1E3}"/>
                  </a:ext>
                </a:extLst>
              </p:cNvPr>
              <p:cNvSpPr>
                <a:spLocks/>
              </p:cNvSpPr>
              <p:nvPr/>
            </p:nvSpPr>
            <p:spPr bwMode="auto">
              <a:xfrm>
                <a:off x="1512" y="845"/>
                <a:ext cx="77" cy="40"/>
              </a:xfrm>
              <a:custGeom>
                <a:avLst/>
                <a:gdLst>
                  <a:gd name="T0" fmla="*/ 3 w 129"/>
                  <a:gd name="T1" fmla="*/ 33 h 67"/>
                  <a:gd name="T2" fmla="*/ 12 w 129"/>
                  <a:gd name="T3" fmla="*/ 26 h 67"/>
                  <a:gd name="T4" fmla="*/ 24 w 129"/>
                  <a:gd name="T5" fmla="*/ 24 h 67"/>
                  <a:gd name="T6" fmla="*/ 27 w 129"/>
                  <a:gd name="T7" fmla="*/ 33 h 67"/>
                  <a:gd name="T8" fmla="*/ 38 w 129"/>
                  <a:gd name="T9" fmla="*/ 33 h 67"/>
                  <a:gd name="T10" fmla="*/ 49 w 129"/>
                  <a:gd name="T11" fmla="*/ 27 h 67"/>
                  <a:gd name="T12" fmla="*/ 54 w 129"/>
                  <a:gd name="T13" fmla="*/ 23 h 67"/>
                  <a:gd name="T14" fmla="*/ 47 w 129"/>
                  <a:gd name="T15" fmla="*/ 20 h 67"/>
                  <a:gd name="T16" fmla="*/ 42 w 129"/>
                  <a:gd name="T17" fmla="*/ 14 h 67"/>
                  <a:gd name="T18" fmla="*/ 52 w 129"/>
                  <a:gd name="T19" fmla="*/ 14 h 67"/>
                  <a:gd name="T20" fmla="*/ 57 w 129"/>
                  <a:gd name="T21" fmla="*/ 13 h 67"/>
                  <a:gd name="T22" fmla="*/ 61 w 129"/>
                  <a:gd name="T23" fmla="*/ 9 h 67"/>
                  <a:gd name="T24" fmla="*/ 72 w 129"/>
                  <a:gd name="T25" fmla="*/ 5 h 67"/>
                  <a:gd name="T26" fmla="*/ 81 w 129"/>
                  <a:gd name="T27" fmla="*/ 5 h 67"/>
                  <a:gd name="T28" fmla="*/ 88 w 129"/>
                  <a:gd name="T29" fmla="*/ 9 h 67"/>
                  <a:gd name="T30" fmla="*/ 94 w 129"/>
                  <a:gd name="T31" fmla="*/ 9 h 67"/>
                  <a:gd name="T32" fmla="*/ 100 w 129"/>
                  <a:gd name="T33" fmla="*/ 5 h 67"/>
                  <a:gd name="T34" fmla="*/ 109 w 129"/>
                  <a:gd name="T35" fmla="*/ 4 h 67"/>
                  <a:gd name="T36" fmla="*/ 123 w 129"/>
                  <a:gd name="T37" fmla="*/ 1 h 67"/>
                  <a:gd name="T38" fmla="*/ 119 w 129"/>
                  <a:gd name="T39" fmla="*/ 7 h 67"/>
                  <a:gd name="T40" fmla="*/ 125 w 129"/>
                  <a:gd name="T41" fmla="*/ 10 h 67"/>
                  <a:gd name="T42" fmla="*/ 122 w 129"/>
                  <a:gd name="T43" fmla="*/ 15 h 67"/>
                  <a:gd name="T44" fmla="*/ 111 w 129"/>
                  <a:gd name="T45" fmla="*/ 17 h 67"/>
                  <a:gd name="T46" fmla="*/ 101 w 129"/>
                  <a:gd name="T47" fmla="*/ 21 h 67"/>
                  <a:gd name="T48" fmla="*/ 88 w 129"/>
                  <a:gd name="T49" fmla="*/ 26 h 67"/>
                  <a:gd name="T50" fmla="*/ 95 w 129"/>
                  <a:gd name="T51" fmla="*/ 28 h 67"/>
                  <a:gd name="T52" fmla="*/ 101 w 129"/>
                  <a:gd name="T53" fmla="*/ 28 h 67"/>
                  <a:gd name="T54" fmla="*/ 106 w 129"/>
                  <a:gd name="T55" fmla="*/ 32 h 67"/>
                  <a:gd name="T56" fmla="*/ 112 w 129"/>
                  <a:gd name="T57" fmla="*/ 24 h 67"/>
                  <a:gd name="T58" fmla="*/ 116 w 129"/>
                  <a:gd name="T59" fmla="*/ 27 h 67"/>
                  <a:gd name="T60" fmla="*/ 109 w 129"/>
                  <a:gd name="T61" fmla="*/ 36 h 67"/>
                  <a:gd name="T62" fmla="*/ 101 w 129"/>
                  <a:gd name="T63" fmla="*/ 43 h 67"/>
                  <a:gd name="T64" fmla="*/ 92 w 129"/>
                  <a:gd name="T65" fmla="*/ 51 h 67"/>
                  <a:gd name="T66" fmla="*/ 83 w 129"/>
                  <a:gd name="T67" fmla="*/ 56 h 67"/>
                  <a:gd name="T68" fmla="*/ 64 w 129"/>
                  <a:gd name="T69" fmla="*/ 59 h 67"/>
                  <a:gd name="T70" fmla="*/ 59 w 129"/>
                  <a:gd name="T71" fmla="*/ 59 h 67"/>
                  <a:gd name="T72" fmla="*/ 51 w 129"/>
                  <a:gd name="T73" fmla="*/ 59 h 67"/>
                  <a:gd name="T74" fmla="*/ 49 w 129"/>
                  <a:gd name="T75" fmla="*/ 65 h 67"/>
                  <a:gd name="T76" fmla="*/ 36 w 129"/>
                  <a:gd name="T77" fmla="*/ 65 h 67"/>
                  <a:gd name="T78" fmla="*/ 28 w 129"/>
                  <a:gd name="T79" fmla="*/ 62 h 67"/>
                  <a:gd name="T80" fmla="*/ 27 w 129"/>
                  <a:gd name="T81" fmla="*/ 54 h 67"/>
                  <a:gd name="T82" fmla="*/ 15 w 129"/>
                  <a:gd name="T83" fmla="*/ 43 h 67"/>
                  <a:gd name="T84" fmla="*/ 6 w 129"/>
                  <a:gd name="T85" fmla="*/ 41 h 67"/>
                  <a:gd name="T86" fmla="*/ 3 w 129"/>
                  <a:gd name="T87" fmla="*/ 3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9" h="67">
                    <a:moveTo>
                      <a:pt x="3" y="33"/>
                    </a:moveTo>
                    <a:cubicBezTo>
                      <a:pt x="6" y="27"/>
                      <a:pt x="10" y="26"/>
                      <a:pt x="12" y="26"/>
                    </a:cubicBezTo>
                    <a:cubicBezTo>
                      <a:pt x="13" y="27"/>
                      <a:pt x="23" y="21"/>
                      <a:pt x="24" y="24"/>
                    </a:cubicBezTo>
                    <a:cubicBezTo>
                      <a:pt x="26" y="27"/>
                      <a:pt x="21" y="33"/>
                      <a:pt x="27" y="33"/>
                    </a:cubicBezTo>
                    <a:cubicBezTo>
                      <a:pt x="33" y="34"/>
                      <a:pt x="31" y="34"/>
                      <a:pt x="38" y="33"/>
                    </a:cubicBezTo>
                    <a:cubicBezTo>
                      <a:pt x="46" y="32"/>
                      <a:pt x="44" y="29"/>
                      <a:pt x="49" y="27"/>
                    </a:cubicBezTo>
                    <a:cubicBezTo>
                      <a:pt x="54" y="25"/>
                      <a:pt x="58" y="24"/>
                      <a:pt x="54" y="23"/>
                    </a:cubicBezTo>
                    <a:cubicBezTo>
                      <a:pt x="51" y="21"/>
                      <a:pt x="52" y="21"/>
                      <a:pt x="47" y="20"/>
                    </a:cubicBezTo>
                    <a:cubicBezTo>
                      <a:pt x="42" y="18"/>
                      <a:pt x="38" y="15"/>
                      <a:pt x="42" y="14"/>
                    </a:cubicBezTo>
                    <a:cubicBezTo>
                      <a:pt x="46" y="14"/>
                      <a:pt x="48" y="15"/>
                      <a:pt x="52" y="14"/>
                    </a:cubicBezTo>
                    <a:cubicBezTo>
                      <a:pt x="55" y="14"/>
                      <a:pt x="57" y="17"/>
                      <a:pt x="57" y="13"/>
                    </a:cubicBezTo>
                    <a:cubicBezTo>
                      <a:pt x="57" y="10"/>
                      <a:pt x="56" y="9"/>
                      <a:pt x="61" y="9"/>
                    </a:cubicBezTo>
                    <a:cubicBezTo>
                      <a:pt x="67" y="8"/>
                      <a:pt x="68" y="4"/>
                      <a:pt x="72" y="5"/>
                    </a:cubicBezTo>
                    <a:cubicBezTo>
                      <a:pt x="76" y="6"/>
                      <a:pt x="78" y="3"/>
                      <a:pt x="81" y="5"/>
                    </a:cubicBezTo>
                    <a:cubicBezTo>
                      <a:pt x="84" y="7"/>
                      <a:pt x="84" y="8"/>
                      <a:pt x="88" y="9"/>
                    </a:cubicBezTo>
                    <a:cubicBezTo>
                      <a:pt x="91" y="9"/>
                      <a:pt x="94" y="12"/>
                      <a:pt x="94" y="9"/>
                    </a:cubicBezTo>
                    <a:cubicBezTo>
                      <a:pt x="94" y="6"/>
                      <a:pt x="93" y="5"/>
                      <a:pt x="100" y="5"/>
                    </a:cubicBezTo>
                    <a:cubicBezTo>
                      <a:pt x="106" y="5"/>
                      <a:pt x="101" y="5"/>
                      <a:pt x="109" y="4"/>
                    </a:cubicBezTo>
                    <a:cubicBezTo>
                      <a:pt x="116" y="3"/>
                      <a:pt x="123" y="0"/>
                      <a:pt x="123" y="1"/>
                    </a:cubicBezTo>
                    <a:cubicBezTo>
                      <a:pt x="124" y="2"/>
                      <a:pt x="114" y="4"/>
                      <a:pt x="119" y="7"/>
                    </a:cubicBezTo>
                    <a:cubicBezTo>
                      <a:pt x="123" y="9"/>
                      <a:pt x="125" y="7"/>
                      <a:pt x="125" y="10"/>
                    </a:cubicBezTo>
                    <a:cubicBezTo>
                      <a:pt x="125" y="12"/>
                      <a:pt x="129" y="15"/>
                      <a:pt x="122" y="15"/>
                    </a:cubicBezTo>
                    <a:cubicBezTo>
                      <a:pt x="116" y="15"/>
                      <a:pt x="112" y="16"/>
                      <a:pt x="111" y="17"/>
                    </a:cubicBezTo>
                    <a:cubicBezTo>
                      <a:pt x="109" y="18"/>
                      <a:pt x="108" y="18"/>
                      <a:pt x="101" y="21"/>
                    </a:cubicBezTo>
                    <a:cubicBezTo>
                      <a:pt x="94" y="24"/>
                      <a:pt x="87" y="25"/>
                      <a:pt x="88" y="26"/>
                    </a:cubicBezTo>
                    <a:cubicBezTo>
                      <a:pt x="89" y="28"/>
                      <a:pt x="88" y="28"/>
                      <a:pt x="95" y="28"/>
                    </a:cubicBezTo>
                    <a:cubicBezTo>
                      <a:pt x="101" y="28"/>
                      <a:pt x="99" y="23"/>
                      <a:pt x="101" y="28"/>
                    </a:cubicBezTo>
                    <a:cubicBezTo>
                      <a:pt x="103" y="33"/>
                      <a:pt x="105" y="36"/>
                      <a:pt x="106" y="32"/>
                    </a:cubicBezTo>
                    <a:cubicBezTo>
                      <a:pt x="107" y="28"/>
                      <a:pt x="109" y="24"/>
                      <a:pt x="112" y="24"/>
                    </a:cubicBezTo>
                    <a:cubicBezTo>
                      <a:pt x="115" y="24"/>
                      <a:pt x="117" y="24"/>
                      <a:pt x="116" y="27"/>
                    </a:cubicBezTo>
                    <a:cubicBezTo>
                      <a:pt x="114" y="30"/>
                      <a:pt x="110" y="33"/>
                      <a:pt x="109" y="36"/>
                    </a:cubicBezTo>
                    <a:cubicBezTo>
                      <a:pt x="109" y="39"/>
                      <a:pt x="104" y="39"/>
                      <a:pt x="101" y="43"/>
                    </a:cubicBezTo>
                    <a:cubicBezTo>
                      <a:pt x="97" y="47"/>
                      <a:pt x="96" y="47"/>
                      <a:pt x="92" y="51"/>
                    </a:cubicBezTo>
                    <a:cubicBezTo>
                      <a:pt x="89" y="54"/>
                      <a:pt x="94" y="55"/>
                      <a:pt x="83" y="56"/>
                    </a:cubicBezTo>
                    <a:cubicBezTo>
                      <a:pt x="72" y="58"/>
                      <a:pt x="68" y="59"/>
                      <a:pt x="64" y="59"/>
                    </a:cubicBezTo>
                    <a:cubicBezTo>
                      <a:pt x="61" y="60"/>
                      <a:pt x="62" y="58"/>
                      <a:pt x="59" y="59"/>
                    </a:cubicBezTo>
                    <a:cubicBezTo>
                      <a:pt x="55" y="60"/>
                      <a:pt x="51" y="56"/>
                      <a:pt x="51" y="59"/>
                    </a:cubicBezTo>
                    <a:cubicBezTo>
                      <a:pt x="52" y="63"/>
                      <a:pt x="56" y="64"/>
                      <a:pt x="49" y="65"/>
                    </a:cubicBezTo>
                    <a:cubicBezTo>
                      <a:pt x="43" y="66"/>
                      <a:pt x="43" y="64"/>
                      <a:pt x="36" y="65"/>
                    </a:cubicBezTo>
                    <a:cubicBezTo>
                      <a:pt x="30" y="66"/>
                      <a:pt x="26" y="67"/>
                      <a:pt x="28" y="62"/>
                    </a:cubicBezTo>
                    <a:cubicBezTo>
                      <a:pt x="30" y="57"/>
                      <a:pt x="35" y="60"/>
                      <a:pt x="27" y="54"/>
                    </a:cubicBezTo>
                    <a:cubicBezTo>
                      <a:pt x="18" y="49"/>
                      <a:pt x="19" y="45"/>
                      <a:pt x="15" y="43"/>
                    </a:cubicBezTo>
                    <a:cubicBezTo>
                      <a:pt x="10" y="42"/>
                      <a:pt x="10" y="43"/>
                      <a:pt x="6" y="41"/>
                    </a:cubicBezTo>
                    <a:cubicBezTo>
                      <a:pt x="1" y="38"/>
                      <a:pt x="0" y="37"/>
                      <a:pt x="3" y="3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3" name="Freeform 988">
                <a:extLst>
                  <a:ext uri="{FF2B5EF4-FFF2-40B4-BE49-F238E27FC236}">
                    <a16:creationId xmlns:a16="http://schemas.microsoft.com/office/drawing/2014/main" id="{1500FF62-5449-C1B1-9E3E-303D816E6B96}"/>
                  </a:ext>
                </a:extLst>
              </p:cNvPr>
              <p:cNvSpPr>
                <a:spLocks/>
              </p:cNvSpPr>
              <p:nvPr/>
            </p:nvSpPr>
            <p:spPr bwMode="auto">
              <a:xfrm>
                <a:off x="1365" y="801"/>
                <a:ext cx="99" cy="24"/>
              </a:xfrm>
              <a:custGeom>
                <a:avLst/>
                <a:gdLst>
                  <a:gd name="T0" fmla="*/ 4 w 165"/>
                  <a:gd name="T1" fmla="*/ 28 h 40"/>
                  <a:gd name="T2" fmla="*/ 28 w 165"/>
                  <a:gd name="T3" fmla="*/ 24 h 40"/>
                  <a:gd name="T4" fmla="*/ 58 w 165"/>
                  <a:gd name="T5" fmla="*/ 17 h 40"/>
                  <a:gd name="T6" fmla="*/ 74 w 165"/>
                  <a:gd name="T7" fmla="*/ 11 h 40"/>
                  <a:gd name="T8" fmla="*/ 109 w 165"/>
                  <a:gd name="T9" fmla="*/ 6 h 40"/>
                  <a:gd name="T10" fmla="*/ 134 w 165"/>
                  <a:gd name="T11" fmla="*/ 3 h 40"/>
                  <a:gd name="T12" fmla="*/ 164 w 165"/>
                  <a:gd name="T13" fmla="*/ 3 h 40"/>
                  <a:gd name="T14" fmla="*/ 149 w 165"/>
                  <a:gd name="T15" fmla="*/ 10 h 40"/>
                  <a:gd name="T16" fmla="*/ 142 w 165"/>
                  <a:gd name="T17" fmla="*/ 14 h 40"/>
                  <a:gd name="T18" fmla="*/ 133 w 165"/>
                  <a:gd name="T19" fmla="*/ 20 h 40"/>
                  <a:gd name="T20" fmla="*/ 112 w 165"/>
                  <a:gd name="T21" fmla="*/ 22 h 40"/>
                  <a:gd name="T22" fmla="*/ 94 w 165"/>
                  <a:gd name="T23" fmla="*/ 26 h 40"/>
                  <a:gd name="T24" fmla="*/ 93 w 165"/>
                  <a:gd name="T25" fmla="*/ 18 h 40"/>
                  <a:gd name="T26" fmla="*/ 78 w 165"/>
                  <a:gd name="T27" fmla="*/ 25 h 40"/>
                  <a:gd name="T28" fmla="*/ 70 w 165"/>
                  <a:gd name="T29" fmla="*/ 30 h 40"/>
                  <a:gd name="T30" fmla="*/ 60 w 165"/>
                  <a:gd name="T31" fmla="*/ 32 h 40"/>
                  <a:gd name="T32" fmla="*/ 43 w 165"/>
                  <a:gd name="T33" fmla="*/ 37 h 40"/>
                  <a:gd name="T34" fmla="*/ 34 w 165"/>
                  <a:gd name="T35" fmla="*/ 35 h 40"/>
                  <a:gd name="T36" fmla="*/ 21 w 165"/>
                  <a:gd name="T37" fmla="*/ 39 h 40"/>
                  <a:gd name="T38" fmla="*/ 7 w 165"/>
                  <a:gd name="T39" fmla="*/ 37 h 40"/>
                  <a:gd name="T40" fmla="*/ 0 w 165"/>
                  <a:gd name="T41" fmla="*/ 34 h 40"/>
                  <a:gd name="T42" fmla="*/ 4 w 165"/>
                  <a:gd name="T43"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5" h="40">
                    <a:moveTo>
                      <a:pt x="4" y="28"/>
                    </a:moveTo>
                    <a:cubicBezTo>
                      <a:pt x="14" y="25"/>
                      <a:pt x="10" y="25"/>
                      <a:pt x="28" y="24"/>
                    </a:cubicBezTo>
                    <a:cubicBezTo>
                      <a:pt x="46" y="24"/>
                      <a:pt x="47" y="19"/>
                      <a:pt x="58" y="17"/>
                    </a:cubicBezTo>
                    <a:cubicBezTo>
                      <a:pt x="70" y="14"/>
                      <a:pt x="46" y="15"/>
                      <a:pt x="74" y="11"/>
                    </a:cubicBezTo>
                    <a:cubicBezTo>
                      <a:pt x="102" y="7"/>
                      <a:pt x="92" y="8"/>
                      <a:pt x="109" y="6"/>
                    </a:cubicBezTo>
                    <a:cubicBezTo>
                      <a:pt x="127" y="3"/>
                      <a:pt x="119" y="6"/>
                      <a:pt x="134" y="3"/>
                    </a:cubicBezTo>
                    <a:cubicBezTo>
                      <a:pt x="149" y="0"/>
                      <a:pt x="165" y="0"/>
                      <a:pt x="164" y="3"/>
                    </a:cubicBezTo>
                    <a:cubicBezTo>
                      <a:pt x="163" y="6"/>
                      <a:pt x="153" y="8"/>
                      <a:pt x="149" y="10"/>
                    </a:cubicBezTo>
                    <a:cubicBezTo>
                      <a:pt x="144" y="12"/>
                      <a:pt x="145" y="10"/>
                      <a:pt x="142" y="14"/>
                    </a:cubicBezTo>
                    <a:cubicBezTo>
                      <a:pt x="138" y="18"/>
                      <a:pt x="143" y="18"/>
                      <a:pt x="133" y="20"/>
                    </a:cubicBezTo>
                    <a:cubicBezTo>
                      <a:pt x="122" y="21"/>
                      <a:pt x="118" y="17"/>
                      <a:pt x="112" y="22"/>
                    </a:cubicBezTo>
                    <a:cubicBezTo>
                      <a:pt x="106" y="27"/>
                      <a:pt x="89" y="31"/>
                      <a:pt x="94" y="26"/>
                    </a:cubicBezTo>
                    <a:cubicBezTo>
                      <a:pt x="100" y="22"/>
                      <a:pt x="99" y="16"/>
                      <a:pt x="93" y="18"/>
                    </a:cubicBezTo>
                    <a:cubicBezTo>
                      <a:pt x="88" y="20"/>
                      <a:pt x="81" y="21"/>
                      <a:pt x="78" y="25"/>
                    </a:cubicBezTo>
                    <a:cubicBezTo>
                      <a:pt x="74" y="29"/>
                      <a:pt x="74" y="29"/>
                      <a:pt x="70" y="30"/>
                    </a:cubicBezTo>
                    <a:cubicBezTo>
                      <a:pt x="66" y="31"/>
                      <a:pt x="66" y="28"/>
                      <a:pt x="60" y="32"/>
                    </a:cubicBezTo>
                    <a:cubicBezTo>
                      <a:pt x="54" y="36"/>
                      <a:pt x="45" y="36"/>
                      <a:pt x="43" y="37"/>
                    </a:cubicBezTo>
                    <a:cubicBezTo>
                      <a:pt x="41" y="38"/>
                      <a:pt x="38" y="33"/>
                      <a:pt x="34" y="35"/>
                    </a:cubicBezTo>
                    <a:cubicBezTo>
                      <a:pt x="30" y="37"/>
                      <a:pt x="25" y="37"/>
                      <a:pt x="21" y="39"/>
                    </a:cubicBezTo>
                    <a:cubicBezTo>
                      <a:pt x="17" y="40"/>
                      <a:pt x="11" y="37"/>
                      <a:pt x="7" y="37"/>
                    </a:cubicBezTo>
                    <a:cubicBezTo>
                      <a:pt x="3" y="37"/>
                      <a:pt x="0" y="37"/>
                      <a:pt x="0" y="34"/>
                    </a:cubicBezTo>
                    <a:cubicBezTo>
                      <a:pt x="0" y="32"/>
                      <a:pt x="1" y="29"/>
                      <a:pt x="4" y="28"/>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4" name="Freeform 989">
                <a:extLst>
                  <a:ext uri="{FF2B5EF4-FFF2-40B4-BE49-F238E27FC236}">
                    <a16:creationId xmlns:a16="http://schemas.microsoft.com/office/drawing/2014/main" id="{AF0ADFBB-04B4-0FDA-3A86-42DD6FE5EB44}"/>
                  </a:ext>
                </a:extLst>
              </p:cNvPr>
              <p:cNvSpPr>
                <a:spLocks/>
              </p:cNvSpPr>
              <p:nvPr/>
            </p:nvSpPr>
            <p:spPr bwMode="auto">
              <a:xfrm>
                <a:off x="1400" y="810"/>
                <a:ext cx="137" cy="36"/>
              </a:xfrm>
              <a:custGeom>
                <a:avLst/>
                <a:gdLst>
                  <a:gd name="T0" fmla="*/ 13 w 229"/>
                  <a:gd name="T1" fmla="*/ 36 h 60"/>
                  <a:gd name="T2" fmla="*/ 30 w 229"/>
                  <a:gd name="T3" fmla="*/ 41 h 60"/>
                  <a:gd name="T4" fmla="*/ 47 w 229"/>
                  <a:gd name="T5" fmla="*/ 39 h 60"/>
                  <a:gd name="T6" fmla="*/ 65 w 229"/>
                  <a:gd name="T7" fmla="*/ 34 h 60"/>
                  <a:gd name="T8" fmla="*/ 85 w 229"/>
                  <a:gd name="T9" fmla="*/ 36 h 60"/>
                  <a:gd name="T10" fmla="*/ 94 w 229"/>
                  <a:gd name="T11" fmla="*/ 38 h 60"/>
                  <a:gd name="T12" fmla="*/ 70 w 229"/>
                  <a:gd name="T13" fmla="*/ 41 h 60"/>
                  <a:gd name="T14" fmla="*/ 41 w 229"/>
                  <a:gd name="T15" fmla="*/ 47 h 60"/>
                  <a:gd name="T16" fmla="*/ 46 w 229"/>
                  <a:gd name="T17" fmla="*/ 58 h 60"/>
                  <a:gd name="T18" fmla="*/ 70 w 229"/>
                  <a:gd name="T19" fmla="*/ 56 h 60"/>
                  <a:gd name="T20" fmla="*/ 88 w 229"/>
                  <a:gd name="T21" fmla="*/ 51 h 60"/>
                  <a:gd name="T22" fmla="*/ 100 w 229"/>
                  <a:gd name="T23" fmla="*/ 46 h 60"/>
                  <a:gd name="T24" fmla="*/ 118 w 229"/>
                  <a:gd name="T25" fmla="*/ 45 h 60"/>
                  <a:gd name="T26" fmla="*/ 151 w 229"/>
                  <a:gd name="T27" fmla="*/ 42 h 60"/>
                  <a:gd name="T28" fmla="*/ 159 w 229"/>
                  <a:gd name="T29" fmla="*/ 41 h 60"/>
                  <a:gd name="T30" fmla="*/ 178 w 229"/>
                  <a:gd name="T31" fmla="*/ 41 h 60"/>
                  <a:gd name="T32" fmla="*/ 212 w 229"/>
                  <a:gd name="T33" fmla="*/ 31 h 60"/>
                  <a:gd name="T34" fmla="*/ 227 w 229"/>
                  <a:gd name="T35" fmla="*/ 21 h 60"/>
                  <a:gd name="T36" fmla="*/ 210 w 229"/>
                  <a:gd name="T37" fmla="*/ 15 h 60"/>
                  <a:gd name="T38" fmla="*/ 198 w 229"/>
                  <a:gd name="T39" fmla="*/ 21 h 60"/>
                  <a:gd name="T40" fmla="*/ 187 w 229"/>
                  <a:gd name="T41" fmla="*/ 18 h 60"/>
                  <a:gd name="T42" fmla="*/ 193 w 229"/>
                  <a:gd name="T43" fmla="*/ 14 h 60"/>
                  <a:gd name="T44" fmla="*/ 197 w 229"/>
                  <a:gd name="T45" fmla="*/ 5 h 60"/>
                  <a:gd name="T46" fmla="*/ 197 w 229"/>
                  <a:gd name="T47" fmla="*/ 1 h 60"/>
                  <a:gd name="T48" fmla="*/ 182 w 229"/>
                  <a:gd name="T49" fmla="*/ 3 h 60"/>
                  <a:gd name="T50" fmla="*/ 169 w 229"/>
                  <a:gd name="T51" fmla="*/ 9 h 60"/>
                  <a:gd name="T52" fmla="*/ 160 w 229"/>
                  <a:gd name="T53" fmla="*/ 12 h 60"/>
                  <a:gd name="T54" fmla="*/ 165 w 229"/>
                  <a:gd name="T55" fmla="*/ 18 h 60"/>
                  <a:gd name="T56" fmla="*/ 154 w 229"/>
                  <a:gd name="T57" fmla="*/ 22 h 60"/>
                  <a:gd name="T58" fmla="*/ 158 w 229"/>
                  <a:gd name="T59" fmla="*/ 30 h 60"/>
                  <a:gd name="T60" fmla="*/ 132 w 229"/>
                  <a:gd name="T61" fmla="*/ 30 h 60"/>
                  <a:gd name="T62" fmla="*/ 122 w 229"/>
                  <a:gd name="T63" fmla="*/ 24 h 60"/>
                  <a:gd name="T64" fmla="*/ 123 w 229"/>
                  <a:gd name="T65" fmla="*/ 18 h 60"/>
                  <a:gd name="T66" fmla="*/ 110 w 229"/>
                  <a:gd name="T67" fmla="*/ 13 h 60"/>
                  <a:gd name="T68" fmla="*/ 99 w 229"/>
                  <a:gd name="T69" fmla="*/ 12 h 60"/>
                  <a:gd name="T70" fmla="*/ 88 w 229"/>
                  <a:gd name="T71" fmla="*/ 7 h 60"/>
                  <a:gd name="T72" fmla="*/ 78 w 229"/>
                  <a:gd name="T73" fmla="*/ 9 h 60"/>
                  <a:gd name="T74" fmla="*/ 65 w 229"/>
                  <a:gd name="T75" fmla="*/ 13 h 60"/>
                  <a:gd name="T76" fmla="*/ 56 w 229"/>
                  <a:gd name="T77" fmla="*/ 16 h 60"/>
                  <a:gd name="T78" fmla="*/ 40 w 229"/>
                  <a:gd name="T79" fmla="*/ 20 h 60"/>
                  <a:gd name="T80" fmla="*/ 31 w 229"/>
                  <a:gd name="T81" fmla="*/ 24 h 60"/>
                  <a:gd name="T82" fmla="*/ 19 w 229"/>
                  <a:gd name="T83" fmla="*/ 30 h 60"/>
                  <a:gd name="T84" fmla="*/ 4 w 229"/>
                  <a:gd name="T85" fmla="*/ 36 h 60"/>
                  <a:gd name="T86" fmla="*/ 8 w 229"/>
                  <a:gd name="T87" fmla="*/ 40 h 60"/>
                  <a:gd name="T88" fmla="*/ 13 w 229"/>
                  <a:gd name="T89" fmla="*/ 3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 h="60">
                    <a:moveTo>
                      <a:pt x="13" y="36"/>
                    </a:moveTo>
                    <a:cubicBezTo>
                      <a:pt x="24" y="42"/>
                      <a:pt x="16" y="41"/>
                      <a:pt x="30" y="41"/>
                    </a:cubicBezTo>
                    <a:cubicBezTo>
                      <a:pt x="43" y="41"/>
                      <a:pt x="31" y="41"/>
                      <a:pt x="47" y="39"/>
                    </a:cubicBezTo>
                    <a:cubicBezTo>
                      <a:pt x="63" y="36"/>
                      <a:pt x="60" y="33"/>
                      <a:pt x="65" y="34"/>
                    </a:cubicBezTo>
                    <a:cubicBezTo>
                      <a:pt x="70" y="35"/>
                      <a:pt x="79" y="36"/>
                      <a:pt x="85" y="36"/>
                    </a:cubicBezTo>
                    <a:cubicBezTo>
                      <a:pt x="91" y="36"/>
                      <a:pt x="104" y="35"/>
                      <a:pt x="94" y="38"/>
                    </a:cubicBezTo>
                    <a:cubicBezTo>
                      <a:pt x="83" y="40"/>
                      <a:pt x="85" y="37"/>
                      <a:pt x="70" y="41"/>
                    </a:cubicBezTo>
                    <a:cubicBezTo>
                      <a:pt x="55" y="45"/>
                      <a:pt x="39" y="40"/>
                      <a:pt x="41" y="47"/>
                    </a:cubicBezTo>
                    <a:cubicBezTo>
                      <a:pt x="43" y="54"/>
                      <a:pt x="36" y="57"/>
                      <a:pt x="46" y="58"/>
                    </a:cubicBezTo>
                    <a:cubicBezTo>
                      <a:pt x="56" y="58"/>
                      <a:pt x="59" y="60"/>
                      <a:pt x="70" y="56"/>
                    </a:cubicBezTo>
                    <a:cubicBezTo>
                      <a:pt x="81" y="52"/>
                      <a:pt x="76" y="55"/>
                      <a:pt x="88" y="51"/>
                    </a:cubicBezTo>
                    <a:cubicBezTo>
                      <a:pt x="100" y="46"/>
                      <a:pt x="84" y="47"/>
                      <a:pt x="100" y="46"/>
                    </a:cubicBezTo>
                    <a:cubicBezTo>
                      <a:pt x="116" y="45"/>
                      <a:pt x="108" y="46"/>
                      <a:pt x="118" y="45"/>
                    </a:cubicBezTo>
                    <a:cubicBezTo>
                      <a:pt x="128" y="44"/>
                      <a:pt x="150" y="42"/>
                      <a:pt x="151" y="42"/>
                    </a:cubicBezTo>
                    <a:cubicBezTo>
                      <a:pt x="152" y="42"/>
                      <a:pt x="144" y="40"/>
                      <a:pt x="159" y="41"/>
                    </a:cubicBezTo>
                    <a:cubicBezTo>
                      <a:pt x="174" y="41"/>
                      <a:pt x="158" y="46"/>
                      <a:pt x="178" y="41"/>
                    </a:cubicBezTo>
                    <a:cubicBezTo>
                      <a:pt x="199" y="36"/>
                      <a:pt x="207" y="35"/>
                      <a:pt x="212" y="31"/>
                    </a:cubicBezTo>
                    <a:cubicBezTo>
                      <a:pt x="218" y="27"/>
                      <a:pt x="229" y="27"/>
                      <a:pt x="227" y="21"/>
                    </a:cubicBezTo>
                    <a:cubicBezTo>
                      <a:pt x="225" y="15"/>
                      <a:pt x="218" y="12"/>
                      <a:pt x="210" y="15"/>
                    </a:cubicBezTo>
                    <a:cubicBezTo>
                      <a:pt x="202" y="18"/>
                      <a:pt x="208" y="19"/>
                      <a:pt x="198" y="21"/>
                    </a:cubicBezTo>
                    <a:cubicBezTo>
                      <a:pt x="188" y="22"/>
                      <a:pt x="183" y="21"/>
                      <a:pt x="187" y="18"/>
                    </a:cubicBezTo>
                    <a:cubicBezTo>
                      <a:pt x="191" y="15"/>
                      <a:pt x="190" y="17"/>
                      <a:pt x="193" y="14"/>
                    </a:cubicBezTo>
                    <a:cubicBezTo>
                      <a:pt x="197" y="11"/>
                      <a:pt x="195" y="6"/>
                      <a:pt x="197" y="5"/>
                    </a:cubicBezTo>
                    <a:cubicBezTo>
                      <a:pt x="199" y="4"/>
                      <a:pt x="204" y="1"/>
                      <a:pt x="197" y="1"/>
                    </a:cubicBezTo>
                    <a:cubicBezTo>
                      <a:pt x="191" y="1"/>
                      <a:pt x="184" y="0"/>
                      <a:pt x="182" y="3"/>
                    </a:cubicBezTo>
                    <a:cubicBezTo>
                      <a:pt x="180" y="6"/>
                      <a:pt x="172" y="7"/>
                      <a:pt x="169" y="9"/>
                    </a:cubicBezTo>
                    <a:cubicBezTo>
                      <a:pt x="166" y="11"/>
                      <a:pt x="157" y="9"/>
                      <a:pt x="160" y="12"/>
                    </a:cubicBezTo>
                    <a:cubicBezTo>
                      <a:pt x="164" y="15"/>
                      <a:pt x="170" y="16"/>
                      <a:pt x="165" y="18"/>
                    </a:cubicBezTo>
                    <a:cubicBezTo>
                      <a:pt x="160" y="21"/>
                      <a:pt x="151" y="20"/>
                      <a:pt x="154" y="22"/>
                    </a:cubicBezTo>
                    <a:cubicBezTo>
                      <a:pt x="157" y="24"/>
                      <a:pt x="167" y="30"/>
                      <a:pt x="158" y="30"/>
                    </a:cubicBezTo>
                    <a:cubicBezTo>
                      <a:pt x="148" y="29"/>
                      <a:pt x="139" y="30"/>
                      <a:pt x="132" y="30"/>
                    </a:cubicBezTo>
                    <a:cubicBezTo>
                      <a:pt x="124" y="29"/>
                      <a:pt x="121" y="26"/>
                      <a:pt x="122" y="24"/>
                    </a:cubicBezTo>
                    <a:cubicBezTo>
                      <a:pt x="123" y="23"/>
                      <a:pt x="131" y="20"/>
                      <a:pt x="123" y="18"/>
                    </a:cubicBezTo>
                    <a:cubicBezTo>
                      <a:pt x="115" y="16"/>
                      <a:pt x="112" y="13"/>
                      <a:pt x="110" y="13"/>
                    </a:cubicBezTo>
                    <a:cubicBezTo>
                      <a:pt x="108" y="13"/>
                      <a:pt x="102" y="11"/>
                      <a:pt x="99" y="12"/>
                    </a:cubicBezTo>
                    <a:cubicBezTo>
                      <a:pt x="96" y="12"/>
                      <a:pt x="92" y="7"/>
                      <a:pt x="88" y="7"/>
                    </a:cubicBezTo>
                    <a:cubicBezTo>
                      <a:pt x="84" y="8"/>
                      <a:pt x="82" y="5"/>
                      <a:pt x="78" y="9"/>
                    </a:cubicBezTo>
                    <a:cubicBezTo>
                      <a:pt x="74" y="13"/>
                      <a:pt x="70" y="11"/>
                      <a:pt x="65" y="13"/>
                    </a:cubicBezTo>
                    <a:cubicBezTo>
                      <a:pt x="60" y="15"/>
                      <a:pt x="66" y="12"/>
                      <a:pt x="56" y="16"/>
                    </a:cubicBezTo>
                    <a:cubicBezTo>
                      <a:pt x="45" y="20"/>
                      <a:pt x="44" y="17"/>
                      <a:pt x="40" y="20"/>
                    </a:cubicBezTo>
                    <a:cubicBezTo>
                      <a:pt x="35" y="23"/>
                      <a:pt x="39" y="19"/>
                      <a:pt x="31" y="24"/>
                    </a:cubicBezTo>
                    <a:cubicBezTo>
                      <a:pt x="22" y="29"/>
                      <a:pt x="27" y="24"/>
                      <a:pt x="19" y="30"/>
                    </a:cubicBezTo>
                    <a:cubicBezTo>
                      <a:pt x="11" y="35"/>
                      <a:pt x="0" y="34"/>
                      <a:pt x="4" y="36"/>
                    </a:cubicBezTo>
                    <a:cubicBezTo>
                      <a:pt x="8" y="38"/>
                      <a:pt x="7" y="40"/>
                      <a:pt x="8" y="40"/>
                    </a:cubicBezTo>
                    <a:cubicBezTo>
                      <a:pt x="9" y="39"/>
                      <a:pt x="12" y="36"/>
                      <a:pt x="13" y="3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5" name="Freeform 990">
                <a:extLst>
                  <a:ext uri="{FF2B5EF4-FFF2-40B4-BE49-F238E27FC236}">
                    <a16:creationId xmlns:a16="http://schemas.microsoft.com/office/drawing/2014/main" id="{1A0F43D3-1940-52DE-F102-C9CD5468BD59}"/>
                  </a:ext>
                </a:extLst>
              </p:cNvPr>
              <p:cNvSpPr>
                <a:spLocks/>
              </p:cNvSpPr>
              <p:nvPr/>
            </p:nvSpPr>
            <p:spPr bwMode="auto">
              <a:xfrm>
                <a:off x="1392" y="819"/>
                <a:ext cx="28" cy="9"/>
              </a:xfrm>
              <a:custGeom>
                <a:avLst/>
                <a:gdLst>
                  <a:gd name="T0" fmla="*/ 3 w 46"/>
                  <a:gd name="T1" fmla="*/ 14 h 14"/>
                  <a:gd name="T2" fmla="*/ 13 w 46"/>
                  <a:gd name="T3" fmla="*/ 13 h 14"/>
                  <a:gd name="T4" fmla="*/ 21 w 46"/>
                  <a:gd name="T5" fmla="*/ 11 h 14"/>
                  <a:gd name="T6" fmla="*/ 27 w 46"/>
                  <a:gd name="T7" fmla="*/ 9 h 14"/>
                  <a:gd name="T8" fmla="*/ 35 w 46"/>
                  <a:gd name="T9" fmla="*/ 7 h 14"/>
                  <a:gd name="T10" fmla="*/ 39 w 46"/>
                  <a:gd name="T11" fmla="*/ 5 h 14"/>
                  <a:gd name="T12" fmla="*/ 43 w 46"/>
                  <a:gd name="T13" fmla="*/ 2 h 14"/>
                  <a:gd name="T14" fmla="*/ 35 w 46"/>
                  <a:gd name="T15" fmla="*/ 1 h 14"/>
                  <a:gd name="T16" fmla="*/ 27 w 46"/>
                  <a:gd name="T17" fmla="*/ 3 h 14"/>
                  <a:gd name="T18" fmla="*/ 20 w 46"/>
                  <a:gd name="T19" fmla="*/ 5 h 14"/>
                  <a:gd name="T20" fmla="*/ 13 w 46"/>
                  <a:gd name="T21" fmla="*/ 8 h 14"/>
                  <a:gd name="T22" fmla="*/ 4 w 46"/>
                  <a:gd name="T23" fmla="*/ 10 h 14"/>
                  <a:gd name="T24" fmla="*/ 3 w 46"/>
                  <a:gd name="T2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14">
                    <a:moveTo>
                      <a:pt x="3" y="14"/>
                    </a:moveTo>
                    <a:cubicBezTo>
                      <a:pt x="8" y="14"/>
                      <a:pt x="10" y="13"/>
                      <a:pt x="13" y="13"/>
                    </a:cubicBezTo>
                    <a:cubicBezTo>
                      <a:pt x="17" y="12"/>
                      <a:pt x="18" y="13"/>
                      <a:pt x="21" y="11"/>
                    </a:cubicBezTo>
                    <a:cubicBezTo>
                      <a:pt x="25" y="10"/>
                      <a:pt x="23" y="11"/>
                      <a:pt x="27" y="9"/>
                    </a:cubicBezTo>
                    <a:cubicBezTo>
                      <a:pt x="32" y="7"/>
                      <a:pt x="31" y="8"/>
                      <a:pt x="35" y="7"/>
                    </a:cubicBezTo>
                    <a:cubicBezTo>
                      <a:pt x="38" y="6"/>
                      <a:pt x="36" y="7"/>
                      <a:pt x="39" y="5"/>
                    </a:cubicBezTo>
                    <a:cubicBezTo>
                      <a:pt x="43" y="3"/>
                      <a:pt x="46" y="3"/>
                      <a:pt x="43" y="2"/>
                    </a:cubicBezTo>
                    <a:cubicBezTo>
                      <a:pt x="40" y="1"/>
                      <a:pt x="38" y="0"/>
                      <a:pt x="35" y="1"/>
                    </a:cubicBezTo>
                    <a:cubicBezTo>
                      <a:pt x="31" y="2"/>
                      <a:pt x="30" y="2"/>
                      <a:pt x="27" y="3"/>
                    </a:cubicBezTo>
                    <a:cubicBezTo>
                      <a:pt x="24" y="4"/>
                      <a:pt x="23" y="4"/>
                      <a:pt x="20" y="5"/>
                    </a:cubicBezTo>
                    <a:cubicBezTo>
                      <a:pt x="17" y="6"/>
                      <a:pt x="18" y="6"/>
                      <a:pt x="13" y="8"/>
                    </a:cubicBezTo>
                    <a:cubicBezTo>
                      <a:pt x="9" y="9"/>
                      <a:pt x="8" y="7"/>
                      <a:pt x="4" y="10"/>
                    </a:cubicBezTo>
                    <a:cubicBezTo>
                      <a:pt x="0" y="13"/>
                      <a:pt x="1" y="14"/>
                      <a:pt x="3" y="1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6" name="Freeform 991">
                <a:extLst>
                  <a:ext uri="{FF2B5EF4-FFF2-40B4-BE49-F238E27FC236}">
                    <a16:creationId xmlns:a16="http://schemas.microsoft.com/office/drawing/2014/main" id="{80DF8F05-615A-68F0-F907-1292427DB5F1}"/>
                  </a:ext>
                </a:extLst>
              </p:cNvPr>
              <p:cNvSpPr>
                <a:spLocks/>
              </p:cNvSpPr>
              <p:nvPr/>
            </p:nvSpPr>
            <p:spPr bwMode="auto">
              <a:xfrm>
                <a:off x="1488" y="793"/>
                <a:ext cx="47" cy="12"/>
              </a:xfrm>
              <a:custGeom>
                <a:avLst/>
                <a:gdLst>
                  <a:gd name="T0" fmla="*/ 10 w 78"/>
                  <a:gd name="T1" fmla="*/ 9 h 20"/>
                  <a:gd name="T2" fmla="*/ 3 w 78"/>
                  <a:gd name="T3" fmla="*/ 17 h 20"/>
                  <a:gd name="T4" fmla="*/ 16 w 78"/>
                  <a:gd name="T5" fmla="*/ 20 h 20"/>
                  <a:gd name="T6" fmla="*/ 30 w 78"/>
                  <a:gd name="T7" fmla="*/ 18 h 20"/>
                  <a:gd name="T8" fmla="*/ 46 w 78"/>
                  <a:gd name="T9" fmla="*/ 17 h 20"/>
                  <a:gd name="T10" fmla="*/ 59 w 78"/>
                  <a:gd name="T11" fmla="*/ 13 h 20"/>
                  <a:gd name="T12" fmla="*/ 59 w 78"/>
                  <a:gd name="T13" fmla="*/ 8 h 20"/>
                  <a:gd name="T14" fmla="*/ 77 w 78"/>
                  <a:gd name="T15" fmla="*/ 5 h 20"/>
                  <a:gd name="T16" fmla="*/ 67 w 78"/>
                  <a:gd name="T17" fmla="*/ 2 h 20"/>
                  <a:gd name="T18" fmla="*/ 51 w 78"/>
                  <a:gd name="T19" fmla="*/ 2 h 20"/>
                  <a:gd name="T20" fmla="*/ 43 w 78"/>
                  <a:gd name="T21" fmla="*/ 5 h 20"/>
                  <a:gd name="T22" fmla="*/ 32 w 78"/>
                  <a:gd name="T23" fmla="*/ 6 h 20"/>
                  <a:gd name="T24" fmla="*/ 19 w 78"/>
                  <a:gd name="T25" fmla="*/ 7 h 20"/>
                  <a:gd name="T26" fmla="*/ 10 w 78"/>
                  <a:gd name="T27"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20">
                    <a:moveTo>
                      <a:pt x="10" y="9"/>
                    </a:moveTo>
                    <a:cubicBezTo>
                      <a:pt x="5" y="11"/>
                      <a:pt x="0" y="13"/>
                      <a:pt x="3" y="17"/>
                    </a:cubicBezTo>
                    <a:cubicBezTo>
                      <a:pt x="6" y="20"/>
                      <a:pt x="7" y="20"/>
                      <a:pt x="16" y="20"/>
                    </a:cubicBezTo>
                    <a:cubicBezTo>
                      <a:pt x="25" y="19"/>
                      <a:pt x="20" y="18"/>
                      <a:pt x="30" y="18"/>
                    </a:cubicBezTo>
                    <a:cubicBezTo>
                      <a:pt x="40" y="18"/>
                      <a:pt x="35" y="19"/>
                      <a:pt x="46" y="17"/>
                    </a:cubicBezTo>
                    <a:cubicBezTo>
                      <a:pt x="56" y="15"/>
                      <a:pt x="57" y="16"/>
                      <a:pt x="59" y="13"/>
                    </a:cubicBezTo>
                    <a:cubicBezTo>
                      <a:pt x="60" y="10"/>
                      <a:pt x="50" y="8"/>
                      <a:pt x="59" y="8"/>
                    </a:cubicBezTo>
                    <a:cubicBezTo>
                      <a:pt x="67" y="7"/>
                      <a:pt x="75" y="7"/>
                      <a:pt x="77" y="5"/>
                    </a:cubicBezTo>
                    <a:cubicBezTo>
                      <a:pt x="78" y="4"/>
                      <a:pt x="75" y="2"/>
                      <a:pt x="67" y="2"/>
                    </a:cubicBezTo>
                    <a:cubicBezTo>
                      <a:pt x="58" y="2"/>
                      <a:pt x="55" y="0"/>
                      <a:pt x="51" y="2"/>
                    </a:cubicBezTo>
                    <a:cubicBezTo>
                      <a:pt x="48" y="4"/>
                      <a:pt x="48" y="5"/>
                      <a:pt x="43" y="5"/>
                    </a:cubicBezTo>
                    <a:cubicBezTo>
                      <a:pt x="38" y="5"/>
                      <a:pt x="37" y="6"/>
                      <a:pt x="32" y="6"/>
                    </a:cubicBezTo>
                    <a:cubicBezTo>
                      <a:pt x="27" y="7"/>
                      <a:pt x="26" y="7"/>
                      <a:pt x="19" y="7"/>
                    </a:cubicBezTo>
                    <a:cubicBezTo>
                      <a:pt x="12" y="8"/>
                      <a:pt x="9" y="7"/>
                      <a:pt x="10" y="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7" name="Freeform 992">
                <a:extLst>
                  <a:ext uri="{FF2B5EF4-FFF2-40B4-BE49-F238E27FC236}">
                    <a16:creationId xmlns:a16="http://schemas.microsoft.com/office/drawing/2014/main" id="{B5612972-0690-E595-8D2C-6EDF50368D82}"/>
                  </a:ext>
                </a:extLst>
              </p:cNvPr>
              <p:cNvSpPr>
                <a:spLocks/>
              </p:cNvSpPr>
              <p:nvPr/>
            </p:nvSpPr>
            <p:spPr bwMode="auto">
              <a:xfrm>
                <a:off x="1504" y="785"/>
                <a:ext cx="45" cy="10"/>
              </a:xfrm>
              <a:custGeom>
                <a:avLst/>
                <a:gdLst>
                  <a:gd name="T0" fmla="*/ 8 w 74"/>
                  <a:gd name="T1" fmla="*/ 7 h 17"/>
                  <a:gd name="T2" fmla="*/ 24 w 74"/>
                  <a:gd name="T3" fmla="*/ 5 h 17"/>
                  <a:gd name="T4" fmla="*/ 38 w 74"/>
                  <a:gd name="T5" fmla="*/ 4 h 17"/>
                  <a:gd name="T6" fmla="*/ 53 w 74"/>
                  <a:gd name="T7" fmla="*/ 1 h 17"/>
                  <a:gd name="T8" fmla="*/ 65 w 74"/>
                  <a:gd name="T9" fmla="*/ 4 h 17"/>
                  <a:gd name="T10" fmla="*/ 68 w 74"/>
                  <a:gd name="T11" fmla="*/ 9 h 17"/>
                  <a:gd name="T12" fmla="*/ 56 w 74"/>
                  <a:gd name="T13" fmla="*/ 12 h 17"/>
                  <a:gd name="T14" fmla="*/ 42 w 74"/>
                  <a:gd name="T15" fmla="*/ 11 h 17"/>
                  <a:gd name="T16" fmla="*/ 24 w 74"/>
                  <a:gd name="T17" fmla="*/ 10 h 17"/>
                  <a:gd name="T18" fmla="*/ 13 w 74"/>
                  <a:gd name="T19" fmla="*/ 12 h 17"/>
                  <a:gd name="T20" fmla="*/ 1 w 74"/>
                  <a:gd name="T21" fmla="*/ 13 h 17"/>
                  <a:gd name="T22" fmla="*/ 8 w 74"/>
                  <a:gd name="T23"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17">
                    <a:moveTo>
                      <a:pt x="8" y="7"/>
                    </a:moveTo>
                    <a:cubicBezTo>
                      <a:pt x="15" y="6"/>
                      <a:pt x="16" y="6"/>
                      <a:pt x="24" y="5"/>
                    </a:cubicBezTo>
                    <a:cubicBezTo>
                      <a:pt x="31" y="4"/>
                      <a:pt x="29" y="6"/>
                      <a:pt x="38" y="4"/>
                    </a:cubicBezTo>
                    <a:cubicBezTo>
                      <a:pt x="47" y="2"/>
                      <a:pt x="44" y="1"/>
                      <a:pt x="53" y="1"/>
                    </a:cubicBezTo>
                    <a:cubicBezTo>
                      <a:pt x="61" y="2"/>
                      <a:pt x="64" y="0"/>
                      <a:pt x="65" y="4"/>
                    </a:cubicBezTo>
                    <a:cubicBezTo>
                      <a:pt x="67" y="7"/>
                      <a:pt x="74" y="7"/>
                      <a:pt x="68" y="9"/>
                    </a:cubicBezTo>
                    <a:cubicBezTo>
                      <a:pt x="62" y="11"/>
                      <a:pt x="64" y="12"/>
                      <a:pt x="56" y="12"/>
                    </a:cubicBezTo>
                    <a:cubicBezTo>
                      <a:pt x="48" y="12"/>
                      <a:pt x="50" y="11"/>
                      <a:pt x="42" y="11"/>
                    </a:cubicBezTo>
                    <a:cubicBezTo>
                      <a:pt x="35" y="10"/>
                      <a:pt x="29" y="9"/>
                      <a:pt x="24" y="10"/>
                    </a:cubicBezTo>
                    <a:cubicBezTo>
                      <a:pt x="19" y="10"/>
                      <a:pt x="21" y="10"/>
                      <a:pt x="13" y="12"/>
                    </a:cubicBezTo>
                    <a:cubicBezTo>
                      <a:pt x="5" y="13"/>
                      <a:pt x="2" y="17"/>
                      <a:pt x="1" y="13"/>
                    </a:cubicBezTo>
                    <a:cubicBezTo>
                      <a:pt x="0" y="9"/>
                      <a:pt x="4" y="7"/>
                      <a:pt x="8" y="7"/>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8" name="Freeform 993">
                <a:extLst>
                  <a:ext uri="{FF2B5EF4-FFF2-40B4-BE49-F238E27FC236}">
                    <a16:creationId xmlns:a16="http://schemas.microsoft.com/office/drawing/2014/main" id="{53A1D44E-54A3-695D-F235-B394252CB711}"/>
                  </a:ext>
                </a:extLst>
              </p:cNvPr>
              <p:cNvSpPr>
                <a:spLocks/>
              </p:cNvSpPr>
              <p:nvPr/>
            </p:nvSpPr>
            <p:spPr bwMode="auto">
              <a:xfrm>
                <a:off x="1586" y="778"/>
                <a:ext cx="57" cy="23"/>
              </a:xfrm>
              <a:custGeom>
                <a:avLst/>
                <a:gdLst>
                  <a:gd name="T0" fmla="*/ 34 w 95"/>
                  <a:gd name="T1" fmla="*/ 3 h 38"/>
                  <a:gd name="T2" fmla="*/ 19 w 95"/>
                  <a:gd name="T3" fmla="*/ 5 h 38"/>
                  <a:gd name="T4" fmla="*/ 12 w 95"/>
                  <a:gd name="T5" fmla="*/ 7 h 38"/>
                  <a:gd name="T6" fmla="*/ 21 w 95"/>
                  <a:gd name="T7" fmla="*/ 14 h 38"/>
                  <a:gd name="T8" fmla="*/ 30 w 95"/>
                  <a:gd name="T9" fmla="*/ 16 h 38"/>
                  <a:gd name="T10" fmla="*/ 25 w 95"/>
                  <a:gd name="T11" fmla="*/ 20 h 38"/>
                  <a:gd name="T12" fmla="*/ 11 w 95"/>
                  <a:gd name="T13" fmla="*/ 21 h 38"/>
                  <a:gd name="T14" fmla="*/ 2 w 95"/>
                  <a:gd name="T15" fmla="*/ 22 h 38"/>
                  <a:gd name="T16" fmla="*/ 13 w 95"/>
                  <a:gd name="T17" fmla="*/ 26 h 38"/>
                  <a:gd name="T18" fmla="*/ 26 w 95"/>
                  <a:gd name="T19" fmla="*/ 25 h 38"/>
                  <a:gd name="T20" fmla="*/ 41 w 95"/>
                  <a:gd name="T21" fmla="*/ 26 h 38"/>
                  <a:gd name="T22" fmla="*/ 52 w 95"/>
                  <a:gd name="T23" fmla="*/ 29 h 38"/>
                  <a:gd name="T24" fmla="*/ 57 w 95"/>
                  <a:gd name="T25" fmla="*/ 32 h 38"/>
                  <a:gd name="T26" fmla="*/ 70 w 95"/>
                  <a:gd name="T27" fmla="*/ 35 h 38"/>
                  <a:gd name="T28" fmla="*/ 81 w 95"/>
                  <a:gd name="T29" fmla="*/ 32 h 38"/>
                  <a:gd name="T30" fmla="*/ 84 w 95"/>
                  <a:gd name="T31" fmla="*/ 24 h 38"/>
                  <a:gd name="T32" fmla="*/ 88 w 95"/>
                  <a:gd name="T33" fmla="*/ 19 h 38"/>
                  <a:gd name="T34" fmla="*/ 87 w 95"/>
                  <a:gd name="T35" fmla="*/ 14 h 38"/>
                  <a:gd name="T36" fmla="*/ 72 w 95"/>
                  <a:gd name="T37" fmla="*/ 10 h 38"/>
                  <a:gd name="T38" fmla="*/ 61 w 95"/>
                  <a:gd name="T39" fmla="*/ 8 h 38"/>
                  <a:gd name="T40" fmla="*/ 56 w 95"/>
                  <a:gd name="T41" fmla="*/ 11 h 38"/>
                  <a:gd name="T42" fmla="*/ 50 w 95"/>
                  <a:gd name="T43" fmla="*/ 3 h 38"/>
                  <a:gd name="T44" fmla="*/ 36 w 95"/>
                  <a:gd name="T45" fmla="*/ 2 h 38"/>
                  <a:gd name="T46" fmla="*/ 34 w 95"/>
                  <a:gd name="T47"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38">
                    <a:moveTo>
                      <a:pt x="34" y="3"/>
                    </a:moveTo>
                    <a:cubicBezTo>
                      <a:pt x="27" y="2"/>
                      <a:pt x="21" y="4"/>
                      <a:pt x="19" y="5"/>
                    </a:cubicBezTo>
                    <a:cubicBezTo>
                      <a:pt x="16" y="6"/>
                      <a:pt x="6" y="0"/>
                      <a:pt x="12" y="7"/>
                    </a:cubicBezTo>
                    <a:cubicBezTo>
                      <a:pt x="17" y="14"/>
                      <a:pt x="17" y="12"/>
                      <a:pt x="21" y="14"/>
                    </a:cubicBezTo>
                    <a:cubicBezTo>
                      <a:pt x="25" y="16"/>
                      <a:pt x="31" y="13"/>
                      <a:pt x="30" y="16"/>
                    </a:cubicBezTo>
                    <a:cubicBezTo>
                      <a:pt x="28" y="19"/>
                      <a:pt x="35" y="20"/>
                      <a:pt x="25" y="20"/>
                    </a:cubicBezTo>
                    <a:cubicBezTo>
                      <a:pt x="16" y="19"/>
                      <a:pt x="15" y="20"/>
                      <a:pt x="11" y="21"/>
                    </a:cubicBezTo>
                    <a:cubicBezTo>
                      <a:pt x="8" y="21"/>
                      <a:pt x="0" y="18"/>
                      <a:pt x="2" y="22"/>
                    </a:cubicBezTo>
                    <a:cubicBezTo>
                      <a:pt x="4" y="26"/>
                      <a:pt x="6" y="27"/>
                      <a:pt x="13" y="26"/>
                    </a:cubicBezTo>
                    <a:cubicBezTo>
                      <a:pt x="19" y="25"/>
                      <a:pt x="26" y="23"/>
                      <a:pt x="26" y="25"/>
                    </a:cubicBezTo>
                    <a:cubicBezTo>
                      <a:pt x="26" y="28"/>
                      <a:pt x="36" y="24"/>
                      <a:pt x="41" y="26"/>
                    </a:cubicBezTo>
                    <a:cubicBezTo>
                      <a:pt x="45" y="27"/>
                      <a:pt x="47" y="26"/>
                      <a:pt x="52" y="29"/>
                    </a:cubicBezTo>
                    <a:cubicBezTo>
                      <a:pt x="56" y="31"/>
                      <a:pt x="50" y="29"/>
                      <a:pt x="57" y="32"/>
                    </a:cubicBezTo>
                    <a:cubicBezTo>
                      <a:pt x="64" y="35"/>
                      <a:pt x="58" y="35"/>
                      <a:pt x="70" y="35"/>
                    </a:cubicBezTo>
                    <a:cubicBezTo>
                      <a:pt x="81" y="35"/>
                      <a:pt x="78" y="38"/>
                      <a:pt x="81" y="32"/>
                    </a:cubicBezTo>
                    <a:cubicBezTo>
                      <a:pt x="85" y="27"/>
                      <a:pt x="83" y="28"/>
                      <a:pt x="84" y="24"/>
                    </a:cubicBezTo>
                    <a:cubicBezTo>
                      <a:pt x="86" y="21"/>
                      <a:pt x="87" y="23"/>
                      <a:pt x="88" y="19"/>
                    </a:cubicBezTo>
                    <a:cubicBezTo>
                      <a:pt x="89" y="16"/>
                      <a:pt x="95" y="15"/>
                      <a:pt x="87" y="14"/>
                    </a:cubicBezTo>
                    <a:cubicBezTo>
                      <a:pt x="79" y="13"/>
                      <a:pt x="74" y="10"/>
                      <a:pt x="72" y="10"/>
                    </a:cubicBezTo>
                    <a:cubicBezTo>
                      <a:pt x="71" y="10"/>
                      <a:pt x="63" y="6"/>
                      <a:pt x="61" y="8"/>
                    </a:cubicBezTo>
                    <a:cubicBezTo>
                      <a:pt x="59" y="11"/>
                      <a:pt x="56" y="16"/>
                      <a:pt x="56" y="11"/>
                    </a:cubicBezTo>
                    <a:cubicBezTo>
                      <a:pt x="56" y="5"/>
                      <a:pt x="54" y="3"/>
                      <a:pt x="50" y="3"/>
                    </a:cubicBezTo>
                    <a:cubicBezTo>
                      <a:pt x="46" y="3"/>
                      <a:pt x="37" y="1"/>
                      <a:pt x="36" y="2"/>
                    </a:cubicBezTo>
                    <a:cubicBezTo>
                      <a:pt x="35" y="2"/>
                      <a:pt x="37" y="6"/>
                      <a:pt x="34" y="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9" name="Freeform 994">
                <a:extLst>
                  <a:ext uri="{FF2B5EF4-FFF2-40B4-BE49-F238E27FC236}">
                    <a16:creationId xmlns:a16="http://schemas.microsoft.com/office/drawing/2014/main" id="{89BEBE01-3C36-8EB4-A535-D273B552AE54}"/>
                  </a:ext>
                </a:extLst>
              </p:cNvPr>
              <p:cNvSpPr>
                <a:spLocks/>
              </p:cNvSpPr>
              <p:nvPr/>
            </p:nvSpPr>
            <p:spPr bwMode="auto">
              <a:xfrm>
                <a:off x="1558" y="798"/>
                <a:ext cx="14" cy="11"/>
              </a:xfrm>
              <a:custGeom>
                <a:avLst/>
                <a:gdLst>
                  <a:gd name="T0" fmla="*/ 7 w 24"/>
                  <a:gd name="T1" fmla="*/ 3 h 18"/>
                  <a:gd name="T2" fmla="*/ 4 w 24"/>
                  <a:gd name="T3" fmla="*/ 10 h 18"/>
                  <a:gd name="T4" fmla="*/ 13 w 24"/>
                  <a:gd name="T5" fmla="*/ 15 h 18"/>
                  <a:gd name="T6" fmla="*/ 22 w 24"/>
                  <a:gd name="T7" fmla="*/ 14 h 18"/>
                  <a:gd name="T8" fmla="*/ 19 w 24"/>
                  <a:gd name="T9" fmla="*/ 5 h 18"/>
                  <a:gd name="T10" fmla="*/ 8 w 24"/>
                  <a:gd name="T11" fmla="*/ 0 h 18"/>
                  <a:gd name="T12" fmla="*/ 7 w 24"/>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7" y="3"/>
                    </a:moveTo>
                    <a:cubicBezTo>
                      <a:pt x="7" y="6"/>
                      <a:pt x="0" y="5"/>
                      <a:pt x="4" y="10"/>
                    </a:cubicBezTo>
                    <a:cubicBezTo>
                      <a:pt x="9" y="15"/>
                      <a:pt x="5" y="13"/>
                      <a:pt x="13" y="15"/>
                    </a:cubicBezTo>
                    <a:cubicBezTo>
                      <a:pt x="21" y="17"/>
                      <a:pt x="24" y="18"/>
                      <a:pt x="22" y="14"/>
                    </a:cubicBezTo>
                    <a:cubicBezTo>
                      <a:pt x="20" y="10"/>
                      <a:pt x="20" y="8"/>
                      <a:pt x="19" y="5"/>
                    </a:cubicBezTo>
                    <a:cubicBezTo>
                      <a:pt x="19" y="2"/>
                      <a:pt x="8" y="0"/>
                      <a:pt x="8" y="0"/>
                    </a:cubicBezTo>
                    <a:cubicBezTo>
                      <a:pt x="7" y="1"/>
                      <a:pt x="9" y="3"/>
                      <a:pt x="7" y="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0" name="Freeform 995">
                <a:extLst>
                  <a:ext uri="{FF2B5EF4-FFF2-40B4-BE49-F238E27FC236}">
                    <a16:creationId xmlns:a16="http://schemas.microsoft.com/office/drawing/2014/main" id="{9DAF6B09-3C21-6B9A-7B8E-ADC831FFE6CE}"/>
                  </a:ext>
                </a:extLst>
              </p:cNvPr>
              <p:cNvSpPr>
                <a:spLocks/>
              </p:cNvSpPr>
              <p:nvPr/>
            </p:nvSpPr>
            <p:spPr bwMode="auto">
              <a:xfrm>
                <a:off x="1529" y="827"/>
                <a:ext cx="14" cy="11"/>
              </a:xfrm>
              <a:custGeom>
                <a:avLst/>
                <a:gdLst>
                  <a:gd name="T0" fmla="*/ 10 w 24"/>
                  <a:gd name="T1" fmla="*/ 4 h 18"/>
                  <a:gd name="T2" fmla="*/ 20 w 24"/>
                  <a:gd name="T3" fmla="*/ 2 h 18"/>
                  <a:gd name="T4" fmla="*/ 22 w 24"/>
                  <a:gd name="T5" fmla="*/ 9 h 18"/>
                  <a:gd name="T6" fmla="*/ 14 w 24"/>
                  <a:gd name="T7" fmla="*/ 13 h 18"/>
                  <a:gd name="T8" fmla="*/ 2 w 24"/>
                  <a:gd name="T9" fmla="*/ 13 h 18"/>
                  <a:gd name="T10" fmla="*/ 10 w 24"/>
                  <a:gd name="T11" fmla="*/ 4 h 18"/>
                </a:gdLst>
                <a:ahLst/>
                <a:cxnLst>
                  <a:cxn ang="0">
                    <a:pos x="T0" y="T1"/>
                  </a:cxn>
                  <a:cxn ang="0">
                    <a:pos x="T2" y="T3"/>
                  </a:cxn>
                  <a:cxn ang="0">
                    <a:pos x="T4" y="T5"/>
                  </a:cxn>
                  <a:cxn ang="0">
                    <a:pos x="T6" y="T7"/>
                  </a:cxn>
                  <a:cxn ang="0">
                    <a:pos x="T8" y="T9"/>
                  </a:cxn>
                  <a:cxn ang="0">
                    <a:pos x="T10" y="T11"/>
                  </a:cxn>
                </a:cxnLst>
                <a:rect l="0" t="0" r="r" b="b"/>
                <a:pathLst>
                  <a:path w="24" h="18">
                    <a:moveTo>
                      <a:pt x="10" y="4"/>
                    </a:moveTo>
                    <a:cubicBezTo>
                      <a:pt x="17" y="1"/>
                      <a:pt x="19" y="0"/>
                      <a:pt x="20" y="2"/>
                    </a:cubicBezTo>
                    <a:cubicBezTo>
                      <a:pt x="22" y="4"/>
                      <a:pt x="24" y="7"/>
                      <a:pt x="22" y="9"/>
                    </a:cubicBezTo>
                    <a:cubicBezTo>
                      <a:pt x="20" y="11"/>
                      <a:pt x="20" y="13"/>
                      <a:pt x="14" y="13"/>
                    </a:cubicBezTo>
                    <a:cubicBezTo>
                      <a:pt x="9" y="13"/>
                      <a:pt x="0" y="18"/>
                      <a:pt x="2" y="13"/>
                    </a:cubicBezTo>
                    <a:cubicBezTo>
                      <a:pt x="3" y="8"/>
                      <a:pt x="5" y="4"/>
                      <a:pt x="10" y="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1" name="Freeform 996">
                <a:extLst>
                  <a:ext uri="{FF2B5EF4-FFF2-40B4-BE49-F238E27FC236}">
                    <a16:creationId xmlns:a16="http://schemas.microsoft.com/office/drawing/2014/main" id="{D43764E4-A8A2-4E8C-CC4B-D08C5319DEC0}"/>
                  </a:ext>
                </a:extLst>
              </p:cNvPr>
              <p:cNvSpPr>
                <a:spLocks/>
              </p:cNvSpPr>
              <p:nvPr/>
            </p:nvSpPr>
            <p:spPr bwMode="auto">
              <a:xfrm>
                <a:off x="1548" y="810"/>
                <a:ext cx="75" cy="26"/>
              </a:xfrm>
              <a:custGeom>
                <a:avLst/>
                <a:gdLst>
                  <a:gd name="T0" fmla="*/ 15 w 124"/>
                  <a:gd name="T1" fmla="*/ 6 h 42"/>
                  <a:gd name="T2" fmla="*/ 25 w 124"/>
                  <a:gd name="T3" fmla="*/ 4 h 42"/>
                  <a:gd name="T4" fmla="*/ 36 w 124"/>
                  <a:gd name="T5" fmla="*/ 9 h 42"/>
                  <a:gd name="T6" fmla="*/ 40 w 124"/>
                  <a:gd name="T7" fmla="*/ 19 h 42"/>
                  <a:gd name="T8" fmla="*/ 47 w 124"/>
                  <a:gd name="T9" fmla="*/ 20 h 42"/>
                  <a:gd name="T10" fmla="*/ 48 w 124"/>
                  <a:gd name="T11" fmla="*/ 12 h 42"/>
                  <a:gd name="T12" fmla="*/ 59 w 124"/>
                  <a:gd name="T13" fmla="*/ 8 h 42"/>
                  <a:gd name="T14" fmla="*/ 65 w 124"/>
                  <a:gd name="T15" fmla="*/ 13 h 42"/>
                  <a:gd name="T16" fmla="*/ 72 w 124"/>
                  <a:gd name="T17" fmla="*/ 19 h 42"/>
                  <a:gd name="T18" fmla="*/ 76 w 124"/>
                  <a:gd name="T19" fmla="*/ 18 h 42"/>
                  <a:gd name="T20" fmla="*/ 75 w 124"/>
                  <a:gd name="T21" fmla="*/ 13 h 42"/>
                  <a:gd name="T22" fmla="*/ 69 w 124"/>
                  <a:gd name="T23" fmla="*/ 8 h 42"/>
                  <a:gd name="T24" fmla="*/ 68 w 124"/>
                  <a:gd name="T25" fmla="*/ 4 h 42"/>
                  <a:gd name="T26" fmla="*/ 75 w 124"/>
                  <a:gd name="T27" fmla="*/ 3 h 42"/>
                  <a:gd name="T28" fmla="*/ 88 w 124"/>
                  <a:gd name="T29" fmla="*/ 3 h 42"/>
                  <a:gd name="T30" fmla="*/ 99 w 124"/>
                  <a:gd name="T31" fmla="*/ 2 h 42"/>
                  <a:gd name="T32" fmla="*/ 104 w 124"/>
                  <a:gd name="T33" fmla="*/ 4 h 42"/>
                  <a:gd name="T34" fmla="*/ 115 w 124"/>
                  <a:gd name="T35" fmla="*/ 5 h 42"/>
                  <a:gd name="T36" fmla="*/ 123 w 124"/>
                  <a:gd name="T37" fmla="*/ 12 h 42"/>
                  <a:gd name="T38" fmla="*/ 115 w 124"/>
                  <a:gd name="T39" fmla="*/ 19 h 42"/>
                  <a:gd name="T40" fmla="*/ 109 w 124"/>
                  <a:gd name="T41" fmla="*/ 22 h 42"/>
                  <a:gd name="T42" fmla="*/ 105 w 124"/>
                  <a:gd name="T43" fmla="*/ 27 h 42"/>
                  <a:gd name="T44" fmla="*/ 97 w 124"/>
                  <a:gd name="T45" fmla="*/ 31 h 42"/>
                  <a:gd name="T46" fmla="*/ 91 w 124"/>
                  <a:gd name="T47" fmla="*/ 35 h 42"/>
                  <a:gd name="T48" fmla="*/ 84 w 124"/>
                  <a:gd name="T49" fmla="*/ 39 h 42"/>
                  <a:gd name="T50" fmla="*/ 72 w 124"/>
                  <a:gd name="T51" fmla="*/ 41 h 42"/>
                  <a:gd name="T52" fmla="*/ 58 w 124"/>
                  <a:gd name="T53" fmla="*/ 41 h 42"/>
                  <a:gd name="T54" fmla="*/ 48 w 124"/>
                  <a:gd name="T55" fmla="*/ 41 h 42"/>
                  <a:gd name="T56" fmla="*/ 45 w 124"/>
                  <a:gd name="T57" fmla="*/ 37 h 42"/>
                  <a:gd name="T58" fmla="*/ 48 w 124"/>
                  <a:gd name="T59" fmla="*/ 32 h 42"/>
                  <a:gd name="T60" fmla="*/ 39 w 124"/>
                  <a:gd name="T61" fmla="*/ 27 h 42"/>
                  <a:gd name="T62" fmla="*/ 34 w 124"/>
                  <a:gd name="T63" fmla="*/ 28 h 42"/>
                  <a:gd name="T64" fmla="*/ 24 w 124"/>
                  <a:gd name="T65" fmla="*/ 29 h 42"/>
                  <a:gd name="T66" fmla="*/ 15 w 124"/>
                  <a:gd name="T67" fmla="*/ 27 h 42"/>
                  <a:gd name="T68" fmla="*/ 11 w 124"/>
                  <a:gd name="T69" fmla="*/ 23 h 42"/>
                  <a:gd name="T70" fmla="*/ 7 w 124"/>
                  <a:gd name="T71" fmla="*/ 19 h 42"/>
                  <a:gd name="T72" fmla="*/ 2 w 124"/>
                  <a:gd name="T73" fmla="*/ 15 h 42"/>
                  <a:gd name="T74" fmla="*/ 7 w 124"/>
                  <a:gd name="T75" fmla="*/ 10 h 42"/>
                  <a:gd name="T76" fmla="*/ 15 w 124"/>
                  <a:gd name="T7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42">
                    <a:moveTo>
                      <a:pt x="15" y="6"/>
                    </a:moveTo>
                    <a:cubicBezTo>
                      <a:pt x="21" y="4"/>
                      <a:pt x="23" y="3"/>
                      <a:pt x="25" y="4"/>
                    </a:cubicBezTo>
                    <a:cubicBezTo>
                      <a:pt x="27" y="6"/>
                      <a:pt x="36" y="6"/>
                      <a:pt x="36" y="9"/>
                    </a:cubicBezTo>
                    <a:cubicBezTo>
                      <a:pt x="36" y="13"/>
                      <a:pt x="34" y="17"/>
                      <a:pt x="40" y="19"/>
                    </a:cubicBezTo>
                    <a:cubicBezTo>
                      <a:pt x="46" y="21"/>
                      <a:pt x="47" y="24"/>
                      <a:pt x="47" y="20"/>
                    </a:cubicBezTo>
                    <a:cubicBezTo>
                      <a:pt x="47" y="16"/>
                      <a:pt x="39" y="14"/>
                      <a:pt x="48" y="12"/>
                    </a:cubicBezTo>
                    <a:cubicBezTo>
                      <a:pt x="56" y="10"/>
                      <a:pt x="56" y="5"/>
                      <a:pt x="59" y="8"/>
                    </a:cubicBezTo>
                    <a:cubicBezTo>
                      <a:pt x="61" y="10"/>
                      <a:pt x="60" y="9"/>
                      <a:pt x="65" y="13"/>
                    </a:cubicBezTo>
                    <a:cubicBezTo>
                      <a:pt x="69" y="17"/>
                      <a:pt x="69" y="17"/>
                      <a:pt x="72" y="19"/>
                    </a:cubicBezTo>
                    <a:cubicBezTo>
                      <a:pt x="75" y="21"/>
                      <a:pt x="76" y="21"/>
                      <a:pt x="76" y="18"/>
                    </a:cubicBezTo>
                    <a:cubicBezTo>
                      <a:pt x="76" y="16"/>
                      <a:pt x="77" y="15"/>
                      <a:pt x="75" y="13"/>
                    </a:cubicBezTo>
                    <a:cubicBezTo>
                      <a:pt x="72" y="11"/>
                      <a:pt x="71" y="9"/>
                      <a:pt x="69" y="8"/>
                    </a:cubicBezTo>
                    <a:cubicBezTo>
                      <a:pt x="68" y="6"/>
                      <a:pt x="62" y="5"/>
                      <a:pt x="68" y="4"/>
                    </a:cubicBezTo>
                    <a:cubicBezTo>
                      <a:pt x="73" y="4"/>
                      <a:pt x="65" y="3"/>
                      <a:pt x="75" y="3"/>
                    </a:cubicBezTo>
                    <a:cubicBezTo>
                      <a:pt x="86" y="3"/>
                      <a:pt x="81" y="3"/>
                      <a:pt x="88" y="3"/>
                    </a:cubicBezTo>
                    <a:cubicBezTo>
                      <a:pt x="94" y="2"/>
                      <a:pt x="96" y="0"/>
                      <a:pt x="99" y="2"/>
                    </a:cubicBezTo>
                    <a:cubicBezTo>
                      <a:pt x="103" y="3"/>
                      <a:pt x="98" y="3"/>
                      <a:pt x="104" y="4"/>
                    </a:cubicBezTo>
                    <a:cubicBezTo>
                      <a:pt x="111" y="5"/>
                      <a:pt x="114" y="4"/>
                      <a:pt x="115" y="5"/>
                    </a:cubicBezTo>
                    <a:cubicBezTo>
                      <a:pt x="117" y="7"/>
                      <a:pt x="124" y="9"/>
                      <a:pt x="123" y="12"/>
                    </a:cubicBezTo>
                    <a:cubicBezTo>
                      <a:pt x="122" y="14"/>
                      <a:pt x="118" y="17"/>
                      <a:pt x="115" y="19"/>
                    </a:cubicBezTo>
                    <a:cubicBezTo>
                      <a:pt x="113" y="21"/>
                      <a:pt x="110" y="19"/>
                      <a:pt x="109" y="22"/>
                    </a:cubicBezTo>
                    <a:cubicBezTo>
                      <a:pt x="108" y="26"/>
                      <a:pt x="107" y="24"/>
                      <a:pt x="105" y="27"/>
                    </a:cubicBezTo>
                    <a:cubicBezTo>
                      <a:pt x="103" y="30"/>
                      <a:pt x="98" y="28"/>
                      <a:pt x="97" y="31"/>
                    </a:cubicBezTo>
                    <a:cubicBezTo>
                      <a:pt x="96" y="33"/>
                      <a:pt x="91" y="32"/>
                      <a:pt x="91" y="35"/>
                    </a:cubicBezTo>
                    <a:cubicBezTo>
                      <a:pt x="91" y="37"/>
                      <a:pt x="90" y="37"/>
                      <a:pt x="84" y="39"/>
                    </a:cubicBezTo>
                    <a:cubicBezTo>
                      <a:pt x="79" y="40"/>
                      <a:pt x="78" y="40"/>
                      <a:pt x="72" y="41"/>
                    </a:cubicBezTo>
                    <a:cubicBezTo>
                      <a:pt x="66" y="42"/>
                      <a:pt x="64" y="40"/>
                      <a:pt x="58" y="41"/>
                    </a:cubicBezTo>
                    <a:cubicBezTo>
                      <a:pt x="52" y="42"/>
                      <a:pt x="51" y="41"/>
                      <a:pt x="48" y="41"/>
                    </a:cubicBezTo>
                    <a:cubicBezTo>
                      <a:pt x="45" y="41"/>
                      <a:pt x="42" y="39"/>
                      <a:pt x="45" y="37"/>
                    </a:cubicBezTo>
                    <a:cubicBezTo>
                      <a:pt x="48" y="35"/>
                      <a:pt x="52" y="34"/>
                      <a:pt x="48" y="32"/>
                    </a:cubicBezTo>
                    <a:cubicBezTo>
                      <a:pt x="44" y="31"/>
                      <a:pt x="40" y="26"/>
                      <a:pt x="39" y="27"/>
                    </a:cubicBezTo>
                    <a:cubicBezTo>
                      <a:pt x="37" y="28"/>
                      <a:pt x="38" y="26"/>
                      <a:pt x="34" y="28"/>
                    </a:cubicBezTo>
                    <a:cubicBezTo>
                      <a:pt x="30" y="29"/>
                      <a:pt x="30" y="28"/>
                      <a:pt x="24" y="29"/>
                    </a:cubicBezTo>
                    <a:cubicBezTo>
                      <a:pt x="19" y="29"/>
                      <a:pt x="16" y="28"/>
                      <a:pt x="15" y="27"/>
                    </a:cubicBezTo>
                    <a:cubicBezTo>
                      <a:pt x="14" y="26"/>
                      <a:pt x="12" y="24"/>
                      <a:pt x="11" y="23"/>
                    </a:cubicBezTo>
                    <a:cubicBezTo>
                      <a:pt x="9" y="22"/>
                      <a:pt x="12" y="21"/>
                      <a:pt x="7" y="19"/>
                    </a:cubicBezTo>
                    <a:cubicBezTo>
                      <a:pt x="2" y="17"/>
                      <a:pt x="0" y="16"/>
                      <a:pt x="2" y="15"/>
                    </a:cubicBezTo>
                    <a:cubicBezTo>
                      <a:pt x="4" y="14"/>
                      <a:pt x="5" y="10"/>
                      <a:pt x="7" y="10"/>
                    </a:cubicBezTo>
                    <a:cubicBezTo>
                      <a:pt x="9" y="10"/>
                      <a:pt x="13" y="4"/>
                      <a:pt x="15" y="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2" name="Freeform 997">
                <a:extLst>
                  <a:ext uri="{FF2B5EF4-FFF2-40B4-BE49-F238E27FC236}">
                    <a16:creationId xmlns:a16="http://schemas.microsoft.com/office/drawing/2014/main" id="{9D80BB94-4BB4-1B3D-357C-7ACF6A45722D}"/>
                  </a:ext>
                </a:extLst>
              </p:cNvPr>
              <p:cNvSpPr>
                <a:spLocks/>
              </p:cNvSpPr>
              <p:nvPr/>
            </p:nvSpPr>
            <p:spPr bwMode="auto">
              <a:xfrm>
                <a:off x="1596" y="795"/>
                <a:ext cx="19" cy="6"/>
              </a:xfrm>
              <a:custGeom>
                <a:avLst/>
                <a:gdLst>
                  <a:gd name="T0" fmla="*/ 5 w 32"/>
                  <a:gd name="T1" fmla="*/ 9 h 10"/>
                  <a:gd name="T2" fmla="*/ 20 w 32"/>
                  <a:gd name="T3" fmla="*/ 9 h 10"/>
                  <a:gd name="T4" fmla="*/ 27 w 32"/>
                  <a:gd name="T5" fmla="*/ 6 h 10"/>
                  <a:gd name="T6" fmla="*/ 15 w 32"/>
                  <a:gd name="T7" fmla="*/ 1 h 10"/>
                  <a:gd name="T8" fmla="*/ 4 w 32"/>
                  <a:gd name="T9" fmla="*/ 3 h 10"/>
                  <a:gd name="T10" fmla="*/ 5 w 32"/>
                  <a:gd name="T11" fmla="*/ 9 h 10"/>
                </a:gdLst>
                <a:ahLst/>
                <a:cxnLst>
                  <a:cxn ang="0">
                    <a:pos x="T0" y="T1"/>
                  </a:cxn>
                  <a:cxn ang="0">
                    <a:pos x="T2" y="T3"/>
                  </a:cxn>
                  <a:cxn ang="0">
                    <a:pos x="T4" y="T5"/>
                  </a:cxn>
                  <a:cxn ang="0">
                    <a:pos x="T6" y="T7"/>
                  </a:cxn>
                  <a:cxn ang="0">
                    <a:pos x="T8" y="T9"/>
                  </a:cxn>
                  <a:cxn ang="0">
                    <a:pos x="T10" y="T11"/>
                  </a:cxn>
                </a:cxnLst>
                <a:rect l="0" t="0" r="r" b="b"/>
                <a:pathLst>
                  <a:path w="32" h="10">
                    <a:moveTo>
                      <a:pt x="5" y="9"/>
                    </a:moveTo>
                    <a:cubicBezTo>
                      <a:pt x="12" y="9"/>
                      <a:pt x="13" y="10"/>
                      <a:pt x="20" y="9"/>
                    </a:cubicBezTo>
                    <a:cubicBezTo>
                      <a:pt x="26" y="9"/>
                      <a:pt x="32" y="9"/>
                      <a:pt x="27" y="6"/>
                    </a:cubicBezTo>
                    <a:cubicBezTo>
                      <a:pt x="21" y="4"/>
                      <a:pt x="18" y="0"/>
                      <a:pt x="15" y="1"/>
                    </a:cubicBezTo>
                    <a:cubicBezTo>
                      <a:pt x="12" y="1"/>
                      <a:pt x="4" y="0"/>
                      <a:pt x="4" y="3"/>
                    </a:cubicBezTo>
                    <a:cubicBezTo>
                      <a:pt x="4" y="6"/>
                      <a:pt x="0" y="6"/>
                      <a:pt x="5" y="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3" name="Freeform 998">
                <a:extLst>
                  <a:ext uri="{FF2B5EF4-FFF2-40B4-BE49-F238E27FC236}">
                    <a16:creationId xmlns:a16="http://schemas.microsoft.com/office/drawing/2014/main" id="{9C4182FD-D4A2-0B57-0DB8-0DABEC3D0D50}"/>
                  </a:ext>
                </a:extLst>
              </p:cNvPr>
              <p:cNvSpPr>
                <a:spLocks/>
              </p:cNvSpPr>
              <p:nvPr/>
            </p:nvSpPr>
            <p:spPr bwMode="auto">
              <a:xfrm>
                <a:off x="1610" y="825"/>
                <a:ext cx="35" cy="15"/>
              </a:xfrm>
              <a:custGeom>
                <a:avLst/>
                <a:gdLst>
                  <a:gd name="T0" fmla="*/ 10 w 58"/>
                  <a:gd name="T1" fmla="*/ 12 h 25"/>
                  <a:gd name="T2" fmla="*/ 20 w 58"/>
                  <a:gd name="T3" fmla="*/ 6 h 25"/>
                  <a:gd name="T4" fmla="*/ 28 w 58"/>
                  <a:gd name="T5" fmla="*/ 3 h 25"/>
                  <a:gd name="T6" fmla="*/ 42 w 58"/>
                  <a:gd name="T7" fmla="*/ 1 h 25"/>
                  <a:gd name="T8" fmla="*/ 56 w 58"/>
                  <a:gd name="T9" fmla="*/ 5 h 25"/>
                  <a:gd name="T10" fmla="*/ 53 w 58"/>
                  <a:gd name="T11" fmla="*/ 18 h 25"/>
                  <a:gd name="T12" fmla="*/ 44 w 58"/>
                  <a:gd name="T13" fmla="*/ 19 h 25"/>
                  <a:gd name="T14" fmla="*/ 33 w 58"/>
                  <a:gd name="T15" fmla="*/ 24 h 25"/>
                  <a:gd name="T16" fmla="*/ 22 w 58"/>
                  <a:gd name="T17" fmla="*/ 24 h 25"/>
                  <a:gd name="T18" fmla="*/ 6 w 58"/>
                  <a:gd name="T19" fmla="*/ 19 h 25"/>
                  <a:gd name="T20" fmla="*/ 3 w 58"/>
                  <a:gd name="T21" fmla="*/ 14 h 25"/>
                  <a:gd name="T22" fmla="*/ 10 w 58"/>
                  <a:gd name="T2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25">
                    <a:moveTo>
                      <a:pt x="10" y="12"/>
                    </a:moveTo>
                    <a:cubicBezTo>
                      <a:pt x="12" y="11"/>
                      <a:pt x="16" y="8"/>
                      <a:pt x="20" y="6"/>
                    </a:cubicBezTo>
                    <a:cubicBezTo>
                      <a:pt x="24" y="3"/>
                      <a:pt x="21" y="2"/>
                      <a:pt x="28" y="3"/>
                    </a:cubicBezTo>
                    <a:cubicBezTo>
                      <a:pt x="36" y="3"/>
                      <a:pt x="38" y="0"/>
                      <a:pt x="42" y="1"/>
                    </a:cubicBezTo>
                    <a:cubicBezTo>
                      <a:pt x="46" y="2"/>
                      <a:pt x="56" y="1"/>
                      <a:pt x="56" y="5"/>
                    </a:cubicBezTo>
                    <a:cubicBezTo>
                      <a:pt x="56" y="8"/>
                      <a:pt x="58" y="16"/>
                      <a:pt x="53" y="18"/>
                    </a:cubicBezTo>
                    <a:cubicBezTo>
                      <a:pt x="49" y="19"/>
                      <a:pt x="50" y="16"/>
                      <a:pt x="44" y="19"/>
                    </a:cubicBezTo>
                    <a:cubicBezTo>
                      <a:pt x="37" y="23"/>
                      <a:pt x="41" y="23"/>
                      <a:pt x="33" y="24"/>
                    </a:cubicBezTo>
                    <a:cubicBezTo>
                      <a:pt x="26" y="25"/>
                      <a:pt x="28" y="24"/>
                      <a:pt x="22" y="24"/>
                    </a:cubicBezTo>
                    <a:cubicBezTo>
                      <a:pt x="16" y="24"/>
                      <a:pt x="12" y="23"/>
                      <a:pt x="6" y="19"/>
                    </a:cubicBezTo>
                    <a:cubicBezTo>
                      <a:pt x="0" y="16"/>
                      <a:pt x="2" y="14"/>
                      <a:pt x="3" y="14"/>
                    </a:cubicBezTo>
                    <a:cubicBezTo>
                      <a:pt x="4" y="14"/>
                      <a:pt x="6" y="10"/>
                      <a:pt x="10" y="12"/>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4" name="Freeform 999">
                <a:extLst>
                  <a:ext uri="{FF2B5EF4-FFF2-40B4-BE49-F238E27FC236}">
                    <a16:creationId xmlns:a16="http://schemas.microsoft.com/office/drawing/2014/main" id="{5F1F39B2-C0BA-39B4-92F7-50054139F5DA}"/>
                  </a:ext>
                </a:extLst>
              </p:cNvPr>
              <p:cNvSpPr>
                <a:spLocks/>
              </p:cNvSpPr>
              <p:nvPr/>
            </p:nvSpPr>
            <p:spPr bwMode="auto">
              <a:xfrm>
                <a:off x="1651" y="785"/>
                <a:ext cx="38" cy="21"/>
              </a:xfrm>
              <a:custGeom>
                <a:avLst/>
                <a:gdLst>
                  <a:gd name="T0" fmla="*/ 2 w 64"/>
                  <a:gd name="T1" fmla="*/ 17 h 34"/>
                  <a:gd name="T2" fmla="*/ 5 w 64"/>
                  <a:gd name="T3" fmla="*/ 7 h 34"/>
                  <a:gd name="T4" fmla="*/ 15 w 64"/>
                  <a:gd name="T5" fmla="*/ 1 h 34"/>
                  <a:gd name="T6" fmla="*/ 28 w 64"/>
                  <a:gd name="T7" fmla="*/ 4 h 34"/>
                  <a:gd name="T8" fmla="*/ 40 w 64"/>
                  <a:gd name="T9" fmla="*/ 8 h 34"/>
                  <a:gd name="T10" fmla="*/ 60 w 64"/>
                  <a:gd name="T11" fmla="*/ 9 h 34"/>
                  <a:gd name="T12" fmla="*/ 47 w 64"/>
                  <a:gd name="T13" fmla="*/ 14 h 34"/>
                  <a:gd name="T14" fmla="*/ 41 w 64"/>
                  <a:gd name="T15" fmla="*/ 18 h 34"/>
                  <a:gd name="T16" fmla="*/ 25 w 64"/>
                  <a:gd name="T17" fmla="*/ 19 h 34"/>
                  <a:gd name="T18" fmla="*/ 16 w 64"/>
                  <a:gd name="T19" fmla="*/ 19 h 34"/>
                  <a:gd name="T20" fmla="*/ 20 w 64"/>
                  <a:gd name="T21" fmla="*/ 24 h 34"/>
                  <a:gd name="T22" fmla="*/ 43 w 64"/>
                  <a:gd name="T23" fmla="*/ 24 h 34"/>
                  <a:gd name="T24" fmla="*/ 57 w 64"/>
                  <a:gd name="T25" fmla="*/ 22 h 34"/>
                  <a:gd name="T26" fmla="*/ 57 w 64"/>
                  <a:gd name="T27" fmla="*/ 28 h 34"/>
                  <a:gd name="T28" fmla="*/ 44 w 64"/>
                  <a:gd name="T29" fmla="*/ 31 h 34"/>
                  <a:gd name="T30" fmla="*/ 29 w 64"/>
                  <a:gd name="T31" fmla="*/ 33 h 34"/>
                  <a:gd name="T32" fmla="*/ 12 w 64"/>
                  <a:gd name="T33" fmla="*/ 33 h 34"/>
                  <a:gd name="T34" fmla="*/ 6 w 64"/>
                  <a:gd name="T35" fmla="*/ 27 h 34"/>
                  <a:gd name="T36" fmla="*/ 7 w 64"/>
                  <a:gd name="T37" fmla="*/ 22 h 34"/>
                  <a:gd name="T38" fmla="*/ 2 w 64"/>
                  <a:gd name="T39"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34">
                    <a:moveTo>
                      <a:pt x="2" y="17"/>
                    </a:moveTo>
                    <a:cubicBezTo>
                      <a:pt x="2" y="9"/>
                      <a:pt x="0" y="8"/>
                      <a:pt x="5" y="7"/>
                    </a:cubicBezTo>
                    <a:cubicBezTo>
                      <a:pt x="10" y="6"/>
                      <a:pt x="8" y="0"/>
                      <a:pt x="15" y="1"/>
                    </a:cubicBezTo>
                    <a:cubicBezTo>
                      <a:pt x="22" y="2"/>
                      <a:pt x="23" y="1"/>
                      <a:pt x="28" y="4"/>
                    </a:cubicBezTo>
                    <a:cubicBezTo>
                      <a:pt x="33" y="8"/>
                      <a:pt x="36" y="6"/>
                      <a:pt x="40" y="8"/>
                    </a:cubicBezTo>
                    <a:cubicBezTo>
                      <a:pt x="44" y="10"/>
                      <a:pt x="64" y="5"/>
                      <a:pt x="60" y="9"/>
                    </a:cubicBezTo>
                    <a:cubicBezTo>
                      <a:pt x="55" y="13"/>
                      <a:pt x="49" y="12"/>
                      <a:pt x="47" y="14"/>
                    </a:cubicBezTo>
                    <a:cubicBezTo>
                      <a:pt x="45" y="16"/>
                      <a:pt x="43" y="17"/>
                      <a:pt x="41" y="18"/>
                    </a:cubicBezTo>
                    <a:cubicBezTo>
                      <a:pt x="39" y="19"/>
                      <a:pt x="28" y="19"/>
                      <a:pt x="25" y="19"/>
                    </a:cubicBezTo>
                    <a:cubicBezTo>
                      <a:pt x="22" y="20"/>
                      <a:pt x="16" y="17"/>
                      <a:pt x="16" y="19"/>
                    </a:cubicBezTo>
                    <a:cubicBezTo>
                      <a:pt x="16" y="22"/>
                      <a:pt x="7" y="23"/>
                      <a:pt x="20" y="24"/>
                    </a:cubicBezTo>
                    <a:cubicBezTo>
                      <a:pt x="34" y="25"/>
                      <a:pt x="32" y="24"/>
                      <a:pt x="43" y="24"/>
                    </a:cubicBezTo>
                    <a:cubicBezTo>
                      <a:pt x="53" y="23"/>
                      <a:pt x="56" y="21"/>
                      <a:pt x="57" y="22"/>
                    </a:cubicBezTo>
                    <a:cubicBezTo>
                      <a:pt x="59" y="24"/>
                      <a:pt x="64" y="26"/>
                      <a:pt x="57" y="28"/>
                    </a:cubicBezTo>
                    <a:cubicBezTo>
                      <a:pt x="50" y="30"/>
                      <a:pt x="53" y="30"/>
                      <a:pt x="44" y="31"/>
                    </a:cubicBezTo>
                    <a:cubicBezTo>
                      <a:pt x="34" y="31"/>
                      <a:pt x="34" y="32"/>
                      <a:pt x="29" y="33"/>
                    </a:cubicBezTo>
                    <a:cubicBezTo>
                      <a:pt x="23" y="34"/>
                      <a:pt x="15" y="33"/>
                      <a:pt x="12" y="33"/>
                    </a:cubicBezTo>
                    <a:cubicBezTo>
                      <a:pt x="10" y="33"/>
                      <a:pt x="5" y="29"/>
                      <a:pt x="6" y="27"/>
                    </a:cubicBezTo>
                    <a:cubicBezTo>
                      <a:pt x="7" y="25"/>
                      <a:pt x="12" y="23"/>
                      <a:pt x="7" y="22"/>
                    </a:cubicBezTo>
                    <a:cubicBezTo>
                      <a:pt x="3" y="22"/>
                      <a:pt x="6" y="16"/>
                      <a:pt x="2" y="17"/>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5" name="Freeform 1000">
                <a:extLst>
                  <a:ext uri="{FF2B5EF4-FFF2-40B4-BE49-F238E27FC236}">
                    <a16:creationId xmlns:a16="http://schemas.microsoft.com/office/drawing/2014/main" id="{5623BAE5-E39B-6A78-66DB-50C4D4753F04}"/>
                  </a:ext>
                </a:extLst>
              </p:cNvPr>
              <p:cNvSpPr>
                <a:spLocks/>
              </p:cNvSpPr>
              <p:nvPr/>
            </p:nvSpPr>
            <p:spPr bwMode="auto">
              <a:xfrm>
                <a:off x="1633" y="736"/>
                <a:ext cx="417" cy="107"/>
              </a:xfrm>
              <a:custGeom>
                <a:avLst/>
                <a:gdLst>
                  <a:gd name="T0" fmla="*/ 7 w 695"/>
                  <a:gd name="T1" fmla="*/ 128 h 178"/>
                  <a:gd name="T2" fmla="*/ 44 w 695"/>
                  <a:gd name="T3" fmla="*/ 123 h 178"/>
                  <a:gd name="T4" fmla="*/ 93 w 695"/>
                  <a:gd name="T5" fmla="*/ 128 h 178"/>
                  <a:gd name="T6" fmla="*/ 133 w 695"/>
                  <a:gd name="T7" fmla="*/ 124 h 178"/>
                  <a:gd name="T8" fmla="*/ 175 w 695"/>
                  <a:gd name="T9" fmla="*/ 107 h 178"/>
                  <a:gd name="T10" fmla="*/ 222 w 695"/>
                  <a:gd name="T11" fmla="*/ 111 h 178"/>
                  <a:gd name="T12" fmla="*/ 207 w 695"/>
                  <a:gd name="T13" fmla="*/ 97 h 178"/>
                  <a:gd name="T14" fmla="*/ 183 w 695"/>
                  <a:gd name="T15" fmla="*/ 94 h 178"/>
                  <a:gd name="T16" fmla="*/ 150 w 695"/>
                  <a:gd name="T17" fmla="*/ 97 h 178"/>
                  <a:gd name="T18" fmla="*/ 112 w 695"/>
                  <a:gd name="T19" fmla="*/ 82 h 178"/>
                  <a:gd name="T20" fmla="*/ 133 w 695"/>
                  <a:gd name="T21" fmla="*/ 69 h 178"/>
                  <a:gd name="T22" fmla="*/ 98 w 695"/>
                  <a:gd name="T23" fmla="*/ 61 h 178"/>
                  <a:gd name="T24" fmla="*/ 141 w 695"/>
                  <a:gd name="T25" fmla="*/ 48 h 178"/>
                  <a:gd name="T26" fmla="*/ 199 w 695"/>
                  <a:gd name="T27" fmla="*/ 40 h 178"/>
                  <a:gd name="T28" fmla="*/ 232 w 695"/>
                  <a:gd name="T29" fmla="*/ 57 h 178"/>
                  <a:gd name="T30" fmla="*/ 254 w 695"/>
                  <a:gd name="T31" fmla="*/ 79 h 178"/>
                  <a:gd name="T32" fmla="*/ 266 w 695"/>
                  <a:gd name="T33" fmla="*/ 71 h 178"/>
                  <a:gd name="T34" fmla="*/ 299 w 695"/>
                  <a:gd name="T35" fmla="*/ 55 h 178"/>
                  <a:gd name="T36" fmla="*/ 322 w 695"/>
                  <a:gd name="T37" fmla="*/ 53 h 178"/>
                  <a:gd name="T38" fmla="*/ 287 w 695"/>
                  <a:gd name="T39" fmla="*/ 48 h 178"/>
                  <a:gd name="T40" fmla="*/ 230 w 695"/>
                  <a:gd name="T41" fmla="*/ 38 h 178"/>
                  <a:gd name="T42" fmla="*/ 268 w 695"/>
                  <a:gd name="T43" fmla="*/ 24 h 178"/>
                  <a:gd name="T44" fmla="*/ 358 w 695"/>
                  <a:gd name="T45" fmla="*/ 17 h 178"/>
                  <a:gd name="T46" fmla="*/ 418 w 695"/>
                  <a:gd name="T47" fmla="*/ 7 h 178"/>
                  <a:gd name="T48" fmla="*/ 492 w 695"/>
                  <a:gd name="T49" fmla="*/ 7 h 178"/>
                  <a:gd name="T50" fmla="*/ 574 w 695"/>
                  <a:gd name="T51" fmla="*/ 8 h 178"/>
                  <a:gd name="T52" fmla="*/ 659 w 695"/>
                  <a:gd name="T53" fmla="*/ 11 h 178"/>
                  <a:gd name="T54" fmla="*/ 634 w 695"/>
                  <a:gd name="T55" fmla="*/ 30 h 178"/>
                  <a:gd name="T56" fmla="*/ 588 w 695"/>
                  <a:gd name="T57" fmla="*/ 43 h 178"/>
                  <a:gd name="T58" fmla="*/ 496 w 695"/>
                  <a:gd name="T59" fmla="*/ 63 h 178"/>
                  <a:gd name="T60" fmla="*/ 434 w 695"/>
                  <a:gd name="T61" fmla="*/ 73 h 178"/>
                  <a:gd name="T62" fmla="*/ 385 w 695"/>
                  <a:gd name="T63" fmla="*/ 96 h 178"/>
                  <a:gd name="T64" fmla="*/ 303 w 695"/>
                  <a:gd name="T65" fmla="*/ 118 h 178"/>
                  <a:gd name="T66" fmla="*/ 270 w 695"/>
                  <a:gd name="T67" fmla="*/ 136 h 178"/>
                  <a:gd name="T68" fmla="*/ 193 w 695"/>
                  <a:gd name="T69" fmla="*/ 134 h 178"/>
                  <a:gd name="T70" fmla="*/ 114 w 695"/>
                  <a:gd name="T71" fmla="*/ 141 h 178"/>
                  <a:gd name="T72" fmla="*/ 167 w 695"/>
                  <a:gd name="T73" fmla="*/ 151 h 178"/>
                  <a:gd name="T74" fmla="*/ 240 w 695"/>
                  <a:gd name="T75" fmla="*/ 148 h 178"/>
                  <a:gd name="T76" fmla="*/ 222 w 695"/>
                  <a:gd name="T77" fmla="*/ 171 h 178"/>
                  <a:gd name="T78" fmla="*/ 158 w 695"/>
                  <a:gd name="T79" fmla="*/ 174 h 178"/>
                  <a:gd name="T80" fmla="*/ 90 w 695"/>
                  <a:gd name="T81" fmla="*/ 173 h 178"/>
                  <a:gd name="T82" fmla="*/ 37 w 695"/>
                  <a:gd name="T83" fmla="*/ 167 h 178"/>
                  <a:gd name="T84" fmla="*/ 54 w 695"/>
                  <a:gd name="T85" fmla="*/ 145 h 178"/>
                  <a:gd name="T86" fmla="*/ 28 w 695"/>
                  <a:gd name="T87" fmla="*/ 1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5" h="178">
                    <a:moveTo>
                      <a:pt x="28" y="138"/>
                    </a:moveTo>
                    <a:cubicBezTo>
                      <a:pt x="21" y="136"/>
                      <a:pt x="23" y="136"/>
                      <a:pt x="17" y="134"/>
                    </a:cubicBezTo>
                    <a:cubicBezTo>
                      <a:pt x="11" y="132"/>
                      <a:pt x="6" y="133"/>
                      <a:pt x="7" y="128"/>
                    </a:cubicBezTo>
                    <a:cubicBezTo>
                      <a:pt x="8" y="124"/>
                      <a:pt x="0" y="121"/>
                      <a:pt x="12" y="122"/>
                    </a:cubicBezTo>
                    <a:cubicBezTo>
                      <a:pt x="24" y="123"/>
                      <a:pt x="19" y="121"/>
                      <a:pt x="28" y="122"/>
                    </a:cubicBezTo>
                    <a:cubicBezTo>
                      <a:pt x="37" y="123"/>
                      <a:pt x="37" y="122"/>
                      <a:pt x="44" y="123"/>
                    </a:cubicBezTo>
                    <a:cubicBezTo>
                      <a:pt x="52" y="125"/>
                      <a:pt x="63" y="122"/>
                      <a:pt x="65" y="125"/>
                    </a:cubicBezTo>
                    <a:cubicBezTo>
                      <a:pt x="66" y="128"/>
                      <a:pt x="65" y="128"/>
                      <a:pt x="74" y="128"/>
                    </a:cubicBezTo>
                    <a:cubicBezTo>
                      <a:pt x="82" y="128"/>
                      <a:pt x="90" y="126"/>
                      <a:pt x="93" y="128"/>
                    </a:cubicBezTo>
                    <a:cubicBezTo>
                      <a:pt x="95" y="130"/>
                      <a:pt x="109" y="135"/>
                      <a:pt x="109" y="131"/>
                    </a:cubicBezTo>
                    <a:cubicBezTo>
                      <a:pt x="109" y="127"/>
                      <a:pt x="116" y="125"/>
                      <a:pt x="118" y="125"/>
                    </a:cubicBezTo>
                    <a:cubicBezTo>
                      <a:pt x="121" y="125"/>
                      <a:pt x="129" y="127"/>
                      <a:pt x="133" y="124"/>
                    </a:cubicBezTo>
                    <a:cubicBezTo>
                      <a:pt x="137" y="121"/>
                      <a:pt x="134" y="119"/>
                      <a:pt x="148" y="118"/>
                    </a:cubicBezTo>
                    <a:cubicBezTo>
                      <a:pt x="162" y="117"/>
                      <a:pt x="174" y="115"/>
                      <a:pt x="177" y="115"/>
                    </a:cubicBezTo>
                    <a:cubicBezTo>
                      <a:pt x="180" y="115"/>
                      <a:pt x="172" y="110"/>
                      <a:pt x="175" y="107"/>
                    </a:cubicBezTo>
                    <a:cubicBezTo>
                      <a:pt x="179" y="105"/>
                      <a:pt x="186" y="101"/>
                      <a:pt x="193" y="103"/>
                    </a:cubicBezTo>
                    <a:cubicBezTo>
                      <a:pt x="200" y="106"/>
                      <a:pt x="197" y="106"/>
                      <a:pt x="206" y="109"/>
                    </a:cubicBezTo>
                    <a:cubicBezTo>
                      <a:pt x="216" y="111"/>
                      <a:pt x="220" y="115"/>
                      <a:pt x="222" y="111"/>
                    </a:cubicBezTo>
                    <a:cubicBezTo>
                      <a:pt x="225" y="108"/>
                      <a:pt x="225" y="104"/>
                      <a:pt x="224" y="104"/>
                    </a:cubicBezTo>
                    <a:cubicBezTo>
                      <a:pt x="223" y="104"/>
                      <a:pt x="223" y="94"/>
                      <a:pt x="220" y="96"/>
                    </a:cubicBezTo>
                    <a:cubicBezTo>
                      <a:pt x="216" y="97"/>
                      <a:pt x="210" y="96"/>
                      <a:pt x="207" y="97"/>
                    </a:cubicBezTo>
                    <a:cubicBezTo>
                      <a:pt x="203" y="98"/>
                      <a:pt x="189" y="100"/>
                      <a:pt x="197" y="96"/>
                    </a:cubicBezTo>
                    <a:cubicBezTo>
                      <a:pt x="205" y="91"/>
                      <a:pt x="200" y="83"/>
                      <a:pt x="197" y="85"/>
                    </a:cubicBezTo>
                    <a:cubicBezTo>
                      <a:pt x="194" y="88"/>
                      <a:pt x="184" y="93"/>
                      <a:pt x="183" y="94"/>
                    </a:cubicBezTo>
                    <a:cubicBezTo>
                      <a:pt x="182" y="95"/>
                      <a:pt x="172" y="95"/>
                      <a:pt x="171" y="96"/>
                    </a:cubicBezTo>
                    <a:cubicBezTo>
                      <a:pt x="169" y="98"/>
                      <a:pt x="163" y="89"/>
                      <a:pt x="161" y="92"/>
                    </a:cubicBezTo>
                    <a:cubicBezTo>
                      <a:pt x="158" y="95"/>
                      <a:pt x="156" y="94"/>
                      <a:pt x="150" y="97"/>
                    </a:cubicBezTo>
                    <a:cubicBezTo>
                      <a:pt x="145" y="99"/>
                      <a:pt x="136" y="100"/>
                      <a:pt x="133" y="99"/>
                    </a:cubicBezTo>
                    <a:cubicBezTo>
                      <a:pt x="131" y="99"/>
                      <a:pt x="118" y="96"/>
                      <a:pt x="116" y="96"/>
                    </a:cubicBezTo>
                    <a:cubicBezTo>
                      <a:pt x="115" y="95"/>
                      <a:pt x="96" y="82"/>
                      <a:pt x="112" y="82"/>
                    </a:cubicBezTo>
                    <a:cubicBezTo>
                      <a:pt x="129" y="81"/>
                      <a:pt x="134" y="78"/>
                      <a:pt x="141" y="78"/>
                    </a:cubicBezTo>
                    <a:cubicBezTo>
                      <a:pt x="148" y="78"/>
                      <a:pt x="156" y="74"/>
                      <a:pt x="149" y="72"/>
                    </a:cubicBezTo>
                    <a:cubicBezTo>
                      <a:pt x="141" y="70"/>
                      <a:pt x="143" y="67"/>
                      <a:pt x="133" y="69"/>
                    </a:cubicBezTo>
                    <a:cubicBezTo>
                      <a:pt x="124" y="70"/>
                      <a:pt x="124" y="72"/>
                      <a:pt x="113" y="73"/>
                    </a:cubicBezTo>
                    <a:cubicBezTo>
                      <a:pt x="101" y="75"/>
                      <a:pt x="99" y="81"/>
                      <a:pt x="99" y="74"/>
                    </a:cubicBezTo>
                    <a:cubicBezTo>
                      <a:pt x="98" y="66"/>
                      <a:pt x="88" y="64"/>
                      <a:pt x="98" y="61"/>
                    </a:cubicBezTo>
                    <a:cubicBezTo>
                      <a:pt x="108" y="58"/>
                      <a:pt x="110" y="50"/>
                      <a:pt x="115" y="51"/>
                    </a:cubicBezTo>
                    <a:cubicBezTo>
                      <a:pt x="120" y="52"/>
                      <a:pt x="123" y="51"/>
                      <a:pt x="128" y="51"/>
                    </a:cubicBezTo>
                    <a:cubicBezTo>
                      <a:pt x="134" y="52"/>
                      <a:pt x="137" y="49"/>
                      <a:pt x="141" y="48"/>
                    </a:cubicBezTo>
                    <a:cubicBezTo>
                      <a:pt x="146" y="48"/>
                      <a:pt x="147" y="40"/>
                      <a:pt x="159" y="41"/>
                    </a:cubicBezTo>
                    <a:cubicBezTo>
                      <a:pt x="170" y="41"/>
                      <a:pt x="173" y="38"/>
                      <a:pt x="177" y="38"/>
                    </a:cubicBezTo>
                    <a:cubicBezTo>
                      <a:pt x="182" y="38"/>
                      <a:pt x="195" y="36"/>
                      <a:pt x="199" y="40"/>
                    </a:cubicBezTo>
                    <a:cubicBezTo>
                      <a:pt x="203" y="44"/>
                      <a:pt x="212" y="40"/>
                      <a:pt x="215" y="45"/>
                    </a:cubicBezTo>
                    <a:cubicBezTo>
                      <a:pt x="217" y="49"/>
                      <a:pt x="223" y="47"/>
                      <a:pt x="224" y="51"/>
                    </a:cubicBezTo>
                    <a:cubicBezTo>
                      <a:pt x="226" y="55"/>
                      <a:pt x="222" y="61"/>
                      <a:pt x="232" y="57"/>
                    </a:cubicBezTo>
                    <a:cubicBezTo>
                      <a:pt x="242" y="53"/>
                      <a:pt x="246" y="57"/>
                      <a:pt x="247" y="59"/>
                    </a:cubicBezTo>
                    <a:cubicBezTo>
                      <a:pt x="247" y="61"/>
                      <a:pt x="231" y="69"/>
                      <a:pt x="241" y="69"/>
                    </a:cubicBezTo>
                    <a:cubicBezTo>
                      <a:pt x="252" y="70"/>
                      <a:pt x="249" y="74"/>
                      <a:pt x="254" y="79"/>
                    </a:cubicBezTo>
                    <a:cubicBezTo>
                      <a:pt x="259" y="83"/>
                      <a:pt x="259" y="79"/>
                      <a:pt x="269" y="83"/>
                    </a:cubicBezTo>
                    <a:cubicBezTo>
                      <a:pt x="279" y="87"/>
                      <a:pt x="294" y="85"/>
                      <a:pt x="284" y="82"/>
                    </a:cubicBezTo>
                    <a:cubicBezTo>
                      <a:pt x="274" y="79"/>
                      <a:pt x="274" y="78"/>
                      <a:pt x="266" y="71"/>
                    </a:cubicBezTo>
                    <a:cubicBezTo>
                      <a:pt x="259" y="63"/>
                      <a:pt x="253" y="67"/>
                      <a:pt x="258" y="62"/>
                    </a:cubicBezTo>
                    <a:cubicBezTo>
                      <a:pt x="263" y="57"/>
                      <a:pt x="259" y="56"/>
                      <a:pt x="271" y="56"/>
                    </a:cubicBezTo>
                    <a:cubicBezTo>
                      <a:pt x="282" y="56"/>
                      <a:pt x="291" y="53"/>
                      <a:pt x="299" y="55"/>
                    </a:cubicBezTo>
                    <a:cubicBezTo>
                      <a:pt x="307" y="57"/>
                      <a:pt x="313" y="63"/>
                      <a:pt x="319" y="66"/>
                    </a:cubicBezTo>
                    <a:cubicBezTo>
                      <a:pt x="326" y="69"/>
                      <a:pt x="333" y="65"/>
                      <a:pt x="326" y="61"/>
                    </a:cubicBezTo>
                    <a:cubicBezTo>
                      <a:pt x="320" y="57"/>
                      <a:pt x="315" y="57"/>
                      <a:pt x="322" y="53"/>
                    </a:cubicBezTo>
                    <a:cubicBezTo>
                      <a:pt x="329" y="49"/>
                      <a:pt x="332" y="47"/>
                      <a:pt x="326" y="47"/>
                    </a:cubicBezTo>
                    <a:cubicBezTo>
                      <a:pt x="319" y="47"/>
                      <a:pt x="320" y="45"/>
                      <a:pt x="310" y="47"/>
                    </a:cubicBezTo>
                    <a:cubicBezTo>
                      <a:pt x="301" y="49"/>
                      <a:pt x="297" y="48"/>
                      <a:pt x="287" y="48"/>
                    </a:cubicBezTo>
                    <a:cubicBezTo>
                      <a:pt x="277" y="48"/>
                      <a:pt x="268" y="47"/>
                      <a:pt x="261" y="48"/>
                    </a:cubicBezTo>
                    <a:cubicBezTo>
                      <a:pt x="254" y="50"/>
                      <a:pt x="255" y="49"/>
                      <a:pt x="245" y="46"/>
                    </a:cubicBezTo>
                    <a:cubicBezTo>
                      <a:pt x="235" y="42"/>
                      <a:pt x="234" y="38"/>
                      <a:pt x="230" y="38"/>
                    </a:cubicBezTo>
                    <a:cubicBezTo>
                      <a:pt x="225" y="37"/>
                      <a:pt x="212" y="32"/>
                      <a:pt x="224" y="30"/>
                    </a:cubicBezTo>
                    <a:cubicBezTo>
                      <a:pt x="236" y="27"/>
                      <a:pt x="237" y="23"/>
                      <a:pt x="248" y="24"/>
                    </a:cubicBezTo>
                    <a:cubicBezTo>
                      <a:pt x="260" y="25"/>
                      <a:pt x="256" y="25"/>
                      <a:pt x="268" y="24"/>
                    </a:cubicBezTo>
                    <a:cubicBezTo>
                      <a:pt x="281" y="24"/>
                      <a:pt x="294" y="23"/>
                      <a:pt x="298" y="23"/>
                    </a:cubicBezTo>
                    <a:cubicBezTo>
                      <a:pt x="303" y="23"/>
                      <a:pt x="316" y="15"/>
                      <a:pt x="329" y="15"/>
                    </a:cubicBezTo>
                    <a:cubicBezTo>
                      <a:pt x="343" y="16"/>
                      <a:pt x="350" y="13"/>
                      <a:pt x="358" y="17"/>
                    </a:cubicBezTo>
                    <a:cubicBezTo>
                      <a:pt x="366" y="21"/>
                      <a:pt x="368" y="15"/>
                      <a:pt x="377" y="12"/>
                    </a:cubicBezTo>
                    <a:cubicBezTo>
                      <a:pt x="387" y="10"/>
                      <a:pt x="378" y="7"/>
                      <a:pt x="395" y="7"/>
                    </a:cubicBezTo>
                    <a:cubicBezTo>
                      <a:pt x="412" y="8"/>
                      <a:pt x="403" y="5"/>
                      <a:pt x="418" y="7"/>
                    </a:cubicBezTo>
                    <a:cubicBezTo>
                      <a:pt x="433" y="9"/>
                      <a:pt x="429" y="9"/>
                      <a:pt x="442" y="9"/>
                    </a:cubicBezTo>
                    <a:cubicBezTo>
                      <a:pt x="455" y="10"/>
                      <a:pt x="459" y="7"/>
                      <a:pt x="463" y="8"/>
                    </a:cubicBezTo>
                    <a:cubicBezTo>
                      <a:pt x="466" y="9"/>
                      <a:pt x="481" y="4"/>
                      <a:pt x="492" y="7"/>
                    </a:cubicBezTo>
                    <a:cubicBezTo>
                      <a:pt x="503" y="9"/>
                      <a:pt x="499" y="7"/>
                      <a:pt x="515" y="8"/>
                    </a:cubicBezTo>
                    <a:cubicBezTo>
                      <a:pt x="531" y="10"/>
                      <a:pt x="527" y="3"/>
                      <a:pt x="544" y="6"/>
                    </a:cubicBezTo>
                    <a:cubicBezTo>
                      <a:pt x="561" y="9"/>
                      <a:pt x="561" y="10"/>
                      <a:pt x="574" y="8"/>
                    </a:cubicBezTo>
                    <a:cubicBezTo>
                      <a:pt x="587" y="7"/>
                      <a:pt x="578" y="0"/>
                      <a:pt x="596" y="3"/>
                    </a:cubicBezTo>
                    <a:cubicBezTo>
                      <a:pt x="614" y="6"/>
                      <a:pt x="615" y="5"/>
                      <a:pt x="630" y="6"/>
                    </a:cubicBezTo>
                    <a:cubicBezTo>
                      <a:pt x="645" y="7"/>
                      <a:pt x="647" y="9"/>
                      <a:pt x="659" y="11"/>
                    </a:cubicBezTo>
                    <a:cubicBezTo>
                      <a:pt x="671" y="13"/>
                      <a:pt x="695" y="11"/>
                      <a:pt x="689" y="16"/>
                    </a:cubicBezTo>
                    <a:cubicBezTo>
                      <a:pt x="683" y="21"/>
                      <a:pt x="675" y="23"/>
                      <a:pt x="665" y="25"/>
                    </a:cubicBezTo>
                    <a:cubicBezTo>
                      <a:pt x="654" y="28"/>
                      <a:pt x="641" y="29"/>
                      <a:pt x="634" y="30"/>
                    </a:cubicBezTo>
                    <a:cubicBezTo>
                      <a:pt x="627" y="32"/>
                      <a:pt x="617" y="31"/>
                      <a:pt x="609" y="34"/>
                    </a:cubicBezTo>
                    <a:cubicBezTo>
                      <a:pt x="601" y="37"/>
                      <a:pt x="560" y="33"/>
                      <a:pt x="572" y="36"/>
                    </a:cubicBezTo>
                    <a:cubicBezTo>
                      <a:pt x="584" y="39"/>
                      <a:pt x="605" y="41"/>
                      <a:pt x="588" y="43"/>
                    </a:cubicBezTo>
                    <a:cubicBezTo>
                      <a:pt x="571" y="45"/>
                      <a:pt x="542" y="47"/>
                      <a:pt x="533" y="49"/>
                    </a:cubicBezTo>
                    <a:cubicBezTo>
                      <a:pt x="525" y="50"/>
                      <a:pt x="537" y="45"/>
                      <a:pt x="519" y="51"/>
                    </a:cubicBezTo>
                    <a:cubicBezTo>
                      <a:pt x="500" y="58"/>
                      <a:pt x="488" y="60"/>
                      <a:pt x="496" y="63"/>
                    </a:cubicBezTo>
                    <a:cubicBezTo>
                      <a:pt x="504" y="65"/>
                      <a:pt x="481" y="69"/>
                      <a:pt x="484" y="70"/>
                    </a:cubicBezTo>
                    <a:cubicBezTo>
                      <a:pt x="487" y="71"/>
                      <a:pt x="450" y="67"/>
                      <a:pt x="452" y="70"/>
                    </a:cubicBezTo>
                    <a:cubicBezTo>
                      <a:pt x="453" y="73"/>
                      <a:pt x="435" y="69"/>
                      <a:pt x="434" y="73"/>
                    </a:cubicBezTo>
                    <a:cubicBezTo>
                      <a:pt x="434" y="77"/>
                      <a:pt x="421" y="76"/>
                      <a:pt x="406" y="76"/>
                    </a:cubicBezTo>
                    <a:cubicBezTo>
                      <a:pt x="390" y="76"/>
                      <a:pt x="373" y="81"/>
                      <a:pt x="384" y="83"/>
                    </a:cubicBezTo>
                    <a:cubicBezTo>
                      <a:pt x="396" y="86"/>
                      <a:pt x="399" y="94"/>
                      <a:pt x="385" y="96"/>
                    </a:cubicBezTo>
                    <a:cubicBezTo>
                      <a:pt x="371" y="99"/>
                      <a:pt x="353" y="100"/>
                      <a:pt x="358" y="102"/>
                    </a:cubicBezTo>
                    <a:cubicBezTo>
                      <a:pt x="363" y="103"/>
                      <a:pt x="334" y="106"/>
                      <a:pt x="335" y="110"/>
                    </a:cubicBezTo>
                    <a:cubicBezTo>
                      <a:pt x="336" y="115"/>
                      <a:pt x="301" y="116"/>
                      <a:pt x="303" y="118"/>
                    </a:cubicBezTo>
                    <a:cubicBezTo>
                      <a:pt x="305" y="121"/>
                      <a:pt x="260" y="109"/>
                      <a:pt x="274" y="117"/>
                    </a:cubicBezTo>
                    <a:cubicBezTo>
                      <a:pt x="289" y="125"/>
                      <a:pt x="314" y="128"/>
                      <a:pt x="301" y="131"/>
                    </a:cubicBezTo>
                    <a:cubicBezTo>
                      <a:pt x="288" y="134"/>
                      <a:pt x="286" y="136"/>
                      <a:pt x="270" y="136"/>
                    </a:cubicBezTo>
                    <a:cubicBezTo>
                      <a:pt x="254" y="136"/>
                      <a:pt x="252" y="121"/>
                      <a:pt x="244" y="128"/>
                    </a:cubicBezTo>
                    <a:cubicBezTo>
                      <a:pt x="235" y="135"/>
                      <a:pt x="233" y="135"/>
                      <a:pt x="219" y="135"/>
                    </a:cubicBezTo>
                    <a:cubicBezTo>
                      <a:pt x="206" y="135"/>
                      <a:pt x="201" y="131"/>
                      <a:pt x="193" y="134"/>
                    </a:cubicBezTo>
                    <a:cubicBezTo>
                      <a:pt x="184" y="137"/>
                      <a:pt x="187" y="136"/>
                      <a:pt x="171" y="138"/>
                    </a:cubicBezTo>
                    <a:cubicBezTo>
                      <a:pt x="156" y="139"/>
                      <a:pt x="150" y="135"/>
                      <a:pt x="142" y="138"/>
                    </a:cubicBezTo>
                    <a:cubicBezTo>
                      <a:pt x="134" y="141"/>
                      <a:pt x="119" y="138"/>
                      <a:pt x="114" y="141"/>
                    </a:cubicBezTo>
                    <a:cubicBezTo>
                      <a:pt x="110" y="143"/>
                      <a:pt x="101" y="147"/>
                      <a:pt x="110" y="149"/>
                    </a:cubicBezTo>
                    <a:cubicBezTo>
                      <a:pt x="119" y="151"/>
                      <a:pt x="118" y="152"/>
                      <a:pt x="141" y="153"/>
                    </a:cubicBezTo>
                    <a:cubicBezTo>
                      <a:pt x="164" y="154"/>
                      <a:pt x="152" y="152"/>
                      <a:pt x="167" y="151"/>
                    </a:cubicBezTo>
                    <a:cubicBezTo>
                      <a:pt x="183" y="150"/>
                      <a:pt x="170" y="146"/>
                      <a:pt x="189" y="147"/>
                    </a:cubicBezTo>
                    <a:cubicBezTo>
                      <a:pt x="207" y="148"/>
                      <a:pt x="197" y="147"/>
                      <a:pt x="217" y="148"/>
                    </a:cubicBezTo>
                    <a:cubicBezTo>
                      <a:pt x="236" y="149"/>
                      <a:pt x="229" y="146"/>
                      <a:pt x="240" y="148"/>
                    </a:cubicBezTo>
                    <a:cubicBezTo>
                      <a:pt x="251" y="151"/>
                      <a:pt x="255" y="153"/>
                      <a:pt x="253" y="158"/>
                    </a:cubicBezTo>
                    <a:cubicBezTo>
                      <a:pt x="251" y="163"/>
                      <a:pt x="255" y="160"/>
                      <a:pt x="242" y="164"/>
                    </a:cubicBezTo>
                    <a:cubicBezTo>
                      <a:pt x="228" y="168"/>
                      <a:pt x="234" y="166"/>
                      <a:pt x="222" y="171"/>
                    </a:cubicBezTo>
                    <a:cubicBezTo>
                      <a:pt x="210" y="175"/>
                      <a:pt x="208" y="175"/>
                      <a:pt x="196" y="176"/>
                    </a:cubicBezTo>
                    <a:cubicBezTo>
                      <a:pt x="185" y="178"/>
                      <a:pt x="175" y="170"/>
                      <a:pt x="172" y="171"/>
                    </a:cubicBezTo>
                    <a:cubicBezTo>
                      <a:pt x="170" y="172"/>
                      <a:pt x="171" y="172"/>
                      <a:pt x="158" y="174"/>
                    </a:cubicBezTo>
                    <a:cubicBezTo>
                      <a:pt x="144" y="176"/>
                      <a:pt x="153" y="173"/>
                      <a:pt x="135" y="175"/>
                    </a:cubicBezTo>
                    <a:cubicBezTo>
                      <a:pt x="117" y="177"/>
                      <a:pt x="111" y="176"/>
                      <a:pt x="105" y="177"/>
                    </a:cubicBezTo>
                    <a:cubicBezTo>
                      <a:pt x="100" y="177"/>
                      <a:pt x="95" y="173"/>
                      <a:pt x="90" y="173"/>
                    </a:cubicBezTo>
                    <a:cubicBezTo>
                      <a:pt x="84" y="173"/>
                      <a:pt x="86" y="168"/>
                      <a:pt x="75" y="171"/>
                    </a:cubicBezTo>
                    <a:cubicBezTo>
                      <a:pt x="65" y="174"/>
                      <a:pt x="56" y="172"/>
                      <a:pt x="53" y="172"/>
                    </a:cubicBezTo>
                    <a:cubicBezTo>
                      <a:pt x="50" y="173"/>
                      <a:pt x="40" y="166"/>
                      <a:pt x="37" y="167"/>
                    </a:cubicBezTo>
                    <a:cubicBezTo>
                      <a:pt x="34" y="168"/>
                      <a:pt x="24" y="163"/>
                      <a:pt x="32" y="161"/>
                    </a:cubicBezTo>
                    <a:cubicBezTo>
                      <a:pt x="40" y="158"/>
                      <a:pt x="38" y="157"/>
                      <a:pt x="44" y="154"/>
                    </a:cubicBezTo>
                    <a:cubicBezTo>
                      <a:pt x="50" y="150"/>
                      <a:pt x="51" y="150"/>
                      <a:pt x="54" y="145"/>
                    </a:cubicBezTo>
                    <a:cubicBezTo>
                      <a:pt x="57" y="141"/>
                      <a:pt x="60" y="134"/>
                      <a:pt x="53" y="134"/>
                    </a:cubicBezTo>
                    <a:cubicBezTo>
                      <a:pt x="45" y="134"/>
                      <a:pt x="45" y="135"/>
                      <a:pt x="40" y="136"/>
                    </a:cubicBezTo>
                    <a:cubicBezTo>
                      <a:pt x="36" y="137"/>
                      <a:pt x="33" y="136"/>
                      <a:pt x="28" y="138"/>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6" name="Freeform 1001">
                <a:extLst>
                  <a:ext uri="{FF2B5EF4-FFF2-40B4-BE49-F238E27FC236}">
                    <a16:creationId xmlns:a16="http://schemas.microsoft.com/office/drawing/2014/main" id="{5620B8FE-FF46-88F0-4780-9451C7C40F4E}"/>
                  </a:ext>
                </a:extLst>
              </p:cNvPr>
              <p:cNvSpPr>
                <a:spLocks/>
              </p:cNvSpPr>
              <p:nvPr/>
            </p:nvSpPr>
            <p:spPr bwMode="auto">
              <a:xfrm>
                <a:off x="1558" y="960"/>
                <a:ext cx="92" cy="44"/>
              </a:xfrm>
              <a:custGeom>
                <a:avLst/>
                <a:gdLst>
                  <a:gd name="T0" fmla="*/ 60 w 153"/>
                  <a:gd name="T1" fmla="*/ 16 h 73"/>
                  <a:gd name="T2" fmla="*/ 49 w 153"/>
                  <a:gd name="T3" fmla="*/ 27 h 73"/>
                  <a:gd name="T4" fmla="*/ 43 w 153"/>
                  <a:gd name="T5" fmla="*/ 35 h 73"/>
                  <a:gd name="T6" fmla="*/ 37 w 153"/>
                  <a:gd name="T7" fmla="*/ 43 h 73"/>
                  <a:gd name="T8" fmla="*/ 24 w 153"/>
                  <a:gd name="T9" fmla="*/ 48 h 73"/>
                  <a:gd name="T10" fmla="*/ 8 w 153"/>
                  <a:gd name="T11" fmla="*/ 52 h 73"/>
                  <a:gd name="T12" fmla="*/ 13 w 153"/>
                  <a:gd name="T13" fmla="*/ 60 h 73"/>
                  <a:gd name="T14" fmla="*/ 33 w 153"/>
                  <a:gd name="T15" fmla="*/ 57 h 73"/>
                  <a:gd name="T16" fmla="*/ 36 w 153"/>
                  <a:gd name="T17" fmla="*/ 58 h 73"/>
                  <a:gd name="T18" fmla="*/ 31 w 153"/>
                  <a:gd name="T19" fmla="*/ 69 h 73"/>
                  <a:gd name="T20" fmla="*/ 54 w 153"/>
                  <a:gd name="T21" fmla="*/ 67 h 73"/>
                  <a:gd name="T22" fmla="*/ 66 w 153"/>
                  <a:gd name="T23" fmla="*/ 59 h 73"/>
                  <a:gd name="T24" fmla="*/ 86 w 153"/>
                  <a:gd name="T25" fmla="*/ 46 h 73"/>
                  <a:gd name="T26" fmla="*/ 99 w 153"/>
                  <a:gd name="T27" fmla="*/ 46 h 73"/>
                  <a:gd name="T28" fmla="*/ 106 w 153"/>
                  <a:gd name="T29" fmla="*/ 54 h 73"/>
                  <a:gd name="T30" fmla="*/ 121 w 153"/>
                  <a:gd name="T31" fmla="*/ 59 h 73"/>
                  <a:gd name="T32" fmla="*/ 135 w 153"/>
                  <a:gd name="T33" fmla="*/ 58 h 73"/>
                  <a:gd name="T34" fmla="*/ 144 w 153"/>
                  <a:gd name="T35" fmla="*/ 48 h 73"/>
                  <a:gd name="T36" fmla="*/ 123 w 153"/>
                  <a:gd name="T37" fmla="*/ 44 h 73"/>
                  <a:gd name="T38" fmla="*/ 127 w 153"/>
                  <a:gd name="T39" fmla="*/ 32 h 73"/>
                  <a:gd name="T40" fmla="*/ 111 w 153"/>
                  <a:gd name="T41" fmla="*/ 27 h 73"/>
                  <a:gd name="T42" fmla="*/ 100 w 153"/>
                  <a:gd name="T43" fmla="*/ 19 h 73"/>
                  <a:gd name="T44" fmla="*/ 89 w 153"/>
                  <a:gd name="T45" fmla="*/ 13 h 73"/>
                  <a:gd name="T46" fmla="*/ 77 w 153"/>
                  <a:gd name="T47" fmla="*/ 2 h 73"/>
                  <a:gd name="T48" fmla="*/ 65 w 153"/>
                  <a:gd name="T49" fmla="*/ 11 h 73"/>
                  <a:gd name="T50" fmla="*/ 60 w 153"/>
                  <a:gd name="T51"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 h="73">
                    <a:moveTo>
                      <a:pt x="60" y="16"/>
                    </a:moveTo>
                    <a:cubicBezTo>
                      <a:pt x="54" y="22"/>
                      <a:pt x="49" y="20"/>
                      <a:pt x="49" y="27"/>
                    </a:cubicBezTo>
                    <a:cubicBezTo>
                      <a:pt x="48" y="34"/>
                      <a:pt x="45" y="30"/>
                      <a:pt x="43" y="35"/>
                    </a:cubicBezTo>
                    <a:cubicBezTo>
                      <a:pt x="41" y="40"/>
                      <a:pt x="43" y="40"/>
                      <a:pt x="37" y="43"/>
                    </a:cubicBezTo>
                    <a:cubicBezTo>
                      <a:pt x="31" y="46"/>
                      <a:pt x="29" y="45"/>
                      <a:pt x="24" y="48"/>
                    </a:cubicBezTo>
                    <a:cubicBezTo>
                      <a:pt x="19" y="50"/>
                      <a:pt x="8" y="47"/>
                      <a:pt x="8" y="52"/>
                    </a:cubicBezTo>
                    <a:cubicBezTo>
                      <a:pt x="8" y="57"/>
                      <a:pt x="0" y="64"/>
                      <a:pt x="13" y="60"/>
                    </a:cubicBezTo>
                    <a:cubicBezTo>
                      <a:pt x="26" y="57"/>
                      <a:pt x="29" y="55"/>
                      <a:pt x="33" y="57"/>
                    </a:cubicBezTo>
                    <a:cubicBezTo>
                      <a:pt x="36" y="58"/>
                      <a:pt x="37" y="54"/>
                      <a:pt x="36" y="58"/>
                    </a:cubicBezTo>
                    <a:cubicBezTo>
                      <a:pt x="35" y="62"/>
                      <a:pt x="15" y="66"/>
                      <a:pt x="31" y="69"/>
                    </a:cubicBezTo>
                    <a:cubicBezTo>
                      <a:pt x="48" y="72"/>
                      <a:pt x="47" y="73"/>
                      <a:pt x="54" y="67"/>
                    </a:cubicBezTo>
                    <a:cubicBezTo>
                      <a:pt x="62" y="61"/>
                      <a:pt x="50" y="67"/>
                      <a:pt x="66" y="59"/>
                    </a:cubicBezTo>
                    <a:cubicBezTo>
                      <a:pt x="82" y="51"/>
                      <a:pt x="80" y="46"/>
                      <a:pt x="86" y="46"/>
                    </a:cubicBezTo>
                    <a:cubicBezTo>
                      <a:pt x="92" y="46"/>
                      <a:pt x="95" y="41"/>
                      <a:pt x="99" y="46"/>
                    </a:cubicBezTo>
                    <a:cubicBezTo>
                      <a:pt x="104" y="52"/>
                      <a:pt x="99" y="50"/>
                      <a:pt x="106" y="54"/>
                    </a:cubicBezTo>
                    <a:cubicBezTo>
                      <a:pt x="112" y="58"/>
                      <a:pt x="111" y="59"/>
                      <a:pt x="121" y="59"/>
                    </a:cubicBezTo>
                    <a:cubicBezTo>
                      <a:pt x="130" y="59"/>
                      <a:pt x="116" y="60"/>
                      <a:pt x="135" y="58"/>
                    </a:cubicBezTo>
                    <a:cubicBezTo>
                      <a:pt x="153" y="56"/>
                      <a:pt x="153" y="48"/>
                      <a:pt x="144" y="48"/>
                    </a:cubicBezTo>
                    <a:cubicBezTo>
                      <a:pt x="134" y="48"/>
                      <a:pt x="121" y="52"/>
                      <a:pt x="123" y="44"/>
                    </a:cubicBezTo>
                    <a:cubicBezTo>
                      <a:pt x="126" y="36"/>
                      <a:pt x="139" y="37"/>
                      <a:pt x="127" y="32"/>
                    </a:cubicBezTo>
                    <a:cubicBezTo>
                      <a:pt x="114" y="28"/>
                      <a:pt x="113" y="28"/>
                      <a:pt x="111" y="27"/>
                    </a:cubicBezTo>
                    <a:cubicBezTo>
                      <a:pt x="108" y="27"/>
                      <a:pt x="102" y="19"/>
                      <a:pt x="100" y="19"/>
                    </a:cubicBezTo>
                    <a:cubicBezTo>
                      <a:pt x="97" y="19"/>
                      <a:pt x="90" y="12"/>
                      <a:pt x="89" y="13"/>
                    </a:cubicBezTo>
                    <a:cubicBezTo>
                      <a:pt x="87" y="13"/>
                      <a:pt x="82" y="0"/>
                      <a:pt x="77" y="2"/>
                    </a:cubicBezTo>
                    <a:cubicBezTo>
                      <a:pt x="71" y="5"/>
                      <a:pt x="66" y="8"/>
                      <a:pt x="65" y="11"/>
                    </a:cubicBezTo>
                    <a:cubicBezTo>
                      <a:pt x="65" y="13"/>
                      <a:pt x="60" y="10"/>
                      <a:pt x="60" y="1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7" name="Freeform 1002">
                <a:extLst>
                  <a:ext uri="{FF2B5EF4-FFF2-40B4-BE49-F238E27FC236}">
                    <a16:creationId xmlns:a16="http://schemas.microsoft.com/office/drawing/2014/main" id="{331CDD6E-D1CF-AFC7-FDC0-570AE51AB0AB}"/>
                  </a:ext>
                </a:extLst>
              </p:cNvPr>
              <p:cNvSpPr>
                <a:spLocks/>
              </p:cNvSpPr>
              <p:nvPr/>
            </p:nvSpPr>
            <p:spPr bwMode="auto">
              <a:xfrm>
                <a:off x="1583" y="1003"/>
                <a:ext cx="35" cy="17"/>
              </a:xfrm>
              <a:custGeom>
                <a:avLst/>
                <a:gdLst>
                  <a:gd name="T0" fmla="*/ 23 w 58"/>
                  <a:gd name="T1" fmla="*/ 6 h 28"/>
                  <a:gd name="T2" fmla="*/ 11 w 58"/>
                  <a:gd name="T3" fmla="*/ 17 h 28"/>
                  <a:gd name="T4" fmla="*/ 13 w 58"/>
                  <a:gd name="T5" fmla="*/ 23 h 28"/>
                  <a:gd name="T6" fmla="*/ 29 w 58"/>
                  <a:gd name="T7" fmla="*/ 23 h 28"/>
                  <a:gd name="T8" fmla="*/ 43 w 58"/>
                  <a:gd name="T9" fmla="*/ 14 h 28"/>
                  <a:gd name="T10" fmla="*/ 56 w 58"/>
                  <a:gd name="T11" fmla="*/ 6 h 28"/>
                  <a:gd name="T12" fmla="*/ 52 w 58"/>
                  <a:gd name="T13" fmla="*/ 3 h 28"/>
                  <a:gd name="T14" fmla="*/ 37 w 58"/>
                  <a:gd name="T15" fmla="*/ 3 h 28"/>
                  <a:gd name="T16" fmla="*/ 23 w 58"/>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28">
                    <a:moveTo>
                      <a:pt x="23" y="6"/>
                    </a:moveTo>
                    <a:cubicBezTo>
                      <a:pt x="18" y="9"/>
                      <a:pt x="13" y="15"/>
                      <a:pt x="11" y="17"/>
                    </a:cubicBezTo>
                    <a:cubicBezTo>
                      <a:pt x="10" y="18"/>
                      <a:pt x="0" y="22"/>
                      <a:pt x="13" y="23"/>
                    </a:cubicBezTo>
                    <a:cubicBezTo>
                      <a:pt x="26" y="23"/>
                      <a:pt x="19" y="28"/>
                      <a:pt x="29" y="23"/>
                    </a:cubicBezTo>
                    <a:cubicBezTo>
                      <a:pt x="39" y="17"/>
                      <a:pt x="33" y="19"/>
                      <a:pt x="43" y="14"/>
                    </a:cubicBezTo>
                    <a:cubicBezTo>
                      <a:pt x="52" y="9"/>
                      <a:pt x="55" y="7"/>
                      <a:pt x="56" y="6"/>
                    </a:cubicBezTo>
                    <a:cubicBezTo>
                      <a:pt x="57" y="4"/>
                      <a:pt x="58" y="3"/>
                      <a:pt x="52" y="3"/>
                    </a:cubicBezTo>
                    <a:cubicBezTo>
                      <a:pt x="47" y="3"/>
                      <a:pt x="40" y="0"/>
                      <a:pt x="37" y="3"/>
                    </a:cubicBezTo>
                    <a:cubicBezTo>
                      <a:pt x="34" y="6"/>
                      <a:pt x="22" y="2"/>
                      <a:pt x="23" y="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8" name="Freeform 1003">
                <a:extLst>
                  <a:ext uri="{FF2B5EF4-FFF2-40B4-BE49-F238E27FC236}">
                    <a16:creationId xmlns:a16="http://schemas.microsoft.com/office/drawing/2014/main" id="{EA627EBB-8CC6-701D-AB11-EC04054783DB}"/>
                  </a:ext>
                </a:extLst>
              </p:cNvPr>
              <p:cNvSpPr>
                <a:spLocks/>
              </p:cNvSpPr>
              <p:nvPr/>
            </p:nvSpPr>
            <p:spPr bwMode="auto">
              <a:xfrm>
                <a:off x="1623" y="1010"/>
                <a:ext cx="17" cy="18"/>
              </a:xfrm>
              <a:custGeom>
                <a:avLst/>
                <a:gdLst>
                  <a:gd name="T0" fmla="*/ 22 w 29"/>
                  <a:gd name="T1" fmla="*/ 6 h 30"/>
                  <a:gd name="T2" fmla="*/ 6 w 29"/>
                  <a:gd name="T3" fmla="*/ 11 h 30"/>
                  <a:gd name="T4" fmla="*/ 4 w 29"/>
                  <a:gd name="T5" fmla="*/ 18 h 30"/>
                  <a:gd name="T6" fmla="*/ 9 w 29"/>
                  <a:gd name="T7" fmla="*/ 26 h 30"/>
                  <a:gd name="T8" fmla="*/ 19 w 29"/>
                  <a:gd name="T9" fmla="*/ 24 h 30"/>
                  <a:gd name="T10" fmla="*/ 26 w 29"/>
                  <a:gd name="T11" fmla="*/ 14 h 30"/>
                  <a:gd name="T12" fmla="*/ 29 w 29"/>
                  <a:gd name="T13" fmla="*/ 6 h 30"/>
                  <a:gd name="T14" fmla="*/ 22 w 29"/>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2" y="6"/>
                    </a:moveTo>
                    <a:cubicBezTo>
                      <a:pt x="18" y="9"/>
                      <a:pt x="8" y="8"/>
                      <a:pt x="6" y="11"/>
                    </a:cubicBezTo>
                    <a:cubicBezTo>
                      <a:pt x="4" y="14"/>
                      <a:pt x="0" y="11"/>
                      <a:pt x="4" y="18"/>
                    </a:cubicBezTo>
                    <a:cubicBezTo>
                      <a:pt x="7" y="24"/>
                      <a:pt x="2" y="26"/>
                      <a:pt x="9" y="26"/>
                    </a:cubicBezTo>
                    <a:cubicBezTo>
                      <a:pt x="16" y="27"/>
                      <a:pt x="14" y="30"/>
                      <a:pt x="19" y="24"/>
                    </a:cubicBezTo>
                    <a:cubicBezTo>
                      <a:pt x="25" y="17"/>
                      <a:pt x="23" y="19"/>
                      <a:pt x="26" y="14"/>
                    </a:cubicBezTo>
                    <a:cubicBezTo>
                      <a:pt x="29" y="10"/>
                      <a:pt x="29" y="9"/>
                      <a:pt x="29" y="6"/>
                    </a:cubicBezTo>
                    <a:cubicBezTo>
                      <a:pt x="29" y="4"/>
                      <a:pt x="21" y="0"/>
                      <a:pt x="22" y="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9" name="Freeform 1004">
                <a:extLst>
                  <a:ext uri="{FF2B5EF4-FFF2-40B4-BE49-F238E27FC236}">
                    <a16:creationId xmlns:a16="http://schemas.microsoft.com/office/drawing/2014/main" id="{A7CF525C-CB66-F29E-8901-74E4EF0FF97C}"/>
                  </a:ext>
                </a:extLst>
              </p:cNvPr>
              <p:cNvSpPr>
                <a:spLocks/>
              </p:cNvSpPr>
              <p:nvPr/>
            </p:nvSpPr>
            <p:spPr bwMode="auto">
              <a:xfrm>
                <a:off x="1657" y="993"/>
                <a:ext cx="17" cy="13"/>
              </a:xfrm>
              <a:custGeom>
                <a:avLst/>
                <a:gdLst>
                  <a:gd name="T0" fmla="*/ 5 w 28"/>
                  <a:gd name="T1" fmla="*/ 6 h 21"/>
                  <a:gd name="T2" fmla="*/ 10 w 28"/>
                  <a:gd name="T3" fmla="*/ 15 h 21"/>
                  <a:gd name="T4" fmla="*/ 24 w 28"/>
                  <a:gd name="T5" fmla="*/ 15 h 21"/>
                  <a:gd name="T6" fmla="*/ 22 w 28"/>
                  <a:gd name="T7" fmla="*/ 6 h 21"/>
                  <a:gd name="T8" fmla="*/ 10 w 28"/>
                  <a:gd name="T9" fmla="*/ 2 h 21"/>
                  <a:gd name="T10" fmla="*/ 5 w 28"/>
                  <a:gd name="T11" fmla="*/ 6 h 21"/>
                </a:gdLst>
                <a:ahLst/>
                <a:cxnLst>
                  <a:cxn ang="0">
                    <a:pos x="T0" y="T1"/>
                  </a:cxn>
                  <a:cxn ang="0">
                    <a:pos x="T2" y="T3"/>
                  </a:cxn>
                  <a:cxn ang="0">
                    <a:pos x="T4" y="T5"/>
                  </a:cxn>
                  <a:cxn ang="0">
                    <a:pos x="T6" y="T7"/>
                  </a:cxn>
                  <a:cxn ang="0">
                    <a:pos x="T8" y="T9"/>
                  </a:cxn>
                  <a:cxn ang="0">
                    <a:pos x="T10" y="T11"/>
                  </a:cxn>
                </a:cxnLst>
                <a:rect l="0" t="0" r="r" b="b"/>
                <a:pathLst>
                  <a:path w="28" h="21">
                    <a:moveTo>
                      <a:pt x="5" y="6"/>
                    </a:moveTo>
                    <a:cubicBezTo>
                      <a:pt x="5" y="11"/>
                      <a:pt x="0" y="13"/>
                      <a:pt x="10" y="15"/>
                    </a:cubicBezTo>
                    <a:cubicBezTo>
                      <a:pt x="21" y="18"/>
                      <a:pt x="23" y="21"/>
                      <a:pt x="24" y="15"/>
                    </a:cubicBezTo>
                    <a:cubicBezTo>
                      <a:pt x="26" y="9"/>
                      <a:pt x="28" y="9"/>
                      <a:pt x="22" y="6"/>
                    </a:cubicBezTo>
                    <a:cubicBezTo>
                      <a:pt x="17" y="3"/>
                      <a:pt x="14" y="0"/>
                      <a:pt x="10" y="2"/>
                    </a:cubicBezTo>
                    <a:cubicBezTo>
                      <a:pt x="7" y="4"/>
                      <a:pt x="3" y="4"/>
                      <a:pt x="5" y="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0" name="Freeform 1005">
                <a:extLst>
                  <a:ext uri="{FF2B5EF4-FFF2-40B4-BE49-F238E27FC236}">
                    <a16:creationId xmlns:a16="http://schemas.microsoft.com/office/drawing/2014/main" id="{91999DC5-C522-496C-4114-9C4211268D7F}"/>
                  </a:ext>
                </a:extLst>
              </p:cNvPr>
              <p:cNvSpPr>
                <a:spLocks/>
              </p:cNvSpPr>
              <p:nvPr/>
            </p:nvSpPr>
            <p:spPr bwMode="auto">
              <a:xfrm>
                <a:off x="1676" y="992"/>
                <a:ext cx="10" cy="9"/>
              </a:xfrm>
              <a:custGeom>
                <a:avLst/>
                <a:gdLst>
                  <a:gd name="T0" fmla="*/ 1 w 17"/>
                  <a:gd name="T1" fmla="*/ 4 h 14"/>
                  <a:gd name="T2" fmla="*/ 7 w 17"/>
                  <a:gd name="T3" fmla="*/ 10 h 14"/>
                  <a:gd name="T4" fmla="*/ 15 w 17"/>
                  <a:gd name="T5" fmla="*/ 10 h 14"/>
                  <a:gd name="T6" fmla="*/ 12 w 17"/>
                  <a:gd name="T7" fmla="*/ 4 h 14"/>
                  <a:gd name="T8" fmla="*/ 1 w 17"/>
                  <a:gd name="T9" fmla="*/ 0 h 14"/>
                  <a:gd name="T10" fmla="*/ 1 w 17"/>
                  <a:gd name="T11" fmla="*/ 4 h 14"/>
                </a:gdLst>
                <a:ahLst/>
                <a:cxnLst>
                  <a:cxn ang="0">
                    <a:pos x="T0" y="T1"/>
                  </a:cxn>
                  <a:cxn ang="0">
                    <a:pos x="T2" y="T3"/>
                  </a:cxn>
                  <a:cxn ang="0">
                    <a:pos x="T4" y="T5"/>
                  </a:cxn>
                  <a:cxn ang="0">
                    <a:pos x="T6" y="T7"/>
                  </a:cxn>
                  <a:cxn ang="0">
                    <a:pos x="T8" y="T9"/>
                  </a:cxn>
                  <a:cxn ang="0">
                    <a:pos x="T10" y="T11"/>
                  </a:cxn>
                </a:cxnLst>
                <a:rect l="0" t="0" r="r" b="b"/>
                <a:pathLst>
                  <a:path w="17" h="14">
                    <a:moveTo>
                      <a:pt x="1" y="4"/>
                    </a:moveTo>
                    <a:cubicBezTo>
                      <a:pt x="2" y="7"/>
                      <a:pt x="1" y="10"/>
                      <a:pt x="7" y="10"/>
                    </a:cubicBezTo>
                    <a:cubicBezTo>
                      <a:pt x="13" y="11"/>
                      <a:pt x="15" y="14"/>
                      <a:pt x="15" y="10"/>
                    </a:cubicBezTo>
                    <a:cubicBezTo>
                      <a:pt x="15" y="7"/>
                      <a:pt x="17" y="6"/>
                      <a:pt x="12" y="4"/>
                    </a:cubicBezTo>
                    <a:cubicBezTo>
                      <a:pt x="7" y="1"/>
                      <a:pt x="1" y="0"/>
                      <a:pt x="1" y="0"/>
                    </a:cubicBezTo>
                    <a:cubicBezTo>
                      <a:pt x="1" y="0"/>
                      <a:pt x="0" y="1"/>
                      <a:pt x="1" y="4"/>
                    </a:cubicBezTo>
                    <a:close/>
                  </a:path>
                </a:pathLst>
              </a:custGeom>
              <a:no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1" name="Freeform 1006">
                <a:extLst>
                  <a:ext uri="{FF2B5EF4-FFF2-40B4-BE49-F238E27FC236}">
                    <a16:creationId xmlns:a16="http://schemas.microsoft.com/office/drawing/2014/main" id="{3CC13FC7-1AE6-5298-7BB6-A477E2726073}"/>
                  </a:ext>
                </a:extLst>
              </p:cNvPr>
              <p:cNvSpPr>
                <a:spLocks/>
              </p:cNvSpPr>
              <p:nvPr/>
            </p:nvSpPr>
            <p:spPr bwMode="auto">
              <a:xfrm>
                <a:off x="1716" y="926"/>
                <a:ext cx="36" cy="18"/>
              </a:xfrm>
              <a:custGeom>
                <a:avLst/>
                <a:gdLst>
                  <a:gd name="T0" fmla="*/ 28 w 59"/>
                  <a:gd name="T1" fmla="*/ 3 h 30"/>
                  <a:gd name="T2" fmla="*/ 9 w 59"/>
                  <a:gd name="T3" fmla="*/ 12 h 30"/>
                  <a:gd name="T4" fmla="*/ 3 w 59"/>
                  <a:gd name="T5" fmla="*/ 19 h 30"/>
                  <a:gd name="T6" fmla="*/ 12 w 59"/>
                  <a:gd name="T7" fmla="*/ 29 h 30"/>
                  <a:gd name="T8" fmla="*/ 30 w 59"/>
                  <a:gd name="T9" fmla="*/ 26 h 30"/>
                  <a:gd name="T10" fmla="*/ 42 w 59"/>
                  <a:gd name="T11" fmla="*/ 20 h 30"/>
                  <a:gd name="T12" fmla="*/ 52 w 59"/>
                  <a:gd name="T13" fmla="*/ 12 h 30"/>
                  <a:gd name="T14" fmla="*/ 54 w 59"/>
                  <a:gd name="T15" fmla="*/ 3 h 30"/>
                  <a:gd name="T16" fmla="*/ 40 w 59"/>
                  <a:gd name="T17" fmla="*/ 1 h 30"/>
                  <a:gd name="T18" fmla="*/ 29 w 59"/>
                  <a:gd name="T19" fmla="*/ 3 h 30"/>
                  <a:gd name="T20" fmla="*/ 28 w 59"/>
                  <a:gd name="T21"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30">
                    <a:moveTo>
                      <a:pt x="28" y="3"/>
                    </a:moveTo>
                    <a:cubicBezTo>
                      <a:pt x="17" y="7"/>
                      <a:pt x="14" y="8"/>
                      <a:pt x="9" y="12"/>
                    </a:cubicBezTo>
                    <a:cubicBezTo>
                      <a:pt x="5" y="15"/>
                      <a:pt x="0" y="11"/>
                      <a:pt x="3" y="19"/>
                    </a:cubicBezTo>
                    <a:cubicBezTo>
                      <a:pt x="6" y="27"/>
                      <a:pt x="4" y="30"/>
                      <a:pt x="12" y="29"/>
                    </a:cubicBezTo>
                    <a:cubicBezTo>
                      <a:pt x="19" y="29"/>
                      <a:pt x="22" y="28"/>
                      <a:pt x="30" y="26"/>
                    </a:cubicBezTo>
                    <a:cubicBezTo>
                      <a:pt x="37" y="23"/>
                      <a:pt x="37" y="25"/>
                      <a:pt x="42" y="20"/>
                    </a:cubicBezTo>
                    <a:cubicBezTo>
                      <a:pt x="48" y="16"/>
                      <a:pt x="49" y="15"/>
                      <a:pt x="52" y="12"/>
                    </a:cubicBezTo>
                    <a:cubicBezTo>
                      <a:pt x="56" y="8"/>
                      <a:pt x="59" y="4"/>
                      <a:pt x="54" y="3"/>
                    </a:cubicBezTo>
                    <a:cubicBezTo>
                      <a:pt x="48" y="2"/>
                      <a:pt x="47" y="0"/>
                      <a:pt x="40" y="1"/>
                    </a:cubicBezTo>
                    <a:cubicBezTo>
                      <a:pt x="33" y="3"/>
                      <a:pt x="29" y="3"/>
                      <a:pt x="29" y="3"/>
                    </a:cubicBezTo>
                    <a:lnTo>
                      <a:pt x="28" y="3"/>
                    </a:ln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2" name="Freeform 1007">
                <a:extLst>
                  <a:ext uri="{FF2B5EF4-FFF2-40B4-BE49-F238E27FC236}">
                    <a16:creationId xmlns:a16="http://schemas.microsoft.com/office/drawing/2014/main" id="{5C07ADA6-CA12-BDF7-DF49-679ACE512728}"/>
                  </a:ext>
                </a:extLst>
              </p:cNvPr>
              <p:cNvSpPr>
                <a:spLocks/>
              </p:cNvSpPr>
              <p:nvPr/>
            </p:nvSpPr>
            <p:spPr bwMode="auto">
              <a:xfrm>
                <a:off x="1568" y="1102"/>
                <a:ext cx="26" cy="16"/>
              </a:xfrm>
              <a:custGeom>
                <a:avLst/>
                <a:gdLst>
                  <a:gd name="T0" fmla="*/ 18 w 44"/>
                  <a:gd name="T1" fmla="*/ 4 h 26"/>
                  <a:gd name="T2" fmla="*/ 6 w 44"/>
                  <a:gd name="T3" fmla="*/ 9 h 26"/>
                  <a:gd name="T4" fmla="*/ 2 w 44"/>
                  <a:gd name="T5" fmla="*/ 18 h 26"/>
                  <a:gd name="T6" fmla="*/ 4 w 44"/>
                  <a:gd name="T7" fmla="*/ 23 h 26"/>
                  <a:gd name="T8" fmla="*/ 10 w 44"/>
                  <a:gd name="T9" fmla="*/ 20 h 26"/>
                  <a:gd name="T10" fmla="*/ 18 w 44"/>
                  <a:gd name="T11" fmla="*/ 22 h 26"/>
                  <a:gd name="T12" fmla="*/ 25 w 44"/>
                  <a:gd name="T13" fmla="*/ 19 h 26"/>
                  <a:gd name="T14" fmla="*/ 30 w 44"/>
                  <a:gd name="T15" fmla="*/ 12 h 26"/>
                  <a:gd name="T16" fmla="*/ 36 w 44"/>
                  <a:gd name="T17" fmla="*/ 6 h 26"/>
                  <a:gd name="T18" fmla="*/ 23 w 44"/>
                  <a:gd name="T19" fmla="*/ 1 h 26"/>
                  <a:gd name="T20" fmla="*/ 18 w 44"/>
                  <a:gd name="T2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6">
                    <a:moveTo>
                      <a:pt x="18" y="4"/>
                    </a:moveTo>
                    <a:cubicBezTo>
                      <a:pt x="12" y="7"/>
                      <a:pt x="8" y="5"/>
                      <a:pt x="6" y="9"/>
                    </a:cubicBezTo>
                    <a:cubicBezTo>
                      <a:pt x="4" y="14"/>
                      <a:pt x="2" y="16"/>
                      <a:pt x="2" y="18"/>
                    </a:cubicBezTo>
                    <a:cubicBezTo>
                      <a:pt x="1" y="20"/>
                      <a:pt x="0" y="26"/>
                      <a:pt x="4" y="23"/>
                    </a:cubicBezTo>
                    <a:cubicBezTo>
                      <a:pt x="7" y="21"/>
                      <a:pt x="6" y="20"/>
                      <a:pt x="10" y="20"/>
                    </a:cubicBezTo>
                    <a:cubicBezTo>
                      <a:pt x="15" y="21"/>
                      <a:pt x="15" y="20"/>
                      <a:pt x="18" y="22"/>
                    </a:cubicBezTo>
                    <a:cubicBezTo>
                      <a:pt x="21" y="23"/>
                      <a:pt x="24" y="23"/>
                      <a:pt x="25" y="19"/>
                    </a:cubicBezTo>
                    <a:cubicBezTo>
                      <a:pt x="26" y="14"/>
                      <a:pt x="27" y="14"/>
                      <a:pt x="30" y="12"/>
                    </a:cubicBezTo>
                    <a:cubicBezTo>
                      <a:pt x="33" y="10"/>
                      <a:pt x="44" y="6"/>
                      <a:pt x="36" y="6"/>
                    </a:cubicBezTo>
                    <a:cubicBezTo>
                      <a:pt x="28" y="5"/>
                      <a:pt x="27" y="1"/>
                      <a:pt x="23" y="1"/>
                    </a:cubicBezTo>
                    <a:cubicBezTo>
                      <a:pt x="19" y="0"/>
                      <a:pt x="25" y="3"/>
                      <a:pt x="18" y="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3" name="Freeform 1008">
                <a:extLst>
                  <a:ext uri="{FF2B5EF4-FFF2-40B4-BE49-F238E27FC236}">
                    <a16:creationId xmlns:a16="http://schemas.microsoft.com/office/drawing/2014/main" id="{1FE26C2E-63F2-D1F8-18B9-428FFD26C883}"/>
                  </a:ext>
                </a:extLst>
              </p:cNvPr>
              <p:cNvSpPr>
                <a:spLocks/>
              </p:cNvSpPr>
              <p:nvPr/>
            </p:nvSpPr>
            <p:spPr bwMode="auto">
              <a:xfrm>
                <a:off x="1696" y="798"/>
                <a:ext cx="23" cy="11"/>
              </a:xfrm>
              <a:custGeom>
                <a:avLst/>
                <a:gdLst>
                  <a:gd name="T0" fmla="*/ 18 w 39"/>
                  <a:gd name="T1" fmla="*/ 4 h 17"/>
                  <a:gd name="T2" fmla="*/ 11 w 39"/>
                  <a:gd name="T3" fmla="*/ 10 h 17"/>
                  <a:gd name="T4" fmla="*/ 9 w 39"/>
                  <a:gd name="T5" fmla="*/ 15 h 17"/>
                  <a:gd name="T6" fmla="*/ 24 w 39"/>
                  <a:gd name="T7" fmla="*/ 11 h 17"/>
                  <a:gd name="T8" fmla="*/ 35 w 39"/>
                  <a:gd name="T9" fmla="*/ 6 h 17"/>
                  <a:gd name="T10" fmla="*/ 18 w 39"/>
                  <a:gd name="T11" fmla="*/ 4 h 17"/>
                </a:gdLst>
                <a:ahLst/>
                <a:cxnLst>
                  <a:cxn ang="0">
                    <a:pos x="T0" y="T1"/>
                  </a:cxn>
                  <a:cxn ang="0">
                    <a:pos x="T2" y="T3"/>
                  </a:cxn>
                  <a:cxn ang="0">
                    <a:pos x="T4" y="T5"/>
                  </a:cxn>
                  <a:cxn ang="0">
                    <a:pos x="T6" y="T7"/>
                  </a:cxn>
                  <a:cxn ang="0">
                    <a:pos x="T8" y="T9"/>
                  </a:cxn>
                  <a:cxn ang="0">
                    <a:pos x="T10" y="T11"/>
                  </a:cxn>
                </a:cxnLst>
                <a:rect l="0" t="0" r="r" b="b"/>
                <a:pathLst>
                  <a:path w="39" h="17">
                    <a:moveTo>
                      <a:pt x="18" y="4"/>
                    </a:moveTo>
                    <a:cubicBezTo>
                      <a:pt x="15" y="5"/>
                      <a:pt x="12" y="8"/>
                      <a:pt x="11" y="10"/>
                    </a:cubicBezTo>
                    <a:cubicBezTo>
                      <a:pt x="10" y="11"/>
                      <a:pt x="0" y="13"/>
                      <a:pt x="9" y="15"/>
                    </a:cubicBezTo>
                    <a:cubicBezTo>
                      <a:pt x="18" y="17"/>
                      <a:pt x="17" y="11"/>
                      <a:pt x="24" y="11"/>
                    </a:cubicBezTo>
                    <a:cubicBezTo>
                      <a:pt x="30" y="11"/>
                      <a:pt x="39" y="9"/>
                      <a:pt x="35" y="6"/>
                    </a:cubicBezTo>
                    <a:cubicBezTo>
                      <a:pt x="30" y="3"/>
                      <a:pt x="19" y="0"/>
                      <a:pt x="18" y="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4" name="Freeform 1009">
                <a:extLst>
                  <a:ext uri="{FF2B5EF4-FFF2-40B4-BE49-F238E27FC236}">
                    <a16:creationId xmlns:a16="http://schemas.microsoft.com/office/drawing/2014/main" id="{85C6ED42-C217-F5F8-58C3-F9FC76C41EF6}"/>
                  </a:ext>
                </a:extLst>
              </p:cNvPr>
              <p:cNvSpPr>
                <a:spLocks/>
              </p:cNvSpPr>
              <p:nvPr/>
            </p:nvSpPr>
            <p:spPr bwMode="auto">
              <a:xfrm>
                <a:off x="1657" y="768"/>
                <a:ext cx="18" cy="10"/>
              </a:xfrm>
              <a:custGeom>
                <a:avLst/>
                <a:gdLst>
                  <a:gd name="T0" fmla="*/ 10 w 30"/>
                  <a:gd name="T1" fmla="*/ 3 h 17"/>
                  <a:gd name="T2" fmla="*/ 4 w 30"/>
                  <a:gd name="T3" fmla="*/ 11 h 17"/>
                  <a:gd name="T4" fmla="*/ 13 w 30"/>
                  <a:gd name="T5" fmla="*/ 14 h 17"/>
                  <a:gd name="T6" fmla="*/ 23 w 30"/>
                  <a:gd name="T7" fmla="*/ 14 h 17"/>
                  <a:gd name="T8" fmla="*/ 25 w 30"/>
                  <a:gd name="T9" fmla="*/ 5 h 17"/>
                  <a:gd name="T10" fmla="*/ 15 w 30"/>
                  <a:gd name="T11" fmla="*/ 1 h 17"/>
                  <a:gd name="T12" fmla="*/ 10 w 30"/>
                  <a:gd name="T13" fmla="*/ 3 h 17"/>
                </a:gdLst>
                <a:ahLst/>
                <a:cxnLst>
                  <a:cxn ang="0">
                    <a:pos x="T0" y="T1"/>
                  </a:cxn>
                  <a:cxn ang="0">
                    <a:pos x="T2" y="T3"/>
                  </a:cxn>
                  <a:cxn ang="0">
                    <a:pos x="T4" y="T5"/>
                  </a:cxn>
                  <a:cxn ang="0">
                    <a:pos x="T6" y="T7"/>
                  </a:cxn>
                  <a:cxn ang="0">
                    <a:pos x="T8" y="T9"/>
                  </a:cxn>
                  <a:cxn ang="0">
                    <a:pos x="T10" y="T11"/>
                  </a:cxn>
                  <a:cxn ang="0">
                    <a:pos x="T12" y="T13"/>
                  </a:cxn>
                </a:cxnLst>
                <a:rect l="0" t="0" r="r" b="b"/>
                <a:pathLst>
                  <a:path w="30" h="17">
                    <a:moveTo>
                      <a:pt x="10" y="3"/>
                    </a:moveTo>
                    <a:cubicBezTo>
                      <a:pt x="6" y="5"/>
                      <a:pt x="0" y="8"/>
                      <a:pt x="4" y="11"/>
                    </a:cubicBezTo>
                    <a:cubicBezTo>
                      <a:pt x="9" y="13"/>
                      <a:pt x="9" y="10"/>
                      <a:pt x="13" y="14"/>
                    </a:cubicBezTo>
                    <a:cubicBezTo>
                      <a:pt x="18" y="17"/>
                      <a:pt x="17" y="17"/>
                      <a:pt x="23" y="14"/>
                    </a:cubicBezTo>
                    <a:cubicBezTo>
                      <a:pt x="29" y="10"/>
                      <a:pt x="30" y="7"/>
                      <a:pt x="25" y="5"/>
                    </a:cubicBezTo>
                    <a:cubicBezTo>
                      <a:pt x="19" y="3"/>
                      <a:pt x="17" y="0"/>
                      <a:pt x="15" y="1"/>
                    </a:cubicBezTo>
                    <a:cubicBezTo>
                      <a:pt x="14" y="2"/>
                      <a:pt x="10" y="1"/>
                      <a:pt x="10" y="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5" name="Freeform 1010">
                <a:extLst>
                  <a:ext uri="{FF2B5EF4-FFF2-40B4-BE49-F238E27FC236}">
                    <a16:creationId xmlns:a16="http://schemas.microsoft.com/office/drawing/2014/main" id="{16C18509-F8AD-28CA-C269-CA92D7A31ED4}"/>
                  </a:ext>
                </a:extLst>
              </p:cNvPr>
              <p:cNvSpPr>
                <a:spLocks/>
              </p:cNvSpPr>
              <p:nvPr/>
            </p:nvSpPr>
            <p:spPr bwMode="auto">
              <a:xfrm>
                <a:off x="1708" y="904"/>
                <a:ext cx="25" cy="16"/>
              </a:xfrm>
              <a:custGeom>
                <a:avLst/>
                <a:gdLst>
                  <a:gd name="T0" fmla="*/ 27 w 41"/>
                  <a:gd name="T1" fmla="*/ 9 h 27"/>
                  <a:gd name="T2" fmla="*/ 17 w 41"/>
                  <a:gd name="T3" fmla="*/ 17 h 27"/>
                  <a:gd name="T4" fmla="*/ 4 w 41"/>
                  <a:gd name="T5" fmla="*/ 24 h 27"/>
                  <a:gd name="T6" fmla="*/ 23 w 41"/>
                  <a:gd name="T7" fmla="*/ 24 h 27"/>
                  <a:gd name="T8" fmla="*/ 33 w 41"/>
                  <a:gd name="T9" fmla="*/ 16 h 27"/>
                  <a:gd name="T10" fmla="*/ 37 w 41"/>
                  <a:gd name="T11" fmla="*/ 7 h 27"/>
                  <a:gd name="T12" fmla="*/ 33 w 41"/>
                  <a:gd name="T13" fmla="*/ 4 h 27"/>
                  <a:gd name="T14" fmla="*/ 27 w 41"/>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27">
                    <a:moveTo>
                      <a:pt x="27" y="9"/>
                    </a:moveTo>
                    <a:cubicBezTo>
                      <a:pt x="26" y="14"/>
                      <a:pt x="25" y="15"/>
                      <a:pt x="17" y="17"/>
                    </a:cubicBezTo>
                    <a:cubicBezTo>
                      <a:pt x="10" y="20"/>
                      <a:pt x="0" y="21"/>
                      <a:pt x="4" y="24"/>
                    </a:cubicBezTo>
                    <a:cubicBezTo>
                      <a:pt x="8" y="27"/>
                      <a:pt x="18" y="27"/>
                      <a:pt x="23" y="24"/>
                    </a:cubicBezTo>
                    <a:cubicBezTo>
                      <a:pt x="28" y="21"/>
                      <a:pt x="30" y="21"/>
                      <a:pt x="33" y="16"/>
                    </a:cubicBezTo>
                    <a:cubicBezTo>
                      <a:pt x="37" y="10"/>
                      <a:pt x="34" y="7"/>
                      <a:pt x="37" y="7"/>
                    </a:cubicBezTo>
                    <a:cubicBezTo>
                      <a:pt x="41" y="6"/>
                      <a:pt x="37" y="0"/>
                      <a:pt x="33" y="4"/>
                    </a:cubicBezTo>
                    <a:cubicBezTo>
                      <a:pt x="29" y="8"/>
                      <a:pt x="26" y="4"/>
                      <a:pt x="27" y="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6" name="Freeform 1011">
                <a:extLst>
                  <a:ext uri="{FF2B5EF4-FFF2-40B4-BE49-F238E27FC236}">
                    <a16:creationId xmlns:a16="http://schemas.microsoft.com/office/drawing/2014/main" id="{B05CB3A2-8A28-9432-FC55-DBD952972467}"/>
                  </a:ext>
                </a:extLst>
              </p:cNvPr>
              <p:cNvSpPr>
                <a:spLocks/>
              </p:cNvSpPr>
              <p:nvPr/>
            </p:nvSpPr>
            <p:spPr bwMode="auto">
              <a:xfrm>
                <a:off x="1751" y="928"/>
                <a:ext cx="19" cy="7"/>
              </a:xfrm>
              <a:custGeom>
                <a:avLst/>
                <a:gdLst>
                  <a:gd name="T0" fmla="*/ 1 w 31"/>
                  <a:gd name="T1" fmla="*/ 5 h 12"/>
                  <a:gd name="T2" fmla="*/ 11 w 31"/>
                  <a:gd name="T3" fmla="*/ 10 h 12"/>
                  <a:gd name="T4" fmla="*/ 25 w 31"/>
                  <a:gd name="T5" fmla="*/ 10 h 12"/>
                  <a:gd name="T6" fmla="*/ 25 w 31"/>
                  <a:gd name="T7" fmla="*/ 4 h 12"/>
                  <a:gd name="T8" fmla="*/ 15 w 31"/>
                  <a:gd name="T9" fmla="*/ 0 h 12"/>
                  <a:gd name="T10" fmla="*/ 4 w 31"/>
                  <a:gd name="T11" fmla="*/ 3 h 12"/>
                  <a:gd name="T12" fmla="*/ 1 w 31"/>
                  <a:gd name="T13" fmla="*/ 5 h 12"/>
                </a:gdLst>
                <a:ahLst/>
                <a:cxnLst>
                  <a:cxn ang="0">
                    <a:pos x="T0" y="T1"/>
                  </a:cxn>
                  <a:cxn ang="0">
                    <a:pos x="T2" y="T3"/>
                  </a:cxn>
                  <a:cxn ang="0">
                    <a:pos x="T4" y="T5"/>
                  </a:cxn>
                  <a:cxn ang="0">
                    <a:pos x="T6" y="T7"/>
                  </a:cxn>
                  <a:cxn ang="0">
                    <a:pos x="T8" y="T9"/>
                  </a:cxn>
                  <a:cxn ang="0">
                    <a:pos x="T10" y="T11"/>
                  </a:cxn>
                  <a:cxn ang="0">
                    <a:pos x="T12" y="T13"/>
                  </a:cxn>
                </a:cxnLst>
                <a:rect l="0" t="0" r="r" b="b"/>
                <a:pathLst>
                  <a:path w="31" h="12">
                    <a:moveTo>
                      <a:pt x="1" y="5"/>
                    </a:moveTo>
                    <a:cubicBezTo>
                      <a:pt x="3" y="8"/>
                      <a:pt x="3" y="9"/>
                      <a:pt x="11" y="10"/>
                    </a:cubicBezTo>
                    <a:cubicBezTo>
                      <a:pt x="19" y="11"/>
                      <a:pt x="23" y="12"/>
                      <a:pt x="25" y="10"/>
                    </a:cubicBezTo>
                    <a:cubicBezTo>
                      <a:pt x="26" y="8"/>
                      <a:pt x="31" y="5"/>
                      <a:pt x="25" y="4"/>
                    </a:cubicBezTo>
                    <a:cubicBezTo>
                      <a:pt x="18" y="2"/>
                      <a:pt x="20" y="0"/>
                      <a:pt x="15" y="0"/>
                    </a:cubicBezTo>
                    <a:cubicBezTo>
                      <a:pt x="9" y="0"/>
                      <a:pt x="5" y="1"/>
                      <a:pt x="4" y="3"/>
                    </a:cubicBezTo>
                    <a:cubicBezTo>
                      <a:pt x="3" y="4"/>
                      <a:pt x="0" y="3"/>
                      <a:pt x="1" y="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7" name="Freeform 1012">
                <a:extLst>
                  <a:ext uri="{FF2B5EF4-FFF2-40B4-BE49-F238E27FC236}">
                    <a16:creationId xmlns:a16="http://schemas.microsoft.com/office/drawing/2014/main" id="{8FD5E454-C040-D01A-6BD2-3558B7F73D53}"/>
                  </a:ext>
                </a:extLst>
              </p:cNvPr>
              <p:cNvSpPr>
                <a:spLocks/>
              </p:cNvSpPr>
              <p:nvPr/>
            </p:nvSpPr>
            <p:spPr bwMode="auto">
              <a:xfrm>
                <a:off x="1749" y="1039"/>
                <a:ext cx="10" cy="8"/>
              </a:xfrm>
              <a:custGeom>
                <a:avLst/>
                <a:gdLst>
                  <a:gd name="T0" fmla="*/ 4 w 17"/>
                  <a:gd name="T1" fmla="*/ 7 h 14"/>
                  <a:gd name="T2" fmla="*/ 4 w 17"/>
                  <a:gd name="T3" fmla="*/ 12 h 14"/>
                  <a:gd name="T4" fmla="*/ 12 w 17"/>
                  <a:gd name="T5" fmla="*/ 11 h 14"/>
                  <a:gd name="T6" fmla="*/ 17 w 17"/>
                  <a:gd name="T7" fmla="*/ 6 h 14"/>
                  <a:gd name="T8" fmla="*/ 11 w 17"/>
                  <a:gd name="T9" fmla="*/ 2 h 14"/>
                  <a:gd name="T10" fmla="*/ 4 w 17"/>
                  <a:gd name="T11" fmla="*/ 7 h 14"/>
                </a:gdLst>
                <a:ahLst/>
                <a:cxnLst>
                  <a:cxn ang="0">
                    <a:pos x="T0" y="T1"/>
                  </a:cxn>
                  <a:cxn ang="0">
                    <a:pos x="T2" y="T3"/>
                  </a:cxn>
                  <a:cxn ang="0">
                    <a:pos x="T4" y="T5"/>
                  </a:cxn>
                  <a:cxn ang="0">
                    <a:pos x="T6" y="T7"/>
                  </a:cxn>
                  <a:cxn ang="0">
                    <a:pos x="T8" y="T9"/>
                  </a:cxn>
                  <a:cxn ang="0">
                    <a:pos x="T10" y="T11"/>
                  </a:cxn>
                </a:cxnLst>
                <a:rect l="0" t="0" r="r" b="b"/>
                <a:pathLst>
                  <a:path w="17" h="14">
                    <a:moveTo>
                      <a:pt x="4" y="7"/>
                    </a:moveTo>
                    <a:cubicBezTo>
                      <a:pt x="3" y="9"/>
                      <a:pt x="0" y="12"/>
                      <a:pt x="4" y="12"/>
                    </a:cubicBezTo>
                    <a:cubicBezTo>
                      <a:pt x="7" y="13"/>
                      <a:pt x="9" y="14"/>
                      <a:pt x="12" y="11"/>
                    </a:cubicBezTo>
                    <a:cubicBezTo>
                      <a:pt x="15" y="9"/>
                      <a:pt x="17" y="9"/>
                      <a:pt x="17" y="6"/>
                    </a:cubicBezTo>
                    <a:cubicBezTo>
                      <a:pt x="16" y="3"/>
                      <a:pt x="14" y="0"/>
                      <a:pt x="11" y="2"/>
                    </a:cubicBezTo>
                    <a:cubicBezTo>
                      <a:pt x="8" y="4"/>
                      <a:pt x="3" y="6"/>
                      <a:pt x="4" y="7"/>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8" name="Freeform 1013">
                <a:extLst>
                  <a:ext uri="{FF2B5EF4-FFF2-40B4-BE49-F238E27FC236}">
                    <a16:creationId xmlns:a16="http://schemas.microsoft.com/office/drawing/2014/main" id="{FBBEA082-973F-4EFD-8952-6E97DD220105}"/>
                  </a:ext>
                </a:extLst>
              </p:cNvPr>
              <p:cNvSpPr>
                <a:spLocks/>
              </p:cNvSpPr>
              <p:nvPr/>
            </p:nvSpPr>
            <p:spPr bwMode="auto">
              <a:xfrm>
                <a:off x="1798" y="1020"/>
                <a:ext cx="11" cy="10"/>
              </a:xfrm>
              <a:custGeom>
                <a:avLst/>
                <a:gdLst>
                  <a:gd name="T0" fmla="*/ 1 w 18"/>
                  <a:gd name="T1" fmla="*/ 8 h 17"/>
                  <a:gd name="T2" fmla="*/ 3 w 18"/>
                  <a:gd name="T3" fmla="*/ 12 h 17"/>
                  <a:gd name="T4" fmla="*/ 10 w 18"/>
                  <a:gd name="T5" fmla="*/ 15 h 17"/>
                  <a:gd name="T6" fmla="*/ 16 w 18"/>
                  <a:gd name="T7" fmla="*/ 10 h 17"/>
                  <a:gd name="T8" fmla="*/ 12 w 18"/>
                  <a:gd name="T9" fmla="*/ 6 h 17"/>
                  <a:gd name="T10" fmla="*/ 10 w 18"/>
                  <a:gd name="T11" fmla="*/ 3 h 17"/>
                  <a:gd name="T12" fmla="*/ 4 w 18"/>
                  <a:gd name="T13" fmla="*/ 6 h 17"/>
                  <a:gd name="T14" fmla="*/ 1 w 18"/>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7">
                    <a:moveTo>
                      <a:pt x="1" y="8"/>
                    </a:moveTo>
                    <a:cubicBezTo>
                      <a:pt x="1" y="9"/>
                      <a:pt x="0" y="10"/>
                      <a:pt x="3" y="12"/>
                    </a:cubicBezTo>
                    <a:cubicBezTo>
                      <a:pt x="5" y="14"/>
                      <a:pt x="7" y="17"/>
                      <a:pt x="10" y="15"/>
                    </a:cubicBezTo>
                    <a:cubicBezTo>
                      <a:pt x="13" y="12"/>
                      <a:pt x="18" y="11"/>
                      <a:pt x="16" y="10"/>
                    </a:cubicBezTo>
                    <a:cubicBezTo>
                      <a:pt x="13" y="8"/>
                      <a:pt x="12" y="8"/>
                      <a:pt x="12" y="6"/>
                    </a:cubicBezTo>
                    <a:cubicBezTo>
                      <a:pt x="13" y="5"/>
                      <a:pt x="10" y="0"/>
                      <a:pt x="10" y="3"/>
                    </a:cubicBezTo>
                    <a:cubicBezTo>
                      <a:pt x="9" y="5"/>
                      <a:pt x="6" y="6"/>
                      <a:pt x="4" y="6"/>
                    </a:cubicBezTo>
                    <a:cubicBezTo>
                      <a:pt x="3" y="6"/>
                      <a:pt x="1" y="5"/>
                      <a:pt x="1" y="8"/>
                    </a:cubicBezTo>
                    <a:close/>
                  </a:path>
                </a:pathLst>
              </a:custGeom>
              <a:solidFill>
                <a:schemeClr val="tx2">
                  <a:lumMod val="90000"/>
                </a:schemeClr>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9" name="Freeform 1014">
                <a:extLst>
                  <a:ext uri="{FF2B5EF4-FFF2-40B4-BE49-F238E27FC236}">
                    <a16:creationId xmlns:a16="http://schemas.microsoft.com/office/drawing/2014/main" id="{E788F4F0-5765-13C8-B1C4-9E6CC870FA3F}"/>
                  </a:ext>
                </a:extLst>
              </p:cNvPr>
              <p:cNvSpPr>
                <a:spLocks/>
              </p:cNvSpPr>
              <p:nvPr/>
            </p:nvSpPr>
            <p:spPr bwMode="auto">
              <a:xfrm>
                <a:off x="1737" y="910"/>
                <a:ext cx="9" cy="5"/>
              </a:xfrm>
              <a:custGeom>
                <a:avLst/>
                <a:gdLst>
                  <a:gd name="T0" fmla="*/ 4 w 16"/>
                  <a:gd name="T1" fmla="*/ 1 h 9"/>
                  <a:gd name="T2" fmla="*/ 1 w 16"/>
                  <a:gd name="T3" fmla="*/ 6 h 9"/>
                  <a:gd name="T4" fmla="*/ 7 w 16"/>
                  <a:gd name="T5" fmla="*/ 8 h 9"/>
                  <a:gd name="T6" fmla="*/ 14 w 16"/>
                  <a:gd name="T7" fmla="*/ 5 h 9"/>
                  <a:gd name="T8" fmla="*/ 12 w 16"/>
                  <a:gd name="T9" fmla="*/ 1 h 9"/>
                  <a:gd name="T10" fmla="*/ 4 w 16"/>
                  <a:gd name="T11" fmla="*/ 1 h 9"/>
                </a:gdLst>
                <a:ahLst/>
                <a:cxnLst>
                  <a:cxn ang="0">
                    <a:pos x="T0" y="T1"/>
                  </a:cxn>
                  <a:cxn ang="0">
                    <a:pos x="T2" y="T3"/>
                  </a:cxn>
                  <a:cxn ang="0">
                    <a:pos x="T4" y="T5"/>
                  </a:cxn>
                  <a:cxn ang="0">
                    <a:pos x="T6" y="T7"/>
                  </a:cxn>
                  <a:cxn ang="0">
                    <a:pos x="T8" y="T9"/>
                  </a:cxn>
                  <a:cxn ang="0">
                    <a:pos x="T10" y="T11"/>
                  </a:cxn>
                </a:cxnLst>
                <a:rect l="0" t="0" r="r" b="b"/>
                <a:pathLst>
                  <a:path w="16" h="9">
                    <a:moveTo>
                      <a:pt x="4" y="1"/>
                    </a:moveTo>
                    <a:cubicBezTo>
                      <a:pt x="3" y="2"/>
                      <a:pt x="0" y="4"/>
                      <a:pt x="1" y="6"/>
                    </a:cubicBezTo>
                    <a:cubicBezTo>
                      <a:pt x="2" y="8"/>
                      <a:pt x="4" y="9"/>
                      <a:pt x="7" y="8"/>
                    </a:cubicBezTo>
                    <a:cubicBezTo>
                      <a:pt x="10" y="7"/>
                      <a:pt x="13" y="6"/>
                      <a:pt x="14" y="5"/>
                    </a:cubicBezTo>
                    <a:cubicBezTo>
                      <a:pt x="15" y="3"/>
                      <a:pt x="16" y="2"/>
                      <a:pt x="12" y="1"/>
                    </a:cubicBezTo>
                    <a:cubicBezTo>
                      <a:pt x="8" y="1"/>
                      <a:pt x="4" y="0"/>
                      <a:pt x="4"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0" name="Freeform 1015">
                <a:extLst>
                  <a:ext uri="{FF2B5EF4-FFF2-40B4-BE49-F238E27FC236}">
                    <a16:creationId xmlns:a16="http://schemas.microsoft.com/office/drawing/2014/main" id="{C8FC0D3F-EFAC-23D2-F397-CA40CF30E588}"/>
                  </a:ext>
                </a:extLst>
              </p:cNvPr>
              <p:cNvSpPr>
                <a:spLocks noEditPoints="1"/>
              </p:cNvSpPr>
              <p:nvPr/>
            </p:nvSpPr>
            <p:spPr bwMode="auto">
              <a:xfrm>
                <a:off x="1624" y="849"/>
                <a:ext cx="269" cy="177"/>
              </a:xfrm>
              <a:custGeom>
                <a:avLst/>
                <a:gdLst>
                  <a:gd name="T0" fmla="*/ 175 w 447"/>
                  <a:gd name="T1" fmla="*/ 198 h 295"/>
                  <a:gd name="T2" fmla="*/ 213 w 447"/>
                  <a:gd name="T3" fmla="*/ 171 h 295"/>
                  <a:gd name="T4" fmla="*/ 247 w 447"/>
                  <a:gd name="T5" fmla="*/ 134 h 295"/>
                  <a:gd name="T6" fmla="*/ 196 w 447"/>
                  <a:gd name="T7" fmla="*/ 121 h 295"/>
                  <a:gd name="T8" fmla="*/ 217 w 447"/>
                  <a:gd name="T9" fmla="*/ 98 h 295"/>
                  <a:gd name="T10" fmla="*/ 194 w 447"/>
                  <a:gd name="T11" fmla="*/ 82 h 295"/>
                  <a:gd name="T12" fmla="*/ 149 w 447"/>
                  <a:gd name="T13" fmla="*/ 97 h 295"/>
                  <a:gd name="T14" fmla="*/ 81 w 447"/>
                  <a:gd name="T15" fmla="*/ 86 h 295"/>
                  <a:gd name="T16" fmla="*/ 23 w 447"/>
                  <a:gd name="T17" fmla="*/ 79 h 295"/>
                  <a:gd name="T18" fmla="*/ 42 w 447"/>
                  <a:gd name="T19" fmla="*/ 62 h 295"/>
                  <a:gd name="T20" fmla="*/ 20 w 447"/>
                  <a:gd name="T21" fmla="*/ 36 h 295"/>
                  <a:gd name="T22" fmla="*/ 88 w 447"/>
                  <a:gd name="T23" fmla="*/ 5 h 295"/>
                  <a:gd name="T24" fmla="*/ 141 w 447"/>
                  <a:gd name="T25" fmla="*/ 4 h 295"/>
                  <a:gd name="T26" fmla="*/ 84 w 447"/>
                  <a:gd name="T27" fmla="*/ 36 h 295"/>
                  <a:gd name="T28" fmla="*/ 103 w 447"/>
                  <a:gd name="T29" fmla="*/ 50 h 295"/>
                  <a:gd name="T30" fmla="*/ 115 w 447"/>
                  <a:gd name="T31" fmla="*/ 23 h 295"/>
                  <a:gd name="T32" fmla="*/ 169 w 447"/>
                  <a:gd name="T33" fmla="*/ 4 h 295"/>
                  <a:gd name="T34" fmla="*/ 193 w 447"/>
                  <a:gd name="T35" fmla="*/ 28 h 295"/>
                  <a:gd name="T36" fmla="*/ 223 w 447"/>
                  <a:gd name="T37" fmla="*/ 36 h 295"/>
                  <a:gd name="T38" fmla="*/ 213 w 447"/>
                  <a:gd name="T39" fmla="*/ 7 h 295"/>
                  <a:gd name="T40" fmla="*/ 273 w 447"/>
                  <a:gd name="T41" fmla="*/ 28 h 295"/>
                  <a:gd name="T42" fmla="*/ 305 w 447"/>
                  <a:gd name="T43" fmla="*/ 54 h 295"/>
                  <a:gd name="T44" fmla="*/ 336 w 447"/>
                  <a:gd name="T45" fmla="*/ 75 h 295"/>
                  <a:gd name="T46" fmla="*/ 360 w 447"/>
                  <a:gd name="T47" fmla="*/ 97 h 295"/>
                  <a:gd name="T48" fmla="*/ 341 w 447"/>
                  <a:gd name="T49" fmla="*/ 120 h 295"/>
                  <a:gd name="T50" fmla="*/ 365 w 447"/>
                  <a:gd name="T51" fmla="*/ 131 h 295"/>
                  <a:gd name="T52" fmla="*/ 405 w 447"/>
                  <a:gd name="T53" fmla="*/ 150 h 295"/>
                  <a:gd name="T54" fmla="*/ 439 w 447"/>
                  <a:gd name="T55" fmla="*/ 162 h 295"/>
                  <a:gd name="T56" fmla="*/ 410 w 447"/>
                  <a:gd name="T57" fmla="*/ 186 h 295"/>
                  <a:gd name="T58" fmla="*/ 380 w 447"/>
                  <a:gd name="T59" fmla="*/ 205 h 295"/>
                  <a:gd name="T60" fmla="*/ 353 w 447"/>
                  <a:gd name="T61" fmla="*/ 193 h 295"/>
                  <a:gd name="T62" fmla="*/ 321 w 447"/>
                  <a:gd name="T63" fmla="*/ 180 h 295"/>
                  <a:gd name="T64" fmla="*/ 316 w 447"/>
                  <a:gd name="T65" fmla="*/ 206 h 295"/>
                  <a:gd name="T66" fmla="*/ 336 w 447"/>
                  <a:gd name="T67" fmla="*/ 244 h 295"/>
                  <a:gd name="T68" fmla="*/ 321 w 447"/>
                  <a:gd name="T69" fmla="*/ 252 h 295"/>
                  <a:gd name="T70" fmla="*/ 309 w 447"/>
                  <a:gd name="T71" fmla="*/ 263 h 295"/>
                  <a:gd name="T72" fmla="*/ 286 w 447"/>
                  <a:gd name="T73" fmla="*/ 256 h 295"/>
                  <a:gd name="T74" fmla="*/ 258 w 447"/>
                  <a:gd name="T75" fmla="*/ 240 h 295"/>
                  <a:gd name="T76" fmla="*/ 272 w 447"/>
                  <a:gd name="T77" fmla="*/ 263 h 295"/>
                  <a:gd name="T78" fmla="*/ 274 w 447"/>
                  <a:gd name="T79" fmla="*/ 285 h 295"/>
                  <a:gd name="T80" fmla="*/ 227 w 447"/>
                  <a:gd name="T81" fmla="*/ 271 h 295"/>
                  <a:gd name="T82" fmla="*/ 188 w 447"/>
                  <a:gd name="T83" fmla="*/ 250 h 295"/>
                  <a:gd name="T84" fmla="*/ 187 w 447"/>
                  <a:gd name="T85" fmla="*/ 234 h 295"/>
                  <a:gd name="T86" fmla="*/ 163 w 447"/>
                  <a:gd name="T87" fmla="*/ 218 h 295"/>
                  <a:gd name="T88" fmla="*/ 119 w 447"/>
                  <a:gd name="T89" fmla="*/ 228 h 295"/>
                  <a:gd name="T90" fmla="*/ 92 w 447"/>
                  <a:gd name="T91" fmla="*/ 211 h 295"/>
                  <a:gd name="T92" fmla="*/ 257 w 447"/>
                  <a:gd name="T93" fmla="*/ 165 h 295"/>
                  <a:gd name="T94" fmla="*/ 251 w 447"/>
                  <a:gd name="T95" fmla="*/ 183 h 295"/>
                  <a:gd name="T96" fmla="*/ 282 w 447"/>
                  <a:gd name="T97" fmla="*/ 177 h 295"/>
                  <a:gd name="T98" fmla="*/ 269 w 447"/>
                  <a:gd name="T99" fmla="*/ 16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7" h="295">
                    <a:moveTo>
                      <a:pt x="114" y="201"/>
                    </a:moveTo>
                    <a:cubicBezTo>
                      <a:pt x="116" y="200"/>
                      <a:pt x="129" y="204"/>
                      <a:pt x="140" y="204"/>
                    </a:cubicBezTo>
                    <a:cubicBezTo>
                      <a:pt x="151" y="204"/>
                      <a:pt x="152" y="204"/>
                      <a:pt x="175" y="198"/>
                    </a:cubicBezTo>
                    <a:cubicBezTo>
                      <a:pt x="198" y="191"/>
                      <a:pt x="184" y="195"/>
                      <a:pt x="192" y="193"/>
                    </a:cubicBezTo>
                    <a:cubicBezTo>
                      <a:pt x="201" y="191"/>
                      <a:pt x="190" y="184"/>
                      <a:pt x="190" y="176"/>
                    </a:cubicBezTo>
                    <a:cubicBezTo>
                      <a:pt x="190" y="167"/>
                      <a:pt x="201" y="173"/>
                      <a:pt x="213" y="171"/>
                    </a:cubicBezTo>
                    <a:cubicBezTo>
                      <a:pt x="225" y="170"/>
                      <a:pt x="224" y="170"/>
                      <a:pt x="227" y="162"/>
                    </a:cubicBezTo>
                    <a:cubicBezTo>
                      <a:pt x="231" y="154"/>
                      <a:pt x="239" y="157"/>
                      <a:pt x="246" y="151"/>
                    </a:cubicBezTo>
                    <a:cubicBezTo>
                      <a:pt x="254" y="144"/>
                      <a:pt x="248" y="142"/>
                      <a:pt x="247" y="134"/>
                    </a:cubicBezTo>
                    <a:cubicBezTo>
                      <a:pt x="247" y="125"/>
                      <a:pt x="229" y="128"/>
                      <a:pt x="231" y="124"/>
                    </a:cubicBezTo>
                    <a:cubicBezTo>
                      <a:pt x="233" y="120"/>
                      <a:pt x="215" y="126"/>
                      <a:pt x="217" y="122"/>
                    </a:cubicBezTo>
                    <a:cubicBezTo>
                      <a:pt x="219" y="118"/>
                      <a:pt x="206" y="122"/>
                      <a:pt x="196" y="121"/>
                    </a:cubicBezTo>
                    <a:cubicBezTo>
                      <a:pt x="186" y="120"/>
                      <a:pt x="200" y="115"/>
                      <a:pt x="208" y="112"/>
                    </a:cubicBezTo>
                    <a:cubicBezTo>
                      <a:pt x="216" y="110"/>
                      <a:pt x="219" y="114"/>
                      <a:pt x="220" y="108"/>
                    </a:cubicBezTo>
                    <a:cubicBezTo>
                      <a:pt x="221" y="102"/>
                      <a:pt x="215" y="104"/>
                      <a:pt x="217" y="98"/>
                    </a:cubicBezTo>
                    <a:cubicBezTo>
                      <a:pt x="219" y="92"/>
                      <a:pt x="200" y="98"/>
                      <a:pt x="204" y="93"/>
                    </a:cubicBezTo>
                    <a:cubicBezTo>
                      <a:pt x="208" y="88"/>
                      <a:pt x="192" y="94"/>
                      <a:pt x="193" y="92"/>
                    </a:cubicBezTo>
                    <a:cubicBezTo>
                      <a:pt x="193" y="90"/>
                      <a:pt x="197" y="86"/>
                      <a:pt x="194" y="82"/>
                    </a:cubicBezTo>
                    <a:cubicBezTo>
                      <a:pt x="192" y="77"/>
                      <a:pt x="187" y="84"/>
                      <a:pt x="180" y="88"/>
                    </a:cubicBezTo>
                    <a:cubicBezTo>
                      <a:pt x="174" y="91"/>
                      <a:pt x="163" y="90"/>
                      <a:pt x="153" y="89"/>
                    </a:cubicBezTo>
                    <a:cubicBezTo>
                      <a:pt x="144" y="88"/>
                      <a:pt x="148" y="92"/>
                      <a:pt x="149" y="97"/>
                    </a:cubicBezTo>
                    <a:cubicBezTo>
                      <a:pt x="150" y="102"/>
                      <a:pt x="147" y="101"/>
                      <a:pt x="138" y="99"/>
                    </a:cubicBezTo>
                    <a:cubicBezTo>
                      <a:pt x="129" y="98"/>
                      <a:pt x="141" y="90"/>
                      <a:pt x="117" y="94"/>
                    </a:cubicBezTo>
                    <a:cubicBezTo>
                      <a:pt x="94" y="97"/>
                      <a:pt x="101" y="86"/>
                      <a:pt x="81" y="86"/>
                    </a:cubicBezTo>
                    <a:cubicBezTo>
                      <a:pt x="60" y="86"/>
                      <a:pt x="69" y="87"/>
                      <a:pt x="52" y="83"/>
                    </a:cubicBezTo>
                    <a:cubicBezTo>
                      <a:pt x="35" y="79"/>
                      <a:pt x="44" y="82"/>
                      <a:pt x="39" y="85"/>
                    </a:cubicBezTo>
                    <a:cubicBezTo>
                      <a:pt x="33" y="89"/>
                      <a:pt x="33" y="81"/>
                      <a:pt x="23" y="79"/>
                    </a:cubicBezTo>
                    <a:cubicBezTo>
                      <a:pt x="13" y="78"/>
                      <a:pt x="3" y="73"/>
                      <a:pt x="2" y="65"/>
                    </a:cubicBezTo>
                    <a:cubicBezTo>
                      <a:pt x="0" y="57"/>
                      <a:pt x="19" y="66"/>
                      <a:pt x="27" y="67"/>
                    </a:cubicBezTo>
                    <a:cubicBezTo>
                      <a:pt x="35" y="68"/>
                      <a:pt x="42" y="66"/>
                      <a:pt x="42" y="62"/>
                    </a:cubicBezTo>
                    <a:cubicBezTo>
                      <a:pt x="42" y="58"/>
                      <a:pt x="37" y="59"/>
                      <a:pt x="27" y="58"/>
                    </a:cubicBezTo>
                    <a:cubicBezTo>
                      <a:pt x="17" y="57"/>
                      <a:pt x="10" y="56"/>
                      <a:pt x="8" y="50"/>
                    </a:cubicBezTo>
                    <a:cubicBezTo>
                      <a:pt x="6" y="45"/>
                      <a:pt x="20" y="42"/>
                      <a:pt x="20" y="36"/>
                    </a:cubicBezTo>
                    <a:cubicBezTo>
                      <a:pt x="21" y="31"/>
                      <a:pt x="36" y="31"/>
                      <a:pt x="42" y="25"/>
                    </a:cubicBezTo>
                    <a:cubicBezTo>
                      <a:pt x="49" y="19"/>
                      <a:pt x="55" y="17"/>
                      <a:pt x="61" y="12"/>
                    </a:cubicBezTo>
                    <a:cubicBezTo>
                      <a:pt x="66" y="8"/>
                      <a:pt x="75" y="8"/>
                      <a:pt x="88" y="5"/>
                    </a:cubicBezTo>
                    <a:cubicBezTo>
                      <a:pt x="101" y="2"/>
                      <a:pt x="98" y="3"/>
                      <a:pt x="105" y="2"/>
                    </a:cubicBezTo>
                    <a:cubicBezTo>
                      <a:pt x="112" y="0"/>
                      <a:pt x="126" y="2"/>
                      <a:pt x="134" y="2"/>
                    </a:cubicBezTo>
                    <a:cubicBezTo>
                      <a:pt x="143" y="1"/>
                      <a:pt x="143" y="3"/>
                      <a:pt x="141" y="4"/>
                    </a:cubicBezTo>
                    <a:cubicBezTo>
                      <a:pt x="138" y="5"/>
                      <a:pt x="128" y="10"/>
                      <a:pt x="118" y="13"/>
                    </a:cubicBezTo>
                    <a:cubicBezTo>
                      <a:pt x="108" y="17"/>
                      <a:pt x="106" y="13"/>
                      <a:pt x="98" y="19"/>
                    </a:cubicBezTo>
                    <a:cubicBezTo>
                      <a:pt x="91" y="25"/>
                      <a:pt x="94" y="26"/>
                      <a:pt x="84" y="36"/>
                    </a:cubicBezTo>
                    <a:cubicBezTo>
                      <a:pt x="74" y="46"/>
                      <a:pt x="83" y="43"/>
                      <a:pt x="88" y="50"/>
                    </a:cubicBezTo>
                    <a:cubicBezTo>
                      <a:pt x="93" y="57"/>
                      <a:pt x="92" y="60"/>
                      <a:pt x="98" y="59"/>
                    </a:cubicBezTo>
                    <a:cubicBezTo>
                      <a:pt x="105" y="58"/>
                      <a:pt x="102" y="56"/>
                      <a:pt x="103" y="50"/>
                    </a:cubicBezTo>
                    <a:cubicBezTo>
                      <a:pt x="104" y="45"/>
                      <a:pt x="102" y="43"/>
                      <a:pt x="103" y="39"/>
                    </a:cubicBezTo>
                    <a:cubicBezTo>
                      <a:pt x="105" y="36"/>
                      <a:pt x="115" y="40"/>
                      <a:pt x="119" y="37"/>
                    </a:cubicBezTo>
                    <a:cubicBezTo>
                      <a:pt x="123" y="35"/>
                      <a:pt x="116" y="30"/>
                      <a:pt x="115" y="23"/>
                    </a:cubicBezTo>
                    <a:cubicBezTo>
                      <a:pt x="115" y="16"/>
                      <a:pt x="127" y="20"/>
                      <a:pt x="133" y="16"/>
                    </a:cubicBezTo>
                    <a:cubicBezTo>
                      <a:pt x="138" y="12"/>
                      <a:pt x="139" y="13"/>
                      <a:pt x="148" y="11"/>
                    </a:cubicBezTo>
                    <a:cubicBezTo>
                      <a:pt x="157" y="8"/>
                      <a:pt x="159" y="9"/>
                      <a:pt x="169" y="4"/>
                    </a:cubicBezTo>
                    <a:cubicBezTo>
                      <a:pt x="179" y="0"/>
                      <a:pt x="189" y="3"/>
                      <a:pt x="197" y="2"/>
                    </a:cubicBezTo>
                    <a:cubicBezTo>
                      <a:pt x="205" y="1"/>
                      <a:pt x="202" y="8"/>
                      <a:pt x="202" y="12"/>
                    </a:cubicBezTo>
                    <a:cubicBezTo>
                      <a:pt x="202" y="15"/>
                      <a:pt x="198" y="24"/>
                      <a:pt x="193" y="28"/>
                    </a:cubicBezTo>
                    <a:cubicBezTo>
                      <a:pt x="189" y="32"/>
                      <a:pt x="175" y="29"/>
                      <a:pt x="180" y="39"/>
                    </a:cubicBezTo>
                    <a:cubicBezTo>
                      <a:pt x="185" y="49"/>
                      <a:pt x="193" y="36"/>
                      <a:pt x="200" y="33"/>
                    </a:cubicBezTo>
                    <a:cubicBezTo>
                      <a:pt x="207" y="30"/>
                      <a:pt x="218" y="38"/>
                      <a:pt x="223" y="36"/>
                    </a:cubicBezTo>
                    <a:cubicBezTo>
                      <a:pt x="229" y="34"/>
                      <a:pt x="234" y="29"/>
                      <a:pt x="243" y="25"/>
                    </a:cubicBezTo>
                    <a:cubicBezTo>
                      <a:pt x="252" y="21"/>
                      <a:pt x="229" y="24"/>
                      <a:pt x="217" y="20"/>
                    </a:cubicBezTo>
                    <a:cubicBezTo>
                      <a:pt x="205" y="16"/>
                      <a:pt x="208" y="12"/>
                      <a:pt x="213" y="7"/>
                    </a:cubicBezTo>
                    <a:cubicBezTo>
                      <a:pt x="218" y="2"/>
                      <a:pt x="233" y="5"/>
                      <a:pt x="243" y="4"/>
                    </a:cubicBezTo>
                    <a:cubicBezTo>
                      <a:pt x="253" y="3"/>
                      <a:pt x="263" y="6"/>
                      <a:pt x="278" y="13"/>
                    </a:cubicBezTo>
                    <a:cubicBezTo>
                      <a:pt x="292" y="21"/>
                      <a:pt x="290" y="23"/>
                      <a:pt x="273" y="28"/>
                    </a:cubicBezTo>
                    <a:cubicBezTo>
                      <a:pt x="256" y="33"/>
                      <a:pt x="297" y="28"/>
                      <a:pt x="291" y="36"/>
                    </a:cubicBezTo>
                    <a:cubicBezTo>
                      <a:pt x="286" y="44"/>
                      <a:pt x="307" y="36"/>
                      <a:pt x="292" y="50"/>
                    </a:cubicBezTo>
                    <a:cubicBezTo>
                      <a:pt x="278" y="65"/>
                      <a:pt x="320" y="42"/>
                      <a:pt x="305" y="54"/>
                    </a:cubicBezTo>
                    <a:cubicBezTo>
                      <a:pt x="290" y="66"/>
                      <a:pt x="330" y="52"/>
                      <a:pt x="313" y="60"/>
                    </a:cubicBezTo>
                    <a:cubicBezTo>
                      <a:pt x="295" y="69"/>
                      <a:pt x="341" y="57"/>
                      <a:pt x="324" y="65"/>
                    </a:cubicBezTo>
                    <a:cubicBezTo>
                      <a:pt x="307" y="72"/>
                      <a:pt x="354" y="64"/>
                      <a:pt x="336" y="75"/>
                    </a:cubicBezTo>
                    <a:cubicBezTo>
                      <a:pt x="318" y="86"/>
                      <a:pt x="355" y="74"/>
                      <a:pt x="350" y="78"/>
                    </a:cubicBezTo>
                    <a:cubicBezTo>
                      <a:pt x="345" y="82"/>
                      <a:pt x="379" y="81"/>
                      <a:pt x="368" y="85"/>
                    </a:cubicBezTo>
                    <a:cubicBezTo>
                      <a:pt x="358" y="89"/>
                      <a:pt x="375" y="94"/>
                      <a:pt x="360" y="97"/>
                    </a:cubicBezTo>
                    <a:cubicBezTo>
                      <a:pt x="345" y="100"/>
                      <a:pt x="367" y="103"/>
                      <a:pt x="354" y="107"/>
                    </a:cubicBezTo>
                    <a:cubicBezTo>
                      <a:pt x="340" y="111"/>
                      <a:pt x="355" y="110"/>
                      <a:pt x="349" y="115"/>
                    </a:cubicBezTo>
                    <a:cubicBezTo>
                      <a:pt x="344" y="120"/>
                      <a:pt x="328" y="118"/>
                      <a:pt x="341" y="120"/>
                    </a:cubicBezTo>
                    <a:cubicBezTo>
                      <a:pt x="354" y="121"/>
                      <a:pt x="348" y="124"/>
                      <a:pt x="351" y="124"/>
                    </a:cubicBezTo>
                    <a:cubicBezTo>
                      <a:pt x="355" y="124"/>
                      <a:pt x="355" y="131"/>
                      <a:pt x="359" y="131"/>
                    </a:cubicBezTo>
                    <a:cubicBezTo>
                      <a:pt x="363" y="132"/>
                      <a:pt x="362" y="131"/>
                      <a:pt x="365" y="131"/>
                    </a:cubicBezTo>
                    <a:cubicBezTo>
                      <a:pt x="368" y="131"/>
                      <a:pt x="371" y="140"/>
                      <a:pt x="373" y="139"/>
                    </a:cubicBezTo>
                    <a:cubicBezTo>
                      <a:pt x="375" y="138"/>
                      <a:pt x="376" y="142"/>
                      <a:pt x="388" y="142"/>
                    </a:cubicBezTo>
                    <a:cubicBezTo>
                      <a:pt x="400" y="142"/>
                      <a:pt x="398" y="150"/>
                      <a:pt x="405" y="150"/>
                    </a:cubicBezTo>
                    <a:cubicBezTo>
                      <a:pt x="413" y="150"/>
                      <a:pt x="410" y="156"/>
                      <a:pt x="413" y="156"/>
                    </a:cubicBezTo>
                    <a:cubicBezTo>
                      <a:pt x="415" y="156"/>
                      <a:pt x="422" y="159"/>
                      <a:pt x="424" y="159"/>
                    </a:cubicBezTo>
                    <a:cubicBezTo>
                      <a:pt x="426" y="159"/>
                      <a:pt x="432" y="163"/>
                      <a:pt x="439" y="162"/>
                    </a:cubicBezTo>
                    <a:cubicBezTo>
                      <a:pt x="447" y="161"/>
                      <a:pt x="436" y="173"/>
                      <a:pt x="428" y="175"/>
                    </a:cubicBezTo>
                    <a:cubicBezTo>
                      <a:pt x="420" y="177"/>
                      <a:pt x="423" y="175"/>
                      <a:pt x="416" y="177"/>
                    </a:cubicBezTo>
                    <a:cubicBezTo>
                      <a:pt x="408" y="179"/>
                      <a:pt x="413" y="184"/>
                      <a:pt x="410" y="186"/>
                    </a:cubicBezTo>
                    <a:cubicBezTo>
                      <a:pt x="407" y="188"/>
                      <a:pt x="410" y="191"/>
                      <a:pt x="404" y="191"/>
                    </a:cubicBezTo>
                    <a:cubicBezTo>
                      <a:pt x="398" y="191"/>
                      <a:pt x="404" y="194"/>
                      <a:pt x="388" y="194"/>
                    </a:cubicBezTo>
                    <a:cubicBezTo>
                      <a:pt x="372" y="195"/>
                      <a:pt x="389" y="202"/>
                      <a:pt x="380" y="205"/>
                    </a:cubicBezTo>
                    <a:cubicBezTo>
                      <a:pt x="370" y="208"/>
                      <a:pt x="378" y="214"/>
                      <a:pt x="373" y="210"/>
                    </a:cubicBezTo>
                    <a:cubicBezTo>
                      <a:pt x="367" y="206"/>
                      <a:pt x="368" y="210"/>
                      <a:pt x="363" y="205"/>
                    </a:cubicBezTo>
                    <a:cubicBezTo>
                      <a:pt x="357" y="200"/>
                      <a:pt x="355" y="201"/>
                      <a:pt x="353" y="193"/>
                    </a:cubicBezTo>
                    <a:cubicBezTo>
                      <a:pt x="352" y="185"/>
                      <a:pt x="345" y="188"/>
                      <a:pt x="345" y="179"/>
                    </a:cubicBezTo>
                    <a:cubicBezTo>
                      <a:pt x="345" y="170"/>
                      <a:pt x="338" y="179"/>
                      <a:pt x="336" y="177"/>
                    </a:cubicBezTo>
                    <a:cubicBezTo>
                      <a:pt x="333" y="175"/>
                      <a:pt x="324" y="180"/>
                      <a:pt x="321" y="180"/>
                    </a:cubicBezTo>
                    <a:cubicBezTo>
                      <a:pt x="318" y="179"/>
                      <a:pt x="307" y="184"/>
                      <a:pt x="307" y="184"/>
                    </a:cubicBezTo>
                    <a:cubicBezTo>
                      <a:pt x="307" y="184"/>
                      <a:pt x="305" y="195"/>
                      <a:pt x="310" y="198"/>
                    </a:cubicBezTo>
                    <a:cubicBezTo>
                      <a:pt x="314" y="200"/>
                      <a:pt x="313" y="204"/>
                      <a:pt x="316" y="206"/>
                    </a:cubicBezTo>
                    <a:cubicBezTo>
                      <a:pt x="319" y="208"/>
                      <a:pt x="324" y="214"/>
                      <a:pt x="330" y="219"/>
                    </a:cubicBezTo>
                    <a:cubicBezTo>
                      <a:pt x="336" y="224"/>
                      <a:pt x="325" y="226"/>
                      <a:pt x="336" y="233"/>
                    </a:cubicBezTo>
                    <a:cubicBezTo>
                      <a:pt x="348" y="240"/>
                      <a:pt x="339" y="238"/>
                      <a:pt x="336" y="244"/>
                    </a:cubicBezTo>
                    <a:cubicBezTo>
                      <a:pt x="334" y="250"/>
                      <a:pt x="336" y="245"/>
                      <a:pt x="330" y="244"/>
                    </a:cubicBezTo>
                    <a:cubicBezTo>
                      <a:pt x="324" y="243"/>
                      <a:pt x="328" y="246"/>
                      <a:pt x="324" y="245"/>
                    </a:cubicBezTo>
                    <a:cubicBezTo>
                      <a:pt x="321" y="244"/>
                      <a:pt x="324" y="245"/>
                      <a:pt x="321" y="252"/>
                    </a:cubicBezTo>
                    <a:cubicBezTo>
                      <a:pt x="318" y="259"/>
                      <a:pt x="325" y="262"/>
                      <a:pt x="318" y="263"/>
                    </a:cubicBezTo>
                    <a:cubicBezTo>
                      <a:pt x="312" y="263"/>
                      <a:pt x="318" y="268"/>
                      <a:pt x="312" y="271"/>
                    </a:cubicBezTo>
                    <a:cubicBezTo>
                      <a:pt x="305" y="274"/>
                      <a:pt x="309" y="270"/>
                      <a:pt x="309" y="263"/>
                    </a:cubicBezTo>
                    <a:cubicBezTo>
                      <a:pt x="309" y="257"/>
                      <a:pt x="305" y="263"/>
                      <a:pt x="301" y="260"/>
                    </a:cubicBezTo>
                    <a:cubicBezTo>
                      <a:pt x="297" y="256"/>
                      <a:pt x="296" y="261"/>
                      <a:pt x="292" y="257"/>
                    </a:cubicBezTo>
                    <a:cubicBezTo>
                      <a:pt x="288" y="252"/>
                      <a:pt x="292" y="259"/>
                      <a:pt x="286" y="256"/>
                    </a:cubicBezTo>
                    <a:cubicBezTo>
                      <a:pt x="280" y="253"/>
                      <a:pt x="282" y="256"/>
                      <a:pt x="276" y="250"/>
                    </a:cubicBezTo>
                    <a:cubicBezTo>
                      <a:pt x="269" y="245"/>
                      <a:pt x="272" y="252"/>
                      <a:pt x="266" y="246"/>
                    </a:cubicBezTo>
                    <a:cubicBezTo>
                      <a:pt x="260" y="239"/>
                      <a:pt x="259" y="242"/>
                      <a:pt x="258" y="240"/>
                    </a:cubicBezTo>
                    <a:cubicBezTo>
                      <a:pt x="256" y="238"/>
                      <a:pt x="250" y="240"/>
                      <a:pt x="254" y="249"/>
                    </a:cubicBezTo>
                    <a:cubicBezTo>
                      <a:pt x="258" y="257"/>
                      <a:pt x="258" y="252"/>
                      <a:pt x="263" y="256"/>
                    </a:cubicBezTo>
                    <a:cubicBezTo>
                      <a:pt x="268" y="259"/>
                      <a:pt x="269" y="262"/>
                      <a:pt x="272" y="263"/>
                    </a:cubicBezTo>
                    <a:cubicBezTo>
                      <a:pt x="275" y="264"/>
                      <a:pt x="276" y="271"/>
                      <a:pt x="285" y="278"/>
                    </a:cubicBezTo>
                    <a:cubicBezTo>
                      <a:pt x="295" y="284"/>
                      <a:pt x="286" y="282"/>
                      <a:pt x="285" y="289"/>
                    </a:cubicBezTo>
                    <a:cubicBezTo>
                      <a:pt x="285" y="295"/>
                      <a:pt x="283" y="289"/>
                      <a:pt x="274" y="285"/>
                    </a:cubicBezTo>
                    <a:cubicBezTo>
                      <a:pt x="264" y="281"/>
                      <a:pt x="270" y="283"/>
                      <a:pt x="261" y="280"/>
                    </a:cubicBezTo>
                    <a:cubicBezTo>
                      <a:pt x="251" y="276"/>
                      <a:pt x="261" y="280"/>
                      <a:pt x="241" y="276"/>
                    </a:cubicBezTo>
                    <a:cubicBezTo>
                      <a:pt x="221" y="273"/>
                      <a:pt x="232" y="276"/>
                      <a:pt x="227" y="271"/>
                    </a:cubicBezTo>
                    <a:cubicBezTo>
                      <a:pt x="223" y="266"/>
                      <a:pt x="219" y="265"/>
                      <a:pt x="214" y="263"/>
                    </a:cubicBezTo>
                    <a:cubicBezTo>
                      <a:pt x="208" y="261"/>
                      <a:pt x="209" y="272"/>
                      <a:pt x="200" y="270"/>
                    </a:cubicBezTo>
                    <a:cubicBezTo>
                      <a:pt x="192" y="268"/>
                      <a:pt x="196" y="258"/>
                      <a:pt x="188" y="250"/>
                    </a:cubicBezTo>
                    <a:cubicBezTo>
                      <a:pt x="180" y="243"/>
                      <a:pt x="194" y="251"/>
                      <a:pt x="203" y="247"/>
                    </a:cubicBezTo>
                    <a:cubicBezTo>
                      <a:pt x="211" y="242"/>
                      <a:pt x="198" y="244"/>
                      <a:pt x="198" y="240"/>
                    </a:cubicBezTo>
                    <a:cubicBezTo>
                      <a:pt x="197" y="237"/>
                      <a:pt x="186" y="240"/>
                      <a:pt x="187" y="234"/>
                    </a:cubicBezTo>
                    <a:cubicBezTo>
                      <a:pt x="189" y="228"/>
                      <a:pt x="186" y="234"/>
                      <a:pt x="179" y="226"/>
                    </a:cubicBezTo>
                    <a:cubicBezTo>
                      <a:pt x="172" y="217"/>
                      <a:pt x="179" y="226"/>
                      <a:pt x="178" y="222"/>
                    </a:cubicBezTo>
                    <a:cubicBezTo>
                      <a:pt x="177" y="218"/>
                      <a:pt x="170" y="223"/>
                      <a:pt x="163" y="218"/>
                    </a:cubicBezTo>
                    <a:cubicBezTo>
                      <a:pt x="156" y="214"/>
                      <a:pt x="161" y="222"/>
                      <a:pt x="151" y="220"/>
                    </a:cubicBezTo>
                    <a:cubicBezTo>
                      <a:pt x="141" y="217"/>
                      <a:pt x="146" y="220"/>
                      <a:pt x="141" y="218"/>
                    </a:cubicBezTo>
                    <a:cubicBezTo>
                      <a:pt x="136" y="217"/>
                      <a:pt x="132" y="223"/>
                      <a:pt x="119" y="228"/>
                    </a:cubicBezTo>
                    <a:cubicBezTo>
                      <a:pt x="107" y="233"/>
                      <a:pt x="113" y="229"/>
                      <a:pt x="99" y="228"/>
                    </a:cubicBezTo>
                    <a:cubicBezTo>
                      <a:pt x="85" y="227"/>
                      <a:pt x="95" y="224"/>
                      <a:pt x="90" y="218"/>
                    </a:cubicBezTo>
                    <a:cubicBezTo>
                      <a:pt x="85" y="212"/>
                      <a:pt x="91" y="215"/>
                      <a:pt x="92" y="211"/>
                    </a:cubicBezTo>
                    <a:cubicBezTo>
                      <a:pt x="93" y="208"/>
                      <a:pt x="99" y="209"/>
                      <a:pt x="105" y="206"/>
                    </a:cubicBezTo>
                    <a:cubicBezTo>
                      <a:pt x="102" y="200"/>
                      <a:pt x="112" y="203"/>
                      <a:pt x="114" y="201"/>
                    </a:cubicBezTo>
                    <a:close/>
                    <a:moveTo>
                      <a:pt x="257" y="165"/>
                    </a:moveTo>
                    <a:cubicBezTo>
                      <a:pt x="257" y="167"/>
                      <a:pt x="247" y="171"/>
                      <a:pt x="249" y="173"/>
                    </a:cubicBezTo>
                    <a:cubicBezTo>
                      <a:pt x="250" y="175"/>
                      <a:pt x="249" y="180"/>
                      <a:pt x="248" y="181"/>
                    </a:cubicBezTo>
                    <a:cubicBezTo>
                      <a:pt x="247" y="182"/>
                      <a:pt x="248" y="184"/>
                      <a:pt x="251" y="183"/>
                    </a:cubicBezTo>
                    <a:cubicBezTo>
                      <a:pt x="254" y="182"/>
                      <a:pt x="256" y="177"/>
                      <a:pt x="261" y="178"/>
                    </a:cubicBezTo>
                    <a:cubicBezTo>
                      <a:pt x="266" y="179"/>
                      <a:pt x="268" y="177"/>
                      <a:pt x="272" y="178"/>
                    </a:cubicBezTo>
                    <a:cubicBezTo>
                      <a:pt x="277" y="179"/>
                      <a:pt x="280" y="181"/>
                      <a:pt x="282" y="177"/>
                    </a:cubicBezTo>
                    <a:cubicBezTo>
                      <a:pt x="285" y="174"/>
                      <a:pt x="290" y="170"/>
                      <a:pt x="286" y="169"/>
                    </a:cubicBezTo>
                    <a:cubicBezTo>
                      <a:pt x="283" y="168"/>
                      <a:pt x="282" y="165"/>
                      <a:pt x="277" y="166"/>
                    </a:cubicBezTo>
                    <a:cubicBezTo>
                      <a:pt x="273" y="168"/>
                      <a:pt x="271" y="169"/>
                      <a:pt x="269" y="164"/>
                    </a:cubicBezTo>
                    <a:cubicBezTo>
                      <a:pt x="268" y="160"/>
                      <a:pt x="265" y="159"/>
                      <a:pt x="263" y="161"/>
                    </a:cubicBezTo>
                    <a:cubicBezTo>
                      <a:pt x="261" y="164"/>
                      <a:pt x="257" y="163"/>
                      <a:pt x="257" y="16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1" name="Freeform 1016">
                <a:extLst>
                  <a:ext uri="{FF2B5EF4-FFF2-40B4-BE49-F238E27FC236}">
                    <a16:creationId xmlns:a16="http://schemas.microsoft.com/office/drawing/2014/main" id="{40CBBDEF-DD75-CC11-B1E3-7C3034D32B95}"/>
                  </a:ext>
                </a:extLst>
              </p:cNvPr>
              <p:cNvSpPr>
                <a:spLocks noEditPoints="1"/>
              </p:cNvSpPr>
              <p:nvPr/>
            </p:nvSpPr>
            <p:spPr bwMode="auto">
              <a:xfrm>
                <a:off x="885" y="843"/>
                <a:ext cx="969" cy="473"/>
              </a:xfrm>
              <a:custGeom>
                <a:avLst/>
                <a:gdLst>
                  <a:gd name="T0" fmla="*/ 1515 w 1616"/>
                  <a:gd name="T1" fmla="*/ 518 h 788"/>
                  <a:gd name="T2" fmla="*/ 1542 w 1616"/>
                  <a:gd name="T3" fmla="*/ 454 h 788"/>
                  <a:gd name="T4" fmla="*/ 1530 w 1616"/>
                  <a:gd name="T5" fmla="*/ 376 h 788"/>
                  <a:gd name="T6" fmla="*/ 1488 w 1616"/>
                  <a:gd name="T7" fmla="*/ 359 h 788"/>
                  <a:gd name="T8" fmla="*/ 1417 w 1616"/>
                  <a:gd name="T9" fmla="*/ 374 h 788"/>
                  <a:gd name="T10" fmla="*/ 1421 w 1616"/>
                  <a:gd name="T11" fmla="*/ 322 h 788"/>
                  <a:gd name="T12" fmla="*/ 1340 w 1616"/>
                  <a:gd name="T13" fmla="*/ 287 h 788"/>
                  <a:gd name="T14" fmla="*/ 1260 w 1616"/>
                  <a:gd name="T15" fmla="*/ 319 h 788"/>
                  <a:gd name="T16" fmla="*/ 1233 w 1616"/>
                  <a:gd name="T17" fmla="*/ 400 h 788"/>
                  <a:gd name="T18" fmla="*/ 1127 w 1616"/>
                  <a:gd name="T19" fmla="*/ 498 h 788"/>
                  <a:gd name="T20" fmla="*/ 1070 w 1616"/>
                  <a:gd name="T21" fmla="*/ 578 h 788"/>
                  <a:gd name="T22" fmla="*/ 1073 w 1616"/>
                  <a:gd name="T23" fmla="*/ 523 h 788"/>
                  <a:gd name="T24" fmla="*/ 1010 w 1616"/>
                  <a:gd name="T25" fmla="*/ 456 h 788"/>
                  <a:gd name="T26" fmla="*/ 908 w 1616"/>
                  <a:gd name="T27" fmla="*/ 410 h 788"/>
                  <a:gd name="T28" fmla="*/ 964 w 1616"/>
                  <a:gd name="T29" fmla="*/ 303 h 788"/>
                  <a:gd name="T30" fmla="*/ 1076 w 1616"/>
                  <a:gd name="T31" fmla="*/ 251 h 788"/>
                  <a:gd name="T32" fmla="*/ 1139 w 1616"/>
                  <a:gd name="T33" fmla="*/ 198 h 788"/>
                  <a:gd name="T34" fmla="*/ 1245 w 1616"/>
                  <a:gd name="T35" fmla="*/ 202 h 788"/>
                  <a:gd name="T36" fmla="*/ 1316 w 1616"/>
                  <a:gd name="T37" fmla="*/ 132 h 788"/>
                  <a:gd name="T38" fmla="*/ 1278 w 1616"/>
                  <a:gd name="T39" fmla="*/ 113 h 788"/>
                  <a:gd name="T40" fmla="*/ 1219 w 1616"/>
                  <a:gd name="T41" fmla="*/ 159 h 788"/>
                  <a:gd name="T42" fmla="*/ 1173 w 1616"/>
                  <a:gd name="T43" fmla="*/ 128 h 788"/>
                  <a:gd name="T44" fmla="*/ 1182 w 1616"/>
                  <a:gd name="T45" fmla="*/ 63 h 788"/>
                  <a:gd name="T46" fmla="*/ 1233 w 1616"/>
                  <a:gd name="T47" fmla="*/ 1 h 788"/>
                  <a:gd name="T48" fmla="*/ 1138 w 1616"/>
                  <a:gd name="T49" fmla="*/ 68 h 788"/>
                  <a:gd name="T50" fmla="*/ 1105 w 1616"/>
                  <a:gd name="T51" fmla="*/ 134 h 788"/>
                  <a:gd name="T52" fmla="*/ 1089 w 1616"/>
                  <a:gd name="T53" fmla="*/ 124 h 788"/>
                  <a:gd name="T54" fmla="*/ 1035 w 1616"/>
                  <a:gd name="T55" fmla="*/ 133 h 788"/>
                  <a:gd name="T56" fmla="*/ 935 w 1616"/>
                  <a:gd name="T57" fmla="*/ 151 h 788"/>
                  <a:gd name="T58" fmla="*/ 866 w 1616"/>
                  <a:gd name="T59" fmla="*/ 145 h 788"/>
                  <a:gd name="T60" fmla="*/ 718 w 1616"/>
                  <a:gd name="T61" fmla="*/ 152 h 788"/>
                  <a:gd name="T62" fmla="*/ 603 w 1616"/>
                  <a:gd name="T63" fmla="*/ 107 h 788"/>
                  <a:gd name="T64" fmla="*/ 523 w 1616"/>
                  <a:gd name="T65" fmla="*/ 96 h 788"/>
                  <a:gd name="T66" fmla="*/ 352 w 1616"/>
                  <a:gd name="T67" fmla="*/ 117 h 788"/>
                  <a:gd name="T68" fmla="*/ 29 w 1616"/>
                  <a:gd name="T69" fmla="*/ 343 h 788"/>
                  <a:gd name="T70" fmla="*/ 94 w 1616"/>
                  <a:gd name="T71" fmla="*/ 356 h 788"/>
                  <a:gd name="T72" fmla="*/ 98 w 1616"/>
                  <a:gd name="T73" fmla="*/ 440 h 788"/>
                  <a:gd name="T74" fmla="*/ 39 w 1616"/>
                  <a:gd name="T75" fmla="*/ 508 h 788"/>
                  <a:gd name="T76" fmla="*/ 69 w 1616"/>
                  <a:gd name="T77" fmla="*/ 556 h 788"/>
                  <a:gd name="T78" fmla="*/ 704 w 1616"/>
                  <a:gd name="T79" fmla="*/ 636 h 788"/>
                  <a:gd name="T80" fmla="*/ 784 w 1616"/>
                  <a:gd name="T81" fmla="*/ 659 h 788"/>
                  <a:gd name="T82" fmla="*/ 896 w 1616"/>
                  <a:gd name="T83" fmla="*/ 646 h 788"/>
                  <a:gd name="T84" fmla="*/ 990 w 1616"/>
                  <a:gd name="T85" fmla="*/ 732 h 788"/>
                  <a:gd name="T86" fmla="*/ 1206 w 1616"/>
                  <a:gd name="T87" fmla="*/ 726 h 788"/>
                  <a:gd name="T88" fmla="*/ 1274 w 1616"/>
                  <a:gd name="T89" fmla="*/ 731 h 788"/>
                  <a:gd name="T90" fmla="*/ 1325 w 1616"/>
                  <a:gd name="T91" fmla="*/ 742 h 788"/>
                  <a:gd name="T92" fmla="*/ 1343 w 1616"/>
                  <a:gd name="T93" fmla="*/ 756 h 788"/>
                  <a:gd name="T94" fmla="*/ 1426 w 1616"/>
                  <a:gd name="T95" fmla="*/ 718 h 788"/>
                  <a:gd name="T96" fmla="*/ 1358 w 1616"/>
                  <a:gd name="T97" fmla="*/ 716 h 788"/>
                  <a:gd name="T98" fmla="*/ 1320 w 1616"/>
                  <a:gd name="T99" fmla="*/ 661 h 788"/>
                  <a:gd name="T100" fmla="*/ 1307 w 1616"/>
                  <a:gd name="T101" fmla="*/ 639 h 788"/>
                  <a:gd name="T102" fmla="*/ 1351 w 1616"/>
                  <a:gd name="T103" fmla="*/ 602 h 788"/>
                  <a:gd name="T104" fmla="*/ 1514 w 1616"/>
                  <a:gd name="T105" fmla="*/ 587 h 788"/>
                  <a:gd name="T106" fmla="*/ 492 w 1616"/>
                  <a:gd name="T107" fmla="*/ 208 h 788"/>
                  <a:gd name="T108" fmla="*/ 506 w 1616"/>
                  <a:gd name="T109" fmla="*/ 182 h 788"/>
                  <a:gd name="T110" fmla="*/ 587 w 1616"/>
                  <a:gd name="T111" fmla="*/ 187 h 788"/>
                  <a:gd name="T112" fmla="*/ 504 w 1616"/>
                  <a:gd name="T113" fmla="*/ 220 h 788"/>
                  <a:gd name="T114" fmla="*/ 605 w 1616"/>
                  <a:gd name="T115" fmla="*/ 303 h 788"/>
                  <a:gd name="T116" fmla="*/ 558 w 1616"/>
                  <a:gd name="T117" fmla="*/ 292 h 788"/>
                  <a:gd name="T118" fmla="*/ 679 w 1616"/>
                  <a:gd name="T119" fmla="*/ 279 h 788"/>
                  <a:gd name="T120" fmla="*/ 705 w 1616"/>
                  <a:gd name="T121" fmla="*/ 551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16" h="788">
                    <a:moveTo>
                      <a:pt x="1608" y="526"/>
                    </a:moveTo>
                    <a:cubicBezTo>
                      <a:pt x="1613" y="520"/>
                      <a:pt x="1616" y="518"/>
                      <a:pt x="1612" y="516"/>
                    </a:cubicBezTo>
                    <a:cubicBezTo>
                      <a:pt x="1607" y="514"/>
                      <a:pt x="1606" y="511"/>
                      <a:pt x="1603" y="511"/>
                    </a:cubicBezTo>
                    <a:cubicBezTo>
                      <a:pt x="1601" y="511"/>
                      <a:pt x="1595" y="507"/>
                      <a:pt x="1593" y="509"/>
                    </a:cubicBezTo>
                    <a:cubicBezTo>
                      <a:pt x="1591" y="511"/>
                      <a:pt x="1581" y="521"/>
                      <a:pt x="1584" y="515"/>
                    </a:cubicBezTo>
                    <a:cubicBezTo>
                      <a:pt x="1587" y="509"/>
                      <a:pt x="1592" y="506"/>
                      <a:pt x="1589" y="502"/>
                    </a:cubicBezTo>
                    <a:cubicBezTo>
                      <a:pt x="1585" y="498"/>
                      <a:pt x="1575" y="498"/>
                      <a:pt x="1571" y="500"/>
                    </a:cubicBezTo>
                    <a:cubicBezTo>
                      <a:pt x="1567" y="502"/>
                      <a:pt x="1558" y="506"/>
                      <a:pt x="1552" y="508"/>
                    </a:cubicBezTo>
                    <a:cubicBezTo>
                      <a:pt x="1546" y="511"/>
                      <a:pt x="1550" y="509"/>
                      <a:pt x="1533" y="514"/>
                    </a:cubicBezTo>
                    <a:cubicBezTo>
                      <a:pt x="1515" y="519"/>
                      <a:pt x="1508" y="523"/>
                      <a:pt x="1515" y="518"/>
                    </a:cubicBezTo>
                    <a:cubicBezTo>
                      <a:pt x="1521" y="513"/>
                      <a:pt x="1519" y="512"/>
                      <a:pt x="1531" y="509"/>
                    </a:cubicBezTo>
                    <a:cubicBezTo>
                      <a:pt x="1542" y="506"/>
                      <a:pt x="1546" y="500"/>
                      <a:pt x="1554" y="499"/>
                    </a:cubicBezTo>
                    <a:cubicBezTo>
                      <a:pt x="1563" y="498"/>
                      <a:pt x="1562" y="497"/>
                      <a:pt x="1574" y="493"/>
                    </a:cubicBezTo>
                    <a:cubicBezTo>
                      <a:pt x="1586" y="489"/>
                      <a:pt x="1600" y="490"/>
                      <a:pt x="1593" y="485"/>
                    </a:cubicBezTo>
                    <a:cubicBezTo>
                      <a:pt x="1587" y="480"/>
                      <a:pt x="1591" y="479"/>
                      <a:pt x="1580" y="478"/>
                    </a:cubicBezTo>
                    <a:cubicBezTo>
                      <a:pt x="1569" y="478"/>
                      <a:pt x="1562" y="474"/>
                      <a:pt x="1560" y="474"/>
                    </a:cubicBezTo>
                    <a:cubicBezTo>
                      <a:pt x="1557" y="474"/>
                      <a:pt x="1555" y="467"/>
                      <a:pt x="1550" y="467"/>
                    </a:cubicBezTo>
                    <a:cubicBezTo>
                      <a:pt x="1546" y="467"/>
                      <a:pt x="1537" y="467"/>
                      <a:pt x="1535" y="467"/>
                    </a:cubicBezTo>
                    <a:cubicBezTo>
                      <a:pt x="1533" y="467"/>
                      <a:pt x="1543" y="462"/>
                      <a:pt x="1542" y="460"/>
                    </a:cubicBezTo>
                    <a:cubicBezTo>
                      <a:pt x="1541" y="458"/>
                      <a:pt x="1549" y="456"/>
                      <a:pt x="1542" y="454"/>
                    </a:cubicBezTo>
                    <a:cubicBezTo>
                      <a:pt x="1535" y="452"/>
                      <a:pt x="1536" y="450"/>
                      <a:pt x="1532" y="448"/>
                    </a:cubicBezTo>
                    <a:cubicBezTo>
                      <a:pt x="1527" y="446"/>
                      <a:pt x="1521" y="442"/>
                      <a:pt x="1524" y="441"/>
                    </a:cubicBezTo>
                    <a:cubicBezTo>
                      <a:pt x="1526" y="440"/>
                      <a:pt x="1518" y="438"/>
                      <a:pt x="1527" y="434"/>
                    </a:cubicBezTo>
                    <a:cubicBezTo>
                      <a:pt x="1535" y="430"/>
                      <a:pt x="1530" y="428"/>
                      <a:pt x="1534" y="425"/>
                    </a:cubicBezTo>
                    <a:cubicBezTo>
                      <a:pt x="1539" y="422"/>
                      <a:pt x="1530" y="417"/>
                      <a:pt x="1536" y="416"/>
                    </a:cubicBezTo>
                    <a:cubicBezTo>
                      <a:pt x="1542" y="414"/>
                      <a:pt x="1533" y="412"/>
                      <a:pt x="1538" y="408"/>
                    </a:cubicBezTo>
                    <a:cubicBezTo>
                      <a:pt x="1542" y="404"/>
                      <a:pt x="1531" y="398"/>
                      <a:pt x="1534" y="397"/>
                    </a:cubicBezTo>
                    <a:cubicBezTo>
                      <a:pt x="1538" y="396"/>
                      <a:pt x="1541" y="392"/>
                      <a:pt x="1532" y="391"/>
                    </a:cubicBezTo>
                    <a:cubicBezTo>
                      <a:pt x="1523" y="390"/>
                      <a:pt x="1530" y="387"/>
                      <a:pt x="1527" y="385"/>
                    </a:cubicBezTo>
                    <a:cubicBezTo>
                      <a:pt x="1524" y="382"/>
                      <a:pt x="1534" y="381"/>
                      <a:pt x="1530" y="376"/>
                    </a:cubicBezTo>
                    <a:cubicBezTo>
                      <a:pt x="1526" y="371"/>
                      <a:pt x="1530" y="368"/>
                      <a:pt x="1528" y="366"/>
                    </a:cubicBezTo>
                    <a:cubicBezTo>
                      <a:pt x="1527" y="365"/>
                      <a:pt x="1518" y="365"/>
                      <a:pt x="1522" y="362"/>
                    </a:cubicBezTo>
                    <a:cubicBezTo>
                      <a:pt x="1526" y="360"/>
                      <a:pt x="1521" y="362"/>
                      <a:pt x="1523" y="356"/>
                    </a:cubicBezTo>
                    <a:cubicBezTo>
                      <a:pt x="1525" y="350"/>
                      <a:pt x="1518" y="349"/>
                      <a:pt x="1521" y="349"/>
                    </a:cubicBezTo>
                    <a:cubicBezTo>
                      <a:pt x="1524" y="350"/>
                      <a:pt x="1517" y="348"/>
                      <a:pt x="1519" y="344"/>
                    </a:cubicBezTo>
                    <a:cubicBezTo>
                      <a:pt x="1521" y="340"/>
                      <a:pt x="1519" y="332"/>
                      <a:pt x="1518" y="334"/>
                    </a:cubicBezTo>
                    <a:cubicBezTo>
                      <a:pt x="1516" y="336"/>
                      <a:pt x="1506" y="338"/>
                      <a:pt x="1506" y="342"/>
                    </a:cubicBezTo>
                    <a:cubicBezTo>
                      <a:pt x="1506" y="346"/>
                      <a:pt x="1501" y="348"/>
                      <a:pt x="1500" y="349"/>
                    </a:cubicBezTo>
                    <a:cubicBezTo>
                      <a:pt x="1499" y="351"/>
                      <a:pt x="1494" y="348"/>
                      <a:pt x="1494" y="352"/>
                    </a:cubicBezTo>
                    <a:cubicBezTo>
                      <a:pt x="1494" y="357"/>
                      <a:pt x="1490" y="356"/>
                      <a:pt x="1488" y="359"/>
                    </a:cubicBezTo>
                    <a:cubicBezTo>
                      <a:pt x="1486" y="363"/>
                      <a:pt x="1483" y="363"/>
                      <a:pt x="1482" y="365"/>
                    </a:cubicBezTo>
                    <a:cubicBezTo>
                      <a:pt x="1482" y="367"/>
                      <a:pt x="1475" y="367"/>
                      <a:pt x="1474" y="370"/>
                    </a:cubicBezTo>
                    <a:cubicBezTo>
                      <a:pt x="1474" y="372"/>
                      <a:pt x="1474" y="375"/>
                      <a:pt x="1468" y="376"/>
                    </a:cubicBezTo>
                    <a:cubicBezTo>
                      <a:pt x="1461" y="376"/>
                      <a:pt x="1461" y="374"/>
                      <a:pt x="1459" y="376"/>
                    </a:cubicBezTo>
                    <a:cubicBezTo>
                      <a:pt x="1456" y="379"/>
                      <a:pt x="1456" y="380"/>
                      <a:pt x="1451" y="382"/>
                    </a:cubicBezTo>
                    <a:cubicBezTo>
                      <a:pt x="1445" y="385"/>
                      <a:pt x="1441" y="386"/>
                      <a:pt x="1438" y="388"/>
                    </a:cubicBezTo>
                    <a:cubicBezTo>
                      <a:pt x="1435" y="390"/>
                      <a:pt x="1431" y="391"/>
                      <a:pt x="1430" y="391"/>
                    </a:cubicBezTo>
                    <a:cubicBezTo>
                      <a:pt x="1429" y="390"/>
                      <a:pt x="1431" y="393"/>
                      <a:pt x="1428" y="388"/>
                    </a:cubicBezTo>
                    <a:cubicBezTo>
                      <a:pt x="1425" y="383"/>
                      <a:pt x="1429" y="384"/>
                      <a:pt x="1423" y="381"/>
                    </a:cubicBezTo>
                    <a:cubicBezTo>
                      <a:pt x="1416" y="378"/>
                      <a:pt x="1416" y="377"/>
                      <a:pt x="1417" y="374"/>
                    </a:cubicBezTo>
                    <a:cubicBezTo>
                      <a:pt x="1417" y="372"/>
                      <a:pt x="1400" y="380"/>
                      <a:pt x="1402" y="374"/>
                    </a:cubicBezTo>
                    <a:cubicBezTo>
                      <a:pt x="1404" y="369"/>
                      <a:pt x="1382" y="382"/>
                      <a:pt x="1391" y="375"/>
                    </a:cubicBezTo>
                    <a:cubicBezTo>
                      <a:pt x="1401" y="368"/>
                      <a:pt x="1398" y="367"/>
                      <a:pt x="1404" y="365"/>
                    </a:cubicBezTo>
                    <a:cubicBezTo>
                      <a:pt x="1410" y="364"/>
                      <a:pt x="1406" y="363"/>
                      <a:pt x="1408" y="357"/>
                    </a:cubicBezTo>
                    <a:cubicBezTo>
                      <a:pt x="1410" y="352"/>
                      <a:pt x="1407" y="353"/>
                      <a:pt x="1410" y="348"/>
                    </a:cubicBezTo>
                    <a:cubicBezTo>
                      <a:pt x="1413" y="344"/>
                      <a:pt x="1406" y="343"/>
                      <a:pt x="1413" y="339"/>
                    </a:cubicBezTo>
                    <a:cubicBezTo>
                      <a:pt x="1421" y="335"/>
                      <a:pt x="1417" y="335"/>
                      <a:pt x="1422" y="331"/>
                    </a:cubicBezTo>
                    <a:cubicBezTo>
                      <a:pt x="1428" y="327"/>
                      <a:pt x="1426" y="326"/>
                      <a:pt x="1429" y="324"/>
                    </a:cubicBezTo>
                    <a:cubicBezTo>
                      <a:pt x="1433" y="322"/>
                      <a:pt x="1434" y="315"/>
                      <a:pt x="1430" y="319"/>
                    </a:cubicBezTo>
                    <a:cubicBezTo>
                      <a:pt x="1426" y="322"/>
                      <a:pt x="1424" y="326"/>
                      <a:pt x="1421" y="322"/>
                    </a:cubicBezTo>
                    <a:cubicBezTo>
                      <a:pt x="1418" y="319"/>
                      <a:pt x="1416" y="316"/>
                      <a:pt x="1411" y="316"/>
                    </a:cubicBezTo>
                    <a:cubicBezTo>
                      <a:pt x="1406" y="316"/>
                      <a:pt x="1398" y="315"/>
                      <a:pt x="1397" y="315"/>
                    </a:cubicBezTo>
                    <a:cubicBezTo>
                      <a:pt x="1396" y="315"/>
                      <a:pt x="1393" y="312"/>
                      <a:pt x="1396" y="307"/>
                    </a:cubicBezTo>
                    <a:cubicBezTo>
                      <a:pt x="1400" y="302"/>
                      <a:pt x="1407" y="303"/>
                      <a:pt x="1400" y="301"/>
                    </a:cubicBezTo>
                    <a:cubicBezTo>
                      <a:pt x="1393" y="298"/>
                      <a:pt x="1393" y="300"/>
                      <a:pt x="1389" y="295"/>
                    </a:cubicBezTo>
                    <a:cubicBezTo>
                      <a:pt x="1386" y="289"/>
                      <a:pt x="1384" y="287"/>
                      <a:pt x="1382" y="288"/>
                    </a:cubicBezTo>
                    <a:cubicBezTo>
                      <a:pt x="1379" y="289"/>
                      <a:pt x="1381" y="284"/>
                      <a:pt x="1375" y="284"/>
                    </a:cubicBezTo>
                    <a:cubicBezTo>
                      <a:pt x="1370" y="284"/>
                      <a:pt x="1362" y="281"/>
                      <a:pt x="1360" y="282"/>
                    </a:cubicBezTo>
                    <a:cubicBezTo>
                      <a:pt x="1358" y="284"/>
                      <a:pt x="1358" y="286"/>
                      <a:pt x="1353" y="287"/>
                    </a:cubicBezTo>
                    <a:cubicBezTo>
                      <a:pt x="1348" y="288"/>
                      <a:pt x="1347" y="287"/>
                      <a:pt x="1340" y="287"/>
                    </a:cubicBezTo>
                    <a:cubicBezTo>
                      <a:pt x="1334" y="287"/>
                      <a:pt x="1336" y="285"/>
                      <a:pt x="1330" y="285"/>
                    </a:cubicBezTo>
                    <a:cubicBezTo>
                      <a:pt x="1324" y="285"/>
                      <a:pt x="1322" y="285"/>
                      <a:pt x="1319" y="285"/>
                    </a:cubicBezTo>
                    <a:cubicBezTo>
                      <a:pt x="1315" y="284"/>
                      <a:pt x="1311" y="279"/>
                      <a:pt x="1308" y="279"/>
                    </a:cubicBezTo>
                    <a:cubicBezTo>
                      <a:pt x="1305" y="279"/>
                      <a:pt x="1299" y="279"/>
                      <a:pt x="1298" y="280"/>
                    </a:cubicBezTo>
                    <a:cubicBezTo>
                      <a:pt x="1297" y="282"/>
                      <a:pt x="1291" y="279"/>
                      <a:pt x="1288" y="283"/>
                    </a:cubicBezTo>
                    <a:cubicBezTo>
                      <a:pt x="1285" y="287"/>
                      <a:pt x="1279" y="288"/>
                      <a:pt x="1279" y="290"/>
                    </a:cubicBezTo>
                    <a:cubicBezTo>
                      <a:pt x="1279" y="293"/>
                      <a:pt x="1278" y="296"/>
                      <a:pt x="1278" y="299"/>
                    </a:cubicBezTo>
                    <a:cubicBezTo>
                      <a:pt x="1278" y="301"/>
                      <a:pt x="1284" y="302"/>
                      <a:pt x="1278" y="306"/>
                    </a:cubicBezTo>
                    <a:cubicBezTo>
                      <a:pt x="1272" y="310"/>
                      <a:pt x="1273" y="311"/>
                      <a:pt x="1268" y="315"/>
                    </a:cubicBezTo>
                    <a:cubicBezTo>
                      <a:pt x="1262" y="318"/>
                      <a:pt x="1265" y="317"/>
                      <a:pt x="1260" y="319"/>
                    </a:cubicBezTo>
                    <a:cubicBezTo>
                      <a:pt x="1254" y="322"/>
                      <a:pt x="1247" y="324"/>
                      <a:pt x="1253" y="325"/>
                    </a:cubicBezTo>
                    <a:cubicBezTo>
                      <a:pt x="1260" y="326"/>
                      <a:pt x="1267" y="324"/>
                      <a:pt x="1266" y="326"/>
                    </a:cubicBezTo>
                    <a:cubicBezTo>
                      <a:pt x="1265" y="328"/>
                      <a:pt x="1259" y="332"/>
                      <a:pt x="1259" y="334"/>
                    </a:cubicBezTo>
                    <a:cubicBezTo>
                      <a:pt x="1260" y="337"/>
                      <a:pt x="1262" y="341"/>
                      <a:pt x="1260" y="344"/>
                    </a:cubicBezTo>
                    <a:cubicBezTo>
                      <a:pt x="1258" y="346"/>
                      <a:pt x="1254" y="352"/>
                      <a:pt x="1251" y="353"/>
                    </a:cubicBezTo>
                    <a:cubicBezTo>
                      <a:pt x="1249" y="354"/>
                      <a:pt x="1249" y="354"/>
                      <a:pt x="1240" y="359"/>
                    </a:cubicBezTo>
                    <a:cubicBezTo>
                      <a:pt x="1231" y="365"/>
                      <a:pt x="1228" y="365"/>
                      <a:pt x="1225" y="368"/>
                    </a:cubicBezTo>
                    <a:cubicBezTo>
                      <a:pt x="1222" y="372"/>
                      <a:pt x="1214" y="370"/>
                      <a:pt x="1215" y="375"/>
                    </a:cubicBezTo>
                    <a:cubicBezTo>
                      <a:pt x="1216" y="380"/>
                      <a:pt x="1220" y="380"/>
                      <a:pt x="1224" y="387"/>
                    </a:cubicBezTo>
                    <a:cubicBezTo>
                      <a:pt x="1229" y="394"/>
                      <a:pt x="1235" y="394"/>
                      <a:pt x="1233" y="400"/>
                    </a:cubicBezTo>
                    <a:cubicBezTo>
                      <a:pt x="1232" y="407"/>
                      <a:pt x="1232" y="412"/>
                      <a:pt x="1230" y="419"/>
                    </a:cubicBezTo>
                    <a:cubicBezTo>
                      <a:pt x="1227" y="427"/>
                      <a:pt x="1224" y="428"/>
                      <a:pt x="1221" y="433"/>
                    </a:cubicBezTo>
                    <a:cubicBezTo>
                      <a:pt x="1218" y="439"/>
                      <a:pt x="1216" y="439"/>
                      <a:pt x="1211" y="445"/>
                    </a:cubicBezTo>
                    <a:cubicBezTo>
                      <a:pt x="1207" y="450"/>
                      <a:pt x="1195" y="456"/>
                      <a:pt x="1192" y="458"/>
                    </a:cubicBezTo>
                    <a:cubicBezTo>
                      <a:pt x="1190" y="460"/>
                      <a:pt x="1186" y="464"/>
                      <a:pt x="1179" y="466"/>
                    </a:cubicBezTo>
                    <a:cubicBezTo>
                      <a:pt x="1172" y="468"/>
                      <a:pt x="1173" y="469"/>
                      <a:pt x="1166" y="471"/>
                    </a:cubicBezTo>
                    <a:cubicBezTo>
                      <a:pt x="1159" y="473"/>
                      <a:pt x="1157" y="471"/>
                      <a:pt x="1151" y="474"/>
                    </a:cubicBezTo>
                    <a:cubicBezTo>
                      <a:pt x="1145" y="477"/>
                      <a:pt x="1138" y="480"/>
                      <a:pt x="1134" y="482"/>
                    </a:cubicBezTo>
                    <a:cubicBezTo>
                      <a:pt x="1130" y="484"/>
                      <a:pt x="1126" y="482"/>
                      <a:pt x="1126" y="486"/>
                    </a:cubicBezTo>
                    <a:cubicBezTo>
                      <a:pt x="1126" y="490"/>
                      <a:pt x="1125" y="496"/>
                      <a:pt x="1127" y="498"/>
                    </a:cubicBezTo>
                    <a:cubicBezTo>
                      <a:pt x="1129" y="500"/>
                      <a:pt x="1130" y="501"/>
                      <a:pt x="1128" y="506"/>
                    </a:cubicBezTo>
                    <a:cubicBezTo>
                      <a:pt x="1126" y="512"/>
                      <a:pt x="1119" y="518"/>
                      <a:pt x="1119" y="521"/>
                    </a:cubicBezTo>
                    <a:cubicBezTo>
                      <a:pt x="1119" y="525"/>
                      <a:pt x="1117" y="522"/>
                      <a:pt x="1117" y="528"/>
                    </a:cubicBezTo>
                    <a:cubicBezTo>
                      <a:pt x="1117" y="535"/>
                      <a:pt x="1111" y="541"/>
                      <a:pt x="1113" y="543"/>
                    </a:cubicBezTo>
                    <a:cubicBezTo>
                      <a:pt x="1115" y="546"/>
                      <a:pt x="1117" y="545"/>
                      <a:pt x="1111" y="550"/>
                    </a:cubicBezTo>
                    <a:cubicBezTo>
                      <a:pt x="1105" y="555"/>
                      <a:pt x="1099" y="557"/>
                      <a:pt x="1098" y="562"/>
                    </a:cubicBezTo>
                    <a:cubicBezTo>
                      <a:pt x="1097" y="567"/>
                      <a:pt x="1096" y="574"/>
                      <a:pt x="1094" y="571"/>
                    </a:cubicBezTo>
                    <a:cubicBezTo>
                      <a:pt x="1092" y="569"/>
                      <a:pt x="1086" y="565"/>
                      <a:pt x="1084" y="567"/>
                    </a:cubicBezTo>
                    <a:cubicBezTo>
                      <a:pt x="1083" y="569"/>
                      <a:pt x="1078" y="571"/>
                      <a:pt x="1077" y="575"/>
                    </a:cubicBezTo>
                    <a:cubicBezTo>
                      <a:pt x="1076" y="578"/>
                      <a:pt x="1073" y="583"/>
                      <a:pt x="1070" y="578"/>
                    </a:cubicBezTo>
                    <a:cubicBezTo>
                      <a:pt x="1067" y="573"/>
                      <a:pt x="1059" y="578"/>
                      <a:pt x="1060" y="573"/>
                    </a:cubicBezTo>
                    <a:cubicBezTo>
                      <a:pt x="1062" y="567"/>
                      <a:pt x="1067" y="572"/>
                      <a:pt x="1062" y="565"/>
                    </a:cubicBezTo>
                    <a:cubicBezTo>
                      <a:pt x="1057" y="557"/>
                      <a:pt x="1062" y="555"/>
                      <a:pt x="1056" y="552"/>
                    </a:cubicBezTo>
                    <a:cubicBezTo>
                      <a:pt x="1050" y="550"/>
                      <a:pt x="1046" y="547"/>
                      <a:pt x="1049" y="545"/>
                    </a:cubicBezTo>
                    <a:cubicBezTo>
                      <a:pt x="1052" y="543"/>
                      <a:pt x="1061" y="546"/>
                      <a:pt x="1054" y="541"/>
                    </a:cubicBezTo>
                    <a:cubicBezTo>
                      <a:pt x="1047" y="535"/>
                      <a:pt x="1043" y="534"/>
                      <a:pt x="1046" y="531"/>
                    </a:cubicBezTo>
                    <a:cubicBezTo>
                      <a:pt x="1049" y="527"/>
                      <a:pt x="1052" y="521"/>
                      <a:pt x="1054" y="526"/>
                    </a:cubicBezTo>
                    <a:cubicBezTo>
                      <a:pt x="1057" y="531"/>
                      <a:pt x="1055" y="533"/>
                      <a:pt x="1064" y="534"/>
                    </a:cubicBezTo>
                    <a:cubicBezTo>
                      <a:pt x="1072" y="535"/>
                      <a:pt x="1079" y="543"/>
                      <a:pt x="1078" y="534"/>
                    </a:cubicBezTo>
                    <a:cubicBezTo>
                      <a:pt x="1076" y="526"/>
                      <a:pt x="1082" y="524"/>
                      <a:pt x="1073" y="523"/>
                    </a:cubicBezTo>
                    <a:cubicBezTo>
                      <a:pt x="1064" y="522"/>
                      <a:pt x="1056" y="526"/>
                      <a:pt x="1056" y="521"/>
                    </a:cubicBezTo>
                    <a:cubicBezTo>
                      <a:pt x="1056" y="515"/>
                      <a:pt x="1057" y="511"/>
                      <a:pt x="1060" y="508"/>
                    </a:cubicBezTo>
                    <a:cubicBezTo>
                      <a:pt x="1063" y="505"/>
                      <a:pt x="1062" y="510"/>
                      <a:pt x="1062" y="501"/>
                    </a:cubicBezTo>
                    <a:cubicBezTo>
                      <a:pt x="1062" y="492"/>
                      <a:pt x="1065" y="495"/>
                      <a:pt x="1069" y="488"/>
                    </a:cubicBezTo>
                    <a:cubicBezTo>
                      <a:pt x="1073" y="481"/>
                      <a:pt x="1080" y="476"/>
                      <a:pt x="1080" y="474"/>
                    </a:cubicBezTo>
                    <a:cubicBezTo>
                      <a:pt x="1079" y="471"/>
                      <a:pt x="1081" y="470"/>
                      <a:pt x="1074" y="470"/>
                    </a:cubicBezTo>
                    <a:cubicBezTo>
                      <a:pt x="1066" y="470"/>
                      <a:pt x="1063" y="468"/>
                      <a:pt x="1056" y="468"/>
                    </a:cubicBezTo>
                    <a:cubicBezTo>
                      <a:pt x="1049" y="468"/>
                      <a:pt x="1046" y="466"/>
                      <a:pt x="1040" y="467"/>
                    </a:cubicBezTo>
                    <a:cubicBezTo>
                      <a:pt x="1033" y="468"/>
                      <a:pt x="1025" y="470"/>
                      <a:pt x="1022" y="466"/>
                    </a:cubicBezTo>
                    <a:cubicBezTo>
                      <a:pt x="1018" y="462"/>
                      <a:pt x="1019" y="459"/>
                      <a:pt x="1010" y="456"/>
                    </a:cubicBezTo>
                    <a:cubicBezTo>
                      <a:pt x="1001" y="453"/>
                      <a:pt x="998" y="451"/>
                      <a:pt x="993" y="449"/>
                    </a:cubicBezTo>
                    <a:cubicBezTo>
                      <a:pt x="989" y="448"/>
                      <a:pt x="987" y="449"/>
                      <a:pt x="985" y="444"/>
                    </a:cubicBezTo>
                    <a:cubicBezTo>
                      <a:pt x="984" y="439"/>
                      <a:pt x="984" y="438"/>
                      <a:pt x="979" y="433"/>
                    </a:cubicBezTo>
                    <a:cubicBezTo>
                      <a:pt x="974" y="429"/>
                      <a:pt x="974" y="424"/>
                      <a:pt x="967" y="424"/>
                    </a:cubicBezTo>
                    <a:cubicBezTo>
                      <a:pt x="961" y="423"/>
                      <a:pt x="965" y="422"/>
                      <a:pt x="956" y="420"/>
                    </a:cubicBezTo>
                    <a:cubicBezTo>
                      <a:pt x="947" y="418"/>
                      <a:pt x="947" y="416"/>
                      <a:pt x="939" y="416"/>
                    </a:cubicBezTo>
                    <a:cubicBezTo>
                      <a:pt x="932" y="416"/>
                      <a:pt x="929" y="414"/>
                      <a:pt x="922" y="416"/>
                    </a:cubicBezTo>
                    <a:cubicBezTo>
                      <a:pt x="915" y="419"/>
                      <a:pt x="918" y="418"/>
                      <a:pt x="910" y="420"/>
                    </a:cubicBezTo>
                    <a:cubicBezTo>
                      <a:pt x="903" y="423"/>
                      <a:pt x="894" y="429"/>
                      <a:pt x="900" y="423"/>
                    </a:cubicBezTo>
                    <a:cubicBezTo>
                      <a:pt x="906" y="417"/>
                      <a:pt x="905" y="417"/>
                      <a:pt x="908" y="410"/>
                    </a:cubicBezTo>
                    <a:cubicBezTo>
                      <a:pt x="912" y="403"/>
                      <a:pt x="912" y="404"/>
                      <a:pt x="914" y="396"/>
                    </a:cubicBezTo>
                    <a:cubicBezTo>
                      <a:pt x="916" y="388"/>
                      <a:pt x="914" y="388"/>
                      <a:pt x="917" y="380"/>
                    </a:cubicBezTo>
                    <a:cubicBezTo>
                      <a:pt x="920" y="373"/>
                      <a:pt x="918" y="374"/>
                      <a:pt x="912" y="374"/>
                    </a:cubicBezTo>
                    <a:cubicBezTo>
                      <a:pt x="907" y="374"/>
                      <a:pt x="904" y="374"/>
                      <a:pt x="901" y="375"/>
                    </a:cubicBezTo>
                    <a:cubicBezTo>
                      <a:pt x="898" y="375"/>
                      <a:pt x="889" y="379"/>
                      <a:pt x="894" y="370"/>
                    </a:cubicBezTo>
                    <a:cubicBezTo>
                      <a:pt x="899" y="362"/>
                      <a:pt x="904" y="349"/>
                      <a:pt x="911" y="344"/>
                    </a:cubicBezTo>
                    <a:cubicBezTo>
                      <a:pt x="919" y="340"/>
                      <a:pt x="911" y="339"/>
                      <a:pt x="923" y="333"/>
                    </a:cubicBezTo>
                    <a:cubicBezTo>
                      <a:pt x="936" y="327"/>
                      <a:pt x="932" y="328"/>
                      <a:pt x="941" y="322"/>
                    </a:cubicBezTo>
                    <a:cubicBezTo>
                      <a:pt x="949" y="315"/>
                      <a:pt x="948" y="315"/>
                      <a:pt x="954" y="311"/>
                    </a:cubicBezTo>
                    <a:cubicBezTo>
                      <a:pt x="961" y="306"/>
                      <a:pt x="955" y="305"/>
                      <a:pt x="964" y="303"/>
                    </a:cubicBezTo>
                    <a:cubicBezTo>
                      <a:pt x="973" y="301"/>
                      <a:pt x="972" y="301"/>
                      <a:pt x="979" y="297"/>
                    </a:cubicBezTo>
                    <a:cubicBezTo>
                      <a:pt x="987" y="294"/>
                      <a:pt x="983" y="289"/>
                      <a:pt x="994" y="286"/>
                    </a:cubicBezTo>
                    <a:cubicBezTo>
                      <a:pt x="1004" y="284"/>
                      <a:pt x="998" y="280"/>
                      <a:pt x="1007" y="279"/>
                    </a:cubicBezTo>
                    <a:cubicBezTo>
                      <a:pt x="1016" y="279"/>
                      <a:pt x="1017" y="271"/>
                      <a:pt x="1024" y="271"/>
                    </a:cubicBezTo>
                    <a:cubicBezTo>
                      <a:pt x="1032" y="271"/>
                      <a:pt x="1039" y="274"/>
                      <a:pt x="1048" y="270"/>
                    </a:cubicBezTo>
                    <a:cubicBezTo>
                      <a:pt x="1057" y="267"/>
                      <a:pt x="1065" y="263"/>
                      <a:pt x="1055" y="259"/>
                    </a:cubicBezTo>
                    <a:cubicBezTo>
                      <a:pt x="1046" y="255"/>
                      <a:pt x="1045" y="255"/>
                      <a:pt x="1038" y="252"/>
                    </a:cubicBezTo>
                    <a:cubicBezTo>
                      <a:pt x="1032" y="250"/>
                      <a:pt x="1023" y="243"/>
                      <a:pt x="1030" y="244"/>
                    </a:cubicBezTo>
                    <a:cubicBezTo>
                      <a:pt x="1038" y="245"/>
                      <a:pt x="1045" y="253"/>
                      <a:pt x="1055" y="254"/>
                    </a:cubicBezTo>
                    <a:cubicBezTo>
                      <a:pt x="1064" y="254"/>
                      <a:pt x="1068" y="257"/>
                      <a:pt x="1076" y="251"/>
                    </a:cubicBezTo>
                    <a:cubicBezTo>
                      <a:pt x="1085" y="244"/>
                      <a:pt x="1078" y="237"/>
                      <a:pt x="1086" y="239"/>
                    </a:cubicBezTo>
                    <a:cubicBezTo>
                      <a:pt x="1095" y="242"/>
                      <a:pt x="1091" y="249"/>
                      <a:pt x="1106" y="244"/>
                    </a:cubicBezTo>
                    <a:cubicBezTo>
                      <a:pt x="1121" y="239"/>
                      <a:pt x="1110" y="241"/>
                      <a:pt x="1126" y="238"/>
                    </a:cubicBezTo>
                    <a:cubicBezTo>
                      <a:pt x="1142" y="234"/>
                      <a:pt x="1137" y="232"/>
                      <a:pt x="1148" y="228"/>
                    </a:cubicBezTo>
                    <a:cubicBezTo>
                      <a:pt x="1159" y="224"/>
                      <a:pt x="1162" y="225"/>
                      <a:pt x="1162" y="219"/>
                    </a:cubicBezTo>
                    <a:cubicBezTo>
                      <a:pt x="1163" y="212"/>
                      <a:pt x="1168" y="211"/>
                      <a:pt x="1163" y="211"/>
                    </a:cubicBezTo>
                    <a:cubicBezTo>
                      <a:pt x="1157" y="211"/>
                      <a:pt x="1153" y="212"/>
                      <a:pt x="1145" y="211"/>
                    </a:cubicBezTo>
                    <a:cubicBezTo>
                      <a:pt x="1137" y="210"/>
                      <a:pt x="1131" y="215"/>
                      <a:pt x="1128" y="208"/>
                    </a:cubicBezTo>
                    <a:cubicBezTo>
                      <a:pt x="1125" y="201"/>
                      <a:pt x="1118" y="194"/>
                      <a:pt x="1125" y="196"/>
                    </a:cubicBezTo>
                    <a:cubicBezTo>
                      <a:pt x="1131" y="198"/>
                      <a:pt x="1134" y="195"/>
                      <a:pt x="1139" y="198"/>
                    </a:cubicBezTo>
                    <a:cubicBezTo>
                      <a:pt x="1144" y="200"/>
                      <a:pt x="1140" y="201"/>
                      <a:pt x="1148" y="203"/>
                    </a:cubicBezTo>
                    <a:cubicBezTo>
                      <a:pt x="1156" y="205"/>
                      <a:pt x="1153" y="206"/>
                      <a:pt x="1160" y="207"/>
                    </a:cubicBezTo>
                    <a:cubicBezTo>
                      <a:pt x="1168" y="207"/>
                      <a:pt x="1171" y="205"/>
                      <a:pt x="1175" y="204"/>
                    </a:cubicBezTo>
                    <a:cubicBezTo>
                      <a:pt x="1179" y="204"/>
                      <a:pt x="1182" y="202"/>
                      <a:pt x="1186" y="198"/>
                    </a:cubicBezTo>
                    <a:cubicBezTo>
                      <a:pt x="1191" y="195"/>
                      <a:pt x="1202" y="193"/>
                      <a:pt x="1203" y="191"/>
                    </a:cubicBezTo>
                    <a:cubicBezTo>
                      <a:pt x="1204" y="189"/>
                      <a:pt x="1192" y="184"/>
                      <a:pt x="1197" y="183"/>
                    </a:cubicBezTo>
                    <a:cubicBezTo>
                      <a:pt x="1202" y="181"/>
                      <a:pt x="1215" y="180"/>
                      <a:pt x="1218" y="181"/>
                    </a:cubicBezTo>
                    <a:cubicBezTo>
                      <a:pt x="1220" y="183"/>
                      <a:pt x="1220" y="186"/>
                      <a:pt x="1223" y="187"/>
                    </a:cubicBezTo>
                    <a:cubicBezTo>
                      <a:pt x="1226" y="188"/>
                      <a:pt x="1227" y="196"/>
                      <a:pt x="1227" y="196"/>
                    </a:cubicBezTo>
                    <a:cubicBezTo>
                      <a:pt x="1227" y="197"/>
                      <a:pt x="1241" y="203"/>
                      <a:pt x="1245" y="202"/>
                    </a:cubicBezTo>
                    <a:cubicBezTo>
                      <a:pt x="1249" y="200"/>
                      <a:pt x="1250" y="198"/>
                      <a:pt x="1246" y="195"/>
                    </a:cubicBezTo>
                    <a:cubicBezTo>
                      <a:pt x="1241" y="193"/>
                      <a:pt x="1237" y="187"/>
                      <a:pt x="1240" y="187"/>
                    </a:cubicBezTo>
                    <a:cubicBezTo>
                      <a:pt x="1244" y="188"/>
                      <a:pt x="1247" y="176"/>
                      <a:pt x="1251" y="180"/>
                    </a:cubicBezTo>
                    <a:cubicBezTo>
                      <a:pt x="1254" y="183"/>
                      <a:pt x="1245" y="193"/>
                      <a:pt x="1263" y="187"/>
                    </a:cubicBezTo>
                    <a:cubicBezTo>
                      <a:pt x="1282" y="181"/>
                      <a:pt x="1283" y="175"/>
                      <a:pt x="1288" y="175"/>
                    </a:cubicBezTo>
                    <a:cubicBezTo>
                      <a:pt x="1293" y="175"/>
                      <a:pt x="1290" y="174"/>
                      <a:pt x="1299" y="171"/>
                    </a:cubicBezTo>
                    <a:cubicBezTo>
                      <a:pt x="1309" y="167"/>
                      <a:pt x="1305" y="171"/>
                      <a:pt x="1312" y="164"/>
                    </a:cubicBezTo>
                    <a:cubicBezTo>
                      <a:pt x="1319" y="157"/>
                      <a:pt x="1321" y="159"/>
                      <a:pt x="1317" y="153"/>
                    </a:cubicBezTo>
                    <a:cubicBezTo>
                      <a:pt x="1313" y="148"/>
                      <a:pt x="1309" y="149"/>
                      <a:pt x="1312" y="142"/>
                    </a:cubicBezTo>
                    <a:cubicBezTo>
                      <a:pt x="1315" y="135"/>
                      <a:pt x="1304" y="128"/>
                      <a:pt x="1316" y="132"/>
                    </a:cubicBezTo>
                    <a:cubicBezTo>
                      <a:pt x="1328" y="135"/>
                      <a:pt x="1329" y="130"/>
                      <a:pt x="1335" y="128"/>
                    </a:cubicBezTo>
                    <a:cubicBezTo>
                      <a:pt x="1340" y="126"/>
                      <a:pt x="1342" y="122"/>
                      <a:pt x="1341" y="121"/>
                    </a:cubicBezTo>
                    <a:cubicBezTo>
                      <a:pt x="1339" y="120"/>
                      <a:pt x="1343" y="117"/>
                      <a:pt x="1339" y="115"/>
                    </a:cubicBezTo>
                    <a:cubicBezTo>
                      <a:pt x="1336" y="113"/>
                      <a:pt x="1332" y="111"/>
                      <a:pt x="1334" y="109"/>
                    </a:cubicBezTo>
                    <a:cubicBezTo>
                      <a:pt x="1336" y="108"/>
                      <a:pt x="1346" y="106"/>
                      <a:pt x="1331" y="105"/>
                    </a:cubicBezTo>
                    <a:cubicBezTo>
                      <a:pt x="1316" y="104"/>
                      <a:pt x="1316" y="104"/>
                      <a:pt x="1311" y="103"/>
                    </a:cubicBezTo>
                    <a:cubicBezTo>
                      <a:pt x="1306" y="103"/>
                      <a:pt x="1303" y="101"/>
                      <a:pt x="1300" y="102"/>
                    </a:cubicBezTo>
                    <a:cubicBezTo>
                      <a:pt x="1297" y="103"/>
                      <a:pt x="1291" y="103"/>
                      <a:pt x="1290" y="104"/>
                    </a:cubicBezTo>
                    <a:cubicBezTo>
                      <a:pt x="1288" y="104"/>
                      <a:pt x="1284" y="102"/>
                      <a:pt x="1283" y="104"/>
                    </a:cubicBezTo>
                    <a:cubicBezTo>
                      <a:pt x="1282" y="107"/>
                      <a:pt x="1278" y="109"/>
                      <a:pt x="1278" y="113"/>
                    </a:cubicBezTo>
                    <a:cubicBezTo>
                      <a:pt x="1277" y="116"/>
                      <a:pt x="1273" y="114"/>
                      <a:pt x="1275" y="117"/>
                    </a:cubicBezTo>
                    <a:cubicBezTo>
                      <a:pt x="1277" y="119"/>
                      <a:pt x="1279" y="121"/>
                      <a:pt x="1277" y="123"/>
                    </a:cubicBezTo>
                    <a:cubicBezTo>
                      <a:pt x="1274" y="125"/>
                      <a:pt x="1280" y="130"/>
                      <a:pt x="1272" y="129"/>
                    </a:cubicBezTo>
                    <a:cubicBezTo>
                      <a:pt x="1264" y="129"/>
                      <a:pt x="1263" y="127"/>
                      <a:pt x="1261" y="129"/>
                    </a:cubicBezTo>
                    <a:cubicBezTo>
                      <a:pt x="1258" y="130"/>
                      <a:pt x="1255" y="133"/>
                      <a:pt x="1252" y="137"/>
                    </a:cubicBezTo>
                    <a:cubicBezTo>
                      <a:pt x="1249" y="140"/>
                      <a:pt x="1239" y="144"/>
                      <a:pt x="1236" y="146"/>
                    </a:cubicBezTo>
                    <a:cubicBezTo>
                      <a:pt x="1236" y="146"/>
                      <a:pt x="1236" y="146"/>
                      <a:pt x="1236" y="146"/>
                    </a:cubicBezTo>
                    <a:cubicBezTo>
                      <a:pt x="1237" y="146"/>
                      <a:pt x="1243" y="138"/>
                      <a:pt x="1234" y="140"/>
                    </a:cubicBezTo>
                    <a:cubicBezTo>
                      <a:pt x="1223" y="142"/>
                      <a:pt x="1220" y="152"/>
                      <a:pt x="1221" y="153"/>
                    </a:cubicBezTo>
                    <a:cubicBezTo>
                      <a:pt x="1222" y="154"/>
                      <a:pt x="1227" y="156"/>
                      <a:pt x="1219" y="159"/>
                    </a:cubicBezTo>
                    <a:cubicBezTo>
                      <a:pt x="1211" y="161"/>
                      <a:pt x="1204" y="163"/>
                      <a:pt x="1201" y="165"/>
                    </a:cubicBezTo>
                    <a:cubicBezTo>
                      <a:pt x="1197" y="167"/>
                      <a:pt x="1194" y="168"/>
                      <a:pt x="1194" y="157"/>
                    </a:cubicBezTo>
                    <a:cubicBezTo>
                      <a:pt x="1194" y="147"/>
                      <a:pt x="1193" y="144"/>
                      <a:pt x="1197" y="142"/>
                    </a:cubicBezTo>
                    <a:cubicBezTo>
                      <a:pt x="1201" y="141"/>
                      <a:pt x="1198" y="140"/>
                      <a:pt x="1204" y="139"/>
                    </a:cubicBezTo>
                    <a:cubicBezTo>
                      <a:pt x="1210" y="138"/>
                      <a:pt x="1215" y="139"/>
                      <a:pt x="1218" y="132"/>
                    </a:cubicBezTo>
                    <a:cubicBezTo>
                      <a:pt x="1220" y="126"/>
                      <a:pt x="1222" y="117"/>
                      <a:pt x="1210" y="117"/>
                    </a:cubicBezTo>
                    <a:cubicBezTo>
                      <a:pt x="1198" y="117"/>
                      <a:pt x="1194" y="117"/>
                      <a:pt x="1189" y="122"/>
                    </a:cubicBezTo>
                    <a:cubicBezTo>
                      <a:pt x="1183" y="126"/>
                      <a:pt x="1181" y="132"/>
                      <a:pt x="1177" y="136"/>
                    </a:cubicBezTo>
                    <a:cubicBezTo>
                      <a:pt x="1173" y="141"/>
                      <a:pt x="1168" y="142"/>
                      <a:pt x="1168" y="137"/>
                    </a:cubicBezTo>
                    <a:cubicBezTo>
                      <a:pt x="1168" y="132"/>
                      <a:pt x="1169" y="134"/>
                      <a:pt x="1173" y="128"/>
                    </a:cubicBezTo>
                    <a:cubicBezTo>
                      <a:pt x="1176" y="122"/>
                      <a:pt x="1180" y="124"/>
                      <a:pt x="1176" y="119"/>
                    </a:cubicBezTo>
                    <a:cubicBezTo>
                      <a:pt x="1173" y="114"/>
                      <a:pt x="1168" y="112"/>
                      <a:pt x="1175" y="112"/>
                    </a:cubicBezTo>
                    <a:cubicBezTo>
                      <a:pt x="1182" y="112"/>
                      <a:pt x="1188" y="115"/>
                      <a:pt x="1189" y="112"/>
                    </a:cubicBezTo>
                    <a:cubicBezTo>
                      <a:pt x="1190" y="109"/>
                      <a:pt x="1198" y="104"/>
                      <a:pt x="1185" y="106"/>
                    </a:cubicBezTo>
                    <a:cubicBezTo>
                      <a:pt x="1172" y="107"/>
                      <a:pt x="1166" y="107"/>
                      <a:pt x="1163" y="107"/>
                    </a:cubicBezTo>
                    <a:cubicBezTo>
                      <a:pt x="1160" y="108"/>
                      <a:pt x="1153" y="106"/>
                      <a:pt x="1157" y="103"/>
                    </a:cubicBezTo>
                    <a:cubicBezTo>
                      <a:pt x="1162" y="99"/>
                      <a:pt x="1171" y="97"/>
                      <a:pt x="1178" y="94"/>
                    </a:cubicBezTo>
                    <a:cubicBezTo>
                      <a:pt x="1185" y="91"/>
                      <a:pt x="1185" y="89"/>
                      <a:pt x="1181" y="84"/>
                    </a:cubicBezTo>
                    <a:cubicBezTo>
                      <a:pt x="1178" y="80"/>
                      <a:pt x="1173" y="79"/>
                      <a:pt x="1178" y="73"/>
                    </a:cubicBezTo>
                    <a:cubicBezTo>
                      <a:pt x="1182" y="68"/>
                      <a:pt x="1187" y="66"/>
                      <a:pt x="1182" y="63"/>
                    </a:cubicBezTo>
                    <a:cubicBezTo>
                      <a:pt x="1178" y="60"/>
                      <a:pt x="1169" y="56"/>
                      <a:pt x="1174" y="54"/>
                    </a:cubicBezTo>
                    <a:cubicBezTo>
                      <a:pt x="1179" y="52"/>
                      <a:pt x="1183" y="51"/>
                      <a:pt x="1192" y="48"/>
                    </a:cubicBezTo>
                    <a:cubicBezTo>
                      <a:pt x="1200" y="45"/>
                      <a:pt x="1206" y="33"/>
                      <a:pt x="1211" y="35"/>
                    </a:cubicBezTo>
                    <a:cubicBezTo>
                      <a:pt x="1215" y="36"/>
                      <a:pt x="1221" y="37"/>
                      <a:pt x="1240" y="31"/>
                    </a:cubicBezTo>
                    <a:cubicBezTo>
                      <a:pt x="1258" y="25"/>
                      <a:pt x="1258" y="22"/>
                      <a:pt x="1269" y="18"/>
                    </a:cubicBezTo>
                    <a:cubicBezTo>
                      <a:pt x="1280" y="14"/>
                      <a:pt x="1281" y="11"/>
                      <a:pt x="1286" y="9"/>
                    </a:cubicBezTo>
                    <a:cubicBezTo>
                      <a:pt x="1291" y="7"/>
                      <a:pt x="1287" y="1"/>
                      <a:pt x="1278" y="3"/>
                    </a:cubicBezTo>
                    <a:cubicBezTo>
                      <a:pt x="1269" y="6"/>
                      <a:pt x="1262" y="5"/>
                      <a:pt x="1260" y="6"/>
                    </a:cubicBezTo>
                    <a:cubicBezTo>
                      <a:pt x="1258" y="6"/>
                      <a:pt x="1259" y="2"/>
                      <a:pt x="1252" y="3"/>
                    </a:cubicBezTo>
                    <a:cubicBezTo>
                      <a:pt x="1244" y="3"/>
                      <a:pt x="1239" y="0"/>
                      <a:pt x="1233" y="1"/>
                    </a:cubicBezTo>
                    <a:cubicBezTo>
                      <a:pt x="1227" y="2"/>
                      <a:pt x="1213" y="6"/>
                      <a:pt x="1210" y="7"/>
                    </a:cubicBezTo>
                    <a:cubicBezTo>
                      <a:pt x="1208" y="7"/>
                      <a:pt x="1204" y="8"/>
                      <a:pt x="1205" y="10"/>
                    </a:cubicBezTo>
                    <a:cubicBezTo>
                      <a:pt x="1206" y="12"/>
                      <a:pt x="1210" y="16"/>
                      <a:pt x="1204" y="15"/>
                    </a:cubicBezTo>
                    <a:cubicBezTo>
                      <a:pt x="1198" y="13"/>
                      <a:pt x="1197" y="10"/>
                      <a:pt x="1194" y="13"/>
                    </a:cubicBezTo>
                    <a:cubicBezTo>
                      <a:pt x="1191" y="15"/>
                      <a:pt x="1188" y="15"/>
                      <a:pt x="1184" y="22"/>
                    </a:cubicBezTo>
                    <a:cubicBezTo>
                      <a:pt x="1179" y="29"/>
                      <a:pt x="1172" y="33"/>
                      <a:pt x="1171" y="34"/>
                    </a:cubicBezTo>
                    <a:cubicBezTo>
                      <a:pt x="1170" y="35"/>
                      <a:pt x="1172" y="36"/>
                      <a:pt x="1171" y="41"/>
                    </a:cubicBezTo>
                    <a:cubicBezTo>
                      <a:pt x="1170" y="46"/>
                      <a:pt x="1160" y="48"/>
                      <a:pt x="1152" y="53"/>
                    </a:cubicBezTo>
                    <a:cubicBezTo>
                      <a:pt x="1144" y="57"/>
                      <a:pt x="1140" y="59"/>
                      <a:pt x="1140" y="61"/>
                    </a:cubicBezTo>
                    <a:cubicBezTo>
                      <a:pt x="1140" y="62"/>
                      <a:pt x="1147" y="67"/>
                      <a:pt x="1138" y="68"/>
                    </a:cubicBezTo>
                    <a:cubicBezTo>
                      <a:pt x="1129" y="68"/>
                      <a:pt x="1126" y="64"/>
                      <a:pt x="1120" y="68"/>
                    </a:cubicBezTo>
                    <a:cubicBezTo>
                      <a:pt x="1113" y="72"/>
                      <a:pt x="1107" y="75"/>
                      <a:pt x="1107" y="80"/>
                    </a:cubicBezTo>
                    <a:cubicBezTo>
                      <a:pt x="1108" y="84"/>
                      <a:pt x="1107" y="84"/>
                      <a:pt x="1102" y="90"/>
                    </a:cubicBezTo>
                    <a:cubicBezTo>
                      <a:pt x="1097" y="96"/>
                      <a:pt x="1090" y="94"/>
                      <a:pt x="1096" y="99"/>
                    </a:cubicBezTo>
                    <a:cubicBezTo>
                      <a:pt x="1102" y="104"/>
                      <a:pt x="1108" y="106"/>
                      <a:pt x="1113" y="107"/>
                    </a:cubicBezTo>
                    <a:cubicBezTo>
                      <a:pt x="1118" y="108"/>
                      <a:pt x="1122" y="109"/>
                      <a:pt x="1120" y="112"/>
                    </a:cubicBezTo>
                    <a:cubicBezTo>
                      <a:pt x="1118" y="115"/>
                      <a:pt x="1114" y="117"/>
                      <a:pt x="1112" y="119"/>
                    </a:cubicBezTo>
                    <a:cubicBezTo>
                      <a:pt x="1109" y="121"/>
                      <a:pt x="1104" y="128"/>
                      <a:pt x="1107" y="128"/>
                    </a:cubicBezTo>
                    <a:cubicBezTo>
                      <a:pt x="1109" y="128"/>
                      <a:pt x="1121" y="121"/>
                      <a:pt x="1118" y="125"/>
                    </a:cubicBezTo>
                    <a:cubicBezTo>
                      <a:pt x="1115" y="128"/>
                      <a:pt x="1112" y="133"/>
                      <a:pt x="1105" y="134"/>
                    </a:cubicBezTo>
                    <a:cubicBezTo>
                      <a:pt x="1098" y="135"/>
                      <a:pt x="1096" y="134"/>
                      <a:pt x="1090" y="138"/>
                    </a:cubicBezTo>
                    <a:cubicBezTo>
                      <a:pt x="1085" y="141"/>
                      <a:pt x="1085" y="144"/>
                      <a:pt x="1078" y="145"/>
                    </a:cubicBezTo>
                    <a:cubicBezTo>
                      <a:pt x="1071" y="146"/>
                      <a:pt x="1060" y="147"/>
                      <a:pt x="1059" y="151"/>
                    </a:cubicBezTo>
                    <a:cubicBezTo>
                      <a:pt x="1058" y="156"/>
                      <a:pt x="1061" y="160"/>
                      <a:pt x="1054" y="163"/>
                    </a:cubicBezTo>
                    <a:cubicBezTo>
                      <a:pt x="1047" y="167"/>
                      <a:pt x="1047" y="170"/>
                      <a:pt x="1042" y="165"/>
                    </a:cubicBezTo>
                    <a:cubicBezTo>
                      <a:pt x="1038" y="160"/>
                      <a:pt x="1031" y="160"/>
                      <a:pt x="1041" y="155"/>
                    </a:cubicBezTo>
                    <a:cubicBezTo>
                      <a:pt x="1052" y="149"/>
                      <a:pt x="1049" y="148"/>
                      <a:pt x="1055" y="144"/>
                    </a:cubicBezTo>
                    <a:cubicBezTo>
                      <a:pt x="1062" y="139"/>
                      <a:pt x="1034" y="136"/>
                      <a:pt x="1046" y="134"/>
                    </a:cubicBezTo>
                    <a:cubicBezTo>
                      <a:pt x="1058" y="133"/>
                      <a:pt x="1059" y="135"/>
                      <a:pt x="1070" y="131"/>
                    </a:cubicBezTo>
                    <a:cubicBezTo>
                      <a:pt x="1080" y="127"/>
                      <a:pt x="1095" y="129"/>
                      <a:pt x="1089" y="124"/>
                    </a:cubicBezTo>
                    <a:cubicBezTo>
                      <a:pt x="1083" y="119"/>
                      <a:pt x="1081" y="120"/>
                      <a:pt x="1081" y="116"/>
                    </a:cubicBezTo>
                    <a:cubicBezTo>
                      <a:pt x="1081" y="112"/>
                      <a:pt x="1102" y="110"/>
                      <a:pt x="1088" y="109"/>
                    </a:cubicBezTo>
                    <a:cubicBezTo>
                      <a:pt x="1074" y="107"/>
                      <a:pt x="1071" y="112"/>
                      <a:pt x="1068" y="106"/>
                    </a:cubicBezTo>
                    <a:cubicBezTo>
                      <a:pt x="1065" y="100"/>
                      <a:pt x="1065" y="96"/>
                      <a:pt x="1057" y="100"/>
                    </a:cubicBezTo>
                    <a:cubicBezTo>
                      <a:pt x="1049" y="105"/>
                      <a:pt x="1046" y="104"/>
                      <a:pt x="1044" y="108"/>
                    </a:cubicBezTo>
                    <a:cubicBezTo>
                      <a:pt x="1041" y="112"/>
                      <a:pt x="1041" y="115"/>
                      <a:pt x="1034" y="117"/>
                    </a:cubicBezTo>
                    <a:cubicBezTo>
                      <a:pt x="1028" y="118"/>
                      <a:pt x="1016" y="119"/>
                      <a:pt x="1015" y="120"/>
                    </a:cubicBezTo>
                    <a:cubicBezTo>
                      <a:pt x="1013" y="121"/>
                      <a:pt x="1010" y="126"/>
                      <a:pt x="1015" y="126"/>
                    </a:cubicBezTo>
                    <a:cubicBezTo>
                      <a:pt x="1020" y="127"/>
                      <a:pt x="1034" y="127"/>
                      <a:pt x="1035" y="129"/>
                    </a:cubicBezTo>
                    <a:cubicBezTo>
                      <a:pt x="1035" y="130"/>
                      <a:pt x="1039" y="131"/>
                      <a:pt x="1035" y="133"/>
                    </a:cubicBezTo>
                    <a:cubicBezTo>
                      <a:pt x="1031" y="135"/>
                      <a:pt x="1026" y="138"/>
                      <a:pt x="1023" y="138"/>
                    </a:cubicBezTo>
                    <a:cubicBezTo>
                      <a:pt x="1019" y="138"/>
                      <a:pt x="1014" y="135"/>
                      <a:pt x="1015" y="140"/>
                    </a:cubicBezTo>
                    <a:cubicBezTo>
                      <a:pt x="1017" y="145"/>
                      <a:pt x="1034" y="143"/>
                      <a:pt x="1034" y="147"/>
                    </a:cubicBezTo>
                    <a:cubicBezTo>
                      <a:pt x="1033" y="151"/>
                      <a:pt x="1030" y="153"/>
                      <a:pt x="1026" y="153"/>
                    </a:cubicBezTo>
                    <a:cubicBezTo>
                      <a:pt x="1022" y="154"/>
                      <a:pt x="1024" y="156"/>
                      <a:pt x="1015" y="151"/>
                    </a:cubicBezTo>
                    <a:cubicBezTo>
                      <a:pt x="1006" y="145"/>
                      <a:pt x="1003" y="144"/>
                      <a:pt x="1001" y="147"/>
                    </a:cubicBezTo>
                    <a:cubicBezTo>
                      <a:pt x="999" y="151"/>
                      <a:pt x="1007" y="155"/>
                      <a:pt x="995" y="152"/>
                    </a:cubicBezTo>
                    <a:cubicBezTo>
                      <a:pt x="982" y="149"/>
                      <a:pt x="988" y="147"/>
                      <a:pt x="977" y="149"/>
                    </a:cubicBezTo>
                    <a:cubicBezTo>
                      <a:pt x="966" y="151"/>
                      <a:pt x="964" y="152"/>
                      <a:pt x="955" y="152"/>
                    </a:cubicBezTo>
                    <a:cubicBezTo>
                      <a:pt x="945" y="153"/>
                      <a:pt x="945" y="154"/>
                      <a:pt x="935" y="151"/>
                    </a:cubicBezTo>
                    <a:cubicBezTo>
                      <a:pt x="925" y="148"/>
                      <a:pt x="917" y="144"/>
                      <a:pt x="911" y="144"/>
                    </a:cubicBezTo>
                    <a:cubicBezTo>
                      <a:pt x="905" y="145"/>
                      <a:pt x="901" y="146"/>
                      <a:pt x="899" y="142"/>
                    </a:cubicBezTo>
                    <a:cubicBezTo>
                      <a:pt x="897" y="138"/>
                      <a:pt x="894" y="135"/>
                      <a:pt x="895" y="132"/>
                    </a:cubicBezTo>
                    <a:cubicBezTo>
                      <a:pt x="896" y="129"/>
                      <a:pt x="908" y="122"/>
                      <a:pt x="891" y="123"/>
                    </a:cubicBezTo>
                    <a:cubicBezTo>
                      <a:pt x="875" y="124"/>
                      <a:pt x="881" y="124"/>
                      <a:pt x="867" y="127"/>
                    </a:cubicBezTo>
                    <a:cubicBezTo>
                      <a:pt x="854" y="130"/>
                      <a:pt x="847" y="130"/>
                      <a:pt x="841" y="133"/>
                    </a:cubicBezTo>
                    <a:cubicBezTo>
                      <a:pt x="835" y="135"/>
                      <a:pt x="825" y="140"/>
                      <a:pt x="831" y="142"/>
                    </a:cubicBezTo>
                    <a:cubicBezTo>
                      <a:pt x="837" y="144"/>
                      <a:pt x="850" y="141"/>
                      <a:pt x="859" y="140"/>
                    </a:cubicBezTo>
                    <a:cubicBezTo>
                      <a:pt x="869" y="138"/>
                      <a:pt x="888" y="132"/>
                      <a:pt x="885" y="136"/>
                    </a:cubicBezTo>
                    <a:cubicBezTo>
                      <a:pt x="883" y="139"/>
                      <a:pt x="877" y="143"/>
                      <a:pt x="866" y="145"/>
                    </a:cubicBezTo>
                    <a:cubicBezTo>
                      <a:pt x="856" y="146"/>
                      <a:pt x="852" y="146"/>
                      <a:pt x="845" y="148"/>
                    </a:cubicBezTo>
                    <a:cubicBezTo>
                      <a:pt x="839" y="151"/>
                      <a:pt x="828" y="152"/>
                      <a:pt x="826" y="159"/>
                    </a:cubicBezTo>
                    <a:cubicBezTo>
                      <a:pt x="825" y="166"/>
                      <a:pt x="825" y="179"/>
                      <a:pt x="820" y="171"/>
                    </a:cubicBezTo>
                    <a:cubicBezTo>
                      <a:pt x="814" y="164"/>
                      <a:pt x="820" y="166"/>
                      <a:pt x="814" y="159"/>
                    </a:cubicBezTo>
                    <a:cubicBezTo>
                      <a:pt x="808" y="153"/>
                      <a:pt x="808" y="151"/>
                      <a:pt x="803" y="151"/>
                    </a:cubicBezTo>
                    <a:cubicBezTo>
                      <a:pt x="798" y="151"/>
                      <a:pt x="798" y="146"/>
                      <a:pt x="789" y="147"/>
                    </a:cubicBezTo>
                    <a:cubicBezTo>
                      <a:pt x="781" y="149"/>
                      <a:pt x="789" y="148"/>
                      <a:pt x="776" y="150"/>
                    </a:cubicBezTo>
                    <a:cubicBezTo>
                      <a:pt x="762" y="152"/>
                      <a:pt x="759" y="152"/>
                      <a:pt x="748" y="153"/>
                    </a:cubicBezTo>
                    <a:cubicBezTo>
                      <a:pt x="738" y="154"/>
                      <a:pt x="740" y="155"/>
                      <a:pt x="730" y="154"/>
                    </a:cubicBezTo>
                    <a:cubicBezTo>
                      <a:pt x="720" y="152"/>
                      <a:pt x="730" y="152"/>
                      <a:pt x="718" y="152"/>
                    </a:cubicBezTo>
                    <a:cubicBezTo>
                      <a:pt x="705" y="151"/>
                      <a:pt x="695" y="144"/>
                      <a:pt x="705" y="142"/>
                    </a:cubicBezTo>
                    <a:cubicBezTo>
                      <a:pt x="715" y="140"/>
                      <a:pt x="729" y="142"/>
                      <a:pt x="735" y="139"/>
                    </a:cubicBezTo>
                    <a:cubicBezTo>
                      <a:pt x="741" y="136"/>
                      <a:pt x="742" y="131"/>
                      <a:pt x="733" y="128"/>
                    </a:cubicBezTo>
                    <a:cubicBezTo>
                      <a:pt x="723" y="124"/>
                      <a:pt x="718" y="123"/>
                      <a:pt x="708" y="124"/>
                    </a:cubicBezTo>
                    <a:cubicBezTo>
                      <a:pt x="698" y="125"/>
                      <a:pt x="696" y="126"/>
                      <a:pt x="690" y="125"/>
                    </a:cubicBezTo>
                    <a:cubicBezTo>
                      <a:pt x="685" y="123"/>
                      <a:pt x="687" y="123"/>
                      <a:pt x="676" y="120"/>
                    </a:cubicBezTo>
                    <a:cubicBezTo>
                      <a:pt x="666" y="116"/>
                      <a:pt x="670" y="117"/>
                      <a:pt x="660" y="114"/>
                    </a:cubicBezTo>
                    <a:cubicBezTo>
                      <a:pt x="650" y="111"/>
                      <a:pt x="653" y="110"/>
                      <a:pt x="643" y="108"/>
                    </a:cubicBezTo>
                    <a:cubicBezTo>
                      <a:pt x="633" y="105"/>
                      <a:pt x="638" y="103"/>
                      <a:pt x="625" y="104"/>
                    </a:cubicBezTo>
                    <a:cubicBezTo>
                      <a:pt x="612" y="105"/>
                      <a:pt x="607" y="106"/>
                      <a:pt x="603" y="107"/>
                    </a:cubicBezTo>
                    <a:cubicBezTo>
                      <a:pt x="600" y="108"/>
                      <a:pt x="601" y="113"/>
                      <a:pt x="591" y="115"/>
                    </a:cubicBezTo>
                    <a:cubicBezTo>
                      <a:pt x="580" y="117"/>
                      <a:pt x="564" y="115"/>
                      <a:pt x="586" y="104"/>
                    </a:cubicBezTo>
                    <a:cubicBezTo>
                      <a:pt x="591" y="99"/>
                      <a:pt x="600" y="95"/>
                      <a:pt x="592" y="96"/>
                    </a:cubicBezTo>
                    <a:cubicBezTo>
                      <a:pt x="583" y="97"/>
                      <a:pt x="574" y="97"/>
                      <a:pt x="570" y="100"/>
                    </a:cubicBezTo>
                    <a:cubicBezTo>
                      <a:pt x="566" y="103"/>
                      <a:pt x="560" y="102"/>
                      <a:pt x="556" y="107"/>
                    </a:cubicBezTo>
                    <a:cubicBezTo>
                      <a:pt x="551" y="112"/>
                      <a:pt x="546" y="116"/>
                      <a:pt x="544" y="109"/>
                    </a:cubicBezTo>
                    <a:cubicBezTo>
                      <a:pt x="542" y="102"/>
                      <a:pt x="540" y="102"/>
                      <a:pt x="544" y="99"/>
                    </a:cubicBezTo>
                    <a:cubicBezTo>
                      <a:pt x="548" y="95"/>
                      <a:pt x="557" y="86"/>
                      <a:pt x="544" y="84"/>
                    </a:cubicBezTo>
                    <a:cubicBezTo>
                      <a:pt x="530" y="82"/>
                      <a:pt x="526" y="80"/>
                      <a:pt x="528" y="87"/>
                    </a:cubicBezTo>
                    <a:cubicBezTo>
                      <a:pt x="530" y="94"/>
                      <a:pt x="532" y="94"/>
                      <a:pt x="523" y="96"/>
                    </a:cubicBezTo>
                    <a:cubicBezTo>
                      <a:pt x="514" y="98"/>
                      <a:pt x="513" y="104"/>
                      <a:pt x="507" y="104"/>
                    </a:cubicBezTo>
                    <a:cubicBezTo>
                      <a:pt x="502" y="105"/>
                      <a:pt x="498" y="106"/>
                      <a:pt x="499" y="101"/>
                    </a:cubicBezTo>
                    <a:cubicBezTo>
                      <a:pt x="501" y="95"/>
                      <a:pt x="496" y="93"/>
                      <a:pt x="486" y="94"/>
                    </a:cubicBezTo>
                    <a:cubicBezTo>
                      <a:pt x="477" y="94"/>
                      <a:pt x="464" y="94"/>
                      <a:pt x="462" y="97"/>
                    </a:cubicBezTo>
                    <a:cubicBezTo>
                      <a:pt x="460" y="100"/>
                      <a:pt x="450" y="104"/>
                      <a:pt x="445" y="104"/>
                    </a:cubicBezTo>
                    <a:cubicBezTo>
                      <a:pt x="441" y="104"/>
                      <a:pt x="439" y="101"/>
                      <a:pt x="431" y="105"/>
                    </a:cubicBezTo>
                    <a:cubicBezTo>
                      <a:pt x="422" y="109"/>
                      <a:pt x="427" y="107"/>
                      <a:pt x="417" y="110"/>
                    </a:cubicBezTo>
                    <a:cubicBezTo>
                      <a:pt x="407" y="113"/>
                      <a:pt x="410" y="107"/>
                      <a:pt x="396" y="108"/>
                    </a:cubicBezTo>
                    <a:cubicBezTo>
                      <a:pt x="381" y="109"/>
                      <a:pt x="382" y="107"/>
                      <a:pt x="370" y="110"/>
                    </a:cubicBezTo>
                    <a:cubicBezTo>
                      <a:pt x="358" y="114"/>
                      <a:pt x="353" y="111"/>
                      <a:pt x="352" y="117"/>
                    </a:cubicBezTo>
                    <a:cubicBezTo>
                      <a:pt x="350" y="123"/>
                      <a:pt x="356" y="125"/>
                      <a:pt x="343" y="124"/>
                    </a:cubicBezTo>
                    <a:cubicBezTo>
                      <a:pt x="330" y="123"/>
                      <a:pt x="335" y="129"/>
                      <a:pt x="323" y="123"/>
                    </a:cubicBezTo>
                    <a:cubicBezTo>
                      <a:pt x="311" y="116"/>
                      <a:pt x="318" y="111"/>
                      <a:pt x="305" y="110"/>
                    </a:cubicBezTo>
                    <a:cubicBezTo>
                      <a:pt x="293" y="108"/>
                      <a:pt x="289" y="106"/>
                      <a:pt x="281" y="106"/>
                    </a:cubicBezTo>
                    <a:cubicBezTo>
                      <a:pt x="278" y="106"/>
                      <a:pt x="277" y="107"/>
                      <a:pt x="276" y="107"/>
                    </a:cubicBezTo>
                    <a:cubicBezTo>
                      <a:pt x="248" y="130"/>
                      <a:pt x="15" y="316"/>
                      <a:pt x="0" y="336"/>
                    </a:cubicBezTo>
                    <a:cubicBezTo>
                      <a:pt x="9" y="337"/>
                      <a:pt x="5" y="340"/>
                      <a:pt x="14" y="339"/>
                    </a:cubicBezTo>
                    <a:cubicBezTo>
                      <a:pt x="22" y="337"/>
                      <a:pt x="25" y="335"/>
                      <a:pt x="29" y="335"/>
                    </a:cubicBezTo>
                    <a:cubicBezTo>
                      <a:pt x="33" y="335"/>
                      <a:pt x="39" y="333"/>
                      <a:pt x="35" y="336"/>
                    </a:cubicBezTo>
                    <a:cubicBezTo>
                      <a:pt x="32" y="340"/>
                      <a:pt x="29" y="340"/>
                      <a:pt x="29" y="343"/>
                    </a:cubicBezTo>
                    <a:cubicBezTo>
                      <a:pt x="30" y="347"/>
                      <a:pt x="30" y="347"/>
                      <a:pt x="31" y="353"/>
                    </a:cubicBezTo>
                    <a:cubicBezTo>
                      <a:pt x="33" y="359"/>
                      <a:pt x="36" y="359"/>
                      <a:pt x="34" y="363"/>
                    </a:cubicBezTo>
                    <a:cubicBezTo>
                      <a:pt x="32" y="367"/>
                      <a:pt x="30" y="370"/>
                      <a:pt x="33" y="371"/>
                    </a:cubicBezTo>
                    <a:cubicBezTo>
                      <a:pt x="35" y="371"/>
                      <a:pt x="37" y="373"/>
                      <a:pt x="41" y="371"/>
                    </a:cubicBezTo>
                    <a:cubicBezTo>
                      <a:pt x="45" y="368"/>
                      <a:pt x="49" y="368"/>
                      <a:pt x="55" y="365"/>
                    </a:cubicBezTo>
                    <a:cubicBezTo>
                      <a:pt x="60" y="363"/>
                      <a:pt x="64" y="359"/>
                      <a:pt x="66" y="357"/>
                    </a:cubicBezTo>
                    <a:cubicBezTo>
                      <a:pt x="68" y="355"/>
                      <a:pt x="73" y="354"/>
                      <a:pt x="79" y="353"/>
                    </a:cubicBezTo>
                    <a:cubicBezTo>
                      <a:pt x="84" y="352"/>
                      <a:pt x="85" y="352"/>
                      <a:pt x="87" y="352"/>
                    </a:cubicBezTo>
                    <a:cubicBezTo>
                      <a:pt x="88" y="351"/>
                      <a:pt x="91" y="349"/>
                      <a:pt x="93" y="351"/>
                    </a:cubicBezTo>
                    <a:cubicBezTo>
                      <a:pt x="95" y="353"/>
                      <a:pt x="95" y="353"/>
                      <a:pt x="94" y="356"/>
                    </a:cubicBezTo>
                    <a:cubicBezTo>
                      <a:pt x="92" y="359"/>
                      <a:pt x="90" y="360"/>
                      <a:pt x="92" y="364"/>
                    </a:cubicBezTo>
                    <a:cubicBezTo>
                      <a:pt x="95" y="368"/>
                      <a:pt x="96" y="370"/>
                      <a:pt x="95" y="373"/>
                    </a:cubicBezTo>
                    <a:cubicBezTo>
                      <a:pt x="94" y="376"/>
                      <a:pt x="99" y="378"/>
                      <a:pt x="98" y="381"/>
                    </a:cubicBezTo>
                    <a:cubicBezTo>
                      <a:pt x="98" y="381"/>
                      <a:pt x="95" y="385"/>
                      <a:pt x="95" y="389"/>
                    </a:cubicBezTo>
                    <a:cubicBezTo>
                      <a:pt x="95" y="393"/>
                      <a:pt x="92" y="398"/>
                      <a:pt x="93" y="401"/>
                    </a:cubicBezTo>
                    <a:cubicBezTo>
                      <a:pt x="93" y="405"/>
                      <a:pt x="91" y="409"/>
                      <a:pt x="90" y="414"/>
                    </a:cubicBezTo>
                    <a:cubicBezTo>
                      <a:pt x="89" y="418"/>
                      <a:pt x="88" y="418"/>
                      <a:pt x="87" y="421"/>
                    </a:cubicBezTo>
                    <a:cubicBezTo>
                      <a:pt x="86" y="425"/>
                      <a:pt x="83" y="428"/>
                      <a:pt x="84" y="430"/>
                    </a:cubicBezTo>
                    <a:cubicBezTo>
                      <a:pt x="85" y="432"/>
                      <a:pt x="88" y="433"/>
                      <a:pt x="91" y="435"/>
                    </a:cubicBezTo>
                    <a:cubicBezTo>
                      <a:pt x="94" y="437"/>
                      <a:pt x="93" y="436"/>
                      <a:pt x="98" y="440"/>
                    </a:cubicBezTo>
                    <a:cubicBezTo>
                      <a:pt x="102" y="444"/>
                      <a:pt x="106" y="446"/>
                      <a:pt x="106" y="448"/>
                    </a:cubicBezTo>
                    <a:cubicBezTo>
                      <a:pt x="105" y="450"/>
                      <a:pt x="104" y="451"/>
                      <a:pt x="101" y="453"/>
                    </a:cubicBezTo>
                    <a:cubicBezTo>
                      <a:pt x="98" y="455"/>
                      <a:pt x="96" y="455"/>
                      <a:pt x="93" y="460"/>
                    </a:cubicBezTo>
                    <a:cubicBezTo>
                      <a:pt x="90" y="465"/>
                      <a:pt x="91" y="468"/>
                      <a:pt x="85" y="471"/>
                    </a:cubicBezTo>
                    <a:cubicBezTo>
                      <a:pt x="79" y="475"/>
                      <a:pt x="73" y="476"/>
                      <a:pt x="70" y="479"/>
                    </a:cubicBezTo>
                    <a:cubicBezTo>
                      <a:pt x="68" y="480"/>
                      <a:pt x="63" y="480"/>
                      <a:pt x="61" y="481"/>
                    </a:cubicBezTo>
                    <a:cubicBezTo>
                      <a:pt x="61" y="481"/>
                      <a:pt x="61" y="481"/>
                      <a:pt x="61" y="482"/>
                    </a:cubicBezTo>
                    <a:cubicBezTo>
                      <a:pt x="59" y="491"/>
                      <a:pt x="62" y="494"/>
                      <a:pt x="58" y="497"/>
                    </a:cubicBezTo>
                    <a:cubicBezTo>
                      <a:pt x="54" y="501"/>
                      <a:pt x="52" y="500"/>
                      <a:pt x="48" y="504"/>
                    </a:cubicBezTo>
                    <a:cubicBezTo>
                      <a:pt x="45" y="507"/>
                      <a:pt x="41" y="501"/>
                      <a:pt x="39" y="508"/>
                    </a:cubicBezTo>
                    <a:cubicBezTo>
                      <a:pt x="38" y="516"/>
                      <a:pt x="25" y="519"/>
                      <a:pt x="37" y="520"/>
                    </a:cubicBezTo>
                    <a:cubicBezTo>
                      <a:pt x="49" y="521"/>
                      <a:pt x="38" y="521"/>
                      <a:pt x="50" y="514"/>
                    </a:cubicBezTo>
                    <a:cubicBezTo>
                      <a:pt x="61" y="506"/>
                      <a:pt x="55" y="507"/>
                      <a:pt x="64" y="504"/>
                    </a:cubicBezTo>
                    <a:cubicBezTo>
                      <a:pt x="74" y="501"/>
                      <a:pt x="79" y="489"/>
                      <a:pt x="81" y="497"/>
                    </a:cubicBezTo>
                    <a:cubicBezTo>
                      <a:pt x="83" y="506"/>
                      <a:pt x="87" y="505"/>
                      <a:pt x="75" y="511"/>
                    </a:cubicBezTo>
                    <a:cubicBezTo>
                      <a:pt x="62" y="518"/>
                      <a:pt x="60" y="522"/>
                      <a:pt x="52" y="525"/>
                    </a:cubicBezTo>
                    <a:cubicBezTo>
                      <a:pt x="45" y="527"/>
                      <a:pt x="40" y="523"/>
                      <a:pt x="41" y="530"/>
                    </a:cubicBezTo>
                    <a:cubicBezTo>
                      <a:pt x="42" y="537"/>
                      <a:pt x="53" y="527"/>
                      <a:pt x="49" y="535"/>
                    </a:cubicBezTo>
                    <a:cubicBezTo>
                      <a:pt x="45" y="543"/>
                      <a:pt x="64" y="541"/>
                      <a:pt x="58" y="546"/>
                    </a:cubicBezTo>
                    <a:cubicBezTo>
                      <a:pt x="51" y="550"/>
                      <a:pt x="81" y="549"/>
                      <a:pt x="69" y="556"/>
                    </a:cubicBezTo>
                    <a:cubicBezTo>
                      <a:pt x="58" y="562"/>
                      <a:pt x="49" y="557"/>
                      <a:pt x="45" y="566"/>
                    </a:cubicBezTo>
                    <a:cubicBezTo>
                      <a:pt x="42" y="574"/>
                      <a:pt x="32" y="585"/>
                      <a:pt x="40" y="587"/>
                    </a:cubicBezTo>
                    <a:cubicBezTo>
                      <a:pt x="48" y="588"/>
                      <a:pt x="45" y="587"/>
                      <a:pt x="56" y="590"/>
                    </a:cubicBezTo>
                    <a:cubicBezTo>
                      <a:pt x="67" y="593"/>
                      <a:pt x="67" y="588"/>
                      <a:pt x="72" y="595"/>
                    </a:cubicBezTo>
                    <a:cubicBezTo>
                      <a:pt x="77" y="603"/>
                      <a:pt x="88" y="600"/>
                      <a:pt x="85" y="604"/>
                    </a:cubicBezTo>
                    <a:cubicBezTo>
                      <a:pt x="82" y="607"/>
                      <a:pt x="89" y="605"/>
                      <a:pt x="88" y="611"/>
                    </a:cubicBezTo>
                    <a:cubicBezTo>
                      <a:pt x="87" y="617"/>
                      <a:pt x="96" y="615"/>
                      <a:pt x="95" y="621"/>
                    </a:cubicBezTo>
                    <a:cubicBezTo>
                      <a:pt x="94" y="627"/>
                      <a:pt x="105" y="628"/>
                      <a:pt x="104" y="633"/>
                    </a:cubicBezTo>
                    <a:cubicBezTo>
                      <a:pt x="104" y="634"/>
                      <a:pt x="104" y="635"/>
                      <a:pt x="104" y="636"/>
                    </a:cubicBezTo>
                    <a:cubicBezTo>
                      <a:pt x="150" y="636"/>
                      <a:pt x="697" y="639"/>
                      <a:pt x="704" y="636"/>
                    </a:cubicBezTo>
                    <a:cubicBezTo>
                      <a:pt x="711" y="633"/>
                      <a:pt x="719" y="619"/>
                      <a:pt x="719" y="627"/>
                    </a:cubicBezTo>
                    <a:cubicBezTo>
                      <a:pt x="719" y="635"/>
                      <a:pt x="713" y="643"/>
                      <a:pt x="715" y="643"/>
                    </a:cubicBezTo>
                    <a:cubicBezTo>
                      <a:pt x="717" y="643"/>
                      <a:pt x="723" y="643"/>
                      <a:pt x="726" y="645"/>
                    </a:cubicBezTo>
                    <a:cubicBezTo>
                      <a:pt x="730" y="647"/>
                      <a:pt x="733" y="649"/>
                      <a:pt x="735" y="648"/>
                    </a:cubicBezTo>
                    <a:cubicBezTo>
                      <a:pt x="738" y="647"/>
                      <a:pt x="741" y="643"/>
                      <a:pt x="745" y="644"/>
                    </a:cubicBezTo>
                    <a:cubicBezTo>
                      <a:pt x="748" y="645"/>
                      <a:pt x="751" y="647"/>
                      <a:pt x="753" y="649"/>
                    </a:cubicBezTo>
                    <a:cubicBezTo>
                      <a:pt x="755" y="650"/>
                      <a:pt x="755" y="650"/>
                      <a:pt x="757" y="653"/>
                    </a:cubicBezTo>
                    <a:cubicBezTo>
                      <a:pt x="758" y="656"/>
                      <a:pt x="761" y="652"/>
                      <a:pt x="764" y="655"/>
                    </a:cubicBezTo>
                    <a:cubicBezTo>
                      <a:pt x="767" y="658"/>
                      <a:pt x="764" y="660"/>
                      <a:pt x="771" y="660"/>
                    </a:cubicBezTo>
                    <a:cubicBezTo>
                      <a:pt x="778" y="661"/>
                      <a:pt x="779" y="659"/>
                      <a:pt x="784" y="659"/>
                    </a:cubicBezTo>
                    <a:cubicBezTo>
                      <a:pt x="789" y="658"/>
                      <a:pt x="790" y="658"/>
                      <a:pt x="792" y="660"/>
                    </a:cubicBezTo>
                    <a:cubicBezTo>
                      <a:pt x="795" y="661"/>
                      <a:pt x="809" y="666"/>
                      <a:pt x="809" y="668"/>
                    </a:cubicBezTo>
                    <a:cubicBezTo>
                      <a:pt x="810" y="669"/>
                      <a:pt x="810" y="674"/>
                      <a:pt x="810" y="674"/>
                    </a:cubicBezTo>
                    <a:cubicBezTo>
                      <a:pt x="811" y="674"/>
                      <a:pt x="811" y="674"/>
                      <a:pt x="811" y="674"/>
                    </a:cubicBezTo>
                    <a:cubicBezTo>
                      <a:pt x="814" y="674"/>
                      <a:pt x="817" y="667"/>
                      <a:pt x="819" y="665"/>
                    </a:cubicBezTo>
                    <a:cubicBezTo>
                      <a:pt x="824" y="661"/>
                      <a:pt x="823" y="656"/>
                      <a:pt x="833" y="652"/>
                    </a:cubicBezTo>
                    <a:cubicBezTo>
                      <a:pt x="842" y="649"/>
                      <a:pt x="844" y="641"/>
                      <a:pt x="849" y="642"/>
                    </a:cubicBezTo>
                    <a:cubicBezTo>
                      <a:pt x="854" y="643"/>
                      <a:pt x="856" y="637"/>
                      <a:pt x="862" y="637"/>
                    </a:cubicBezTo>
                    <a:cubicBezTo>
                      <a:pt x="868" y="637"/>
                      <a:pt x="876" y="641"/>
                      <a:pt x="882" y="641"/>
                    </a:cubicBezTo>
                    <a:cubicBezTo>
                      <a:pt x="888" y="641"/>
                      <a:pt x="896" y="642"/>
                      <a:pt x="896" y="646"/>
                    </a:cubicBezTo>
                    <a:cubicBezTo>
                      <a:pt x="895" y="651"/>
                      <a:pt x="885" y="661"/>
                      <a:pt x="896" y="663"/>
                    </a:cubicBezTo>
                    <a:cubicBezTo>
                      <a:pt x="907" y="664"/>
                      <a:pt x="914" y="661"/>
                      <a:pt x="914" y="666"/>
                    </a:cubicBezTo>
                    <a:cubicBezTo>
                      <a:pt x="913" y="670"/>
                      <a:pt x="905" y="672"/>
                      <a:pt x="911" y="676"/>
                    </a:cubicBezTo>
                    <a:cubicBezTo>
                      <a:pt x="917" y="681"/>
                      <a:pt x="908" y="688"/>
                      <a:pt x="910" y="689"/>
                    </a:cubicBezTo>
                    <a:cubicBezTo>
                      <a:pt x="911" y="690"/>
                      <a:pt x="912" y="690"/>
                      <a:pt x="909" y="695"/>
                    </a:cubicBezTo>
                    <a:cubicBezTo>
                      <a:pt x="906" y="700"/>
                      <a:pt x="906" y="703"/>
                      <a:pt x="914" y="705"/>
                    </a:cubicBezTo>
                    <a:cubicBezTo>
                      <a:pt x="921" y="708"/>
                      <a:pt x="920" y="709"/>
                      <a:pt x="931" y="710"/>
                    </a:cubicBezTo>
                    <a:cubicBezTo>
                      <a:pt x="942" y="710"/>
                      <a:pt x="941" y="710"/>
                      <a:pt x="955" y="712"/>
                    </a:cubicBezTo>
                    <a:cubicBezTo>
                      <a:pt x="969" y="715"/>
                      <a:pt x="971" y="714"/>
                      <a:pt x="977" y="720"/>
                    </a:cubicBezTo>
                    <a:cubicBezTo>
                      <a:pt x="983" y="726"/>
                      <a:pt x="992" y="720"/>
                      <a:pt x="990" y="732"/>
                    </a:cubicBezTo>
                    <a:cubicBezTo>
                      <a:pt x="989" y="739"/>
                      <a:pt x="988" y="743"/>
                      <a:pt x="988" y="747"/>
                    </a:cubicBezTo>
                    <a:cubicBezTo>
                      <a:pt x="989" y="747"/>
                      <a:pt x="990" y="748"/>
                      <a:pt x="994" y="751"/>
                    </a:cubicBezTo>
                    <a:cubicBezTo>
                      <a:pt x="1003" y="758"/>
                      <a:pt x="1029" y="759"/>
                      <a:pt x="1033" y="763"/>
                    </a:cubicBezTo>
                    <a:cubicBezTo>
                      <a:pt x="1037" y="767"/>
                      <a:pt x="1040" y="771"/>
                      <a:pt x="1045" y="772"/>
                    </a:cubicBezTo>
                    <a:cubicBezTo>
                      <a:pt x="1046" y="770"/>
                      <a:pt x="1047" y="768"/>
                      <a:pt x="1049" y="766"/>
                    </a:cubicBezTo>
                    <a:cubicBezTo>
                      <a:pt x="1054" y="760"/>
                      <a:pt x="1058" y="763"/>
                      <a:pt x="1061" y="767"/>
                    </a:cubicBezTo>
                    <a:cubicBezTo>
                      <a:pt x="1064" y="765"/>
                      <a:pt x="1073" y="761"/>
                      <a:pt x="1074" y="760"/>
                    </a:cubicBezTo>
                    <a:cubicBezTo>
                      <a:pt x="1076" y="759"/>
                      <a:pt x="1097" y="746"/>
                      <a:pt x="1097" y="746"/>
                    </a:cubicBezTo>
                    <a:cubicBezTo>
                      <a:pt x="1097" y="746"/>
                      <a:pt x="1171" y="752"/>
                      <a:pt x="1180" y="746"/>
                    </a:cubicBezTo>
                    <a:cubicBezTo>
                      <a:pt x="1188" y="739"/>
                      <a:pt x="1192" y="736"/>
                      <a:pt x="1206" y="726"/>
                    </a:cubicBezTo>
                    <a:cubicBezTo>
                      <a:pt x="1220" y="716"/>
                      <a:pt x="1219" y="711"/>
                      <a:pt x="1229" y="702"/>
                    </a:cubicBezTo>
                    <a:cubicBezTo>
                      <a:pt x="1239" y="692"/>
                      <a:pt x="1255" y="670"/>
                      <a:pt x="1256" y="676"/>
                    </a:cubicBezTo>
                    <a:cubicBezTo>
                      <a:pt x="1258" y="681"/>
                      <a:pt x="1255" y="683"/>
                      <a:pt x="1259" y="684"/>
                    </a:cubicBezTo>
                    <a:cubicBezTo>
                      <a:pt x="1263" y="685"/>
                      <a:pt x="1264" y="685"/>
                      <a:pt x="1269" y="684"/>
                    </a:cubicBezTo>
                    <a:cubicBezTo>
                      <a:pt x="1273" y="682"/>
                      <a:pt x="1280" y="679"/>
                      <a:pt x="1280" y="682"/>
                    </a:cubicBezTo>
                    <a:cubicBezTo>
                      <a:pt x="1280" y="685"/>
                      <a:pt x="1281" y="688"/>
                      <a:pt x="1280" y="692"/>
                    </a:cubicBezTo>
                    <a:cubicBezTo>
                      <a:pt x="1279" y="696"/>
                      <a:pt x="1280" y="696"/>
                      <a:pt x="1278" y="702"/>
                    </a:cubicBezTo>
                    <a:cubicBezTo>
                      <a:pt x="1275" y="709"/>
                      <a:pt x="1274" y="712"/>
                      <a:pt x="1272" y="717"/>
                    </a:cubicBezTo>
                    <a:cubicBezTo>
                      <a:pt x="1270" y="722"/>
                      <a:pt x="1269" y="726"/>
                      <a:pt x="1271" y="727"/>
                    </a:cubicBezTo>
                    <a:cubicBezTo>
                      <a:pt x="1273" y="728"/>
                      <a:pt x="1275" y="729"/>
                      <a:pt x="1274" y="731"/>
                    </a:cubicBezTo>
                    <a:cubicBezTo>
                      <a:pt x="1274" y="733"/>
                      <a:pt x="1271" y="739"/>
                      <a:pt x="1273" y="739"/>
                    </a:cubicBezTo>
                    <a:cubicBezTo>
                      <a:pt x="1274" y="739"/>
                      <a:pt x="1279" y="743"/>
                      <a:pt x="1279" y="744"/>
                    </a:cubicBezTo>
                    <a:cubicBezTo>
                      <a:pt x="1279" y="744"/>
                      <a:pt x="1279" y="745"/>
                      <a:pt x="1279" y="747"/>
                    </a:cubicBezTo>
                    <a:cubicBezTo>
                      <a:pt x="1281" y="746"/>
                      <a:pt x="1283" y="745"/>
                      <a:pt x="1287" y="744"/>
                    </a:cubicBezTo>
                    <a:cubicBezTo>
                      <a:pt x="1303" y="742"/>
                      <a:pt x="1299" y="735"/>
                      <a:pt x="1309" y="736"/>
                    </a:cubicBezTo>
                    <a:cubicBezTo>
                      <a:pt x="1318" y="737"/>
                      <a:pt x="1319" y="734"/>
                      <a:pt x="1327" y="732"/>
                    </a:cubicBezTo>
                    <a:cubicBezTo>
                      <a:pt x="1335" y="730"/>
                      <a:pt x="1346" y="718"/>
                      <a:pt x="1342" y="724"/>
                    </a:cubicBezTo>
                    <a:cubicBezTo>
                      <a:pt x="1339" y="729"/>
                      <a:pt x="1330" y="736"/>
                      <a:pt x="1337" y="736"/>
                    </a:cubicBezTo>
                    <a:cubicBezTo>
                      <a:pt x="1343" y="736"/>
                      <a:pt x="1356" y="738"/>
                      <a:pt x="1350" y="740"/>
                    </a:cubicBezTo>
                    <a:cubicBezTo>
                      <a:pt x="1344" y="742"/>
                      <a:pt x="1338" y="737"/>
                      <a:pt x="1325" y="742"/>
                    </a:cubicBezTo>
                    <a:cubicBezTo>
                      <a:pt x="1313" y="747"/>
                      <a:pt x="1310" y="752"/>
                      <a:pt x="1301" y="757"/>
                    </a:cubicBezTo>
                    <a:cubicBezTo>
                      <a:pt x="1292" y="761"/>
                      <a:pt x="1293" y="760"/>
                      <a:pt x="1291" y="765"/>
                    </a:cubicBezTo>
                    <a:cubicBezTo>
                      <a:pt x="1289" y="771"/>
                      <a:pt x="1283" y="770"/>
                      <a:pt x="1285" y="775"/>
                    </a:cubicBezTo>
                    <a:cubicBezTo>
                      <a:pt x="1287" y="779"/>
                      <a:pt x="1286" y="783"/>
                      <a:pt x="1289" y="783"/>
                    </a:cubicBezTo>
                    <a:cubicBezTo>
                      <a:pt x="1293" y="783"/>
                      <a:pt x="1290" y="788"/>
                      <a:pt x="1297" y="787"/>
                    </a:cubicBezTo>
                    <a:cubicBezTo>
                      <a:pt x="1304" y="785"/>
                      <a:pt x="1300" y="783"/>
                      <a:pt x="1306" y="781"/>
                    </a:cubicBezTo>
                    <a:cubicBezTo>
                      <a:pt x="1312" y="779"/>
                      <a:pt x="1309" y="780"/>
                      <a:pt x="1316" y="776"/>
                    </a:cubicBezTo>
                    <a:cubicBezTo>
                      <a:pt x="1323" y="772"/>
                      <a:pt x="1318" y="771"/>
                      <a:pt x="1324" y="768"/>
                    </a:cubicBezTo>
                    <a:cubicBezTo>
                      <a:pt x="1330" y="766"/>
                      <a:pt x="1330" y="766"/>
                      <a:pt x="1334" y="763"/>
                    </a:cubicBezTo>
                    <a:cubicBezTo>
                      <a:pt x="1338" y="761"/>
                      <a:pt x="1339" y="754"/>
                      <a:pt x="1343" y="756"/>
                    </a:cubicBezTo>
                    <a:cubicBezTo>
                      <a:pt x="1347" y="757"/>
                      <a:pt x="1350" y="758"/>
                      <a:pt x="1354" y="758"/>
                    </a:cubicBezTo>
                    <a:cubicBezTo>
                      <a:pt x="1359" y="758"/>
                      <a:pt x="1366" y="753"/>
                      <a:pt x="1372" y="752"/>
                    </a:cubicBezTo>
                    <a:cubicBezTo>
                      <a:pt x="1378" y="751"/>
                      <a:pt x="1375" y="752"/>
                      <a:pt x="1384" y="750"/>
                    </a:cubicBezTo>
                    <a:cubicBezTo>
                      <a:pt x="1393" y="748"/>
                      <a:pt x="1388" y="747"/>
                      <a:pt x="1397" y="744"/>
                    </a:cubicBezTo>
                    <a:cubicBezTo>
                      <a:pt x="1406" y="742"/>
                      <a:pt x="1410" y="745"/>
                      <a:pt x="1414" y="741"/>
                    </a:cubicBezTo>
                    <a:cubicBezTo>
                      <a:pt x="1418" y="736"/>
                      <a:pt x="1405" y="734"/>
                      <a:pt x="1414" y="732"/>
                    </a:cubicBezTo>
                    <a:cubicBezTo>
                      <a:pt x="1422" y="730"/>
                      <a:pt x="1419" y="734"/>
                      <a:pt x="1429" y="730"/>
                    </a:cubicBezTo>
                    <a:cubicBezTo>
                      <a:pt x="1439" y="726"/>
                      <a:pt x="1447" y="724"/>
                      <a:pt x="1449" y="719"/>
                    </a:cubicBezTo>
                    <a:cubicBezTo>
                      <a:pt x="1451" y="714"/>
                      <a:pt x="1451" y="705"/>
                      <a:pt x="1443" y="712"/>
                    </a:cubicBezTo>
                    <a:cubicBezTo>
                      <a:pt x="1434" y="720"/>
                      <a:pt x="1421" y="723"/>
                      <a:pt x="1426" y="718"/>
                    </a:cubicBezTo>
                    <a:cubicBezTo>
                      <a:pt x="1430" y="714"/>
                      <a:pt x="1435" y="712"/>
                      <a:pt x="1438" y="707"/>
                    </a:cubicBezTo>
                    <a:cubicBezTo>
                      <a:pt x="1442" y="701"/>
                      <a:pt x="1449" y="694"/>
                      <a:pt x="1445" y="693"/>
                    </a:cubicBezTo>
                    <a:cubicBezTo>
                      <a:pt x="1441" y="692"/>
                      <a:pt x="1435" y="691"/>
                      <a:pt x="1431" y="698"/>
                    </a:cubicBezTo>
                    <a:cubicBezTo>
                      <a:pt x="1426" y="706"/>
                      <a:pt x="1420" y="704"/>
                      <a:pt x="1415" y="713"/>
                    </a:cubicBezTo>
                    <a:cubicBezTo>
                      <a:pt x="1411" y="722"/>
                      <a:pt x="1412" y="727"/>
                      <a:pt x="1406" y="726"/>
                    </a:cubicBezTo>
                    <a:cubicBezTo>
                      <a:pt x="1400" y="726"/>
                      <a:pt x="1401" y="722"/>
                      <a:pt x="1395" y="724"/>
                    </a:cubicBezTo>
                    <a:cubicBezTo>
                      <a:pt x="1389" y="726"/>
                      <a:pt x="1394" y="732"/>
                      <a:pt x="1386" y="728"/>
                    </a:cubicBezTo>
                    <a:cubicBezTo>
                      <a:pt x="1379" y="724"/>
                      <a:pt x="1383" y="724"/>
                      <a:pt x="1377" y="723"/>
                    </a:cubicBezTo>
                    <a:cubicBezTo>
                      <a:pt x="1370" y="723"/>
                      <a:pt x="1369" y="722"/>
                      <a:pt x="1366" y="721"/>
                    </a:cubicBezTo>
                    <a:cubicBezTo>
                      <a:pt x="1363" y="720"/>
                      <a:pt x="1358" y="716"/>
                      <a:pt x="1358" y="716"/>
                    </a:cubicBezTo>
                    <a:cubicBezTo>
                      <a:pt x="1358" y="715"/>
                      <a:pt x="1356" y="710"/>
                      <a:pt x="1352" y="710"/>
                    </a:cubicBezTo>
                    <a:cubicBezTo>
                      <a:pt x="1348" y="711"/>
                      <a:pt x="1346" y="708"/>
                      <a:pt x="1347" y="703"/>
                    </a:cubicBezTo>
                    <a:cubicBezTo>
                      <a:pt x="1347" y="699"/>
                      <a:pt x="1344" y="697"/>
                      <a:pt x="1347" y="692"/>
                    </a:cubicBezTo>
                    <a:cubicBezTo>
                      <a:pt x="1349" y="688"/>
                      <a:pt x="1341" y="689"/>
                      <a:pt x="1346" y="684"/>
                    </a:cubicBezTo>
                    <a:cubicBezTo>
                      <a:pt x="1351" y="679"/>
                      <a:pt x="1356" y="675"/>
                      <a:pt x="1360" y="672"/>
                    </a:cubicBezTo>
                    <a:cubicBezTo>
                      <a:pt x="1363" y="668"/>
                      <a:pt x="1364" y="664"/>
                      <a:pt x="1360" y="666"/>
                    </a:cubicBezTo>
                    <a:cubicBezTo>
                      <a:pt x="1355" y="669"/>
                      <a:pt x="1353" y="668"/>
                      <a:pt x="1347" y="670"/>
                    </a:cubicBezTo>
                    <a:cubicBezTo>
                      <a:pt x="1342" y="671"/>
                      <a:pt x="1339" y="679"/>
                      <a:pt x="1336" y="673"/>
                    </a:cubicBezTo>
                    <a:cubicBezTo>
                      <a:pt x="1334" y="667"/>
                      <a:pt x="1331" y="665"/>
                      <a:pt x="1326" y="664"/>
                    </a:cubicBezTo>
                    <a:cubicBezTo>
                      <a:pt x="1321" y="664"/>
                      <a:pt x="1313" y="663"/>
                      <a:pt x="1320" y="661"/>
                    </a:cubicBezTo>
                    <a:cubicBezTo>
                      <a:pt x="1326" y="659"/>
                      <a:pt x="1324" y="658"/>
                      <a:pt x="1336" y="659"/>
                    </a:cubicBezTo>
                    <a:cubicBezTo>
                      <a:pt x="1348" y="660"/>
                      <a:pt x="1351" y="661"/>
                      <a:pt x="1355" y="660"/>
                    </a:cubicBezTo>
                    <a:cubicBezTo>
                      <a:pt x="1358" y="658"/>
                      <a:pt x="1357" y="656"/>
                      <a:pt x="1363" y="655"/>
                    </a:cubicBezTo>
                    <a:cubicBezTo>
                      <a:pt x="1369" y="653"/>
                      <a:pt x="1372" y="654"/>
                      <a:pt x="1375" y="652"/>
                    </a:cubicBezTo>
                    <a:cubicBezTo>
                      <a:pt x="1377" y="650"/>
                      <a:pt x="1379" y="647"/>
                      <a:pt x="1379" y="642"/>
                    </a:cubicBezTo>
                    <a:cubicBezTo>
                      <a:pt x="1379" y="637"/>
                      <a:pt x="1381" y="632"/>
                      <a:pt x="1376" y="632"/>
                    </a:cubicBezTo>
                    <a:cubicBezTo>
                      <a:pt x="1370" y="631"/>
                      <a:pt x="1367" y="627"/>
                      <a:pt x="1361" y="628"/>
                    </a:cubicBezTo>
                    <a:cubicBezTo>
                      <a:pt x="1356" y="629"/>
                      <a:pt x="1354" y="625"/>
                      <a:pt x="1345" y="628"/>
                    </a:cubicBezTo>
                    <a:cubicBezTo>
                      <a:pt x="1336" y="632"/>
                      <a:pt x="1346" y="629"/>
                      <a:pt x="1333" y="632"/>
                    </a:cubicBezTo>
                    <a:cubicBezTo>
                      <a:pt x="1319" y="635"/>
                      <a:pt x="1315" y="635"/>
                      <a:pt x="1307" y="639"/>
                    </a:cubicBezTo>
                    <a:cubicBezTo>
                      <a:pt x="1299" y="642"/>
                      <a:pt x="1294" y="645"/>
                      <a:pt x="1287" y="648"/>
                    </a:cubicBezTo>
                    <a:cubicBezTo>
                      <a:pt x="1280" y="651"/>
                      <a:pt x="1270" y="654"/>
                      <a:pt x="1266" y="658"/>
                    </a:cubicBezTo>
                    <a:cubicBezTo>
                      <a:pt x="1262" y="662"/>
                      <a:pt x="1259" y="666"/>
                      <a:pt x="1249" y="670"/>
                    </a:cubicBezTo>
                    <a:cubicBezTo>
                      <a:pt x="1240" y="674"/>
                      <a:pt x="1231" y="679"/>
                      <a:pt x="1240" y="670"/>
                    </a:cubicBezTo>
                    <a:cubicBezTo>
                      <a:pt x="1248" y="662"/>
                      <a:pt x="1261" y="655"/>
                      <a:pt x="1266" y="651"/>
                    </a:cubicBezTo>
                    <a:cubicBezTo>
                      <a:pt x="1271" y="647"/>
                      <a:pt x="1265" y="646"/>
                      <a:pt x="1277" y="641"/>
                    </a:cubicBezTo>
                    <a:cubicBezTo>
                      <a:pt x="1289" y="636"/>
                      <a:pt x="1294" y="633"/>
                      <a:pt x="1300" y="631"/>
                    </a:cubicBezTo>
                    <a:cubicBezTo>
                      <a:pt x="1305" y="628"/>
                      <a:pt x="1323" y="627"/>
                      <a:pt x="1326" y="623"/>
                    </a:cubicBezTo>
                    <a:cubicBezTo>
                      <a:pt x="1328" y="620"/>
                      <a:pt x="1325" y="614"/>
                      <a:pt x="1331" y="611"/>
                    </a:cubicBezTo>
                    <a:cubicBezTo>
                      <a:pt x="1338" y="608"/>
                      <a:pt x="1346" y="602"/>
                      <a:pt x="1351" y="602"/>
                    </a:cubicBezTo>
                    <a:cubicBezTo>
                      <a:pt x="1357" y="602"/>
                      <a:pt x="1366" y="600"/>
                      <a:pt x="1373" y="600"/>
                    </a:cubicBezTo>
                    <a:cubicBezTo>
                      <a:pt x="1380" y="601"/>
                      <a:pt x="1386" y="602"/>
                      <a:pt x="1389" y="602"/>
                    </a:cubicBezTo>
                    <a:cubicBezTo>
                      <a:pt x="1392" y="602"/>
                      <a:pt x="1398" y="599"/>
                      <a:pt x="1402" y="600"/>
                    </a:cubicBezTo>
                    <a:cubicBezTo>
                      <a:pt x="1406" y="601"/>
                      <a:pt x="1413" y="607"/>
                      <a:pt x="1418" y="604"/>
                    </a:cubicBezTo>
                    <a:cubicBezTo>
                      <a:pt x="1423" y="601"/>
                      <a:pt x="1420" y="598"/>
                      <a:pt x="1429" y="600"/>
                    </a:cubicBezTo>
                    <a:cubicBezTo>
                      <a:pt x="1438" y="602"/>
                      <a:pt x="1436" y="600"/>
                      <a:pt x="1445" y="603"/>
                    </a:cubicBezTo>
                    <a:cubicBezTo>
                      <a:pt x="1455" y="606"/>
                      <a:pt x="1458" y="608"/>
                      <a:pt x="1467" y="604"/>
                    </a:cubicBezTo>
                    <a:cubicBezTo>
                      <a:pt x="1476" y="601"/>
                      <a:pt x="1474" y="601"/>
                      <a:pt x="1481" y="600"/>
                    </a:cubicBezTo>
                    <a:cubicBezTo>
                      <a:pt x="1489" y="600"/>
                      <a:pt x="1486" y="604"/>
                      <a:pt x="1497" y="598"/>
                    </a:cubicBezTo>
                    <a:cubicBezTo>
                      <a:pt x="1507" y="591"/>
                      <a:pt x="1500" y="593"/>
                      <a:pt x="1514" y="587"/>
                    </a:cubicBezTo>
                    <a:cubicBezTo>
                      <a:pt x="1527" y="581"/>
                      <a:pt x="1518" y="578"/>
                      <a:pt x="1530" y="575"/>
                    </a:cubicBezTo>
                    <a:cubicBezTo>
                      <a:pt x="1543" y="573"/>
                      <a:pt x="1549" y="574"/>
                      <a:pt x="1558" y="571"/>
                    </a:cubicBezTo>
                    <a:cubicBezTo>
                      <a:pt x="1566" y="568"/>
                      <a:pt x="1570" y="571"/>
                      <a:pt x="1579" y="565"/>
                    </a:cubicBezTo>
                    <a:cubicBezTo>
                      <a:pt x="1589" y="559"/>
                      <a:pt x="1596" y="558"/>
                      <a:pt x="1602" y="552"/>
                    </a:cubicBezTo>
                    <a:cubicBezTo>
                      <a:pt x="1608" y="545"/>
                      <a:pt x="1607" y="546"/>
                      <a:pt x="1604" y="543"/>
                    </a:cubicBezTo>
                    <a:cubicBezTo>
                      <a:pt x="1601" y="541"/>
                      <a:pt x="1595" y="541"/>
                      <a:pt x="1602" y="536"/>
                    </a:cubicBezTo>
                    <a:cubicBezTo>
                      <a:pt x="1608" y="532"/>
                      <a:pt x="1609" y="530"/>
                      <a:pt x="1608" y="529"/>
                    </a:cubicBezTo>
                    <a:cubicBezTo>
                      <a:pt x="1607" y="528"/>
                      <a:pt x="1604" y="531"/>
                      <a:pt x="1608" y="526"/>
                    </a:cubicBezTo>
                    <a:close/>
                    <a:moveTo>
                      <a:pt x="476" y="212"/>
                    </a:moveTo>
                    <a:cubicBezTo>
                      <a:pt x="484" y="211"/>
                      <a:pt x="490" y="211"/>
                      <a:pt x="492" y="208"/>
                    </a:cubicBezTo>
                    <a:cubicBezTo>
                      <a:pt x="495" y="204"/>
                      <a:pt x="494" y="205"/>
                      <a:pt x="500" y="203"/>
                    </a:cubicBezTo>
                    <a:cubicBezTo>
                      <a:pt x="507" y="200"/>
                      <a:pt x="501" y="198"/>
                      <a:pt x="512" y="196"/>
                    </a:cubicBezTo>
                    <a:cubicBezTo>
                      <a:pt x="523" y="194"/>
                      <a:pt x="515" y="195"/>
                      <a:pt x="525" y="194"/>
                    </a:cubicBezTo>
                    <a:cubicBezTo>
                      <a:pt x="536" y="193"/>
                      <a:pt x="540" y="189"/>
                      <a:pt x="531" y="188"/>
                    </a:cubicBezTo>
                    <a:cubicBezTo>
                      <a:pt x="522" y="186"/>
                      <a:pt x="520" y="188"/>
                      <a:pt x="512" y="190"/>
                    </a:cubicBezTo>
                    <a:cubicBezTo>
                      <a:pt x="505" y="192"/>
                      <a:pt x="512" y="194"/>
                      <a:pt x="500" y="191"/>
                    </a:cubicBezTo>
                    <a:cubicBezTo>
                      <a:pt x="487" y="189"/>
                      <a:pt x="484" y="193"/>
                      <a:pt x="477" y="194"/>
                    </a:cubicBezTo>
                    <a:cubicBezTo>
                      <a:pt x="470" y="195"/>
                      <a:pt x="461" y="193"/>
                      <a:pt x="468" y="189"/>
                    </a:cubicBezTo>
                    <a:cubicBezTo>
                      <a:pt x="474" y="185"/>
                      <a:pt x="476" y="185"/>
                      <a:pt x="485" y="185"/>
                    </a:cubicBezTo>
                    <a:cubicBezTo>
                      <a:pt x="493" y="186"/>
                      <a:pt x="500" y="183"/>
                      <a:pt x="506" y="182"/>
                    </a:cubicBezTo>
                    <a:cubicBezTo>
                      <a:pt x="511" y="181"/>
                      <a:pt x="514" y="179"/>
                      <a:pt x="519" y="181"/>
                    </a:cubicBezTo>
                    <a:cubicBezTo>
                      <a:pt x="528" y="180"/>
                      <a:pt x="526" y="181"/>
                      <a:pt x="534" y="178"/>
                    </a:cubicBezTo>
                    <a:cubicBezTo>
                      <a:pt x="542" y="176"/>
                      <a:pt x="540" y="177"/>
                      <a:pt x="546" y="175"/>
                    </a:cubicBezTo>
                    <a:cubicBezTo>
                      <a:pt x="552" y="174"/>
                      <a:pt x="560" y="172"/>
                      <a:pt x="568" y="172"/>
                    </a:cubicBezTo>
                    <a:cubicBezTo>
                      <a:pt x="577" y="171"/>
                      <a:pt x="573" y="173"/>
                      <a:pt x="581" y="172"/>
                    </a:cubicBezTo>
                    <a:cubicBezTo>
                      <a:pt x="589" y="171"/>
                      <a:pt x="595" y="167"/>
                      <a:pt x="597" y="170"/>
                    </a:cubicBezTo>
                    <a:cubicBezTo>
                      <a:pt x="599" y="172"/>
                      <a:pt x="600" y="176"/>
                      <a:pt x="592" y="177"/>
                    </a:cubicBezTo>
                    <a:cubicBezTo>
                      <a:pt x="584" y="177"/>
                      <a:pt x="580" y="179"/>
                      <a:pt x="576" y="180"/>
                    </a:cubicBezTo>
                    <a:cubicBezTo>
                      <a:pt x="573" y="181"/>
                      <a:pt x="560" y="180"/>
                      <a:pt x="569" y="184"/>
                    </a:cubicBezTo>
                    <a:cubicBezTo>
                      <a:pt x="578" y="188"/>
                      <a:pt x="578" y="188"/>
                      <a:pt x="587" y="187"/>
                    </a:cubicBezTo>
                    <a:cubicBezTo>
                      <a:pt x="595" y="186"/>
                      <a:pt x="598" y="186"/>
                      <a:pt x="603" y="183"/>
                    </a:cubicBezTo>
                    <a:cubicBezTo>
                      <a:pt x="608" y="180"/>
                      <a:pt x="622" y="171"/>
                      <a:pt x="619" y="178"/>
                    </a:cubicBezTo>
                    <a:cubicBezTo>
                      <a:pt x="616" y="185"/>
                      <a:pt x="619" y="184"/>
                      <a:pt x="611" y="188"/>
                    </a:cubicBezTo>
                    <a:cubicBezTo>
                      <a:pt x="604" y="191"/>
                      <a:pt x="598" y="194"/>
                      <a:pt x="596" y="197"/>
                    </a:cubicBezTo>
                    <a:cubicBezTo>
                      <a:pt x="595" y="199"/>
                      <a:pt x="586" y="205"/>
                      <a:pt x="580" y="202"/>
                    </a:cubicBezTo>
                    <a:cubicBezTo>
                      <a:pt x="575" y="200"/>
                      <a:pt x="570" y="196"/>
                      <a:pt x="562" y="198"/>
                    </a:cubicBezTo>
                    <a:cubicBezTo>
                      <a:pt x="555" y="199"/>
                      <a:pt x="550" y="202"/>
                      <a:pt x="551" y="205"/>
                    </a:cubicBezTo>
                    <a:cubicBezTo>
                      <a:pt x="553" y="208"/>
                      <a:pt x="548" y="212"/>
                      <a:pt x="543" y="213"/>
                    </a:cubicBezTo>
                    <a:cubicBezTo>
                      <a:pt x="537" y="214"/>
                      <a:pt x="525" y="220"/>
                      <a:pt x="518" y="222"/>
                    </a:cubicBezTo>
                    <a:cubicBezTo>
                      <a:pt x="510" y="224"/>
                      <a:pt x="501" y="224"/>
                      <a:pt x="504" y="220"/>
                    </a:cubicBezTo>
                    <a:cubicBezTo>
                      <a:pt x="508" y="217"/>
                      <a:pt x="517" y="218"/>
                      <a:pt x="523" y="214"/>
                    </a:cubicBezTo>
                    <a:cubicBezTo>
                      <a:pt x="529" y="211"/>
                      <a:pt x="537" y="207"/>
                      <a:pt x="537" y="205"/>
                    </a:cubicBezTo>
                    <a:cubicBezTo>
                      <a:pt x="536" y="203"/>
                      <a:pt x="533" y="202"/>
                      <a:pt x="526" y="206"/>
                    </a:cubicBezTo>
                    <a:cubicBezTo>
                      <a:pt x="519" y="210"/>
                      <a:pt x="503" y="214"/>
                      <a:pt x="499" y="215"/>
                    </a:cubicBezTo>
                    <a:cubicBezTo>
                      <a:pt x="494" y="216"/>
                      <a:pt x="488" y="217"/>
                      <a:pt x="483" y="216"/>
                    </a:cubicBezTo>
                    <a:cubicBezTo>
                      <a:pt x="478" y="215"/>
                      <a:pt x="467" y="214"/>
                      <a:pt x="476" y="212"/>
                    </a:cubicBezTo>
                    <a:close/>
                    <a:moveTo>
                      <a:pt x="679" y="279"/>
                    </a:moveTo>
                    <a:cubicBezTo>
                      <a:pt x="674" y="276"/>
                      <a:pt x="671" y="275"/>
                      <a:pt x="661" y="279"/>
                    </a:cubicBezTo>
                    <a:cubicBezTo>
                      <a:pt x="651" y="282"/>
                      <a:pt x="647" y="288"/>
                      <a:pt x="632" y="292"/>
                    </a:cubicBezTo>
                    <a:cubicBezTo>
                      <a:pt x="616" y="296"/>
                      <a:pt x="616" y="301"/>
                      <a:pt x="605" y="303"/>
                    </a:cubicBezTo>
                    <a:cubicBezTo>
                      <a:pt x="593" y="305"/>
                      <a:pt x="585" y="306"/>
                      <a:pt x="577" y="308"/>
                    </a:cubicBezTo>
                    <a:cubicBezTo>
                      <a:pt x="570" y="309"/>
                      <a:pt x="572" y="310"/>
                      <a:pt x="564" y="313"/>
                    </a:cubicBezTo>
                    <a:cubicBezTo>
                      <a:pt x="555" y="317"/>
                      <a:pt x="553" y="319"/>
                      <a:pt x="540" y="322"/>
                    </a:cubicBezTo>
                    <a:cubicBezTo>
                      <a:pt x="528" y="324"/>
                      <a:pt x="519" y="327"/>
                      <a:pt x="511" y="324"/>
                    </a:cubicBezTo>
                    <a:cubicBezTo>
                      <a:pt x="503" y="322"/>
                      <a:pt x="486" y="318"/>
                      <a:pt x="487" y="315"/>
                    </a:cubicBezTo>
                    <a:cubicBezTo>
                      <a:pt x="487" y="312"/>
                      <a:pt x="490" y="312"/>
                      <a:pt x="496" y="313"/>
                    </a:cubicBezTo>
                    <a:cubicBezTo>
                      <a:pt x="504" y="312"/>
                      <a:pt x="503" y="311"/>
                      <a:pt x="514" y="311"/>
                    </a:cubicBezTo>
                    <a:cubicBezTo>
                      <a:pt x="525" y="311"/>
                      <a:pt x="532" y="306"/>
                      <a:pt x="533" y="304"/>
                    </a:cubicBezTo>
                    <a:cubicBezTo>
                      <a:pt x="534" y="302"/>
                      <a:pt x="543" y="303"/>
                      <a:pt x="549" y="301"/>
                    </a:cubicBezTo>
                    <a:cubicBezTo>
                      <a:pt x="555" y="298"/>
                      <a:pt x="560" y="298"/>
                      <a:pt x="558" y="292"/>
                    </a:cubicBezTo>
                    <a:cubicBezTo>
                      <a:pt x="557" y="286"/>
                      <a:pt x="562" y="287"/>
                      <a:pt x="558" y="282"/>
                    </a:cubicBezTo>
                    <a:cubicBezTo>
                      <a:pt x="555" y="277"/>
                      <a:pt x="551" y="274"/>
                      <a:pt x="555" y="274"/>
                    </a:cubicBezTo>
                    <a:cubicBezTo>
                      <a:pt x="558" y="274"/>
                      <a:pt x="562" y="275"/>
                      <a:pt x="571" y="279"/>
                    </a:cubicBezTo>
                    <a:cubicBezTo>
                      <a:pt x="581" y="282"/>
                      <a:pt x="581" y="283"/>
                      <a:pt x="582" y="287"/>
                    </a:cubicBezTo>
                    <a:cubicBezTo>
                      <a:pt x="582" y="291"/>
                      <a:pt x="586" y="294"/>
                      <a:pt x="590" y="294"/>
                    </a:cubicBezTo>
                    <a:cubicBezTo>
                      <a:pt x="595" y="293"/>
                      <a:pt x="605" y="293"/>
                      <a:pt x="610" y="291"/>
                    </a:cubicBezTo>
                    <a:cubicBezTo>
                      <a:pt x="616" y="288"/>
                      <a:pt x="627" y="288"/>
                      <a:pt x="634" y="282"/>
                    </a:cubicBezTo>
                    <a:cubicBezTo>
                      <a:pt x="641" y="277"/>
                      <a:pt x="646" y="274"/>
                      <a:pt x="654" y="274"/>
                    </a:cubicBezTo>
                    <a:cubicBezTo>
                      <a:pt x="662" y="274"/>
                      <a:pt x="691" y="266"/>
                      <a:pt x="688" y="272"/>
                    </a:cubicBezTo>
                    <a:cubicBezTo>
                      <a:pt x="686" y="279"/>
                      <a:pt x="683" y="282"/>
                      <a:pt x="679" y="279"/>
                    </a:cubicBezTo>
                    <a:close/>
                    <a:moveTo>
                      <a:pt x="724" y="529"/>
                    </a:moveTo>
                    <a:cubicBezTo>
                      <a:pt x="722" y="536"/>
                      <a:pt x="719" y="549"/>
                      <a:pt x="718" y="556"/>
                    </a:cubicBezTo>
                    <a:cubicBezTo>
                      <a:pt x="718" y="563"/>
                      <a:pt x="714" y="564"/>
                      <a:pt x="715" y="567"/>
                    </a:cubicBezTo>
                    <a:cubicBezTo>
                      <a:pt x="717" y="571"/>
                      <a:pt x="718" y="579"/>
                      <a:pt x="713" y="583"/>
                    </a:cubicBezTo>
                    <a:cubicBezTo>
                      <a:pt x="708" y="587"/>
                      <a:pt x="700" y="596"/>
                      <a:pt x="695" y="598"/>
                    </a:cubicBezTo>
                    <a:cubicBezTo>
                      <a:pt x="691" y="599"/>
                      <a:pt x="683" y="601"/>
                      <a:pt x="689" y="591"/>
                    </a:cubicBezTo>
                    <a:cubicBezTo>
                      <a:pt x="695" y="581"/>
                      <a:pt x="703" y="580"/>
                      <a:pt x="706" y="575"/>
                    </a:cubicBezTo>
                    <a:cubicBezTo>
                      <a:pt x="709" y="570"/>
                      <a:pt x="712" y="563"/>
                      <a:pt x="708" y="565"/>
                    </a:cubicBezTo>
                    <a:cubicBezTo>
                      <a:pt x="705" y="567"/>
                      <a:pt x="698" y="571"/>
                      <a:pt x="702" y="564"/>
                    </a:cubicBezTo>
                    <a:cubicBezTo>
                      <a:pt x="705" y="556"/>
                      <a:pt x="709" y="550"/>
                      <a:pt x="705" y="551"/>
                    </a:cubicBezTo>
                    <a:cubicBezTo>
                      <a:pt x="700" y="553"/>
                      <a:pt x="698" y="565"/>
                      <a:pt x="695" y="558"/>
                    </a:cubicBezTo>
                    <a:cubicBezTo>
                      <a:pt x="692" y="552"/>
                      <a:pt x="695" y="546"/>
                      <a:pt x="693" y="541"/>
                    </a:cubicBezTo>
                    <a:cubicBezTo>
                      <a:pt x="690" y="536"/>
                      <a:pt x="685" y="533"/>
                      <a:pt x="689" y="531"/>
                    </a:cubicBezTo>
                    <a:cubicBezTo>
                      <a:pt x="693" y="528"/>
                      <a:pt x="697" y="529"/>
                      <a:pt x="694" y="527"/>
                    </a:cubicBezTo>
                    <a:cubicBezTo>
                      <a:pt x="691" y="525"/>
                      <a:pt x="687" y="524"/>
                      <a:pt x="689" y="521"/>
                    </a:cubicBezTo>
                    <a:cubicBezTo>
                      <a:pt x="693" y="516"/>
                      <a:pt x="703" y="504"/>
                      <a:pt x="710" y="504"/>
                    </a:cubicBezTo>
                    <a:cubicBezTo>
                      <a:pt x="717" y="504"/>
                      <a:pt x="729" y="504"/>
                      <a:pt x="729" y="511"/>
                    </a:cubicBezTo>
                    <a:cubicBezTo>
                      <a:pt x="729" y="518"/>
                      <a:pt x="726" y="522"/>
                      <a:pt x="724" y="52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2" name="Freeform 1017">
                <a:extLst>
                  <a:ext uri="{FF2B5EF4-FFF2-40B4-BE49-F238E27FC236}">
                    <a16:creationId xmlns:a16="http://schemas.microsoft.com/office/drawing/2014/main" id="{BB377ABF-89AB-1B4C-1D60-2B785D37F1B2}"/>
                  </a:ext>
                </a:extLst>
              </p:cNvPr>
              <p:cNvSpPr>
                <a:spLocks/>
              </p:cNvSpPr>
              <p:nvPr/>
            </p:nvSpPr>
            <p:spPr bwMode="auto">
              <a:xfrm>
                <a:off x="870" y="1139"/>
                <a:ext cx="35" cy="43"/>
              </a:xfrm>
              <a:custGeom>
                <a:avLst/>
                <a:gdLst>
                  <a:gd name="T0" fmla="*/ 18 w 57"/>
                  <a:gd name="T1" fmla="*/ 7 h 73"/>
                  <a:gd name="T2" fmla="*/ 6 w 57"/>
                  <a:gd name="T3" fmla="*/ 39 h 73"/>
                  <a:gd name="T4" fmla="*/ 6 w 57"/>
                  <a:gd name="T5" fmla="*/ 62 h 73"/>
                  <a:gd name="T6" fmla="*/ 14 w 57"/>
                  <a:gd name="T7" fmla="*/ 53 h 73"/>
                  <a:gd name="T8" fmla="*/ 25 w 57"/>
                  <a:gd name="T9" fmla="*/ 26 h 73"/>
                  <a:gd name="T10" fmla="*/ 42 w 57"/>
                  <a:gd name="T11" fmla="*/ 12 h 73"/>
                  <a:gd name="T12" fmla="*/ 46 w 57"/>
                  <a:gd name="T13" fmla="*/ 3 h 73"/>
                  <a:gd name="T14" fmla="*/ 31 w 57"/>
                  <a:gd name="T15" fmla="*/ 6 h 73"/>
                  <a:gd name="T16" fmla="*/ 27 w 57"/>
                  <a:gd name="T17" fmla="*/ 2 h 73"/>
                  <a:gd name="T18" fmla="*/ 18 w 57"/>
                  <a:gd name="T1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73">
                    <a:moveTo>
                      <a:pt x="18" y="7"/>
                    </a:moveTo>
                    <a:cubicBezTo>
                      <a:pt x="3" y="25"/>
                      <a:pt x="6" y="32"/>
                      <a:pt x="6" y="39"/>
                    </a:cubicBezTo>
                    <a:cubicBezTo>
                      <a:pt x="6" y="47"/>
                      <a:pt x="0" y="59"/>
                      <a:pt x="6" y="62"/>
                    </a:cubicBezTo>
                    <a:cubicBezTo>
                      <a:pt x="12" y="65"/>
                      <a:pt x="7" y="73"/>
                      <a:pt x="14" y="53"/>
                    </a:cubicBezTo>
                    <a:cubicBezTo>
                      <a:pt x="21" y="34"/>
                      <a:pt x="11" y="34"/>
                      <a:pt x="25" y="26"/>
                    </a:cubicBezTo>
                    <a:cubicBezTo>
                      <a:pt x="39" y="19"/>
                      <a:pt x="40" y="12"/>
                      <a:pt x="42" y="12"/>
                    </a:cubicBezTo>
                    <a:cubicBezTo>
                      <a:pt x="44" y="11"/>
                      <a:pt x="57" y="0"/>
                      <a:pt x="46" y="3"/>
                    </a:cubicBezTo>
                    <a:cubicBezTo>
                      <a:pt x="36" y="6"/>
                      <a:pt x="31" y="6"/>
                      <a:pt x="31" y="6"/>
                    </a:cubicBezTo>
                    <a:cubicBezTo>
                      <a:pt x="27" y="2"/>
                      <a:pt x="27" y="2"/>
                      <a:pt x="27" y="2"/>
                    </a:cubicBezTo>
                    <a:lnTo>
                      <a:pt x="18" y="7"/>
                    </a:ln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3" name="Freeform 1018">
                <a:extLst>
                  <a:ext uri="{FF2B5EF4-FFF2-40B4-BE49-F238E27FC236}">
                    <a16:creationId xmlns:a16="http://schemas.microsoft.com/office/drawing/2014/main" id="{5C8791B0-888A-4EF0-08D7-F8C411259E80}"/>
                  </a:ext>
                </a:extLst>
              </p:cNvPr>
              <p:cNvSpPr>
                <a:spLocks/>
              </p:cNvSpPr>
              <p:nvPr/>
            </p:nvSpPr>
            <p:spPr bwMode="auto">
              <a:xfrm>
                <a:off x="891" y="1193"/>
                <a:ext cx="45" cy="42"/>
              </a:xfrm>
              <a:custGeom>
                <a:avLst/>
                <a:gdLst>
                  <a:gd name="T0" fmla="*/ 7 w 75"/>
                  <a:gd name="T1" fmla="*/ 4 h 70"/>
                  <a:gd name="T2" fmla="*/ 5 w 75"/>
                  <a:gd name="T3" fmla="*/ 15 h 70"/>
                  <a:gd name="T4" fmla="*/ 7 w 75"/>
                  <a:gd name="T5" fmla="*/ 20 h 70"/>
                  <a:gd name="T6" fmla="*/ 9 w 75"/>
                  <a:gd name="T7" fmla="*/ 23 h 70"/>
                  <a:gd name="T8" fmla="*/ 18 w 75"/>
                  <a:gd name="T9" fmla="*/ 25 h 70"/>
                  <a:gd name="T10" fmla="*/ 19 w 75"/>
                  <a:gd name="T11" fmla="*/ 30 h 70"/>
                  <a:gd name="T12" fmla="*/ 18 w 75"/>
                  <a:gd name="T13" fmla="*/ 34 h 70"/>
                  <a:gd name="T14" fmla="*/ 22 w 75"/>
                  <a:gd name="T15" fmla="*/ 40 h 70"/>
                  <a:gd name="T16" fmla="*/ 23 w 75"/>
                  <a:gd name="T17" fmla="*/ 45 h 70"/>
                  <a:gd name="T18" fmla="*/ 28 w 75"/>
                  <a:gd name="T19" fmla="*/ 48 h 70"/>
                  <a:gd name="T20" fmla="*/ 32 w 75"/>
                  <a:gd name="T21" fmla="*/ 54 h 70"/>
                  <a:gd name="T22" fmla="*/ 42 w 75"/>
                  <a:gd name="T23" fmla="*/ 57 h 70"/>
                  <a:gd name="T24" fmla="*/ 45 w 75"/>
                  <a:gd name="T25" fmla="*/ 67 h 70"/>
                  <a:gd name="T26" fmla="*/ 57 w 75"/>
                  <a:gd name="T27" fmla="*/ 70 h 70"/>
                  <a:gd name="T28" fmla="*/ 68 w 75"/>
                  <a:gd name="T29" fmla="*/ 67 h 70"/>
                  <a:gd name="T30" fmla="*/ 73 w 75"/>
                  <a:gd name="T31" fmla="*/ 61 h 70"/>
                  <a:gd name="T32" fmla="*/ 67 w 75"/>
                  <a:gd name="T33" fmla="*/ 50 h 70"/>
                  <a:gd name="T34" fmla="*/ 63 w 75"/>
                  <a:gd name="T35" fmla="*/ 42 h 70"/>
                  <a:gd name="T36" fmla="*/ 59 w 75"/>
                  <a:gd name="T37" fmla="*/ 33 h 70"/>
                  <a:gd name="T38" fmla="*/ 56 w 75"/>
                  <a:gd name="T39" fmla="*/ 19 h 70"/>
                  <a:gd name="T40" fmla="*/ 44 w 75"/>
                  <a:gd name="T41" fmla="*/ 13 h 70"/>
                  <a:gd name="T42" fmla="*/ 34 w 75"/>
                  <a:gd name="T43" fmla="*/ 11 h 70"/>
                  <a:gd name="T44" fmla="*/ 24 w 75"/>
                  <a:gd name="T45" fmla="*/ 8 h 70"/>
                  <a:gd name="T46" fmla="*/ 13 w 75"/>
                  <a:gd name="T47" fmla="*/ 3 h 70"/>
                  <a:gd name="T48" fmla="*/ 7 w 75"/>
                  <a:gd name="T49" fmla="*/ 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 h="70">
                    <a:moveTo>
                      <a:pt x="7" y="4"/>
                    </a:moveTo>
                    <a:cubicBezTo>
                      <a:pt x="4" y="10"/>
                      <a:pt x="2" y="14"/>
                      <a:pt x="5" y="15"/>
                    </a:cubicBezTo>
                    <a:cubicBezTo>
                      <a:pt x="9" y="16"/>
                      <a:pt x="5" y="18"/>
                      <a:pt x="7" y="20"/>
                    </a:cubicBezTo>
                    <a:cubicBezTo>
                      <a:pt x="10" y="21"/>
                      <a:pt x="0" y="22"/>
                      <a:pt x="9" y="23"/>
                    </a:cubicBezTo>
                    <a:cubicBezTo>
                      <a:pt x="18" y="25"/>
                      <a:pt x="13" y="23"/>
                      <a:pt x="18" y="25"/>
                    </a:cubicBezTo>
                    <a:cubicBezTo>
                      <a:pt x="22" y="27"/>
                      <a:pt x="15" y="28"/>
                      <a:pt x="19" y="30"/>
                    </a:cubicBezTo>
                    <a:cubicBezTo>
                      <a:pt x="23" y="32"/>
                      <a:pt x="13" y="31"/>
                      <a:pt x="18" y="34"/>
                    </a:cubicBezTo>
                    <a:cubicBezTo>
                      <a:pt x="23" y="36"/>
                      <a:pt x="20" y="39"/>
                      <a:pt x="22" y="40"/>
                    </a:cubicBezTo>
                    <a:cubicBezTo>
                      <a:pt x="24" y="41"/>
                      <a:pt x="19" y="44"/>
                      <a:pt x="23" y="45"/>
                    </a:cubicBezTo>
                    <a:cubicBezTo>
                      <a:pt x="28" y="47"/>
                      <a:pt x="24" y="48"/>
                      <a:pt x="28" y="48"/>
                    </a:cubicBezTo>
                    <a:cubicBezTo>
                      <a:pt x="31" y="48"/>
                      <a:pt x="29" y="53"/>
                      <a:pt x="32" y="54"/>
                    </a:cubicBezTo>
                    <a:cubicBezTo>
                      <a:pt x="36" y="55"/>
                      <a:pt x="33" y="57"/>
                      <a:pt x="42" y="57"/>
                    </a:cubicBezTo>
                    <a:cubicBezTo>
                      <a:pt x="51" y="58"/>
                      <a:pt x="36" y="66"/>
                      <a:pt x="45" y="67"/>
                    </a:cubicBezTo>
                    <a:cubicBezTo>
                      <a:pt x="53" y="68"/>
                      <a:pt x="50" y="70"/>
                      <a:pt x="57" y="70"/>
                    </a:cubicBezTo>
                    <a:cubicBezTo>
                      <a:pt x="63" y="70"/>
                      <a:pt x="65" y="69"/>
                      <a:pt x="68" y="67"/>
                    </a:cubicBezTo>
                    <a:cubicBezTo>
                      <a:pt x="71" y="65"/>
                      <a:pt x="72" y="66"/>
                      <a:pt x="73" y="61"/>
                    </a:cubicBezTo>
                    <a:cubicBezTo>
                      <a:pt x="75" y="56"/>
                      <a:pt x="72" y="53"/>
                      <a:pt x="67" y="50"/>
                    </a:cubicBezTo>
                    <a:cubicBezTo>
                      <a:pt x="63" y="47"/>
                      <a:pt x="68" y="46"/>
                      <a:pt x="63" y="42"/>
                    </a:cubicBezTo>
                    <a:cubicBezTo>
                      <a:pt x="59" y="38"/>
                      <a:pt x="60" y="41"/>
                      <a:pt x="59" y="33"/>
                    </a:cubicBezTo>
                    <a:cubicBezTo>
                      <a:pt x="58" y="25"/>
                      <a:pt x="58" y="21"/>
                      <a:pt x="56" y="19"/>
                    </a:cubicBezTo>
                    <a:cubicBezTo>
                      <a:pt x="53" y="17"/>
                      <a:pt x="48" y="13"/>
                      <a:pt x="44" y="13"/>
                    </a:cubicBezTo>
                    <a:cubicBezTo>
                      <a:pt x="40" y="13"/>
                      <a:pt x="39" y="13"/>
                      <a:pt x="34" y="11"/>
                    </a:cubicBezTo>
                    <a:cubicBezTo>
                      <a:pt x="29" y="10"/>
                      <a:pt x="28" y="8"/>
                      <a:pt x="24" y="8"/>
                    </a:cubicBezTo>
                    <a:cubicBezTo>
                      <a:pt x="21" y="7"/>
                      <a:pt x="15" y="3"/>
                      <a:pt x="13" y="3"/>
                    </a:cubicBezTo>
                    <a:cubicBezTo>
                      <a:pt x="10" y="3"/>
                      <a:pt x="5" y="0"/>
                      <a:pt x="7" y="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4" name="Freeform 1019">
                <a:extLst>
                  <a:ext uri="{FF2B5EF4-FFF2-40B4-BE49-F238E27FC236}">
                    <a16:creationId xmlns:a16="http://schemas.microsoft.com/office/drawing/2014/main" id="{34FAA900-EFDF-AAEA-2D17-1BA5C235AC3B}"/>
                  </a:ext>
                </a:extLst>
              </p:cNvPr>
              <p:cNvSpPr>
                <a:spLocks/>
              </p:cNvSpPr>
              <p:nvPr/>
            </p:nvSpPr>
            <p:spPr bwMode="auto">
              <a:xfrm>
                <a:off x="1429" y="1957"/>
                <a:ext cx="589" cy="657"/>
              </a:xfrm>
              <a:custGeom>
                <a:avLst/>
                <a:gdLst>
                  <a:gd name="T0" fmla="*/ 935 w 982"/>
                  <a:gd name="T1" fmla="*/ 448 h 1095"/>
                  <a:gd name="T2" fmla="*/ 883 w 982"/>
                  <a:gd name="T3" fmla="*/ 519 h 1095"/>
                  <a:gd name="T4" fmla="*/ 883 w 982"/>
                  <a:gd name="T5" fmla="*/ 619 h 1095"/>
                  <a:gd name="T6" fmla="*/ 874 w 982"/>
                  <a:gd name="T7" fmla="*/ 694 h 1095"/>
                  <a:gd name="T8" fmla="*/ 848 w 982"/>
                  <a:gd name="T9" fmla="*/ 751 h 1095"/>
                  <a:gd name="T10" fmla="*/ 802 w 982"/>
                  <a:gd name="T11" fmla="*/ 788 h 1095"/>
                  <a:gd name="T12" fmla="*/ 758 w 982"/>
                  <a:gd name="T13" fmla="*/ 806 h 1095"/>
                  <a:gd name="T14" fmla="*/ 697 w 982"/>
                  <a:gd name="T15" fmla="*/ 842 h 1095"/>
                  <a:gd name="T16" fmla="*/ 680 w 982"/>
                  <a:gd name="T17" fmla="*/ 910 h 1095"/>
                  <a:gd name="T18" fmla="*/ 651 w 982"/>
                  <a:gd name="T19" fmla="*/ 1001 h 1095"/>
                  <a:gd name="T20" fmla="*/ 620 w 982"/>
                  <a:gd name="T21" fmla="*/ 1041 h 1095"/>
                  <a:gd name="T22" fmla="*/ 627 w 982"/>
                  <a:gd name="T23" fmla="*/ 1012 h 1095"/>
                  <a:gd name="T24" fmla="*/ 611 w 982"/>
                  <a:gd name="T25" fmla="*/ 1071 h 1095"/>
                  <a:gd name="T26" fmla="*/ 586 w 982"/>
                  <a:gd name="T27" fmla="*/ 1056 h 1095"/>
                  <a:gd name="T28" fmla="*/ 518 w 982"/>
                  <a:gd name="T29" fmla="*/ 1016 h 1095"/>
                  <a:gd name="T30" fmla="*/ 490 w 982"/>
                  <a:gd name="T31" fmla="*/ 974 h 1095"/>
                  <a:gd name="T32" fmla="*/ 551 w 982"/>
                  <a:gd name="T33" fmla="*/ 902 h 1095"/>
                  <a:gd name="T34" fmla="*/ 530 w 982"/>
                  <a:gd name="T35" fmla="*/ 844 h 1095"/>
                  <a:gd name="T36" fmla="*/ 490 w 982"/>
                  <a:gd name="T37" fmla="*/ 778 h 1095"/>
                  <a:gd name="T38" fmla="*/ 432 w 982"/>
                  <a:gd name="T39" fmla="*/ 736 h 1095"/>
                  <a:gd name="T40" fmla="*/ 432 w 982"/>
                  <a:gd name="T41" fmla="*/ 655 h 1095"/>
                  <a:gd name="T42" fmla="*/ 364 w 982"/>
                  <a:gd name="T43" fmla="*/ 603 h 1095"/>
                  <a:gd name="T44" fmla="*/ 343 w 982"/>
                  <a:gd name="T45" fmla="*/ 533 h 1095"/>
                  <a:gd name="T46" fmla="*/ 247 w 982"/>
                  <a:gd name="T47" fmla="*/ 492 h 1095"/>
                  <a:gd name="T48" fmla="*/ 198 w 982"/>
                  <a:gd name="T49" fmla="*/ 425 h 1095"/>
                  <a:gd name="T50" fmla="*/ 109 w 982"/>
                  <a:gd name="T51" fmla="*/ 455 h 1095"/>
                  <a:gd name="T52" fmla="*/ 29 w 982"/>
                  <a:gd name="T53" fmla="*/ 415 h 1095"/>
                  <a:gd name="T54" fmla="*/ 20 w 982"/>
                  <a:gd name="T55" fmla="*/ 332 h 1095"/>
                  <a:gd name="T56" fmla="*/ 68 w 982"/>
                  <a:gd name="T57" fmla="*/ 271 h 1095"/>
                  <a:gd name="T58" fmla="*/ 103 w 982"/>
                  <a:gd name="T59" fmla="*/ 253 h 1095"/>
                  <a:gd name="T60" fmla="*/ 104 w 982"/>
                  <a:gd name="T61" fmla="*/ 162 h 1095"/>
                  <a:gd name="T62" fmla="*/ 99 w 982"/>
                  <a:gd name="T63" fmla="*/ 114 h 1095"/>
                  <a:gd name="T64" fmla="*/ 164 w 982"/>
                  <a:gd name="T65" fmla="*/ 90 h 1095"/>
                  <a:gd name="T66" fmla="*/ 196 w 982"/>
                  <a:gd name="T67" fmla="*/ 126 h 1095"/>
                  <a:gd name="T68" fmla="*/ 243 w 982"/>
                  <a:gd name="T69" fmla="*/ 100 h 1095"/>
                  <a:gd name="T70" fmla="*/ 240 w 982"/>
                  <a:gd name="T71" fmla="*/ 47 h 1095"/>
                  <a:gd name="T72" fmla="*/ 271 w 982"/>
                  <a:gd name="T73" fmla="*/ 44 h 1095"/>
                  <a:gd name="T74" fmla="*/ 331 w 982"/>
                  <a:gd name="T75" fmla="*/ 14 h 1095"/>
                  <a:gd name="T76" fmla="*/ 355 w 982"/>
                  <a:gd name="T77" fmla="*/ 27 h 1095"/>
                  <a:gd name="T78" fmla="*/ 354 w 982"/>
                  <a:gd name="T79" fmla="*/ 91 h 1095"/>
                  <a:gd name="T80" fmla="*/ 405 w 982"/>
                  <a:gd name="T81" fmla="*/ 99 h 1095"/>
                  <a:gd name="T82" fmla="*/ 444 w 982"/>
                  <a:gd name="T83" fmla="*/ 83 h 1095"/>
                  <a:gd name="T84" fmla="*/ 512 w 982"/>
                  <a:gd name="T85" fmla="*/ 85 h 1095"/>
                  <a:gd name="T86" fmla="*/ 558 w 982"/>
                  <a:gd name="T87" fmla="*/ 31 h 1095"/>
                  <a:gd name="T88" fmla="*/ 601 w 982"/>
                  <a:gd name="T89" fmla="*/ 112 h 1095"/>
                  <a:gd name="T90" fmla="*/ 565 w 982"/>
                  <a:gd name="T91" fmla="*/ 173 h 1095"/>
                  <a:gd name="T92" fmla="*/ 634 w 982"/>
                  <a:gd name="T93" fmla="*/ 155 h 1095"/>
                  <a:gd name="T94" fmla="*/ 624 w 982"/>
                  <a:gd name="T95" fmla="*/ 198 h 1095"/>
                  <a:gd name="T96" fmla="*/ 666 w 982"/>
                  <a:gd name="T97" fmla="*/ 168 h 1095"/>
                  <a:gd name="T98" fmla="*/ 712 w 982"/>
                  <a:gd name="T99" fmla="*/ 190 h 1095"/>
                  <a:gd name="T100" fmla="*/ 738 w 982"/>
                  <a:gd name="T101" fmla="*/ 217 h 1095"/>
                  <a:gd name="T102" fmla="*/ 825 w 982"/>
                  <a:gd name="T103" fmla="*/ 228 h 1095"/>
                  <a:gd name="T104" fmla="*/ 936 w 982"/>
                  <a:gd name="T105" fmla="*/ 293 h 1095"/>
                  <a:gd name="T106" fmla="*/ 979 w 982"/>
                  <a:gd name="T107" fmla="*/ 370 h 1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1095">
                    <a:moveTo>
                      <a:pt x="979" y="370"/>
                    </a:moveTo>
                    <a:cubicBezTo>
                      <a:pt x="979" y="373"/>
                      <a:pt x="980" y="386"/>
                      <a:pt x="977" y="392"/>
                    </a:cubicBezTo>
                    <a:cubicBezTo>
                      <a:pt x="974" y="398"/>
                      <a:pt x="972" y="404"/>
                      <a:pt x="965" y="411"/>
                    </a:cubicBezTo>
                    <a:cubicBezTo>
                      <a:pt x="959" y="418"/>
                      <a:pt x="962" y="417"/>
                      <a:pt x="955" y="427"/>
                    </a:cubicBezTo>
                    <a:cubicBezTo>
                      <a:pt x="948" y="436"/>
                      <a:pt x="953" y="432"/>
                      <a:pt x="949" y="438"/>
                    </a:cubicBezTo>
                    <a:cubicBezTo>
                      <a:pt x="945" y="443"/>
                      <a:pt x="939" y="448"/>
                      <a:pt x="935" y="448"/>
                    </a:cubicBezTo>
                    <a:cubicBezTo>
                      <a:pt x="931" y="449"/>
                      <a:pt x="929" y="456"/>
                      <a:pt x="924" y="461"/>
                    </a:cubicBezTo>
                    <a:cubicBezTo>
                      <a:pt x="920" y="465"/>
                      <a:pt x="921" y="470"/>
                      <a:pt x="917" y="476"/>
                    </a:cubicBezTo>
                    <a:cubicBezTo>
                      <a:pt x="913" y="482"/>
                      <a:pt x="914" y="489"/>
                      <a:pt x="910" y="495"/>
                    </a:cubicBezTo>
                    <a:cubicBezTo>
                      <a:pt x="907" y="501"/>
                      <a:pt x="904" y="503"/>
                      <a:pt x="901" y="511"/>
                    </a:cubicBezTo>
                    <a:cubicBezTo>
                      <a:pt x="898" y="520"/>
                      <a:pt x="894" y="512"/>
                      <a:pt x="889" y="506"/>
                    </a:cubicBezTo>
                    <a:cubicBezTo>
                      <a:pt x="883" y="500"/>
                      <a:pt x="888" y="516"/>
                      <a:pt x="883" y="519"/>
                    </a:cubicBezTo>
                    <a:cubicBezTo>
                      <a:pt x="878" y="521"/>
                      <a:pt x="881" y="526"/>
                      <a:pt x="881" y="531"/>
                    </a:cubicBezTo>
                    <a:cubicBezTo>
                      <a:pt x="880" y="537"/>
                      <a:pt x="883" y="538"/>
                      <a:pt x="884" y="545"/>
                    </a:cubicBezTo>
                    <a:cubicBezTo>
                      <a:pt x="885" y="553"/>
                      <a:pt x="883" y="553"/>
                      <a:pt x="882" y="561"/>
                    </a:cubicBezTo>
                    <a:cubicBezTo>
                      <a:pt x="881" y="569"/>
                      <a:pt x="883" y="568"/>
                      <a:pt x="885" y="578"/>
                    </a:cubicBezTo>
                    <a:cubicBezTo>
                      <a:pt x="887" y="588"/>
                      <a:pt x="889" y="601"/>
                      <a:pt x="889" y="605"/>
                    </a:cubicBezTo>
                    <a:cubicBezTo>
                      <a:pt x="888" y="608"/>
                      <a:pt x="887" y="614"/>
                      <a:pt x="883" y="619"/>
                    </a:cubicBezTo>
                    <a:cubicBezTo>
                      <a:pt x="879" y="624"/>
                      <a:pt x="882" y="624"/>
                      <a:pt x="881" y="629"/>
                    </a:cubicBezTo>
                    <a:cubicBezTo>
                      <a:pt x="880" y="634"/>
                      <a:pt x="883" y="637"/>
                      <a:pt x="883" y="642"/>
                    </a:cubicBezTo>
                    <a:cubicBezTo>
                      <a:pt x="883" y="648"/>
                      <a:pt x="883" y="648"/>
                      <a:pt x="879" y="654"/>
                    </a:cubicBezTo>
                    <a:cubicBezTo>
                      <a:pt x="874" y="660"/>
                      <a:pt x="876" y="660"/>
                      <a:pt x="873" y="666"/>
                    </a:cubicBezTo>
                    <a:cubicBezTo>
                      <a:pt x="870" y="671"/>
                      <a:pt x="872" y="673"/>
                      <a:pt x="874" y="684"/>
                    </a:cubicBezTo>
                    <a:cubicBezTo>
                      <a:pt x="876" y="695"/>
                      <a:pt x="874" y="690"/>
                      <a:pt x="874" y="694"/>
                    </a:cubicBezTo>
                    <a:cubicBezTo>
                      <a:pt x="874" y="698"/>
                      <a:pt x="871" y="700"/>
                      <a:pt x="868" y="704"/>
                    </a:cubicBezTo>
                    <a:cubicBezTo>
                      <a:pt x="865" y="708"/>
                      <a:pt x="868" y="708"/>
                      <a:pt x="865" y="713"/>
                    </a:cubicBezTo>
                    <a:cubicBezTo>
                      <a:pt x="862" y="718"/>
                      <a:pt x="863" y="718"/>
                      <a:pt x="863" y="723"/>
                    </a:cubicBezTo>
                    <a:cubicBezTo>
                      <a:pt x="863" y="728"/>
                      <a:pt x="862" y="726"/>
                      <a:pt x="857" y="730"/>
                    </a:cubicBezTo>
                    <a:cubicBezTo>
                      <a:pt x="851" y="733"/>
                      <a:pt x="854" y="734"/>
                      <a:pt x="850" y="739"/>
                    </a:cubicBezTo>
                    <a:cubicBezTo>
                      <a:pt x="846" y="743"/>
                      <a:pt x="848" y="745"/>
                      <a:pt x="848" y="751"/>
                    </a:cubicBezTo>
                    <a:cubicBezTo>
                      <a:pt x="847" y="756"/>
                      <a:pt x="846" y="757"/>
                      <a:pt x="850" y="761"/>
                    </a:cubicBezTo>
                    <a:cubicBezTo>
                      <a:pt x="853" y="765"/>
                      <a:pt x="842" y="769"/>
                      <a:pt x="839" y="770"/>
                    </a:cubicBezTo>
                    <a:cubicBezTo>
                      <a:pt x="836" y="771"/>
                      <a:pt x="838" y="772"/>
                      <a:pt x="829" y="777"/>
                    </a:cubicBezTo>
                    <a:cubicBezTo>
                      <a:pt x="821" y="782"/>
                      <a:pt x="828" y="780"/>
                      <a:pt x="826" y="788"/>
                    </a:cubicBezTo>
                    <a:cubicBezTo>
                      <a:pt x="824" y="796"/>
                      <a:pt x="817" y="792"/>
                      <a:pt x="813" y="792"/>
                    </a:cubicBezTo>
                    <a:cubicBezTo>
                      <a:pt x="809" y="793"/>
                      <a:pt x="803" y="790"/>
                      <a:pt x="802" y="788"/>
                    </a:cubicBezTo>
                    <a:cubicBezTo>
                      <a:pt x="801" y="786"/>
                      <a:pt x="798" y="792"/>
                      <a:pt x="795" y="795"/>
                    </a:cubicBezTo>
                    <a:cubicBezTo>
                      <a:pt x="793" y="798"/>
                      <a:pt x="782" y="798"/>
                      <a:pt x="778" y="797"/>
                    </a:cubicBezTo>
                    <a:cubicBezTo>
                      <a:pt x="774" y="796"/>
                      <a:pt x="784" y="795"/>
                      <a:pt x="778" y="792"/>
                    </a:cubicBezTo>
                    <a:cubicBezTo>
                      <a:pt x="772" y="790"/>
                      <a:pt x="769" y="792"/>
                      <a:pt x="763" y="792"/>
                    </a:cubicBezTo>
                    <a:cubicBezTo>
                      <a:pt x="757" y="792"/>
                      <a:pt x="763" y="795"/>
                      <a:pt x="766" y="800"/>
                    </a:cubicBezTo>
                    <a:cubicBezTo>
                      <a:pt x="768" y="805"/>
                      <a:pt x="766" y="804"/>
                      <a:pt x="758" y="806"/>
                    </a:cubicBezTo>
                    <a:cubicBezTo>
                      <a:pt x="749" y="808"/>
                      <a:pt x="749" y="808"/>
                      <a:pt x="748" y="811"/>
                    </a:cubicBezTo>
                    <a:cubicBezTo>
                      <a:pt x="746" y="813"/>
                      <a:pt x="750" y="816"/>
                      <a:pt x="749" y="820"/>
                    </a:cubicBezTo>
                    <a:cubicBezTo>
                      <a:pt x="749" y="824"/>
                      <a:pt x="744" y="823"/>
                      <a:pt x="737" y="815"/>
                    </a:cubicBezTo>
                    <a:cubicBezTo>
                      <a:pt x="731" y="807"/>
                      <a:pt x="726" y="821"/>
                      <a:pt x="718" y="824"/>
                    </a:cubicBezTo>
                    <a:cubicBezTo>
                      <a:pt x="709" y="827"/>
                      <a:pt x="716" y="828"/>
                      <a:pt x="710" y="832"/>
                    </a:cubicBezTo>
                    <a:cubicBezTo>
                      <a:pt x="704" y="837"/>
                      <a:pt x="706" y="836"/>
                      <a:pt x="697" y="842"/>
                    </a:cubicBezTo>
                    <a:cubicBezTo>
                      <a:pt x="688" y="848"/>
                      <a:pt x="691" y="847"/>
                      <a:pt x="686" y="852"/>
                    </a:cubicBezTo>
                    <a:cubicBezTo>
                      <a:pt x="681" y="856"/>
                      <a:pt x="682" y="860"/>
                      <a:pt x="677" y="861"/>
                    </a:cubicBezTo>
                    <a:cubicBezTo>
                      <a:pt x="673" y="862"/>
                      <a:pt x="679" y="869"/>
                      <a:pt x="677" y="873"/>
                    </a:cubicBezTo>
                    <a:cubicBezTo>
                      <a:pt x="676" y="877"/>
                      <a:pt x="673" y="882"/>
                      <a:pt x="675" y="888"/>
                    </a:cubicBezTo>
                    <a:cubicBezTo>
                      <a:pt x="677" y="893"/>
                      <a:pt x="677" y="895"/>
                      <a:pt x="679" y="900"/>
                    </a:cubicBezTo>
                    <a:cubicBezTo>
                      <a:pt x="681" y="904"/>
                      <a:pt x="679" y="904"/>
                      <a:pt x="680" y="910"/>
                    </a:cubicBezTo>
                    <a:cubicBezTo>
                      <a:pt x="681" y="916"/>
                      <a:pt x="680" y="922"/>
                      <a:pt x="683" y="928"/>
                    </a:cubicBezTo>
                    <a:cubicBezTo>
                      <a:pt x="686" y="935"/>
                      <a:pt x="683" y="935"/>
                      <a:pt x="681" y="946"/>
                    </a:cubicBezTo>
                    <a:cubicBezTo>
                      <a:pt x="679" y="957"/>
                      <a:pt x="675" y="954"/>
                      <a:pt x="673" y="956"/>
                    </a:cubicBezTo>
                    <a:cubicBezTo>
                      <a:pt x="670" y="958"/>
                      <a:pt x="668" y="962"/>
                      <a:pt x="663" y="967"/>
                    </a:cubicBezTo>
                    <a:cubicBezTo>
                      <a:pt x="659" y="972"/>
                      <a:pt x="659" y="980"/>
                      <a:pt x="655" y="986"/>
                    </a:cubicBezTo>
                    <a:cubicBezTo>
                      <a:pt x="652" y="992"/>
                      <a:pt x="655" y="993"/>
                      <a:pt x="651" y="1001"/>
                    </a:cubicBezTo>
                    <a:cubicBezTo>
                      <a:pt x="648" y="1010"/>
                      <a:pt x="651" y="1013"/>
                      <a:pt x="645" y="1019"/>
                    </a:cubicBezTo>
                    <a:cubicBezTo>
                      <a:pt x="639" y="1025"/>
                      <a:pt x="642" y="1024"/>
                      <a:pt x="639" y="1026"/>
                    </a:cubicBezTo>
                    <a:cubicBezTo>
                      <a:pt x="637" y="1028"/>
                      <a:pt x="635" y="1031"/>
                      <a:pt x="632" y="1036"/>
                    </a:cubicBezTo>
                    <a:cubicBezTo>
                      <a:pt x="629" y="1040"/>
                      <a:pt x="629" y="1042"/>
                      <a:pt x="626" y="1046"/>
                    </a:cubicBezTo>
                    <a:cubicBezTo>
                      <a:pt x="622" y="1050"/>
                      <a:pt x="622" y="1050"/>
                      <a:pt x="619" y="1049"/>
                    </a:cubicBezTo>
                    <a:cubicBezTo>
                      <a:pt x="615" y="1047"/>
                      <a:pt x="618" y="1045"/>
                      <a:pt x="620" y="1041"/>
                    </a:cubicBezTo>
                    <a:cubicBezTo>
                      <a:pt x="622" y="1037"/>
                      <a:pt x="626" y="1035"/>
                      <a:pt x="630" y="1028"/>
                    </a:cubicBezTo>
                    <a:cubicBezTo>
                      <a:pt x="634" y="1022"/>
                      <a:pt x="636" y="1023"/>
                      <a:pt x="638" y="1019"/>
                    </a:cubicBezTo>
                    <a:cubicBezTo>
                      <a:pt x="640" y="1014"/>
                      <a:pt x="643" y="1006"/>
                      <a:pt x="643" y="1002"/>
                    </a:cubicBezTo>
                    <a:cubicBezTo>
                      <a:pt x="643" y="998"/>
                      <a:pt x="640" y="1001"/>
                      <a:pt x="636" y="998"/>
                    </a:cubicBezTo>
                    <a:cubicBezTo>
                      <a:pt x="632" y="995"/>
                      <a:pt x="631" y="996"/>
                      <a:pt x="629" y="1000"/>
                    </a:cubicBezTo>
                    <a:cubicBezTo>
                      <a:pt x="628" y="1005"/>
                      <a:pt x="630" y="1007"/>
                      <a:pt x="627" y="1012"/>
                    </a:cubicBezTo>
                    <a:cubicBezTo>
                      <a:pt x="625" y="1017"/>
                      <a:pt x="627" y="1017"/>
                      <a:pt x="623" y="1022"/>
                    </a:cubicBezTo>
                    <a:cubicBezTo>
                      <a:pt x="619" y="1026"/>
                      <a:pt x="620" y="1025"/>
                      <a:pt x="618" y="1027"/>
                    </a:cubicBezTo>
                    <a:cubicBezTo>
                      <a:pt x="616" y="1029"/>
                      <a:pt x="616" y="1034"/>
                      <a:pt x="613" y="1039"/>
                    </a:cubicBezTo>
                    <a:cubicBezTo>
                      <a:pt x="610" y="1043"/>
                      <a:pt x="612" y="1044"/>
                      <a:pt x="614" y="1047"/>
                    </a:cubicBezTo>
                    <a:cubicBezTo>
                      <a:pt x="617" y="1051"/>
                      <a:pt x="617" y="1054"/>
                      <a:pt x="613" y="1058"/>
                    </a:cubicBezTo>
                    <a:cubicBezTo>
                      <a:pt x="609" y="1063"/>
                      <a:pt x="611" y="1064"/>
                      <a:pt x="611" y="1071"/>
                    </a:cubicBezTo>
                    <a:cubicBezTo>
                      <a:pt x="611" y="1079"/>
                      <a:pt x="610" y="1076"/>
                      <a:pt x="607" y="1080"/>
                    </a:cubicBezTo>
                    <a:cubicBezTo>
                      <a:pt x="605" y="1084"/>
                      <a:pt x="606" y="1083"/>
                      <a:pt x="603" y="1087"/>
                    </a:cubicBezTo>
                    <a:cubicBezTo>
                      <a:pt x="599" y="1091"/>
                      <a:pt x="599" y="1091"/>
                      <a:pt x="596" y="1095"/>
                    </a:cubicBezTo>
                    <a:cubicBezTo>
                      <a:pt x="593" y="1091"/>
                      <a:pt x="588" y="1086"/>
                      <a:pt x="588" y="1082"/>
                    </a:cubicBezTo>
                    <a:cubicBezTo>
                      <a:pt x="588" y="1078"/>
                      <a:pt x="593" y="1071"/>
                      <a:pt x="595" y="1066"/>
                    </a:cubicBezTo>
                    <a:cubicBezTo>
                      <a:pt x="596" y="1062"/>
                      <a:pt x="589" y="1061"/>
                      <a:pt x="586" y="1056"/>
                    </a:cubicBezTo>
                    <a:cubicBezTo>
                      <a:pt x="582" y="1051"/>
                      <a:pt x="577" y="1049"/>
                      <a:pt x="572" y="1045"/>
                    </a:cubicBezTo>
                    <a:cubicBezTo>
                      <a:pt x="567" y="1042"/>
                      <a:pt x="568" y="1042"/>
                      <a:pt x="560" y="1036"/>
                    </a:cubicBezTo>
                    <a:cubicBezTo>
                      <a:pt x="552" y="1030"/>
                      <a:pt x="554" y="1029"/>
                      <a:pt x="545" y="1027"/>
                    </a:cubicBezTo>
                    <a:cubicBezTo>
                      <a:pt x="537" y="1025"/>
                      <a:pt x="538" y="1024"/>
                      <a:pt x="533" y="1018"/>
                    </a:cubicBezTo>
                    <a:cubicBezTo>
                      <a:pt x="528" y="1012"/>
                      <a:pt x="526" y="1013"/>
                      <a:pt x="526" y="1016"/>
                    </a:cubicBezTo>
                    <a:cubicBezTo>
                      <a:pt x="526" y="1020"/>
                      <a:pt x="521" y="1021"/>
                      <a:pt x="518" y="1016"/>
                    </a:cubicBezTo>
                    <a:cubicBezTo>
                      <a:pt x="515" y="1012"/>
                      <a:pt x="515" y="1011"/>
                      <a:pt x="513" y="1007"/>
                    </a:cubicBezTo>
                    <a:cubicBezTo>
                      <a:pt x="510" y="1003"/>
                      <a:pt x="499" y="997"/>
                      <a:pt x="495" y="993"/>
                    </a:cubicBezTo>
                    <a:cubicBezTo>
                      <a:pt x="492" y="990"/>
                      <a:pt x="482" y="997"/>
                      <a:pt x="477" y="997"/>
                    </a:cubicBezTo>
                    <a:cubicBezTo>
                      <a:pt x="476" y="997"/>
                      <a:pt x="475" y="997"/>
                      <a:pt x="475" y="997"/>
                    </a:cubicBezTo>
                    <a:cubicBezTo>
                      <a:pt x="473" y="996"/>
                      <a:pt x="477" y="991"/>
                      <a:pt x="482" y="986"/>
                    </a:cubicBezTo>
                    <a:cubicBezTo>
                      <a:pt x="487" y="979"/>
                      <a:pt x="490" y="978"/>
                      <a:pt x="490" y="974"/>
                    </a:cubicBezTo>
                    <a:cubicBezTo>
                      <a:pt x="490" y="970"/>
                      <a:pt x="492" y="965"/>
                      <a:pt x="499" y="957"/>
                    </a:cubicBezTo>
                    <a:cubicBezTo>
                      <a:pt x="506" y="948"/>
                      <a:pt x="505" y="952"/>
                      <a:pt x="507" y="947"/>
                    </a:cubicBezTo>
                    <a:cubicBezTo>
                      <a:pt x="508" y="942"/>
                      <a:pt x="510" y="940"/>
                      <a:pt x="516" y="934"/>
                    </a:cubicBezTo>
                    <a:cubicBezTo>
                      <a:pt x="522" y="928"/>
                      <a:pt x="522" y="928"/>
                      <a:pt x="529" y="924"/>
                    </a:cubicBezTo>
                    <a:cubicBezTo>
                      <a:pt x="536" y="920"/>
                      <a:pt x="540" y="917"/>
                      <a:pt x="545" y="913"/>
                    </a:cubicBezTo>
                    <a:cubicBezTo>
                      <a:pt x="551" y="910"/>
                      <a:pt x="548" y="910"/>
                      <a:pt x="551" y="902"/>
                    </a:cubicBezTo>
                    <a:cubicBezTo>
                      <a:pt x="554" y="894"/>
                      <a:pt x="552" y="893"/>
                      <a:pt x="551" y="884"/>
                    </a:cubicBezTo>
                    <a:cubicBezTo>
                      <a:pt x="550" y="875"/>
                      <a:pt x="551" y="878"/>
                      <a:pt x="548" y="873"/>
                    </a:cubicBezTo>
                    <a:cubicBezTo>
                      <a:pt x="544" y="867"/>
                      <a:pt x="542" y="866"/>
                      <a:pt x="536" y="864"/>
                    </a:cubicBezTo>
                    <a:cubicBezTo>
                      <a:pt x="530" y="863"/>
                      <a:pt x="529" y="869"/>
                      <a:pt x="527" y="864"/>
                    </a:cubicBezTo>
                    <a:cubicBezTo>
                      <a:pt x="527" y="864"/>
                      <a:pt x="527" y="863"/>
                      <a:pt x="527" y="862"/>
                    </a:cubicBezTo>
                    <a:cubicBezTo>
                      <a:pt x="524" y="854"/>
                      <a:pt x="527" y="852"/>
                      <a:pt x="530" y="844"/>
                    </a:cubicBezTo>
                    <a:cubicBezTo>
                      <a:pt x="534" y="836"/>
                      <a:pt x="529" y="834"/>
                      <a:pt x="530" y="827"/>
                    </a:cubicBezTo>
                    <a:cubicBezTo>
                      <a:pt x="531" y="820"/>
                      <a:pt x="529" y="821"/>
                      <a:pt x="524" y="818"/>
                    </a:cubicBezTo>
                    <a:cubicBezTo>
                      <a:pt x="520" y="815"/>
                      <a:pt x="520" y="821"/>
                      <a:pt x="506" y="820"/>
                    </a:cubicBezTo>
                    <a:cubicBezTo>
                      <a:pt x="493" y="819"/>
                      <a:pt x="501" y="817"/>
                      <a:pt x="499" y="811"/>
                    </a:cubicBezTo>
                    <a:cubicBezTo>
                      <a:pt x="497" y="804"/>
                      <a:pt x="495" y="805"/>
                      <a:pt x="495" y="794"/>
                    </a:cubicBezTo>
                    <a:cubicBezTo>
                      <a:pt x="495" y="782"/>
                      <a:pt x="493" y="787"/>
                      <a:pt x="490" y="778"/>
                    </a:cubicBezTo>
                    <a:cubicBezTo>
                      <a:pt x="486" y="768"/>
                      <a:pt x="479" y="772"/>
                      <a:pt x="475" y="768"/>
                    </a:cubicBezTo>
                    <a:cubicBezTo>
                      <a:pt x="471" y="764"/>
                      <a:pt x="466" y="771"/>
                      <a:pt x="466" y="771"/>
                    </a:cubicBezTo>
                    <a:cubicBezTo>
                      <a:pt x="466" y="771"/>
                      <a:pt x="456" y="773"/>
                      <a:pt x="450" y="773"/>
                    </a:cubicBezTo>
                    <a:cubicBezTo>
                      <a:pt x="445" y="773"/>
                      <a:pt x="446" y="769"/>
                      <a:pt x="438" y="767"/>
                    </a:cubicBezTo>
                    <a:cubicBezTo>
                      <a:pt x="431" y="765"/>
                      <a:pt x="433" y="764"/>
                      <a:pt x="433" y="757"/>
                    </a:cubicBezTo>
                    <a:cubicBezTo>
                      <a:pt x="433" y="750"/>
                      <a:pt x="433" y="743"/>
                      <a:pt x="432" y="736"/>
                    </a:cubicBezTo>
                    <a:cubicBezTo>
                      <a:pt x="431" y="730"/>
                      <a:pt x="426" y="724"/>
                      <a:pt x="425" y="717"/>
                    </a:cubicBezTo>
                    <a:cubicBezTo>
                      <a:pt x="425" y="717"/>
                      <a:pt x="425" y="717"/>
                      <a:pt x="425" y="717"/>
                    </a:cubicBezTo>
                    <a:cubicBezTo>
                      <a:pt x="424" y="711"/>
                      <a:pt x="431" y="710"/>
                      <a:pt x="428" y="707"/>
                    </a:cubicBezTo>
                    <a:cubicBezTo>
                      <a:pt x="426" y="704"/>
                      <a:pt x="425" y="697"/>
                      <a:pt x="426" y="693"/>
                    </a:cubicBezTo>
                    <a:cubicBezTo>
                      <a:pt x="428" y="689"/>
                      <a:pt x="428" y="683"/>
                      <a:pt x="432" y="675"/>
                    </a:cubicBezTo>
                    <a:cubicBezTo>
                      <a:pt x="437" y="667"/>
                      <a:pt x="435" y="664"/>
                      <a:pt x="432" y="655"/>
                    </a:cubicBezTo>
                    <a:cubicBezTo>
                      <a:pt x="430" y="646"/>
                      <a:pt x="426" y="652"/>
                      <a:pt x="425" y="644"/>
                    </a:cubicBezTo>
                    <a:cubicBezTo>
                      <a:pt x="423" y="635"/>
                      <a:pt x="418" y="639"/>
                      <a:pt x="412" y="635"/>
                    </a:cubicBezTo>
                    <a:cubicBezTo>
                      <a:pt x="406" y="631"/>
                      <a:pt x="408" y="630"/>
                      <a:pt x="408" y="625"/>
                    </a:cubicBezTo>
                    <a:cubicBezTo>
                      <a:pt x="409" y="620"/>
                      <a:pt x="407" y="615"/>
                      <a:pt x="408" y="609"/>
                    </a:cubicBezTo>
                    <a:cubicBezTo>
                      <a:pt x="410" y="603"/>
                      <a:pt x="393" y="606"/>
                      <a:pt x="383" y="605"/>
                    </a:cubicBezTo>
                    <a:cubicBezTo>
                      <a:pt x="373" y="604"/>
                      <a:pt x="371" y="604"/>
                      <a:pt x="364" y="603"/>
                    </a:cubicBezTo>
                    <a:cubicBezTo>
                      <a:pt x="356" y="602"/>
                      <a:pt x="361" y="596"/>
                      <a:pt x="361" y="591"/>
                    </a:cubicBezTo>
                    <a:cubicBezTo>
                      <a:pt x="361" y="587"/>
                      <a:pt x="359" y="586"/>
                      <a:pt x="354" y="581"/>
                    </a:cubicBezTo>
                    <a:cubicBezTo>
                      <a:pt x="348" y="575"/>
                      <a:pt x="356" y="571"/>
                      <a:pt x="357" y="570"/>
                    </a:cubicBezTo>
                    <a:cubicBezTo>
                      <a:pt x="357" y="569"/>
                      <a:pt x="357" y="563"/>
                      <a:pt x="357" y="559"/>
                    </a:cubicBezTo>
                    <a:cubicBezTo>
                      <a:pt x="356" y="555"/>
                      <a:pt x="351" y="550"/>
                      <a:pt x="350" y="545"/>
                    </a:cubicBezTo>
                    <a:cubicBezTo>
                      <a:pt x="348" y="539"/>
                      <a:pt x="348" y="538"/>
                      <a:pt x="343" y="533"/>
                    </a:cubicBezTo>
                    <a:cubicBezTo>
                      <a:pt x="339" y="528"/>
                      <a:pt x="336" y="529"/>
                      <a:pt x="327" y="529"/>
                    </a:cubicBezTo>
                    <a:cubicBezTo>
                      <a:pt x="318" y="529"/>
                      <a:pt x="321" y="530"/>
                      <a:pt x="315" y="525"/>
                    </a:cubicBezTo>
                    <a:cubicBezTo>
                      <a:pt x="309" y="521"/>
                      <a:pt x="303" y="521"/>
                      <a:pt x="295" y="515"/>
                    </a:cubicBezTo>
                    <a:cubicBezTo>
                      <a:pt x="286" y="509"/>
                      <a:pt x="288" y="511"/>
                      <a:pt x="280" y="505"/>
                    </a:cubicBezTo>
                    <a:cubicBezTo>
                      <a:pt x="272" y="498"/>
                      <a:pt x="273" y="500"/>
                      <a:pt x="264" y="499"/>
                    </a:cubicBezTo>
                    <a:cubicBezTo>
                      <a:pt x="255" y="499"/>
                      <a:pt x="252" y="496"/>
                      <a:pt x="247" y="492"/>
                    </a:cubicBezTo>
                    <a:cubicBezTo>
                      <a:pt x="242" y="489"/>
                      <a:pt x="238" y="487"/>
                      <a:pt x="232" y="482"/>
                    </a:cubicBezTo>
                    <a:cubicBezTo>
                      <a:pt x="227" y="478"/>
                      <a:pt x="229" y="476"/>
                      <a:pt x="223" y="468"/>
                    </a:cubicBezTo>
                    <a:cubicBezTo>
                      <a:pt x="217" y="460"/>
                      <a:pt x="224" y="458"/>
                      <a:pt x="223" y="452"/>
                    </a:cubicBezTo>
                    <a:cubicBezTo>
                      <a:pt x="222" y="446"/>
                      <a:pt x="220" y="446"/>
                      <a:pt x="221" y="441"/>
                    </a:cubicBezTo>
                    <a:cubicBezTo>
                      <a:pt x="222" y="437"/>
                      <a:pt x="222" y="430"/>
                      <a:pt x="221" y="425"/>
                    </a:cubicBezTo>
                    <a:cubicBezTo>
                      <a:pt x="220" y="421"/>
                      <a:pt x="207" y="424"/>
                      <a:pt x="198" y="425"/>
                    </a:cubicBezTo>
                    <a:cubicBezTo>
                      <a:pt x="189" y="426"/>
                      <a:pt x="187" y="427"/>
                      <a:pt x="183" y="429"/>
                    </a:cubicBezTo>
                    <a:cubicBezTo>
                      <a:pt x="179" y="431"/>
                      <a:pt x="169" y="439"/>
                      <a:pt x="168" y="441"/>
                    </a:cubicBezTo>
                    <a:cubicBezTo>
                      <a:pt x="167" y="444"/>
                      <a:pt x="157" y="444"/>
                      <a:pt x="153" y="448"/>
                    </a:cubicBezTo>
                    <a:cubicBezTo>
                      <a:pt x="149" y="452"/>
                      <a:pt x="143" y="460"/>
                      <a:pt x="135" y="456"/>
                    </a:cubicBezTo>
                    <a:cubicBezTo>
                      <a:pt x="129" y="453"/>
                      <a:pt x="124" y="454"/>
                      <a:pt x="117" y="455"/>
                    </a:cubicBezTo>
                    <a:cubicBezTo>
                      <a:pt x="114" y="455"/>
                      <a:pt x="112" y="455"/>
                      <a:pt x="109" y="455"/>
                    </a:cubicBezTo>
                    <a:cubicBezTo>
                      <a:pt x="99" y="455"/>
                      <a:pt x="98" y="458"/>
                      <a:pt x="93" y="454"/>
                    </a:cubicBezTo>
                    <a:cubicBezTo>
                      <a:pt x="87" y="449"/>
                      <a:pt x="89" y="427"/>
                      <a:pt x="91" y="417"/>
                    </a:cubicBezTo>
                    <a:cubicBezTo>
                      <a:pt x="93" y="407"/>
                      <a:pt x="80" y="420"/>
                      <a:pt x="73" y="428"/>
                    </a:cubicBezTo>
                    <a:cubicBezTo>
                      <a:pt x="67" y="435"/>
                      <a:pt x="58" y="429"/>
                      <a:pt x="54" y="429"/>
                    </a:cubicBezTo>
                    <a:cubicBezTo>
                      <a:pt x="51" y="429"/>
                      <a:pt x="51" y="424"/>
                      <a:pt x="46" y="418"/>
                    </a:cubicBezTo>
                    <a:cubicBezTo>
                      <a:pt x="42" y="413"/>
                      <a:pt x="36" y="415"/>
                      <a:pt x="29" y="415"/>
                    </a:cubicBezTo>
                    <a:cubicBezTo>
                      <a:pt x="22" y="415"/>
                      <a:pt x="27" y="411"/>
                      <a:pt x="27" y="403"/>
                    </a:cubicBezTo>
                    <a:cubicBezTo>
                      <a:pt x="26" y="396"/>
                      <a:pt x="22" y="393"/>
                      <a:pt x="18" y="389"/>
                    </a:cubicBezTo>
                    <a:cubicBezTo>
                      <a:pt x="14" y="385"/>
                      <a:pt x="16" y="384"/>
                      <a:pt x="12" y="376"/>
                    </a:cubicBezTo>
                    <a:cubicBezTo>
                      <a:pt x="9" y="368"/>
                      <a:pt x="7" y="367"/>
                      <a:pt x="3" y="360"/>
                    </a:cubicBezTo>
                    <a:cubicBezTo>
                      <a:pt x="0" y="354"/>
                      <a:pt x="9" y="352"/>
                      <a:pt x="8" y="347"/>
                    </a:cubicBezTo>
                    <a:cubicBezTo>
                      <a:pt x="8" y="342"/>
                      <a:pt x="16" y="335"/>
                      <a:pt x="20" y="332"/>
                    </a:cubicBezTo>
                    <a:cubicBezTo>
                      <a:pt x="25" y="329"/>
                      <a:pt x="21" y="326"/>
                      <a:pt x="20" y="324"/>
                    </a:cubicBezTo>
                    <a:cubicBezTo>
                      <a:pt x="18" y="322"/>
                      <a:pt x="19" y="317"/>
                      <a:pt x="22" y="312"/>
                    </a:cubicBezTo>
                    <a:cubicBezTo>
                      <a:pt x="25" y="307"/>
                      <a:pt x="25" y="302"/>
                      <a:pt x="27" y="296"/>
                    </a:cubicBezTo>
                    <a:cubicBezTo>
                      <a:pt x="28" y="289"/>
                      <a:pt x="32" y="290"/>
                      <a:pt x="36" y="286"/>
                    </a:cubicBezTo>
                    <a:cubicBezTo>
                      <a:pt x="40" y="281"/>
                      <a:pt x="44" y="282"/>
                      <a:pt x="51" y="277"/>
                    </a:cubicBezTo>
                    <a:cubicBezTo>
                      <a:pt x="57" y="273"/>
                      <a:pt x="59" y="273"/>
                      <a:pt x="68" y="271"/>
                    </a:cubicBezTo>
                    <a:cubicBezTo>
                      <a:pt x="77" y="269"/>
                      <a:pt x="74" y="271"/>
                      <a:pt x="76" y="267"/>
                    </a:cubicBezTo>
                    <a:cubicBezTo>
                      <a:pt x="78" y="262"/>
                      <a:pt x="89" y="266"/>
                      <a:pt x="92" y="269"/>
                    </a:cubicBezTo>
                    <a:cubicBezTo>
                      <a:pt x="96" y="273"/>
                      <a:pt x="97" y="270"/>
                      <a:pt x="99" y="269"/>
                    </a:cubicBezTo>
                    <a:cubicBezTo>
                      <a:pt x="99" y="269"/>
                      <a:pt x="99" y="267"/>
                      <a:pt x="98" y="266"/>
                    </a:cubicBezTo>
                    <a:cubicBezTo>
                      <a:pt x="99" y="266"/>
                      <a:pt x="100" y="266"/>
                      <a:pt x="100" y="263"/>
                    </a:cubicBezTo>
                    <a:cubicBezTo>
                      <a:pt x="101" y="260"/>
                      <a:pt x="102" y="257"/>
                      <a:pt x="103" y="253"/>
                    </a:cubicBezTo>
                    <a:cubicBezTo>
                      <a:pt x="103" y="249"/>
                      <a:pt x="104" y="244"/>
                      <a:pt x="104" y="239"/>
                    </a:cubicBezTo>
                    <a:cubicBezTo>
                      <a:pt x="105" y="234"/>
                      <a:pt x="103" y="228"/>
                      <a:pt x="104" y="224"/>
                    </a:cubicBezTo>
                    <a:cubicBezTo>
                      <a:pt x="105" y="220"/>
                      <a:pt x="105" y="209"/>
                      <a:pt x="108" y="202"/>
                    </a:cubicBezTo>
                    <a:cubicBezTo>
                      <a:pt x="110" y="195"/>
                      <a:pt x="111" y="194"/>
                      <a:pt x="112" y="188"/>
                    </a:cubicBezTo>
                    <a:cubicBezTo>
                      <a:pt x="113" y="182"/>
                      <a:pt x="113" y="178"/>
                      <a:pt x="110" y="175"/>
                    </a:cubicBezTo>
                    <a:cubicBezTo>
                      <a:pt x="106" y="171"/>
                      <a:pt x="107" y="166"/>
                      <a:pt x="104" y="162"/>
                    </a:cubicBezTo>
                    <a:cubicBezTo>
                      <a:pt x="101" y="158"/>
                      <a:pt x="91" y="157"/>
                      <a:pt x="92" y="149"/>
                    </a:cubicBezTo>
                    <a:cubicBezTo>
                      <a:pt x="93" y="142"/>
                      <a:pt x="95" y="135"/>
                      <a:pt x="97" y="133"/>
                    </a:cubicBezTo>
                    <a:cubicBezTo>
                      <a:pt x="99" y="130"/>
                      <a:pt x="99" y="127"/>
                      <a:pt x="107" y="128"/>
                    </a:cubicBezTo>
                    <a:cubicBezTo>
                      <a:pt x="114" y="130"/>
                      <a:pt x="119" y="131"/>
                      <a:pt x="118" y="126"/>
                    </a:cubicBezTo>
                    <a:cubicBezTo>
                      <a:pt x="116" y="121"/>
                      <a:pt x="117" y="122"/>
                      <a:pt x="112" y="120"/>
                    </a:cubicBezTo>
                    <a:cubicBezTo>
                      <a:pt x="107" y="119"/>
                      <a:pt x="99" y="117"/>
                      <a:pt x="99" y="114"/>
                    </a:cubicBezTo>
                    <a:cubicBezTo>
                      <a:pt x="99" y="112"/>
                      <a:pt x="97" y="102"/>
                      <a:pt x="101" y="101"/>
                    </a:cubicBezTo>
                    <a:cubicBezTo>
                      <a:pt x="104" y="100"/>
                      <a:pt x="140" y="102"/>
                      <a:pt x="140" y="98"/>
                    </a:cubicBezTo>
                    <a:cubicBezTo>
                      <a:pt x="141" y="95"/>
                      <a:pt x="143" y="91"/>
                      <a:pt x="144" y="93"/>
                    </a:cubicBezTo>
                    <a:cubicBezTo>
                      <a:pt x="146" y="96"/>
                      <a:pt x="144" y="101"/>
                      <a:pt x="147" y="100"/>
                    </a:cubicBezTo>
                    <a:cubicBezTo>
                      <a:pt x="151" y="99"/>
                      <a:pt x="155" y="93"/>
                      <a:pt x="157" y="91"/>
                    </a:cubicBezTo>
                    <a:cubicBezTo>
                      <a:pt x="160" y="90"/>
                      <a:pt x="162" y="87"/>
                      <a:pt x="164" y="90"/>
                    </a:cubicBezTo>
                    <a:cubicBezTo>
                      <a:pt x="165" y="92"/>
                      <a:pt x="166" y="92"/>
                      <a:pt x="167" y="92"/>
                    </a:cubicBezTo>
                    <a:cubicBezTo>
                      <a:pt x="166" y="92"/>
                      <a:pt x="166" y="94"/>
                      <a:pt x="168" y="96"/>
                    </a:cubicBezTo>
                    <a:cubicBezTo>
                      <a:pt x="171" y="101"/>
                      <a:pt x="170" y="98"/>
                      <a:pt x="170" y="105"/>
                    </a:cubicBezTo>
                    <a:cubicBezTo>
                      <a:pt x="171" y="111"/>
                      <a:pt x="169" y="111"/>
                      <a:pt x="175" y="116"/>
                    </a:cubicBezTo>
                    <a:cubicBezTo>
                      <a:pt x="181" y="122"/>
                      <a:pt x="179" y="125"/>
                      <a:pt x="187" y="126"/>
                    </a:cubicBezTo>
                    <a:cubicBezTo>
                      <a:pt x="194" y="127"/>
                      <a:pt x="191" y="130"/>
                      <a:pt x="196" y="126"/>
                    </a:cubicBezTo>
                    <a:cubicBezTo>
                      <a:pt x="200" y="123"/>
                      <a:pt x="206" y="117"/>
                      <a:pt x="206" y="121"/>
                    </a:cubicBezTo>
                    <a:cubicBezTo>
                      <a:pt x="207" y="124"/>
                      <a:pt x="206" y="128"/>
                      <a:pt x="208" y="128"/>
                    </a:cubicBezTo>
                    <a:cubicBezTo>
                      <a:pt x="210" y="129"/>
                      <a:pt x="212" y="125"/>
                      <a:pt x="217" y="122"/>
                    </a:cubicBezTo>
                    <a:cubicBezTo>
                      <a:pt x="222" y="118"/>
                      <a:pt x="222" y="115"/>
                      <a:pt x="229" y="113"/>
                    </a:cubicBezTo>
                    <a:cubicBezTo>
                      <a:pt x="235" y="110"/>
                      <a:pt x="235" y="113"/>
                      <a:pt x="238" y="109"/>
                    </a:cubicBezTo>
                    <a:cubicBezTo>
                      <a:pt x="241" y="105"/>
                      <a:pt x="243" y="103"/>
                      <a:pt x="243" y="100"/>
                    </a:cubicBezTo>
                    <a:cubicBezTo>
                      <a:pt x="243" y="97"/>
                      <a:pt x="245" y="93"/>
                      <a:pt x="252" y="92"/>
                    </a:cubicBezTo>
                    <a:cubicBezTo>
                      <a:pt x="260" y="92"/>
                      <a:pt x="263" y="90"/>
                      <a:pt x="263" y="87"/>
                    </a:cubicBezTo>
                    <a:cubicBezTo>
                      <a:pt x="263" y="85"/>
                      <a:pt x="266" y="81"/>
                      <a:pt x="262" y="81"/>
                    </a:cubicBezTo>
                    <a:cubicBezTo>
                      <a:pt x="257" y="81"/>
                      <a:pt x="247" y="80"/>
                      <a:pt x="247" y="78"/>
                    </a:cubicBezTo>
                    <a:cubicBezTo>
                      <a:pt x="247" y="76"/>
                      <a:pt x="241" y="68"/>
                      <a:pt x="241" y="61"/>
                    </a:cubicBezTo>
                    <a:cubicBezTo>
                      <a:pt x="242" y="54"/>
                      <a:pt x="243" y="52"/>
                      <a:pt x="240" y="47"/>
                    </a:cubicBezTo>
                    <a:cubicBezTo>
                      <a:pt x="237" y="42"/>
                      <a:pt x="234" y="40"/>
                      <a:pt x="232" y="36"/>
                    </a:cubicBezTo>
                    <a:cubicBezTo>
                      <a:pt x="230" y="32"/>
                      <a:pt x="229" y="27"/>
                      <a:pt x="232" y="29"/>
                    </a:cubicBezTo>
                    <a:cubicBezTo>
                      <a:pt x="235" y="30"/>
                      <a:pt x="241" y="33"/>
                      <a:pt x="246" y="34"/>
                    </a:cubicBezTo>
                    <a:cubicBezTo>
                      <a:pt x="250" y="35"/>
                      <a:pt x="250" y="36"/>
                      <a:pt x="253" y="37"/>
                    </a:cubicBezTo>
                    <a:cubicBezTo>
                      <a:pt x="256" y="38"/>
                      <a:pt x="259" y="39"/>
                      <a:pt x="264" y="39"/>
                    </a:cubicBezTo>
                    <a:cubicBezTo>
                      <a:pt x="269" y="40"/>
                      <a:pt x="268" y="40"/>
                      <a:pt x="271" y="44"/>
                    </a:cubicBezTo>
                    <a:cubicBezTo>
                      <a:pt x="273" y="48"/>
                      <a:pt x="273" y="49"/>
                      <a:pt x="278" y="48"/>
                    </a:cubicBezTo>
                    <a:cubicBezTo>
                      <a:pt x="283" y="48"/>
                      <a:pt x="278" y="38"/>
                      <a:pt x="280" y="36"/>
                    </a:cubicBezTo>
                    <a:cubicBezTo>
                      <a:pt x="283" y="34"/>
                      <a:pt x="284" y="33"/>
                      <a:pt x="291" y="33"/>
                    </a:cubicBezTo>
                    <a:cubicBezTo>
                      <a:pt x="297" y="33"/>
                      <a:pt x="299" y="31"/>
                      <a:pt x="306" y="28"/>
                    </a:cubicBezTo>
                    <a:cubicBezTo>
                      <a:pt x="313" y="26"/>
                      <a:pt x="312" y="23"/>
                      <a:pt x="320" y="21"/>
                    </a:cubicBezTo>
                    <a:cubicBezTo>
                      <a:pt x="327" y="19"/>
                      <a:pt x="331" y="17"/>
                      <a:pt x="331" y="14"/>
                    </a:cubicBezTo>
                    <a:cubicBezTo>
                      <a:pt x="332" y="11"/>
                      <a:pt x="334" y="6"/>
                      <a:pt x="333" y="3"/>
                    </a:cubicBezTo>
                    <a:cubicBezTo>
                      <a:pt x="336" y="3"/>
                      <a:pt x="341" y="3"/>
                      <a:pt x="342" y="3"/>
                    </a:cubicBezTo>
                    <a:cubicBezTo>
                      <a:pt x="343" y="3"/>
                      <a:pt x="346" y="0"/>
                      <a:pt x="347" y="3"/>
                    </a:cubicBezTo>
                    <a:cubicBezTo>
                      <a:pt x="348" y="6"/>
                      <a:pt x="352" y="5"/>
                      <a:pt x="347" y="12"/>
                    </a:cubicBezTo>
                    <a:cubicBezTo>
                      <a:pt x="341" y="19"/>
                      <a:pt x="344" y="21"/>
                      <a:pt x="348" y="22"/>
                    </a:cubicBezTo>
                    <a:cubicBezTo>
                      <a:pt x="352" y="23"/>
                      <a:pt x="355" y="23"/>
                      <a:pt x="355" y="27"/>
                    </a:cubicBezTo>
                    <a:cubicBezTo>
                      <a:pt x="356" y="31"/>
                      <a:pt x="359" y="31"/>
                      <a:pt x="358" y="36"/>
                    </a:cubicBezTo>
                    <a:cubicBezTo>
                      <a:pt x="358" y="42"/>
                      <a:pt x="357" y="40"/>
                      <a:pt x="354" y="45"/>
                    </a:cubicBezTo>
                    <a:cubicBezTo>
                      <a:pt x="351" y="50"/>
                      <a:pt x="352" y="48"/>
                      <a:pt x="351" y="55"/>
                    </a:cubicBezTo>
                    <a:cubicBezTo>
                      <a:pt x="350" y="62"/>
                      <a:pt x="347" y="59"/>
                      <a:pt x="347" y="66"/>
                    </a:cubicBezTo>
                    <a:cubicBezTo>
                      <a:pt x="347" y="73"/>
                      <a:pt x="344" y="76"/>
                      <a:pt x="348" y="80"/>
                    </a:cubicBezTo>
                    <a:cubicBezTo>
                      <a:pt x="352" y="84"/>
                      <a:pt x="353" y="85"/>
                      <a:pt x="354" y="91"/>
                    </a:cubicBezTo>
                    <a:cubicBezTo>
                      <a:pt x="356" y="96"/>
                      <a:pt x="351" y="98"/>
                      <a:pt x="355" y="101"/>
                    </a:cubicBezTo>
                    <a:cubicBezTo>
                      <a:pt x="359" y="104"/>
                      <a:pt x="361" y="104"/>
                      <a:pt x="366" y="109"/>
                    </a:cubicBezTo>
                    <a:cubicBezTo>
                      <a:pt x="370" y="114"/>
                      <a:pt x="375" y="116"/>
                      <a:pt x="378" y="114"/>
                    </a:cubicBezTo>
                    <a:cubicBezTo>
                      <a:pt x="381" y="113"/>
                      <a:pt x="384" y="110"/>
                      <a:pt x="387" y="108"/>
                    </a:cubicBezTo>
                    <a:cubicBezTo>
                      <a:pt x="389" y="106"/>
                      <a:pt x="390" y="105"/>
                      <a:pt x="393" y="104"/>
                    </a:cubicBezTo>
                    <a:cubicBezTo>
                      <a:pt x="397" y="102"/>
                      <a:pt x="399" y="100"/>
                      <a:pt x="405" y="99"/>
                    </a:cubicBezTo>
                    <a:cubicBezTo>
                      <a:pt x="411" y="97"/>
                      <a:pt x="414" y="92"/>
                      <a:pt x="419" y="94"/>
                    </a:cubicBezTo>
                    <a:cubicBezTo>
                      <a:pt x="423" y="95"/>
                      <a:pt x="429" y="96"/>
                      <a:pt x="429" y="97"/>
                    </a:cubicBezTo>
                    <a:cubicBezTo>
                      <a:pt x="430" y="97"/>
                      <a:pt x="432" y="97"/>
                      <a:pt x="435" y="97"/>
                    </a:cubicBezTo>
                    <a:cubicBezTo>
                      <a:pt x="438" y="96"/>
                      <a:pt x="441" y="96"/>
                      <a:pt x="442" y="97"/>
                    </a:cubicBezTo>
                    <a:cubicBezTo>
                      <a:pt x="446" y="98"/>
                      <a:pt x="451" y="97"/>
                      <a:pt x="450" y="93"/>
                    </a:cubicBezTo>
                    <a:cubicBezTo>
                      <a:pt x="449" y="89"/>
                      <a:pt x="437" y="85"/>
                      <a:pt x="444" y="83"/>
                    </a:cubicBezTo>
                    <a:cubicBezTo>
                      <a:pt x="451" y="81"/>
                      <a:pt x="454" y="81"/>
                      <a:pt x="457" y="81"/>
                    </a:cubicBezTo>
                    <a:cubicBezTo>
                      <a:pt x="460" y="81"/>
                      <a:pt x="468" y="76"/>
                      <a:pt x="472" y="79"/>
                    </a:cubicBezTo>
                    <a:cubicBezTo>
                      <a:pt x="476" y="81"/>
                      <a:pt x="477" y="81"/>
                      <a:pt x="482" y="85"/>
                    </a:cubicBezTo>
                    <a:cubicBezTo>
                      <a:pt x="482" y="85"/>
                      <a:pt x="482" y="85"/>
                      <a:pt x="483" y="85"/>
                    </a:cubicBezTo>
                    <a:cubicBezTo>
                      <a:pt x="488" y="89"/>
                      <a:pt x="491" y="92"/>
                      <a:pt x="495" y="89"/>
                    </a:cubicBezTo>
                    <a:cubicBezTo>
                      <a:pt x="500" y="87"/>
                      <a:pt x="507" y="83"/>
                      <a:pt x="512" y="85"/>
                    </a:cubicBezTo>
                    <a:cubicBezTo>
                      <a:pt x="516" y="86"/>
                      <a:pt x="522" y="89"/>
                      <a:pt x="527" y="86"/>
                    </a:cubicBezTo>
                    <a:cubicBezTo>
                      <a:pt x="531" y="83"/>
                      <a:pt x="536" y="74"/>
                      <a:pt x="538" y="67"/>
                    </a:cubicBezTo>
                    <a:cubicBezTo>
                      <a:pt x="540" y="61"/>
                      <a:pt x="545" y="50"/>
                      <a:pt x="547" y="46"/>
                    </a:cubicBezTo>
                    <a:cubicBezTo>
                      <a:pt x="549" y="42"/>
                      <a:pt x="556" y="34"/>
                      <a:pt x="556" y="34"/>
                    </a:cubicBezTo>
                    <a:cubicBezTo>
                      <a:pt x="556" y="31"/>
                      <a:pt x="556" y="31"/>
                      <a:pt x="556" y="31"/>
                    </a:cubicBezTo>
                    <a:cubicBezTo>
                      <a:pt x="557" y="32"/>
                      <a:pt x="558" y="33"/>
                      <a:pt x="558" y="31"/>
                    </a:cubicBezTo>
                    <a:cubicBezTo>
                      <a:pt x="558" y="28"/>
                      <a:pt x="568" y="35"/>
                      <a:pt x="569" y="41"/>
                    </a:cubicBezTo>
                    <a:cubicBezTo>
                      <a:pt x="570" y="47"/>
                      <a:pt x="571" y="52"/>
                      <a:pt x="572" y="61"/>
                    </a:cubicBezTo>
                    <a:cubicBezTo>
                      <a:pt x="573" y="70"/>
                      <a:pt x="578" y="71"/>
                      <a:pt x="579" y="84"/>
                    </a:cubicBezTo>
                    <a:cubicBezTo>
                      <a:pt x="581" y="97"/>
                      <a:pt x="584" y="87"/>
                      <a:pt x="587" y="94"/>
                    </a:cubicBezTo>
                    <a:cubicBezTo>
                      <a:pt x="590" y="102"/>
                      <a:pt x="594" y="97"/>
                      <a:pt x="597" y="100"/>
                    </a:cubicBezTo>
                    <a:cubicBezTo>
                      <a:pt x="601" y="104"/>
                      <a:pt x="603" y="107"/>
                      <a:pt x="601" y="112"/>
                    </a:cubicBezTo>
                    <a:cubicBezTo>
                      <a:pt x="599" y="116"/>
                      <a:pt x="604" y="120"/>
                      <a:pt x="599" y="122"/>
                    </a:cubicBezTo>
                    <a:cubicBezTo>
                      <a:pt x="595" y="124"/>
                      <a:pt x="597" y="133"/>
                      <a:pt x="593" y="133"/>
                    </a:cubicBezTo>
                    <a:cubicBezTo>
                      <a:pt x="589" y="134"/>
                      <a:pt x="592" y="138"/>
                      <a:pt x="583" y="140"/>
                    </a:cubicBezTo>
                    <a:cubicBezTo>
                      <a:pt x="574" y="141"/>
                      <a:pt x="580" y="142"/>
                      <a:pt x="567" y="152"/>
                    </a:cubicBezTo>
                    <a:cubicBezTo>
                      <a:pt x="554" y="162"/>
                      <a:pt x="568" y="157"/>
                      <a:pt x="570" y="161"/>
                    </a:cubicBezTo>
                    <a:cubicBezTo>
                      <a:pt x="572" y="165"/>
                      <a:pt x="569" y="166"/>
                      <a:pt x="565" y="173"/>
                    </a:cubicBezTo>
                    <a:cubicBezTo>
                      <a:pt x="560" y="180"/>
                      <a:pt x="561" y="181"/>
                      <a:pt x="566" y="181"/>
                    </a:cubicBezTo>
                    <a:cubicBezTo>
                      <a:pt x="571" y="181"/>
                      <a:pt x="572" y="173"/>
                      <a:pt x="573" y="167"/>
                    </a:cubicBezTo>
                    <a:cubicBezTo>
                      <a:pt x="574" y="161"/>
                      <a:pt x="576" y="160"/>
                      <a:pt x="583" y="152"/>
                    </a:cubicBezTo>
                    <a:cubicBezTo>
                      <a:pt x="591" y="144"/>
                      <a:pt x="597" y="152"/>
                      <a:pt x="603" y="153"/>
                    </a:cubicBezTo>
                    <a:cubicBezTo>
                      <a:pt x="608" y="154"/>
                      <a:pt x="609" y="156"/>
                      <a:pt x="616" y="151"/>
                    </a:cubicBezTo>
                    <a:cubicBezTo>
                      <a:pt x="624" y="147"/>
                      <a:pt x="625" y="154"/>
                      <a:pt x="634" y="155"/>
                    </a:cubicBezTo>
                    <a:cubicBezTo>
                      <a:pt x="643" y="157"/>
                      <a:pt x="638" y="158"/>
                      <a:pt x="633" y="166"/>
                    </a:cubicBezTo>
                    <a:cubicBezTo>
                      <a:pt x="628" y="174"/>
                      <a:pt x="627" y="173"/>
                      <a:pt x="627" y="184"/>
                    </a:cubicBezTo>
                    <a:cubicBezTo>
                      <a:pt x="626" y="195"/>
                      <a:pt x="624" y="190"/>
                      <a:pt x="614" y="194"/>
                    </a:cubicBezTo>
                    <a:cubicBezTo>
                      <a:pt x="603" y="198"/>
                      <a:pt x="596" y="195"/>
                      <a:pt x="582" y="196"/>
                    </a:cubicBezTo>
                    <a:cubicBezTo>
                      <a:pt x="569" y="196"/>
                      <a:pt x="592" y="201"/>
                      <a:pt x="601" y="201"/>
                    </a:cubicBezTo>
                    <a:cubicBezTo>
                      <a:pt x="611" y="201"/>
                      <a:pt x="619" y="203"/>
                      <a:pt x="624" y="198"/>
                    </a:cubicBezTo>
                    <a:cubicBezTo>
                      <a:pt x="630" y="193"/>
                      <a:pt x="632" y="196"/>
                      <a:pt x="634" y="195"/>
                    </a:cubicBezTo>
                    <a:cubicBezTo>
                      <a:pt x="636" y="194"/>
                      <a:pt x="635" y="188"/>
                      <a:pt x="635" y="184"/>
                    </a:cubicBezTo>
                    <a:cubicBezTo>
                      <a:pt x="636" y="179"/>
                      <a:pt x="639" y="178"/>
                      <a:pt x="641" y="173"/>
                    </a:cubicBezTo>
                    <a:cubicBezTo>
                      <a:pt x="642" y="168"/>
                      <a:pt x="648" y="173"/>
                      <a:pt x="648" y="169"/>
                    </a:cubicBezTo>
                    <a:cubicBezTo>
                      <a:pt x="649" y="165"/>
                      <a:pt x="655" y="170"/>
                      <a:pt x="657" y="166"/>
                    </a:cubicBezTo>
                    <a:cubicBezTo>
                      <a:pt x="659" y="162"/>
                      <a:pt x="664" y="168"/>
                      <a:pt x="666" y="168"/>
                    </a:cubicBezTo>
                    <a:cubicBezTo>
                      <a:pt x="669" y="167"/>
                      <a:pt x="671" y="171"/>
                      <a:pt x="674" y="168"/>
                    </a:cubicBezTo>
                    <a:cubicBezTo>
                      <a:pt x="676" y="165"/>
                      <a:pt x="679" y="176"/>
                      <a:pt x="684" y="176"/>
                    </a:cubicBezTo>
                    <a:cubicBezTo>
                      <a:pt x="689" y="175"/>
                      <a:pt x="688" y="181"/>
                      <a:pt x="690" y="181"/>
                    </a:cubicBezTo>
                    <a:cubicBezTo>
                      <a:pt x="692" y="181"/>
                      <a:pt x="693" y="186"/>
                      <a:pt x="699" y="181"/>
                    </a:cubicBezTo>
                    <a:cubicBezTo>
                      <a:pt x="706" y="176"/>
                      <a:pt x="703" y="184"/>
                      <a:pt x="707" y="184"/>
                    </a:cubicBezTo>
                    <a:cubicBezTo>
                      <a:pt x="711" y="184"/>
                      <a:pt x="712" y="186"/>
                      <a:pt x="712" y="190"/>
                    </a:cubicBezTo>
                    <a:cubicBezTo>
                      <a:pt x="712" y="195"/>
                      <a:pt x="713" y="196"/>
                      <a:pt x="715" y="193"/>
                    </a:cubicBezTo>
                    <a:cubicBezTo>
                      <a:pt x="717" y="191"/>
                      <a:pt x="723" y="195"/>
                      <a:pt x="724" y="195"/>
                    </a:cubicBezTo>
                    <a:cubicBezTo>
                      <a:pt x="725" y="195"/>
                      <a:pt x="731" y="199"/>
                      <a:pt x="732" y="204"/>
                    </a:cubicBezTo>
                    <a:cubicBezTo>
                      <a:pt x="733" y="209"/>
                      <a:pt x="735" y="208"/>
                      <a:pt x="734" y="213"/>
                    </a:cubicBezTo>
                    <a:cubicBezTo>
                      <a:pt x="732" y="217"/>
                      <a:pt x="731" y="223"/>
                      <a:pt x="733" y="231"/>
                    </a:cubicBezTo>
                    <a:cubicBezTo>
                      <a:pt x="735" y="240"/>
                      <a:pt x="736" y="221"/>
                      <a:pt x="738" y="217"/>
                    </a:cubicBezTo>
                    <a:cubicBezTo>
                      <a:pt x="740" y="214"/>
                      <a:pt x="745" y="226"/>
                      <a:pt x="748" y="221"/>
                    </a:cubicBezTo>
                    <a:cubicBezTo>
                      <a:pt x="751" y="217"/>
                      <a:pt x="755" y="217"/>
                      <a:pt x="760" y="215"/>
                    </a:cubicBezTo>
                    <a:cubicBezTo>
                      <a:pt x="765" y="214"/>
                      <a:pt x="770" y="218"/>
                      <a:pt x="776" y="221"/>
                    </a:cubicBezTo>
                    <a:cubicBezTo>
                      <a:pt x="781" y="225"/>
                      <a:pt x="783" y="226"/>
                      <a:pt x="797" y="228"/>
                    </a:cubicBezTo>
                    <a:cubicBezTo>
                      <a:pt x="811" y="230"/>
                      <a:pt x="807" y="230"/>
                      <a:pt x="808" y="232"/>
                    </a:cubicBezTo>
                    <a:cubicBezTo>
                      <a:pt x="810" y="234"/>
                      <a:pt x="821" y="229"/>
                      <a:pt x="825" y="228"/>
                    </a:cubicBezTo>
                    <a:cubicBezTo>
                      <a:pt x="830" y="227"/>
                      <a:pt x="837" y="229"/>
                      <a:pt x="847" y="229"/>
                    </a:cubicBezTo>
                    <a:cubicBezTo>
                      <a:pt x="857" y="229"/>
                      <a:pt x="856" y="232"/>
                      <a:pt x="862" y="235"/>
                    </a:cubicBezTo>
                    <a:cubicBezTo>
                      <a:pt x="868" y="238"/>
                      <a:pt x="869" y="243"/>
                      <a:pt x="881" y="248"/>
                    </a:cubicBezTo>
                    <a:cubicBezTo>
                      <a:pt x="892" y="254"/>
                      <a:pt x="887" y="256"/>
                      <a:pt x="893" y="263"/>
                    </a:cubicBezTo>
                    <a:cubicBezTo>
                      <a:pt x="898" y="270"/>
                      <a:pt x="901" y="276"/>
                      <a:pt x="913" y="284"/>
                    </a:cubicBezTo>
                    <a:cubicBezTo>
                      <a:pt x="925" y="293"/>
                      <a:pt x="931" y="292"/>
                      <a:pt x="936" y="293"/>
                    </a:cubicBezTo>
                    <a:cubicBezTo>
                      <a:pt x="941" y="294"/>
                      <a:pt x="948" y="292"/>
                      <a:pt x="953" y="290"/>
                    </a:cubicBezTo>
                    <a:cubicBezTo>
                      <a:pt x="958" y="287"/>
                      <a:pt x="958" y="295"/>
                      <a:pt x="965" y="297"/>
                    </a:cubicBezTo>
                    <a:cubicBezTo>
                      <a:pt x="972" y="300"/>
                      <a:pt x="968" y="311"/>
                      <a:pt x="969" y="315"/>
                    </a:cubicBezTo>
                    <a:cubicBezTo>
                      <a:pt x="970" y="320"/>
                      <a:pt x="973" y="325"/>
                      <a:pt x="975" y="333"/>
                    </a:cubicBezTo>
                    <a:cubicBezTo>
                      <a:pt x="978" y="341"/>
                      <a:pt x="979" y="344"/>
                      <a:pt x="980" y="355"/>
                    </a:cubicBezTo>
                    <a:cubicBezTo>
                      <a:pt x="982" y="365"/>
                      <a:pt x="979" y="368"/>
                      <a:pt x="979" y="370"/>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5" name="Freeform 1020">
                <a:extLst>
                  <a:ext uri="{FF2B5EF4-FFF2-40B4-BE49-F238E27FC236}">
                    <a16:creationId xmlns:a16="http://schemas.microsoft.com/office/drawing/2014/main" id="{100B91E7-C16B-6F1E-2609-8A3CAF76C13D}"/>
                  </a:ext>
                </a:extLst>
              </p:cNvPr>
              <p:cNvSpPr>
                <a:spLocks/>
              </p:cNvSpPr>
              <p:nvPr/>
            </p:nvSpPr>
            <p:spPr bwMode="auto">
              <a:xfrm>
                <a:off x="870" y="1496"/>
                <a:ext cx="394" cy="306"/>
              </a:xfrm>
              <a:custGeom>
                <a:avLst/>
                <a:gdLst>
                  <a:gd name="T0" fmla="*/ 632 w 658"/>
                  <a:gd name="T1" fmla="*/ 376 h 509"/>
                  <a:gd name="T2" fmla="*/ 607 w 658"/>
                  <a:gd name="T3" fmla="*/ 398 h 509"/>
                  <a:gd name="T4" fmla="*/ 538 w 658"/>
                  <a:gd name="T5" fmla="*/ 429 h 509"/>
                  <a:gd name="T6" fmla="*/ 545 w 658"/>
                  <a:gd name="T7" fmla="*/ 466 h 509"/>
                  <a:gd name="T8" fmla="*/ 499 w 658"/>
                  <a:gd name="T9" fmla="*/ 499 h 509"/>
                  <a:gd name="T10" fmla="*/ 441 w 658"/>
                  <a:gd name="T11" fmla="*/ 458 h 509"/>
                  <a:gd name="T12" fmla="*/ 367 w 658"/>
                  <a:gd name="T13" fmla="*/ 469 h 509"/>
                  <a:gd name="T14" fmla="*/ 284 w 658"/>
                  <a:gd name="T15" fmla="*/ 432 h 509"/>
                  <a:gd name="T16" fmla="*/ 233 w 658"/>
                  <a:gd name="T17" fmla="*/ 400 h 509"/>
                  <a:gd name="T18" fmla="*/ 191 w 658"/>
                  <a:gd name="T19" fmla="*/ 344 h 509"/>
                  <a:gd name="T20" fmla="*/ 203 w 658"/>
                  <a:gd name="T21" fmla="*/ 310 h 509"/>
                  <a:gd name="T22" fmla="*/ 169 w 658"/>
                  <a:gd name="T23" fmla="*/ 241 h 509"/>
                  <a:gd name="T24" fmla="*/ 134 w 658"/>
                  <a:gd name="T25" fmla="*/ 199 h 509"/>
                  <a:gd name="T26" fmla="*/ 124 w 658"/>
                  <a:gd name="T27" fmla="*/ 156 h 509"/>
                  <a:gd name="T28" fmla="*/ 92 w 658"/>
                  <a:gd name="T29" fmla="*/ 115 h 509"/>
                  <a:gd name="T30" fmla="*/ 83 w 658"/>
                  <a:gd name="T31" fmla="*/ 82 h 509"/>
                  <a:gd name="T32" fmla="*/ 83 w 658"/>
                  <a:gd name="T33" fmla="*/ 42 h 509"/>
                  <a:gd name="T34" fmla="*/ 51 w 658"/>
                  <a:gd name="T35" fmla="*/ 33 h 509"/>
                  <a:gd name="T36" fmla="*/ 52 w 658"/>
                  <a:gd name="T37" fmla="*/ 92 h 509"/>
                  <a:gd name="T38" fmla="*/ 76 w 658"/>
                  <a:gd name="T39" fmla="*/ 157 h 509"/>
                  <a:gd name="T40" fmla="*/ 88 w 658"/>
                  <a:gd name="T41" fmla="*/ 205 h 509"/>
                  <a:gd name="T42" fmla="*/ 91 w 658"/>
                  <a:gd name="T43" fmla="*/ 236 h 509"/>
                  <a:gd name="T44" fmla="*/ 114 w 658"/>
                  <a:gd name="T45" fmla="*/ 256 h 509"/>
                  <a:gd name="T46" fmla="*/ 96 w 658"/>
                  <a:gd name="T47" fmla="*/ 263 h 509"/>
                  <a:gd name="T48" fmla="*/ 54 w 658"/>
                  <a:gd name="T49" fmla="*/ 216 h 509"/>
                  <a:gd name="T50" fmla="*/ 44 w 658"/>
                  <a:gd name="T51" fmla="*/ 168 h 509"/>
                  <a:gd name="T52" fmla="*/ 8 w 658"/>
                  <a:gd name="T53" fmla="*/ 143 h 509"/>
                  <a:gd name="T54" fmla="*/ 36 w 658"/>
                  <a:gd name="T55" fmla="*/ 121 h 509"/>
                  <a:gd name="T56" fmla="*/ 10 w 658"/>
                  <a:gd name="T57" fmla="*/ 73 h 509"/>
                  <a:gd name="T58" fmla="*/ 7 w 658"/>
                  <a:gd name="T59" fmla="*/ 28 h 509"/>
                  <a:gd name="T60" fmla="*/ 29 w 658"/>
                  <a:gd name="T61" fmla="*/ 2 h 509"/>
                  <a:gd name="T62" fmla="*/ 72 w 658"/>
                  <a:gd name="T63" fmla="*/ 12 h 509"/>
                  <a:gd name="T64" fmla="*/ 139 w 658"/>
                  <a:gd name="T65" fmla="*/ 39 h 509"/>
                  <a:gd name="T66" fmla="*/ 210 w 658"/>
                  <a:gd name="T67" fmla="*/ 26 h 509"/>
                  <a:gd name="T68" fmla="*/ 278 w 658"/>
                  <a:gd name="T69" fmla="*/ 84 h 509"/>
                  <a:gd name="T70" fmla="*/ 335 w 658"/>
                  <a:gd name="T71" fmla="*/ 80 h 509"/>
                  <a:gd name="T72" fmla="*/ 380 w 658"/>
                  <a:gd name="T73" fmla="*/ 143 h 509"/>
                  <a:gd name="T74" fmla="*/ 393 w 658"/>
                  <a:gd name="T75" fmla="*/ 179 h 509"/>
                  <a:gd name="T76" fmla="*/ 429 w 658"/>
                  <a:gd name="T77" fmla="*/ 189 h 509"/>
                  <a:gd name="T78" fmla="*/ 404 w 658"/>
                  <a:gd name="T79" fmla="*/ 241 h 509"/>
                  <a:gd name="T80" fmla="*/ 397 w 658"/>
                  <a:gd name="T81" fmla="*/ 304 h 509"/>
                  <a:gd name="T82" fmla="*/ 410 w 658"/>
                  <a:gd name="T83" fmla="*/ 353 h 509"/>
                  <a:gd name="T84" fmla="*/ 440 w 658"/>
                  <a:gd name="T85" fmla="*/ 393 h 509"/>
                  <a:gd name="T86" fmla="*/ 486 w 658"/>
                  <a:gd name="T87" fmla="*/ 401 h 509"/>
                  <a:gd name="T88" fmla="*/ 534 w 658"/>
                  <a:gd name="T89" fmla="*/ 391 h 509"/>
                  <a:gd name="T90" fmla="*/ 561 w 658"/>
                  <a:gd name="T91" fmla="*/ 345 h 509"/>
                  <a:gd name="T92" fmla="*/ 611 w 658"/>
                  <a:gd name="T93" fmla="*/ 314 h 509"/>
                  <a:gd name="T94" fmla="*/ 658 w 658"/>
                  <a:gd name="T95" fmla="*/ 32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8" h="509">
                    <a:moveTo>
                      <a:pt x="654" y="333"/>
                    </a:moveTo>
                    <a:cubicBezTo>
                      <a:pt x="650" y="338"/>
                      <a:pt x="649" y="339"/>
                      <a:pt x="641" y="346"/>
                    </a:cubicBezTo>
                    <a:cubicBezTo>
                      <a:pt x="634" y="353"/>
                      <a:pt x="637" y="358"/>
                      <a:pt x="634" y="362"/>
                    </a:cubicBezTo>
                    <a:cubicBezTo>
                      <a:pt x="632" y="365"/>
                      <a:pt x="635" y="372"/>
                      <a:pt x="632" y="376"/>
                    </a:cubicBezTo>
                    <a:cubicBezTo>
                      <a:pt x="629" y="381"/>
                      <a:pt x="629" y="388"/>
                      <a:pt x="625" y="394"/>
                    </a:cubicBezTo>
                    <a:cubicBezTo>
                      <a:pt x="622" y="400"/>
                      <a:pt x="624" y="404"/>
                      <a:pt x="619" y="406"/>
                    </a:cubicBezTo>
                    <a:cubicBezTo>
                      <a:pt x="615" y="409"/>
                      <a:pt x="618" y="395"/>
                      <a:pt x="618" y="390"/>
                    </a:cubicBezTo>
                    <a:cubicBezTo>
                      <a:pt x="618" y="386"/>
                      <a:pt x="610" y="396"/>
                      <a:pt x="607" y="398"/>
                    </a:cubicBezTo>
                    <a:cubicBezTo>
                      <a:pt x="605" y="396"/>
                      <a:pt x="597" y="406"/>
                      <a:pt x="596" y="411"/>
                    </a:cubicBezTo>
                    <a:cubicBezTo>
                      <a:pt x="594" y="416"/>
                      <a:pt x="587" y="417"/>
                      <a:pt x="584" y="417"/>
                    </a:cubicBezTo>
                    <a:cubicBezTo>
                      <a:pt x="582" y="417"/>
                      <a:pt x="547" y="416"/>
                      <a:pt x="543" y="416"/>
                    </a:cubicBezTo>
                    <a:cubicBezTo>
                      <a:pt x="539" y="416"/>
                      <a:pt x="539" y="426"/>
                      <a:pt x="538" y="429"/>
                    </a:cubicBezTo>
                    <a:cubicBezTo>
                      <a:pt x="536" y="432"/>
                      <a:pt x="530" y="433"/>
                      <a:pt x="527" y="433"/>
                    </a:cubicBezTo>
                    <a:cubicBezTo>
                      <a:pt x="524" y="433"/>
                      <a:pt x="546" y="453"/>
                      <a:pt x="548" y="454"/>
                    </a:cubicBezTo>
                    <a:cubicBezTo>
                      <a:pt x="550" y="455"/>
                      <a:pt x="548" y="461"/>
                      <a:pt x="545" y="462"/>
                    </a:cubicBezTo>
                    <a:cubicBezTo>
                      <a:pt x="543" y="462"/>
                      <a:pt x="545" y="466"/>
                      <a:pt x="545" y="466"/>
                    </a:cubicBezTo>
                    <a:cubicBezTo>
                      <a:pt x="545" y="468"/>
                      <a:pt x="517" y="466"/>
                      <a:pt x="515" y="466"/>
                    </a:cubicBezTo>
                    <a:cubicBezTo>
                      <a:pt x="513" y="466"/>
                      <a:pt x="506" y="477"/>
                      <a:pt x="504" y="481"/>
                    </a:cubicBezTo>
                    <a:cubicBezTo>
                      <a:pt x="501" y="485"/>
                      <a:pt x="502" y="488"/>
                      <a:pt x="502" y="491"/>
                    </a:cubicBezTo>
                    <a:cubicBezTo>
                      <a:pt x="502" y="494"/>
                      <a:pt x="499" y="499"/>
                      <a:pt x="499" y="499"/>
                    </a:cubicBezTo>
                    <a:cubicBezTo>
                      <a:pt x="498" y="502"/>
                      <a:pt x="498" y="506"/>
                      <a:pt x="497" y="509"/>
                    </a:cubicBezTo>
                    <a:cubicBezTo>
                      <a:pt x="496" y="508"/>
                      <a:pt x="496" y="507"/>
                      <a:pt x="495" y="506"/>
                    </a:cubicBezTo>
                    <a:cubicBezTo>
                      <a:pt x="491" y="502"/>
                      <a:pt x="464" y="471"/>
                      <a:pt x="459" y="466"/>
                    </a:cubicBezTo>
                    <a:cubicBezTo>
                      <a:pt x="454" y="461"/>
                      <a:pt x="450" y="463"/>
                      <a:pt x="441" y="458"/>
                    </a:cubicBezTo>
                    <a:cubicBezTo>
                      <a:pt x="432" y="454"/>
                      <a:pt x="437" y="459"/>
                      <a:pt x="434" y="464"/>
                    </a:cubicBezTo>
                    <a:cubicBezTo>
                      <a:pt x="431" y="468"/>
                      <a:pt x="422" y="467"/>
                      <a:pt x="416" y="473"/>
                    </a:cubicBezTo>
                    <a:cubicBezTo>
                      <a:pt x="411" y="478"/>
                      <a:pt x="396" y="477"/>
                      <a:pt x="387" y="475"/>
                    </a:cubicBezTo>
                    <a:cubicBezTo>
                      <a:pt x="378" y="473"/>
                      <a:pt x="374" y="474"/>
                      <a:pt x="367" y="469"/>
                    </a:cubicBezTo>
                    <a:cubicBezTo>
                      <a:pt x="360" y="465"/>
                      <a:pt x="357" y="465"/>
                      <a:pt x="350" y="458"/>
                    </a:cubicBezTo>
                    <a:cubicBezTo>
                      <a:pt x="342" y="451"/>
                      <a:pt x="340" y="455"/>
                      <a:pt x="331" y="450"/>
                    </a:cubicBezTo>
                    <a:cubicBezTo>
                      <a:pt x="321" y="445"/>
                      <a:pt x="314" y="446"/>
                      <a:pt x="304" y="441"/>
                    </a:cubicBezTo>
                    <a:cubicBezTo>
                      <a:pt x="294" y="436"/>
                      <a:pt x="292" y="436"/>
                      <a:pt x="284" y="432"/>
                    </a:cubicBezTo>
                    <a:cubicBezTo>
                      <a:pt x="275" y="427"/>
                      <a:pt x="276" y="420"/>
                      <a:pt x="272" y="414"/>
                    </a:cubicBezTo>
                    <a:cubicBezTo>
                      <a:pt x="269" y="409"/>
                      <a:pt x="258" y="413"/>
                      <a:pt x="255" y="412"/>
                    </a:cubicBezTo>
                    <a:cubicBezTo>
                      <a:pt x="252" y="411"/>
                      <a:pt x="247" y="410"/>
                      <a:pt x="242" y="408"/>
                    </a:cubicBezTo>
                    <a:cubicBezTo>
                      <a:pt x="236" y="406"/>
                      <a:pt x="234" y="403"/>
                      <a:pt x="233" y="400"/>
                    </a:cubicBezTo>
                    <a:cubicBezTo>
                      <a:pt x="233" y="396"/>
                      <a:pt x="225" y="392"/>
                      <a:pt x="222" y="387"/>
                    </a:cubicBezTo>
                    <a:cubicBezTo>
                      <a:pt x="218" y="382"/>
                      <a:pt x="210" y="382"/>
                      <a:pt x="207" y="379"/>
                    </a:cubicBezTo>
                    <a:cubicBezTo>
                      <a:pt x="203" y="376"/>
                      <a:pt x="201" y="370"/>
                      <a:pt x="195" y="365"/>
                    </a:cubicBezTo>
                    <a:cubicBezTo>
                      <a:pt x="190" y="360"/>
                      <a:pt x="191" y="351"/>
                      <a:pt x="191" y="344"/>
                    </a:cubicBezTo>
                    <a:cubicBezTo>
                      <a:pt x="191" y="337"/>
                      <a:pt x="195" y="342"/>
                      <a:pt x="198" y="341"/>
                    </a:cubicBezTo>
                    <a:cubicBezTo>
                      <a:pt x="201" y="340"/>
                      <a:pt x="201" y="337"/>
                      <a:pt x="199" y="336"/>
                    </a:cubicBezTo>
                    <a:cubicBezTo>
                      <a:pt x="196" y="335"/>
                      <a:pt x="202" y="329"/>
                      <a:pt x="205" y="325"/>
                    </a:cubicBezTo>
                    <a:cubicBezTo>
                      <a:pt x="209" y="321"/>
                      <a:pt x="211" y="319"/>
                      <a:pt x="203" y="310"/>
                    </a:cubicBezTo>
                    <a:cubicBezTo>
                      <a:pt x="195" y="301"/>
                      <a:pt x="200" y="294"/>
                      <a:pt x="200" y="290"/>
                    </a:cubicBezTo>
                    <a:cubicBezTo>
                      <a:pt x="199" y="285"/>
                      <a:pt x="193" y="278"/>
                      <a:pt x="192" y="275"/>
                    </a:cubicBezTo>
                    <a:cubicBezTo>
                      <a:pt x="191" y="271"/>
                      <a:pt x="185" y="262"/>
                      <a:pt x="184" y="257"/>
                    </a:cubicBezTo>
                    <a:cubicBezTo>
                      <a:pt x="184" y="251"/>
                      <a:pt x="173" y="248"/>
                      <a:pt x="169" y="241"/>
                    </a:cubicBezTo>
                    <a:cubicBezTo>
                      <a:pt x="164" y="235"/>
                      <a:pt x="161" y="234"/>
                      <a:pt x="156" y="226"/>
                    </a:cubicBezTo>
                    <a:cubicBezTo>
                      <a:pt x="152" y="218"/>
                      <a:pt x="157" y="215"/>
                      <a:pt x="156" y="212"/>
                    </a:cubicBezTo>
                    <a:cubicBezTo>
                      <a:pt x="156" y="210"/>
                      <a:pt x="144" y="208"/>
                      <a:pt x="144" y="206"/>
                    </a:cubicBezTo>
                    <a:cubicBezTo>
                      <a:pt x="144" y="204"/>
                      <a:pt x="138" y="200"/>
                      <a:pt x="134" y="199"/>
                    </a:cubicBezTo>
                    <a:cubicBezTo>
                      <a:pt x="130" y="197"/>
                      <a:pt x="130" y="195"/>
                      <a:pt x="130" y="191"/>
                    </a:cubicBezTo>
                    <a:cubicBezTo>
                      <a:pt x="130" y="187"/>
                      <a:pt x="134" y="183"/>
                      <a:pt x="139" y="182"/>
                    </a:cubicBezTo>
                    <a:cubicBezTo>
                      <a:pt x="144" y="180"/>
                      <a:pt x="138" y="175"/>
                      <a:pt x="130" y="170"/>
                    </a:cubicBezTo>
                    <a:cubicBezTo>
                      <a:pt x="122" y="166"/>
                      <a:pt x="128" y="159"/>
                      <a:pt x="124" y="156"/>
                    </a:cubicBezTo>
                    <a:cubicBezTo>
                      <a:pt x="120" y="153"/>
                      <a:pt x="117" y="153"/>
                      <a:pt x="116" y="150"/>
                    </a:cubicBezTo>
                    <a:cubicBezTo>
                      <a:pt x="115" y="146"/>
                      <a:pt x="114" y="140"/>
                      <a:pt x="115" y="136"/>
                    </a:cubicBezTo>
                    <a:cubicBezTo>
                      <a:pt x="117" y="132"/>
                      <a:pt x="102" y="132"/>
                      <a:pt x="101" y="129"/>
                    </a:cubicBezTo>
                    <a:cubicBezTo>
                      <a:pt x="101" y="126"/>
                      <a:pt x="96" y="122"/>
                      <a:pt x="92" y="115"/>
                    </a:cubicBezTo>
                    <a:cubicBezTo>
                      <a:pt x="88" y="108"/>
                      <a:pt x="90" y="107"/>
                      <a:pt x="89" y="104"/>
                    </a:cubicBezTo>
                    <a:cubicBezTo>
                      <a:pt x="88" y="102"/>
                      <a:pt x="87" y="109"/>
                      <a:pt x="81" y="110"/>
                    </a:cubicBezTo>
                    <a:cubicBezTo>
                      <a:pt x="75" y="111"/>
                      <a:pt x="79" y="100"/>
                      <a:pt x="84" y="97"/>
                    </a:cubicBezTo>
                    <a:cubicBezTo>
                      <a:pt x="88" y="94"/>
                      <a:pt x="83" y="92"/>
                      <a:pt x="83" y="82"/>
                    </a:cubicBezTo>
                    <a:cubicBezTo>
                      <a:pt x="83" y="72"/>
                      <a:pt x="84" y="73"/>
                      <a:pt x="84" y="69"/>
                    </a:cubicBezTo>
                    <a:cubicBezTo>
                      <a:pt x="84" y="64"/>
                      <a:pt x="83" y="61"/>
                      <a:pt x="82" y="57"/>
                    </a:cubicBezTo>
                    <a:cubicBezTo>
                      <a:pt x="80" y="52"/>
                      <a:pt x="83" y="50"/>
                      <a:pt x="84" y="48"/>
                    </a:cubicBezTo>
                    <a:cubicBezTo>
                      <a:pt x="85" y="47"/>
                      <a:pt x="85" y="43"/>
                      <a:pt x="83" y="42"/>
                    </a:cubicBezTo>
                    <a:cubicBezTo>
                      <a:pt x="81" y="41"/>
                      <a:pt x="75" y="38"/>
                      <a:pt x="75" y="34"/>
                    </a:cubicBezTo>
                    <a:cubicBezTo>
                      <a:pt x="74" y="29"/>
                      <a:pt x="72" y="33"/>
                      <a:pt x="67" y="34"/>
                    </a:cubicBezTo>
                    <a:cubicBezTo>
                      <a:pt x="61" y="34"/>
                      <a:pt x="59" y="31"/>
                      <a:pt x="57" y="28"/>
                    </a:cubicBezTo>
                    <a:cubicBezTo>
                      <a:pt x="55" y="26"/>
                      <a:pt x="55" y="30"/>
                      <a:pt x="51" y="33"/>
                    </a:cubicBezTo>
                    <a:cubicBezTo>
                      <a:pt x="46" y="35"/>
                      <a:pt x="46" y="41"/>
                      <a:pt x="45" y="49"/>
                    </a:cubicBezTo>
                    <a:cubicBezTo>
                      <a:pt x="44" y="56"/>
                      <a:pt x="43" y="60"/>
                      <a:pt x="40" y="66"/>
                    </a:cubicBezTo>
                    <a:cubicBezTo>
                      <a:pt x="37" y="72"/>
                      <a:pt x="42" y="72"/>
                      <a:pt x="42" y="77"/>
                    </a:cubicBezTo>
                    <a:cubicBezTo>
                      <a:pt x="43" y="82"/>
                      <a:pt x="46" y="84"/>
                      <a:pt x="52" y="92"/>
                    </a:cubicBezTo>
                    <a:cubicBezTo>
                      <a:pt x="58" y="100"/>
                      <a:pt x="51" y="98"/>
                      <a:pt x="59" y="106"/>
                    </a:cubicBezTo>
                    <a:cubicBezTo>
                      <a:pt x="66" y="115"/>
                      <a:pt x="67" y="122"/>
                      <a:pt x="65" y="127"/>
                    </a:cubicBezTo>
                    <a:cubicBezTo>
                      <a:pt x="63" y="132"/>
                      <a:pt x="67" y="132"/>
                      <a:pt x="68" y="141"/>
                    </a:cubicBezTo>
                    <a:cubicBezTo>
                      <a:pt x="69" y="151"/>
                      <a:pt x="76" y="148"/>
                      <a:pt x="76" y="157"/>
                    </a:cubicBezTo>
                    <a:cubicBezTo>
                      <a:pt x="76" y="166"/>
                      <a:pt x="77" y="161"/>
                      <a:pt x="81" y="165"/>
                    </a:cubicBezTo>
                    <a:cubicBezTo>
                      <a:pt x="84" y="168"/>
                      <a:pt x="82" y="170"/>
                      <a:pt x="84" y="180"/>
                    </a:cubicBezTo>
                    <a:cubicBezTo>
                      <a:pt x="86" y="189"/>
                      <a:pt x="85" y="187"/>
                      <a:pt x="86" y="193"/>
                    </a:cubicBezTo>
                    <a:cubicBezTo>
                      <a:pt x="87" y="199"/>
                      <a:pt x="88" y="199"/>
                      <a:pt x="88" y="205"/>
                    </a:cubicBezTo>
                    <a:cubicBezTo>
                      <a:pt x="88" y="210"/>
                      <a:pt x="91" y="210"/>
                      <a:pt x="94" y="214"/>
                    </a:cubicBezTo>
                    <a:cubicBezTo>
                      <a:pt x="96" y="218"/>
                      <a:pt x="90" y="217"/>
                      <a:pt x="90" y="217"/>
                    </a:cubicBezTo>
                    <a:cubicBezTo>
                      <a:pt x="90" y="217"/>
                      <a:pt x="90" y="222"/>
                      <a:pt x="89" y="225"/>
                    </a:cubicBezTo>
                    <a:cubicBezTo>
                      <a:pt x="87" y="228"/>
                      <a:pt x="88" y="231"/>
                      <a:pt x="91" y="236"/>
                    </a:cubicBezTo>
                    <a:cubicBezTo>
                      <a:pt x="94" y="242"/>
                      <a:pt x="97" y="236"/>
                      <a:pt x="98" y="234"/>
                    </a:cubicBezTo>
                    <a:cubicBezTo>
                      <a:pt x="99" y="231"/>
                      <a:pt x="98" y="234"/>
                      <a:pt x="106" y="238"/>
                    </a:cubicBezTo>
                    <a:cubicBezTo>
                      <a:pt x="113" y="242"/>
                      <a:pt x="110" y="237"/>
                      <a:pt x="110" y="244"/>
                    </a:cubicBezTo>
                    <a:cubicBezTo>
                      <a:pt x="110" y="250"/>
                      <a:pt x="110" y="250"/>
                      <a:pt x="114" y="256"/>
                    </a:cubicBezTo>
                    <a:cubicBezTo>
                      <a:pt x="117" y="261"/>
                      <a:pt x="115" y="261"/>
                      <a:pt x="114" y="265"/>
                    </a:cubicBezTo>
                    <a:cubicBezTo>
                      <a:pt x="112" y="269"/>
                      <a:pt x="110" y="271"/>
                      <a:pt x="106" y="274"/>
                    </a:cubicBezTo>
                    <a:cubicBezTo>
                      <a:pt x="101" y="276"/>
                      <a:pt x="100" y="274"/>
                      <a:pt x="96" y="274"/>
                    </a:cubicBezTo>
                    <a:cubicBezTo>
                      <a:pt x="93" y="274"/>
                      <a:pt x="97" y="267"/>
                      <a:pt x="96" y="263"/>
                    </a:cubicBezTo>
                    <a:cubicBezTo>
                      <a:pt x="96" y="259"/>
                      <a:pt x="91" y="256"/>
                      <a:pt x="88" y="252"/>
                    </a:cubicBezTo>
                    <a:cubicBezTo>
                      <a:pt x="85" y="248"/>
                      <a:pt x="76" y="244"/>
                      <a:pt x="73" y="238"/>
                    </a:cubicBezTo>
                    <a:cubicBezTo>
                      <a:pt x="71" y="233"/>
                      <a:pt x="64" y="229"/>
                      <a:pt x="60" y="226"/>
                    </a:cubicBezTo>
                    <a:cubicBezTo>
                      <a:pt x="56" y="223"/>
                      <a:pt x="54" y="219"/>
                      <a:pt x="54" y="216"/>
                    </a:cubicBezTo>
                    <a:cubicBezTo>
                      <a:pt x="54" y="213"/>
                      <a:pt x="57" y="208"/>
                      <a:pt x="61" y="203"/>
                    </a:cubicBezTo>
                    <a:cubicBezTo>
                      <a:pt x="65" y="198"/>
                      <a:pt x="64" y="193"/>
                      <a:pt x="63" y="188"/>
                    </a:cubicBezTo>
                    <a:cubicBezTo>
                      <a:pt x="63" y="183"/>
                      <a:pt x="58" y="181"/>
                      <a:pt x="55" y="179"/>
                    </a:cubicBezTo>
                    <a:cubicBezTo>
                      <a:pt x="52" y="177"/>
                      <a:pt x="48" y="173"/>
                      <a:pt x="44" y="168"/>
                    </a:cubicBezTo>
                    <a:cubicBezTo>
                      <a:pt x="40" y="163"/>
                      <a:pt x="37" y="169"/>
                      <a:pt x="34" y="168"/>
                    </a:cubicBezTo>
                    <a:cubicBezTo>
                      <a:pt x="30" y="167"/>
                      <a:pt x="29" y="160"/>
                      <a:pt x="26" y="159"/>
                    </a:cubicBezTo>
                    <a:cubicBezTo>
                      <a:pt x="24" y="157"/>
                      <a:pt x="19" y="153"/>
                      <a:pt x="19" y="147"/>
                    </a:cubicBezTo>
                    <a:cubicBezTo>
                      <a:pt x="19" y="141"/>
                      <a:pt x="16" y="152"/>
                      <a:pt x="8" y="143"/>
                    </a:cubicBezTo>
                    <a:cubicBezTo>
                      <a:pt x="0" y="134"/>
                      <a:pt x="17" y="139"/>
                      <a:pt x="19" y="137"/>
                    </a:cubicBezTo>
                    <a:cubicBezTo>
                      <a:pt x="21" y="135"/>
                      <a:pt x="24" y="137"/>
                      <a:pt x="29" y="139"/>
                    </a:cubicBezTo>
                    <a:cubicBezTo>
                      <a:pt x="34" y="141"/>
                      <a:pt x="30" y="134"/>
                      <a:pt x="30" y="132"/>
                    </a:cubicBezTo>
                    <a:cubicBezTo>
                      <a:pt x="30" y="130"/>
                      <a:pt x="35" y="125"/>
                      <a:pt x="36" y="121"/>
                    </a:cubicBezTo>
                    <a:cubicBezTo>
                      <a:pt x="37" y="118"/>
                      <a:pt x="32" y="112"/>
                      <a:pt x="31" y="106"/>
                    </a:cubicBezTo>
                    <a:cubicBezTo>
                      <a:pt x="29" y="101"/>
                      <a:pt x="23" y="96"/>
                      <a:pt x="20" y="92"/>
                    </a:cubicBezTo>
                    <a:cubicBezTo>
                      <a:pt x="17" y="88"/>
                      <a:pt x="14" y="87"/>
                      <a:pt x="11" y="84"/>
                    </a:cubicBezTo>
                    <a:cubicBezTo>
                      <a:pt x="8" y="80"/>
                      <a:pt x="10" y="76"/>
                      <a:pt x="10" y="73"/>
                    </a:cubicBezTo>
                    <a:cubicBezTo>
                      <a:pt x="11" y="70"/>
                      <a:pt x="10" y="64"/>
                      <a:pt x="10" y="61"/>
                    </a:cubicBezTo>
                    <a:cubicBezTo>
                      <a:pt x="10" y="58"/>
                      <a:pt x="8" y="54"/>
                      <a:pt x="7" y="49"/>
                    </a:cubicBezTo>
                    <a:cubicBezTo>
                      <a:pt x="6" y="45"/>
                      <a:pt x="6" y="43"/>
                      <a:pt x="7" y="41"/>
                    </a:cubicBezTo>
                    <a:cubicBezTo>
                      <a:pt x="8" y="38"/>
                      <a:pt x="7" y="32"/>
                      <a:pt x="7" y="28"/>
                    </a:cubicBezTo>
                    <a:cubicBezTo>
                      <a:pt x="7" y="24"/>
                      <a:pt x="7" y="22"/>
                      <a:pt x="3" y="19"/>
                    </a:cubicBezTo>
                    <a:cubicBezTo>
                      <a:pt x="1" y="17"/>
                      <a:pt x="3" y="10"/>
                      <a:pt x="3" y="5"/>
                    </a:cubicBezTo>
                    <a:cubicBezTo>
                      <a:pt x="6" y="5"/>
                      <a:pt x="10" y="4"/>
                      <a:pt x="13" y="4"/>
                    </a:cubicBezTo>
                    <a:cubicBezTo>
                      <a:pt x="16" y="4"/>
                      <a:pt x="23" y="2"/>
                      <a:pt x="29" y="2"/>
                    </a:cubicBezTo>
                    <a:cubicBezTo>
                      <a:pt x="35" y="2"/>
                      <a:pt x="40" y="0"/>
                      <a:pt x="48" y="0"/>
                    </a:cubicBezTo>
                    <a:cubicBezTo>
                      <a:pt x="55" y="0"/>
                      <a:pt x="62" y="0"/>
                      <a:pt x="62" y="2"/>
                    </a:cubicBezTo>
                    <a:cubicBezTo>
                      <a:pt x="62" y="5"/>
                      <a:pt x="56" y="5"/>
                      <a:pt x="62" y="8"/>
                    </a:cubicBezTo>
                    <a:cubicBezTo>
                      <a:pt x="68" y="10"/>
                      <a:pt x="66" y="11"/>
                      <a:pt x="72" y="12"/>
                    </a:cubicBezTo>
                    <a:cubicBezTo>
                      <a:pt x="77" y="14"/>
                      <a:pt x="79" y="13"/>
                      <a:pt x="84" y="16"/>
                    </a:cubicBezTo>
                    <a:cubicBezTo>
                      <a:pt x="89" y="19"/>
                      <a:pt x="101" y="22"/>
                      <a:pt x="104" y="24"/>
                    </a:cubicBezTo>
                    <a:cubicBezTo>
                      <a:pt x="107" y="26"/>
                      <a:pt x="112" y="28"/>
                      <a:pt x="119" y="31"/>
                    </a:cubicBezTo>
                    <a:cubicBezTo>
                      <a:pt x="126" y="34"/>
                      <a:pt x="135" y="37"/>
                      <a:pt x="139" y="39"/>
                    </a:cubicBezTo>
                    <a:cubicBezTo>
                      <a:pt x="144" y="41"/>
                      <a:pt x="159" y="39"/>
                      <a:pt x="161" y="39"/>
                    </a:cubicBezTo>
                    <a:cubicBezTo>
                      <a:pt x="164" y="40"/>
                      <a:pt x="173" y="38"/>
                      <a:pt x="181" y="38"/>
                    </a:cubicBezTo>
                    <a:cubicBezTo>
                      <a:pt x="189" y="38"/>
                      <a:pt x="196" y="41"/>
                      <a:pt x="200" y="38"/>
                    </a:cubicBezTo>
                    <a:cubicBezTo>
                      <a:pt x="203" y="36"/>
                      <a:pt x="202" y="29"/>
                      <a:pt x="210" y="26"/>
                    </a:cubicBezTo>
                    <a:cubicBezTo>
                      <a:pt x="217" y="23"/>
                      <a:pt x="247" y="25"/>
                      <a:pt x="248" y="26"/>
                    </a:cubicBezTo>
                    <a:cubicBezTo>
                      <a:pt x="249" y="26"/>
                      <a:pt x="255" y="35"/>
                      <a:pt x="260" y="40"/>
                    </a:cubicBezTo>
                    <a:cubicBezTo>
                      <a:pt x="264" y="45"/>
                      <a:pt x="275" y="54"/>
                      <a:pt x="275" y="57"/>
                    </a:cubicBezTo>
                    <a:cubicBezTo>
                      <a:pt x="276" y="60"/>
                      <a:pt x="274" y="78"/>
                      <a:pt x="278" y="84"/>
                    </a:cubicBezTo>
                    <a:cubicBezTo>
                      <a:pt x="283" y="91"/>
                      <a:pt x="286" y="93"/>
                      <a:pt x="290" y="96"/>
                    </a:cubicBezTo>
                    <a:cubicBezTo>
                      <a:pt x="294" y="99"/>
                      <a:pt x="306" y="105"/>
                      <a:pt x="308" y="102"/>
                    </a:cubicBezTo>
                    <a:cubicBezTo>
                      <a:pt x="311" y="98"/>
                      <a:pt x="317" y="86"/>
                      <a:pt x="321" y="84"/>
                    </a:cubicBezTo>
                    <a:cubicBezTo>
                      <a:pt x="326" y="82"/>
                      <a:pt x="330" y="80"/>
                      <a:pt x="335" y="80"/>
                    </a:cubicBezTo>
                    <a:cubicBezTo>
                      <a:pt x="340" y="80"/>
                      <a:pt x="351" y="79"/>
                      <a:pt x="355" y="84"/>
                    </a:cubicBezTo>
                    <a:cubicBezTo>
                      <a:pt x="359" y="90"/>
                      <a:pt x="363" y="92"/>
                      <a:pt x="365" y="102"/>
                    </a:cubicBezTo>
                    <a:cubicBezTo>
                      <a:pt x="367" y="112"/>
                      <a:pt x="368" y="116"/>
                      <a:pt x="371" y="124"/>
                    </a:cubicBezTo>
                    <a:cubicBezTo>
                      <a:pt x="374" y="132"/>
                      <a:pt x="378" y="141"/>
                      <a:pt x="380" y="143"/>
                    </a:cubicBezTo>
                    <a:cubicBezTo>
                      <a:pt x="382" y="146"/>
                      <a:pt x="385" y="147"/>
                      <a:pt x="383" y="152"/>
                    </a:cubicBezTo>
                    <a:cubicBezTo>
                      <a:pt x="381" y="157"/>
                      <a:pt x="380" y="154"/>
                      <a:pt x="382" y="161"/>
                    </a:cubicBezTo>
                    <a:cubicBezTo>
                      <a:pt x="383" y="168"/>
                      <a:pt x="384" y="172"/>
                      <a:pt x="386" y="174"/>
                    </a:cubicBezTo>
                    <a:cubicBezTo>
                      <a:pt x="388" y="176"/>
                      <a:pt x="390" y="177"/>
                      <a:pt x="393" y="179"/>
                    </a:cubicBezTo>
                    <a:cubicBezTo>
                      <a:pt x="397" y="181"/>
                      <a:pt x="401" y="185"/>
                      <a:pt x="405" y="186"/>
                    </a:cubicBezTo>
                    <a:cubicBezTo>
                      <a:pt x="409" y="187"/>
                      <a:pt x="414" y="185"/>
                      <a:pt x="417" y="189"/>
                    </a:cubicBezTo>
                    <a:cubicBezTo>
                      <a:pt x="420" y="192"/>
                      <a:pt x="427" y="191"/>
                      <a:pt x="429" y="188"/>
                    </a:cubicBezTo>
                    <a:cubicBezTo>
                      <a:pt x="429" y="188"/>
                      <a:pt x="429" y="188"/>
                      <a:pt x="429" y="189"/>
                    </a:cubicBezTo>
                    <a:cubicBezTo>
                      <a:pt x="433" y="194"/>
                      <a:pt x="430" y="193"/>
                      <a:pt x="423" y="198"/>
                    </a:cubicBezTo>
                    <a:cubicBezTo>
                      <a:pt x="416" y="204"/>
                      <a:pt x="420" y="204"/>
                      <a:pt x="417" y="209"/>
                    </a:cubicBezTo>
                    <a:cubicBezTo>
                      <a:pt x="414" y="215"/>
                      <a:pt x="416" y="215"/>
                      <a:pt x="407" y="226"/>
                    </a:cubicBezTo>
                    <a:cubicBezTo>
                      <a:pt x="398" y="237"/>
                      <a:pt x="408" y="236"/>
                      <a:pt x="404" y="241"/>
                    </a:cubicBezTo>
                    <a:cubicBezTo>
                      <a:pt x="400" y="246"/>
                      <a:pt x="400" y="252"/>
                      <a:pt x="399" y="257"/>
                    </a:cubicBezTo>
                    <a:cubicBezTo>
                      <a:pt x="398" y="262"/>
                      <a:pt x="399" y="268"/>
                      <a:pt x="397" y="274"/>
                    </a:cubicBezTo>
                    <a:cubicBezTo>
                      <a:pt x="394" y="280"/>
                      <a:pt x="398" y="279"/>
                      <a:pt x="396" y="288"/>
                    </a:cubicBezTo>
                    <a:cubicBezTo>
                      <a:pt x="393" y="296"/>
                      <a:pt x="394" y="296"/>
                      <a:pt x="397" y="304"/>
                    </a:cubicBezTo>
                    <a:cubicBezTo>
                      <a:pt x="400" y="312"/>
                      <a:pt x="398" y="306"/>
                      <a:pt x="399" y="314"/>
                    </a:cubicBezTo>
                    <a:cubicBezTo>
                      <a:pt x="399" y="321"/>
                      <a:pt x="396" y="321"/>
                      <a:pt x="396" y="325"/>
                    </a:cubicBezTo>
                    <a:cubicBezTo>
                      <a:pt x="396" y="328"/>
                      <a:pt x="401" y="335"/>
                      <a:pt x="403" y="338"/>
                    </a:cubicBezTo>
                    <a:cubicBezTo>
                      <a:pt x="405" y="341"/>
                      <a:pt x="409" y="350"/>
                      <a:pt x="410" y="353"/>
                    </a:cubicBezTo>
                    <a:cubicBezTo>
                      <a:pt x="411" y="356"/>
                      <a:pt x="411" y="363"/>
                      <a:pt x="413" y="371"/>
                    </a:cubicBezTo>
                    <a:cubicBezTo>
                      <a:pt x="416" y="380"/>
                      <a:pt x="417" y="378"/>
                      <a:pt x="422" y="384"/>
                    </a:cubicBezTo>
                    <a:cubicBezTo>
                      <a:pt x="426" y="390"/>
                      <a:pt x="426" y="393"/>
                      <a:pt x="432" y="393"/>
                    </a:cubicBezTo>
                    <a:cubicBezTo>
                      <a:pt x="438" y="393"/>
                      <a:pt x="436" y="396"/>
                      <a:pt x="440" y="393"/>
                    </a:cubicBezTo>
                    <a:cubicBezTo>
                      <a:pt x="444" y="391"/>
                      <a:pt x="445" y="396"/>
                      <a:pt x="447" y="396"/>
                    </a:cubicBezTo>
                    <a:cubicBezTo>
                      <a:pt x="450" y="396"/>
                      <a:pt x="452" y="403"/>
                      <a:pt x="459" y="407"/>
                    </a:cubicBezTo>
                    <a:cubicBezTo>
                      <a:pt x="467" y="411"/>
                      <a:pt x="464" y="407"/>
                      <a:pt x="467" y="406"/>
                    </a:cubicBezTo>
                    <a:cubicBezTo>
                      <a:pt x="470" y="406"/>
                      <a:pt x="480" y="403"/>
                      <a:pt x="486" y="401"/>
                    </a:cubicBezTo>
                    <a:cubicBezTo>
                      <a:pt x="492" y="399"/>
                      <a:pt x="495" y="397"/>
                      <a:pt x="500" y="394"/>
                    </a:cubicBezTo>
                    <a:cubicBezTo>
                      <a:pt x="505" y="392"/>
                      <a:pt x="508" y="394"/>
                      <a:pt x="519" y="394"/>
                    </a:cubicBezTo>
                    <a:cubicBezTo>
                      <a:pt x="530" y="394"/>
                      <a:pt x="525" y="398"/>
                      <a:pt x="530" y="398"/>
                    </a:cubicBezTo>
                    <a:cubicBezTo>
                      <a:pt x="534" y="398"/>
                      <a:pt x="534" y="394"/>
                      <a:pt x="534" y="391"/>
                    </a:cubicBezTo>
                    <a:cubicBezTo>
                      <a:pt x="534" y="388"/>
                      <a:pt x="538" y="386"/>
                      <a:pt x="539" y="383"/>
                    </a:cubicBezTo>
                    <a:cubicBezTo>
                      <a:pt x="540" y="380"/>
                      <a:pt x="547" y="374"/>
                      <a:pt x="548" y="370"/>
                    </a:cubicBezTo>
                    <a:cubicBezTo>
                      <a:pt x="550" y="366"/>
                      <a:pt x="557" y="362"/>
                      <a:pt x="558" y="358"/>
                    </a:cubicBezTo>
                    <a:cubicBezTo>
                      <a:pt x="559" y="354"/>
                      <a:pt x="561" y="349"/>
                      <a:pt x="561" y="345"/>
                    </a:cubicBezTo>
                    <a:cubicBezTo>
                      <a:pt x="561" y="341"/>
                      <a:pt x="566" y="337"/>
                      <a:pt x="568" y="330"/>
                    </a:cubicBezTo>
                    <a:cubicBezTo>
                      <a:pt x="569" y="324"/>
                      <a:pt x="575" y="323"/>
                      <a:pt x="579" y="322"/>
                    </a:cubicBezTo>
                    <a:cubicBezTo>
                      <a:pt x="583" y="321"/>
                      <a:pt x="591" y="321"/>
                      <a:pt x="596" y="320"/>
                    </a:cubicBezTo>
                    <a:cubicBezTo>
                      <a:pt x="600" y="319"/>
                      <a:pt x="606" y="317"/>
                      <a:pt x="611" y="314"/>
                    </a:cubicBezTo>
                    <a:cubicBezTo>
                      <a:pt x="616" y="311"/>
                      <a:pt x="620" y="312"/>
                      <a:pt x="623" y="311"/>
                    </a:cubicBezTo>
                    <a:cubicBezTo>
                      <a:pt x="627" y="310"/>
                      <a:pt x="631" y="314"/>
                      <a:pt x="638" y="315"/>
                    </a:cubicBezTo>
                    <a:cubicBezTo>
                      <a:pt x="645" y="316"/>
                      <a:pt x="643" y="316"/>
                      <a:pt x="648" y="313"/>
                    </a:cubicBezTo>
                    <a:cubicBezTo>
                      <a:pt x="652" y="309"/>
                      <a:pt x="657" y="315"/>
                      <a:pt x="658" y="320"/>
                    </a:cubicBezTo>
                    <a:cubicBezTo>
                      <a:pt x="658" y="324"/>
                      <a:pt x="658" y="329"/>
                      <a:pt x="654" y="33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6" name="Freeform 1021">
                <a:extLst>
                  <a:ext uri="{FF2B5EF4-FFF2-40B4-BE49-F238E27FC236}">
                    <a16:creationId xmlns:a16="http://schemas.microsoft.com/office/drawing/2014/main" id="{0D871948-2C9E-FFAA-D751-F660F754DFE5}"/>
                  </a:ext>
                </a:extLst>
              </p:cNvPr>
              <p:cNvSpPr>
                <a:spLocks/>
              </p:cNvSpPr>
              <p:nvPr/>
            </p:nvSpPr>
            <p:spPr bwMode="auto">
              <a:xfrm>
                <a:off x="1531" y="2408"/>
                <a:ext cx="231" cy="514"/>
              </a:xfrm>
              <a:custGeom>
                <a:avLst/>
                <a:gdLst>
                  <a:gd name="T0" fmla="*/ 346 w 384"/>
                  <a:gd name="T1" fmla="*/ 182 h 856"/>
                  <a:gd name="T2" fmla="*/ 312 w 384"/>
                  <a:gd name="T3" fmla="*/ 234 h 856"/>
                  <a:gd name="T4" fmla="*/ 302 w 384"/>
                  <a:gd name="T5" fmla="*/ 266 h 856"/>
                  <a:gd name="T6" fmla="*/ 303 w 384"/>
                  <a:gd name="T7" fmla="*/ 306 h 856"/>
                  <a:gd name="T8" fmla="*/ 309 w 384"/>
                  <a:gd name="T9" fmla="*/ 351 h 856"/>
                  <a:gd name="T10" fmla="*/ 323 w 384"/>
                  <a:gd name="T11" fmla="*/ 372 h 856"/>
                  <a:gd name="T12" fmla="*/ 345 w 384"/>
                  <a:gd name="T13" fmla="*/ 406 h 856"/>
                  <a:gd name="T14" fmla="*/ 369 w 384"/>
                  <a:gd name="T15" fmla="*/ 428 h 856"/>
                  <a:gd name="T16" fmla="*/ 344 w 384"/>
                  <a:gd name="T17" fmla="*/ 474 h 856"/>
                  <a:gd name="T18" fmla="*/ 284 w 384"/>
                  <a:gd name="T19" fmla="*/ 490 h 856"/>
                  <a:gd name="T20" fmla="*/ 262 w 384"/>
                  <a:gd name="T21" fmla="*/ 502 h 856"/>
                  <a:gd name="T22" fmla="*/ 268 w 384"/>
                  <a:gd name="T23" fmla="*/ 539 h 856"/>
                  <a:gd name="T24" fmla="*/ 215 w 384"/>
                  <a:gd name="T25" fmla="*/ 538 h 856"/>
                  <a:gd name="T26" fmla="*/ 213 w 384"/>
                  <a:gd name="T27" fmla="*/ 571 h 856"/>
                  <a:gd name="T28" fmla="*/ 241 w 384"/>
                  <a:gd name="T29" fmla="*/ 583 h 856"/>
                  <a:gd name="T30" fmla="*/ 254 w 384"/>
                  <a:gd name="T31" fmla="*/ 594 h 856"/>
                  <a:gd name="T32" fmla="*/ 230 w 384"/>
                  <a:gd name="T33" fmla="*/ 587 h 856"/>
                  <a:gd name="T34" fmla="*/ 236 w 384"/>
                  <a:gd name="T35" fmla="*/ 604 h 856"/>
                  <a:gd name="T36" fmla="*/ 233 w 384"/>
                  <a:gd name="T37" fmla="*/ 639 h 856"/>
                  <a:gd name="T38" fmla="*/ 219 w 384"/>
                  <a:gd name="T39" fmla="*/ 656 h 856"/>
                  <a:gd name="T40" fmla="*/ 205 w 384"/>
                  <a:gd name="T41" fmla="*/ 693 h 856"/>
                  <a:gd name="T42" fmla="*/ 247 w 384"/>
                  <a:gd name="T43" fmla="*/ 712 h 856"/>
                  <a:gd name="T44" fmla="*/ 258 w 384"/>
                  <a:gd name="T45" fmla="*/ 735 h 856"/>
                  <a:gd name="T46" fmla="*/ 238 w 384"/>
                  <a:gd name="T47" fmla="*/ 756 h 856"/>
                  <a:gd name="T48" fmla="*/ 227 w 384"/>
                  <a:gd name="T49" fmla="*/ 796 h 856"/>
                  <a:gd name="T50" fmla="*/ 231 w 384"/>
                  <a:gd name="T51" fmla="*/ 834 h 856"/>
                  <a:gd name="T52" fmla="*/ 239 w 384"/>
                  <a:gd name="T53" fmla="*/ 851 h 856"/>
                  <a:gd name="T54" fmla="*/ 159 w 384"/>
                  <a:gd name="T55" fmla="*/ 834 h 856"/>
                  <a:gd name="T56" fmla="*/ 128 w 384"/>
                  <a:gd name="T57" fmla="*/ 809 h 856"/>
                  <a:gd name="T58" fmla="*/ 112 w 384"/>
                  <a:gd name="T59" fmla="*/ 771 h 856"/>
                  <a:gd name="T60" fmla="*/ 112 w 384"/>
                  <a:gd name="T61" fmla="*/ 732 h 856"/>
                  <a:gd name="T62" fmla="*/ 113 w 384"/>
                  <a:gd name="T63" fmla="*/ 696 h 856"/>
                  <a:gd name="T64" fmla="*/ 106 w 384"/>
                  <a:gd name="T65" fmla="*/ 660 h 856"/>
                  <a:gd name="T66" fmla="*/ 103 w 384"/>
                  <a:gd name="T67" fmla="*/ 641 h 856"/>
                  <a:gd name="T68" fmla="*/ 75 w 384"/>
                  <a:gd name="T69" fmla="*/ 615 h 856"/>
                  <a:gd name="T70" fmla="*/ 58 w 384"/>
                  <a:gd name="T71" fmla="*/ 583 h 856"/>
                  <a:gd name="T72" fmla="*/ 51 w 384"/>
                  <a:gd name="T73" fmla="*/ 551 h 856"/>
                  <a:gd name="T74" fmla="*/ 43 w 384"/>
                  <a:gd name="T75" fmla="*/ 515 h 856"/>
                  <a:gd name="T76" fmla="*/ 50 w 384"/>
                  <a:gd name="T77" fmla="*/ 479 h 856"/>
                  <a:gd name="T78" fmla="*/ 30 w 384"/>
                  <a:gd name="T79" fmla="*/ 434 h 856"/>
                  <a:gd name="T80" fmla="*/ 31 w 384"/>
                  <a:gd name="T81" fmla="*/ 386 h 856"/>
                  <a:gd name="T82" fmla="*/ 34 w 384"/>
                  <a:gd name="T83" fmla="*/ 348 h 856"/>
                  <a:gd name="T84" fmla="*/ 20 w 384"/>
                  <a:gd name="T85" fmla="*/ 311 h 856"/>
                  <a:gd name="T86" fmla="*/ 1 w 384"/>
                  <a:gd name="T87" fmla="*/ 276 h 856"/>
                  <a:gd name="T88" fmla="*/ 8 w 384"/>
                  <a:gd name="T89" fmla="*/ 236 h 856"/>
                  <a:gd name="T90" fmla="*/ 6 w 384"/>
                  <a:gd name="T91" fmla="*/ 192 h 856"/>
                  <a:gd name="T92" fmla="*/ 24 w 384"/>
                  <a:gd name="T93" fmla="*/ 156 h 856"/>
                  <a:gd name="T94" fmla="*/ 19 w 384"/>
                  <a:gd name="T95" fmla="*/ 116 h 856"/>
                  <a:gd name="T96" fmla="*/ 16 w 384"/>
                  <a:gd name="T97" fmla="*/ 85 h 856"/>
                  <a:gd name="T98" fmla="*/ 44 w 384"/>
                  <a:gd name="T99" fmla="*/ 39 h 856"/>
                  <a:gd name="T100" fmla="*/ 65 w 384"/>
                  <a:gd name="T101" fmla="*/ 6 h 856"/>
                  <a:gd name="T102" fmla="*/ 116 w 384"/>
                  <a:gd name="T103" fmla="*/ 17 h 856"/>
                  <a:gd name="T104" fmla="*/ 150 w 384"/>
                  <a:gd name="T105" fmla="*/ 19 h 856"/>
                  <a:gd name="T106" fmla="*/ 199 w 384"/>
                  <a:gd name="T107" fmla="*/ 66 h 856"/>
                  <a:gd name="T108" fmla="*/ 261 w 384"/>
                  <a:gd name="T109" fmla="*/ 93 h 856"/>
                  <a:gd name="T110" fmla="*/ 279 w 384"/>
                  <a:gd name="T111" fmla="*/ 128 h 856"/>
                  <a:gd name="T112" fmla="*/ 266 w 384"/>
                  <a:gd name="T113" fmla="*/ 162 h 856"/>
                  <a:gd name="T114" fmla="*/ 319 w 384"/>
                  <a:gd name="T115" fmla="*/ 167 h 856"/>
                  <a:gd name="T116" fmla="*/ 349 w 384"/>
                  <a:gd name="T117" fmla="*/ 149 h 856"/>
                  <a:gd name="T118" fmla="*/ 357 w 384"/>
                  <a:gd name="T119" fmla="*/ 112 h 856"/>
                  <a:gd name="T120" fmla="*/ 381 w 384"/>
                  <a:gd name="T121" fmla="*/ 15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856">
                    <a:moveTo>
                      <a:pt x="381" y="150"/>
                    </a:moveTo>
                    <a:cubicBezTo>
                      <a:pt x="378" y="158"/>
                      <a:pt x="381" y="158"/>
                      <a:pt x="375" y="161"/>
                    </a:cubicBezTo>
                    <a:cubicBezTo>
                      <a:pt x="370" y="165"/>
                      <a:pt x="366" y="168"/>
                      <a:pt x="359" y="172"/>
                    </a:cubicBezTo>
                    <a:cubicBezTo>
                      <a:pt x="352" y="176"/>
                      <a:pt x="352" y="176"/>
                      <a:pt x="346" y="182"/>
                    </a:cubicBezTo>
                    <a:cubicBezTo>
                      <a:pt x="340" y="188"/>
                      <a:pt x="338" y="190"/>
                      <a:pt x="337" y="195"/>
                    </a:cubicBezTo>
                    <a:cubicBezTo>
                      <a:pt x="335" y="200"/>
                      <a:pt x="336" y="196"/>
                      <a:pt x="329" y="205"/>
                    </a:cubicBezTo>
                    <a:cubicBezTo>
                      <a:pt x="322" y="213"/>
                      <a:pt x="320" y="218"/>
                      <a:pt x="320" y="222"/>
                    </a:cubicBezTo>
                    <a:cubicBezTo>
                      <a:pt x="320" y="226"/>
                      <a:pt x="317" y="227"/>
                      <a:pt x="312" y="234"/>
                    </a:cubicBezTo>
                    <a:cubicBezTo>
                      <a:pt x="307" y="239"/>
                      <a:pt x="303" y="244"/>
                      <a:pt x="305" y="245"/>
                    </a:cubicBezTo>
                    <a:cubicBezTo>
                      <a:pt x="304" y="246"/>
                      <a:pt x="302" y="248"/>
                      <a:pt x="301" y="249"/>
                    </a:cubicBezTo>
                    <a:cubicBezTo>
                      <a:pt x="298" y="252"/>
                      <a:pt x="302" y="253"/>
                      <a:pt x="302" y="255"/>
                    </a:cubicBezTo>
                    <a:cubicBezTo>
                      <a:pt x="303" y="256"/>
                      <a:pt x="303" y="262"/>
                      <a:pt x="302" y="266"/>
                    </a:cubicBezTo>
                    <a:cubicBezTo>
                      <a:pt x="300" y="270"/>
                      <a:pt x="302" y="271"/>
                      <a:pt x="303" y="276"/>
                    </a:cubicBezTo>
                    <a:cubicBezTo>
                      <a:pt x="304" y="281"/>
                      <a:pt x="303" y="285"/>
                      <a:pt x="302" y="289"/>
                    </a:cubicBezTo>
                    <a:cubicBezTo>
                      <a:pt x="301" y="294"/>
                      <a:pt x="300" y="293"/>
                      <a:pt x="302" y="298"/>
                    </a:cubicBezTo>
                    <a:cubicBezTo>
                      <a:pt x="304" y="303"/>
                      <a:pt x="303" y="302"/>
                      <a:pt x="303" y="306"/>
                    </a:cubicBezTo>
                    <a:cubicBezTo>
                      <a:pt x="303" y="309"/>
                      <a:pt x="305" y="313"/>
                      <a:pt x="309" y="317"/>
                    </a:cubicBezTo>
                    <a:cubicBezTo>
                      <a:pt x="313" y="322"/>
                      <a:pt x="307" y="323"/>
                      <a:pt x="305" y="326"/>
                    </a:cubicBezTo>
                    <a:cubicBezTo>
                      <a:pt x="303" y="329"/>
                      <a:pt x="302" y="331"/>
                      <a:pt x="304" y="338"/>
                    </a:cubicBezTo>
                    <a:cubicBezTo>
                      <a:pt x="305" y="345"/>
                      <a:pt x="306" y="345"/>
                      <a:pt x="309" y="351"/>
                    </a:cubicBezTo>
                    <a:cubicBezTo>
                      <a:pt x="310" y="352"/>
                      <a:pt x="310" y="353"/>
                      <a:pt x="310" y="354"/>
                    </a:cubicBezTo>
                    <a:cubicBezTo>
                      <a:pt x="310" y="354"/>
                      <a:pt x="309" y="355"/>
                      <a:pt x="309" y="356"/>
                    </a:cubicBezTo>
                    <a:cubicBezTo>
                      <a:pt x="307" y="359"/>
                      <a:pt x="310" y="362"/>
                      <a:pt x="314" y="366"/>
                    </a:cubicBezTo>
                    <a:cubicBezTo>
                      <a:pt x="318" y="371"/>
                      <a:pt x="319" y="370"/>
                      <a:pt x="323" y="372"/>
                    </a:cubicBezTo>
                    <a:cubicBezTo>
                      <a:pt x="327" y="374"/>
                      <a:pt x="332" y="379"/>
                      <a:pt x="340" y="381"/>
                    </a:cubicBezTo>
                    <a:cubicBezTo>
                      <a:pt x="348" y="383"/>
                      <a:pt x="342" y="382"/>
                      <a:pt x="346" y="385"/>
                    </a:cubicBezTo>
                    <a:cubicBezTo>
                      <a:pt x="350" y="389"/>
                      <a:pt x="346" y="393"/>
                      <a:pt x="344" y="397"/>
                    </a:cubicBezTo>
                    <a:cubicBezTo>
                      <a:pt x="342" y="402"/>
                      <a:pt x="344" y="401"/>
                      <a:pt x="345" y="406"/>
                    </a:cubicBezTo>
                    <a:cubicBezTo>
                      <a:pt x="346" y="411"/>
                      <a:pt x="347" y="410"/>
                      <a:pt x="352" y="414"/>
                    </a:cubicBezTo>
                    <a:cubicBezTo>
                      <a:pt x="357" y="417"/>
                      <a:pt x="358" y="414"/>
                      <a:pt x="362" y="414"/>
                    </a:cubicBezTo>
                    <a:cubicBezTo>
                      <a:pt x="366" y="414"/>
                      <a:pt x="364" y="416"/>
                      <a:pt x="366" y="422"/>
                    </a:cubicBezTo>
                    <a:cubicBezTo>
                      <a:pt x="368" y="428"/>
                      <a:pt x="369" y="424"/>
                      <a:pt x="369" y="428"/>
                    </a:cubicBezTo>
                    <a:cubicBezTo>
                      <a:pt x="369" y="431"/>
                      <a:pt x="367" y="437"/>
                      <a:pt x="365" y="442"/>
                    </a:cubicBezTo>
                    <a:cubicBezTo>
                      <a:pt x="362" y="448"/>
                      <a:pt x="360" y="449"/>
                      <a:pt x="357" y="454"/>
                    </a:cubicBezTo>
                    <a:cubicBezTo>
                      <a:pt x="355" y="458"/>
                      <a:pt x="356" y="461"/>
                      <a:pt x="355" y="466"/>
                    </a:cubicBezTo>
                    <a:cubicBezTo>
                      <a:pt x="354" y="471"/>
                      <a:pt x="351" y="472"/>
                      <a:pt x="344" y="474"/>
                    </a:cubicBezTo>
                    <a:cubicBezTo>
                      <a:pt x="337" y="477"/>
                      <a:pt x="338" y="478"/>
                      <a:pt x="327" y="480"/>
                    </a:cubicBezTo>
                    <a:cubicBezTo>
                      <a:pt x="316" y="483"/>
                      <a:pt x="323" y="480"/>
                      <a:pt x="315" y="484"/>
                    </a:cubicBezTo>
                    <a:cubicBezTo>
                      <a:pt x="307" y="488"/>
                      <a:pt x="308" y="486"/>
                      <a:pt x="297" y="487"/>
                    </a:cubicBezTo>
                    <a:cubicBezTo>
                      <a:pt x="286" y="489"/>
                      <a:pt x="288" y="489"/>
                      <a:pt x="284" y="490"/>
                    </a:cubicBezTo>
                    <a:cubicBezTo>
                      <a:pt x="279" y="491"/>
                      <a:pt x="273" y="492"/>
                      <a:pt x="265" y="491"/>
                    </a:cubicBezTo>
                    <a:cubicBezTo>
                      <a:pt x="256" y="490"/>
                      <a:pt x="258" y="487"/>
                      <a:pt x="256" y="484"/>
                    </a:cubicBezTo>
                    <a:cubicBezTo>
                      <a:pt x="255" y="482"/>
                      <a:pt x="252" y="486"/>
                      <a:pt x="253" y="491"/>
                    </a:cubicBezTo>
                    <a:cubicBezTo>
                      <a:pt x="254" y="496"/>
                      <a:pt x="257" y="497"/>
                      <a:pt x="262" y="502"/>
                    </a:cubicBezTo>
                    <a:cubicBezTo>
                      <a:pt x="266" y="506"/>
                      <a:pt x="263" y="505"/>
                      <a:pt x="263" y="508"/>
                    </a:cubicBezTo>
                    <a:cubicBezTo>
                      <a:pt x="262" y="511"/>
                      <a:pt x="261" y="514"/>
                      <a:pt x="260" y="522"/>
                    </a:cubicBezTo>
                    <a:cubicBezTo>
                      <a:pt x="259" y="531"/>
                      <a:pt x="262" y="528"/>
                      <a:pt x="265" y="531"/>
                    </a:cubicBezTo>
                    <a:cubicBezTo>
                      <a:pt x="268" y="534"/>
                      <a:pt x="266" y="533"/>
                      <a:pt x="268" y="539"/>
                    </a:cubicBezTo>
                    <a:cubicBezTo>
                      <a:pt x="271" y="544"/>
                      <a:pt x="268" y="543"/>
                      <a:pt x="261" y="546"/>
                    </a:cubicBezTo>
                    <a:cubicBezTo>
                      <a:pt x="253" y="550"/>
                      <a:pt x="247" y="549"/>
                      <a:pt x="244" y="550"/>
                    </a:cubicBezTo>
                    <a:cubicBezTo>
                      <a:pt x="241" y="550"/>
                      <a:pt x="236" y="549"/>
                      <a:pt x="230" y="547"/>
                    </a:cubicBezTo>
                    <a:cubicBezTo>
                      <a:pt x="224" y="545"/>
                      <a:pt x="219" y="542"/>
                      <a:pt x="215" y="538"/>
                    </a:cubicBezTo>
                    <a:cubicBezTo>
                      <a:pt x="211" y="535"/>
                      <a:pt x="206" y="539"/>
                      <a:pt x="205" y="544"/>
                    </a:cubicBezTo>
                    <a:cubicBezTo>
                      <a:pt x="203" y="549"/>
                      <a:pt x="206" y="550"/>
                      <a:pt x="209" y="553"/>
                    </a:cubicBezTo>
                    <a:cubicBezTo>
                      <a:pt x="211" y="557"/>
                      <a:pt x="212" y="557"/>
                      <a:pt x="213" y="561"/>
                    </a:cubicBezTo>
                    <a:cubicBezTo>
                      <a:pt x="214" y="565"/>
                      <a:pt x="213" y="571"/>
                      <a:pt x="213" y="571"/>
                    </a:cubicBezTo>
                    <a:cubicBezTo>
                      <a:pt x="213" y="572"/>
                      <a:pt x="220" y="576"/>
                      <a:pt x="223" y="577"/>
                    </a:cubicBezTo>
                    <a:cubicBezTo>
                      <a:pt x="226" y="579"/>
                      <a:pt x="227" y="580"/>
                      <a:pt x="230" y="582"/>
                    </a:cubicBezTo>
                    <a:cubicBezTo>
                      <a:pt x="232" y="584"/>
                      <a:pt x="231" y="582"/>
                      <a:pt x="234" y="583"/>
                    </a:cubicBezTo>
                    <a:cubicBezTo>
                      <a:pt x="237" y="584"/>
                      <a:pt x="242" y="584"/>
                      <a:pt x="241" y="583"/>
                    </a:cubicBezTo>
                    <a:cubicBezTo>
                      <a:pt x="240" y="583"/>
                      <a:pt x="239" y="579"/>
                      <a:pt x="240" y="577"/>
                    </a:cubicBezTo>
                    <a:cubicBezTo>
                      <a:pt x="241" y="575"/>
                      <a:pt x="246" y="577"/>
                      <a:pt x="249" y="579"/>
                    </a:cubicBezTo>
                    <a:cubicBezTo>
                      <a:pt x="252" y="581"/>
                      <a:pt x="250" y="583"/>
                      <a:pt x="253" y="588"/>
                    </a:cubicBezTo>
                    <a:cubicBezTo>
                      <a:pt x="256" y="592"/>
                      <a:pt x="255" y="591"/>
                      <a:pt x="254" y="594"/>
                    </a:cubicBezTo>
                    <a:cubicBezTo>
                      <a:pt x="254" y="596"/>
                      <a:pt x="254" y="596"/>
                      <a:pt x="251" y="598"/>
                    </a:cubicBezTo>
                    <a:cubicBezTo>
                      <a:pt x="247" y="600"/>
                      <a:pt x="245" y="596"/>
                      <a:pt x="243" y="594"/>
                    </a:cubicBezTo>
                    <a:cubicBezTo>
                      <a:pt x="241" y="592"/>
                      <a:pt x="239" y="591"/>
                      <a:pt x="237" y="589"/>
                    </a:cubicBezTo>
                    <a:cubicBezTo>
                      <a:pt x="236" y="587"/>
                      <a:pt x="234" y="587"/>
                      <a:pt x="230" y="587"/>
                    </a:cubicBezTo>
                    <a:cubicBezTo>
                      <a:pt x="225" y="587"/>
                      <a:pt x="228" y="589"/>
                      <a:pt x="227" y="592"/>
                    </a:cubicBezTo>
                    <a:cubicBezTo>
                      <a:pt x="226" y="595"/>
                      <a:pt x="229" y="595"/>
                      <a:pt x="232" y="598"/>
                    </a:cubicBezTo>
                    <a:cubicBezTo>
                      <a:pt x="235" y="601"/>
                      <a:pt x="236" y="599"/>
                      <a:pt x="240" y="599"/>
                    </a:cubicBezTo>
                    <a:cubicBezTo>
                      <a:pt x="244" y="599"/>
                      <a:pt x="241" y="601"/>
                      <a:pt x="236" y="604"/>
                    </a:cubicBezTo>
                    <a:cubicBezTo>
                      <a:pt x="232" y="607"/>
                      <a:pt x="234" y="607"/>
                      <a:pt x="228" y="611"/>
                    </a:cubicBezTo>
                    <a:cubicBezTo>
                      <a:pt x="222" y="615"/>
                      <a:pt x="226" y="616"/>
                      <a:pt x="227" y="621"/>
                    </a:cubicBezTo>
                    <a:cubicBezTo>
                      <a:pt x="227" y="627"/>
                      <a:pt x="228" y="625"/>
                      <a:pt x="232" y="629"/>
                    </a:cubicBezTo>
                    <a:cubicBezTo>
                      <a:pt x="235" y="634"/>
                      <a:pt x="233" y="634"/>
                      <a:pt x="233" y="639"/>
                    </a:cubicBezTo>
                    <a:cubicBezTo>
                      <a:pt x="233" y="644"/>
                      <a:pt x="235" y="644"/>
                      <a:pt x="229" y="648"/>
                    </a:cubicBezTo>
                    <a:cubicBezTo>
                      <a:pt x="224" y="651"/>
                      <a:pt x="231" y="651"/>
                      <a:pt x="233" y="652"/>
                    </a:cubicBezTo>
                    <a:cubicBezTo>
                      <a:pt x="235" y="652"/>
                      <a:pt x="235" y="654"/>
                      <a:pt x="232" y="655"/>
                    </a:cubicBezTo>
                    <a:cubicBezTo>
                      <a:pt x="230" y="656"/>
                      <a:pt x="225" y="656"/>
                      <a:pt x="219" y="656"/>
                    </a:cubicBezTo>
                    <a:cubicBezTo>
                      <a:pt x="214" y="656"/>
                      <a:pt x="216" y="658"/>
                      <a:pt x="208" y="662"/>
                    </a:cubicBezTo>
                    <a:cubicBezTo>
                      <a:pt x="200" y="666"/>
                      <a:pt x="206" y="668"/>
                      <a:pt x="202" y="672"/>
                    </a:cubicBezTo>
                    <a:cubicBezTo>
                      <a:pt x="198" y="677"/>
                      <a:pt x="201" y="679"/>
                      <a:pt x="200" y="684"/>
                    </a:cubicBezTo>
                    <a:cubicBezTo>
                      <a:pt x="198" y="689"/>
                      <a:pt x="200" y="688"/>
                      <a:pt x="205" y="693"/>
                    </a:cubicBezTo>
                    <a:cubicBezTo>
                      <a:pt x="209" y="698"/>
                      <a:pt x="207" y="695"/>
                      <a:pt x="212" y="699"/>
                    </a:cubicBezTo>
                    <a:cubicBezTo>
                      <a:pt x="216" y="704"/>
                      <a:pt x="213" y="701"/>
                      <a:pt x="221" y="706"/>
                    </a:cubicBezTo>
                    <a:cubicBezTo>
                      <a:pt x="229" y="711"/>
                      <a:pt x="228" y="709"/>
                      <a:pt x="231" y="712"/>
                    </a:cubicBezTo>
                    <a:cubicBezTo>
                      <a:pt x="234" y="714"/>
                      <a:pt x="242" y="712"/>
                      <a:pt x="247" y="712"/>
                    </a:cubicBezTo>
                    <a:cubicBezTo>
                      <a:pt x="253" y="712"/>
                      <a:pt x="250" y="713"/>
                      <a:pt x="253" y="718"/>
                    </a:cubicBezTo>
                    <a:cubicBezTo>
                      <a:pt x="256" y="723"/>
                      <a:pt x="254" y="723"/>
                      <a:pt x="254" y="727"/>
                    </a:cubicBezTo>
                    <a:cubicBezTo>
                      <a:pt x="254" y="730"/>
                      <a:pt x="253" y="730"/>
                      <a:pt x="251" y="732"/>
                    </a:cubicBezTo>
                    <a:cubicBezTo>
                      <a:pt x="249" y="735"/>
                      <a:pt x="254" y="734"/>
                      <a:pt x="258" y="735"/>
                    </a:cubicBezTo>
                    <a:cubicBezTo>
                      <a:pt x="263" y="737"/>
                      <a:pt x="261" y="738"/>
                      <a:pt x="256" y="741"/>
                    </a:cubicBezTo>
                    <a:cubicBezTo>
                      <a:pt x="250" y="743"/>
                      <a:pt x="251" y="742"/>
                      <a:pt x="249" y="745"/>
                    </a:cubicBezTo>
                    <a:cubicBezTo>
                      <a:pt x="247" y="747"/>
                      <a:pt x="249" y="748"/>
                      <a:pt x="246" y="752"/>
                    </a:cubicBezTo>
                    <a:cubicBezTo>
                      <a:pt x="243" y="756"/>
                      <a:pt x="238" y="756"/>
                      <a:pt x="238" y="756"/>
                    </a:cubicBezTo>
                    <a:cubicBezTo>
                      <a:pt x="231" y="761"/>
                      <a:pt x="236" y="763"/>
                      <a:pt x="234" y="766"/>
                    </a:cubicBezTo>
                    <a:cubicBezTo>
                      <a:pt x="231" y="769"/>
                      <a:pt x="233" y="773"/>
                      <a:pt x="234" y="778"/>
                    </a:cubicBezTo>
                    <a:cubicBezTo>
                      <a:pt x="236" y="784"/>
                      <a:pt x="237" y="784"/>
                      <a:pt x="239" y="790"/>
                    </a:cubicBezTo>
                    <a:cubicBezTo>
                      <a:pt x="240" y="796"/>
                      <a:pt x="234" y="795"/>
                      <a:pt x="227" y="796"/>
                    </a:cubicBezTo>
                    <a:cubicBezTo>
                      <a:pt x="219" y="798"/>
                      <a:pt x="223" y="801"/>
                      <a:pt x="218" y="804"/>
                    </a:cubicBezTo>
                    <a:cubicBezTo>
                      <a:pt x="213" y="807"/>
                      <a:pt x="215" y="807"/>
                      <a:pt x="216" y="813"/>
                    </a:cubicBezTo>
                    <a:cubicBezTo>
                      <a:pt x="217" y="819"/>
                      <a:pt x="222" y="820"/>
                      <a:pt x="226" y="824"/>
                    </a:cubicBezTo>
                    <a:cubicBezTo>
                      <a:pt x="230" y="828"/>
                      <a:pt x="226" y="833"/>
                      <a:pt x="231" y="834"/>
                    </a:cubicBezTo>
                    <a:cubicBezTo>
                      <a:pt x="236" y="835"/>
                      <a:pt x="232" y="836"/>
                      <a:pt x="239" y="841"/>
                    </a:cubicBezTo>
                    <a:cubicBezTo>
                      <a:pt x="246" y="847"/>
                      <a:pt x="243" y="844"/>
                      <a:pt x="251" y="850"/>
                    </a:cubicBezTo>
                    <a:cubicBezTo>
                      <a:pt x="258" y="856"/>
                      <a:pt x="256" y="855"/>
                      <a:pt x="252" y="855"/>
                    </a:cubicBezTo>
                    <a:cubicBezTo>
                      <a:pt x="247" y="855"/>
                      <a:pt x="245" y="854"/>
                      <a:pt x="239" y="851"/>
                    </a:cubicBezTo>
                    <a:cubicBezTo>
                      <a:pt x="236" y="849"/>
                      <a:pt x="235" y="850"/>
                      <a:pt x="234" y="850"/>
                    </a:cubicBezTo>
                    <a:cubicBezTo>
                      <a:pt x="226" y="847"/>
                      <a:pt x="185" y="847"/>
                      <a:pt x="178" y="847"/>
                    </a:cubicBezTo>
                    <a:cubicBezTo>
                      <a:pt x="170" y="847"/>
                      <a:pt x="171" y="844"/>
                      <a:pt x="166" y="839"/>
                    </a:cubicBezTo>
                    <a:cubicBezTo>
                      <a:pt x="160" y="835"/>
                      <a:pt x="159" y="838"/>
                      <a:pt x="159" y="834"/>
                    </a:cubicBezTo>
                    <a:cubicBezTo>
                      <a:pt x="159" y="830"/>
                      <a:pt x="155" y="824"/>
                      <a:pt x="153" y="819"/>
                    </a:cubicBezTo>
                    <a:cubicBezTo>
                      <a:pt x="151" y="814"/>
                      <a:pt x="155" y="814"/>
                      <a:pt x="148" y="812"/>
                    </a:cubicBezTo>
                    <a:cubicBezTo>
                      <a:pt x="141" y="809"/>
                      <a:pt x="141" y="813"/>
                      <a:pt x="133" y="814"/>
                    </a:cubicBezTo>
                    <a:cubicBezTo>
                      <a:pt x="126" y="815"/>
                      <a:pt x="129" y="814"/>
                      <a:pt x="128" y="809"/>
                    </a:cubicBezTo>
                    <a:cubicBezTo>
                      <a:pt x="126" y="804"/>
                      <a:pt x="125" y="805"/>
                      <a:pt x="120" y="801"/>
                    </a:cubicBezTo>
                    <a:cubicBezTo>
                      <a:pt x="115" y="796"/>
                      <a:pt x="118" y="796"/>
                      <a:pt x="116" y="790"/>
                    </a:cubicBezTo>
                    <a:cubicBezTo>
                      <a:pt x="113" y="785"/>
                      <a:pt x="113" y="786"/>
                      <a:pt x="109" y="782"/>
                    </a:cubicBezTo>
                    <a:cubicBezTo>
                      <a:pt x="104" y="778"/>
                      <a:pt x="110" y="776"/>
                      <a:pt x="112" y="771"/>
                    </a:cubicBezTo>
                    <a:cubicBezTo>
                      <a:pt x="114" y="767"/>
                      <a:pt x="116" y="764"/>
                      <a:pt x="119" y="762"/>
                    </a:cubicBezTo>
                    <a:cubicBezTo>
                      <a:pt x="121" y="760"/>
                      <a:pt x="118" y="756"/>
                      <a:pt x="118" y="753"/>
                    </a:cubicBezTo>
                    <a:cubicBezTo>
                      <a:pt x="118" y="750"/>
                      <a:pt x="120" y="747"/>
                      <a:pt x="118" y="743"/>
                    </a:cubicBezTo>
                    <a:cubicBezTo>
                      <a:pt x="116" y="738"/>
                      <a:pt x="112" y="738"/>
                      <a:pt x="112" y="732"/>
                    </a:cubicBezTo>
                    <a:cubicBezTo>
                      <a:pt x="112" y="726"/>
                      <a:pt x="110" y="722"/>
                      <a:pt x="114" y="717"/>
                    </a:cubicBezTo>
                    <a:cubicBezTo>
                      <a:pt x="117" y="713"/>
                      <a:pt x="115" y="714"/>
                      <a:pt x="113" y="711"/>
                    </a:cubicBezTo>
                    <a:cubicBezTo>
                      <a:pt x="111" y="707"/>
                      <a:pt x="113" y="707"/>
                      <a:pt x="113" y="704"/>
                    </a:cubicBezTo>
                    <a:cubicBezTo>
                      <a:pt x="113" y="701"/>
                      <a:pt x="114" y="699"/>
                      <a:pt x="113" y="696"/>
                    </a:cubicBezTo>
                    <a:cubicBezTo>
                      <a:pt x="113" y="693"/>
                      <a:pt x="110" y="694"/>
                      <a:pt x="107" y="687"/>
                    </a:cubicBezTo>
                    <a:cubicBezTo>
                      <a:pt x="104" y="680"/>
                      <a:pt x="106" y="683"/>
                      <a:pt x="104" y="681"/>
                    </a:cubicBezTo>
                    <a:cubicBezTo>
                      <a:pt x="102" y="679"/>
                      <a:pt x="102" y="676"/>
                      <a:pt x="105" y="670"/>
                    </a:cubicBezTo>
                    <a:cubicBezTo>
                      <a:pt x="108" y="664"/>
                      <a:pt x="107" y="664"/>
                      <a:pt x="106" y="660"/>
                    </a:cubicBezTo>
                    <a:cubicBezTo>
                      <a:pt x="105" y="655"/>
                      <a:pt x="100" y="657"/>
                      <a:pt x="93" y="654"/>
                    </a:cubicBezTo>
                    <a:cubicBezTo>
                      <a:pt x="87" y="652"/>
                      <a:pt x="89" y="653"/>
                      <a:pt x="88" y="650"/>
                    </a:cubicBezTo>
                    <a:cubicBezTo>
                      <a:pt x="87" y="646"/>
                      <a:pt x="95" y="650"/>
                      <a:pt x="101" y="650"/>
                    </a:cubicBezTo>
                    <a:cubicBezTo>
                      <a:pt x="106" y="650"/>
                      <a:pt x="103" y="644"/>
                      <a:pt x="103" y="641"/>
                    </a:cubicBezTo>
                    <a:cubicBezTo>
                      <a:pt x="103" y="638"/>
                      <a:pt x="97" y="640"/>
                      <a:pt x="90" y="639"/>
                    </a:cubicBezTo>
                    <a:cubicBezTo>
                      <a:pt x="84" y="638"/>
                      <a:pt x="89" y="638"/>
                      <a:pt x="85" y="635"/>
                    </a:cubicBezTo>
                    <a:cubicBezTo>
                      <a:pt x="82" y="633"/>
                      <a:pt x="83" y="627"/>
                      <a:pt x="83" y="624"/>
                    </a:cubicBezTo>
                    <a:cubicBezTo>
                      <a:pt x="83" y="622"/>
                      <a:pt x="81" y="621"/>
                      <a:pt x="75" y="615"/>
                    </a:cubicBezTo>
                    <a:cubicBezTo>
                      <a:pt x="69" y="610"/>
                      <a:pt x="76" y="611"/>
                      <a:pt x="77" y="608"/>
                    </a:cubicBezTo>
                    <a:cubicBezTo>
                      <a:pt x="78" y="604"/>
                      <a:pt x="72" y="606"/>
                      <a:pt x="66" y="601"/>
                    </a:cubicBezTo>
                    <a:cubicBezTo>
                      <a:pt x="59" y="596"/>
                      <a:pt x="61" y="597"/>
                      <a:pt x="61" y="593"/>
                    </a:cubicBezTo>
                    <a:cubicBezTo>
                      <a:pt x="61" y="589"/>
                      <a:pt x="61" y="588"/>
                      <a:pt x="58" y="583"/>
                    </a:cubicBezTo>
                    <a:cubicBezTo>
                      <a:pt x="55" y="578"/>
                      <a:pt x="59" y="579"/>
                      <a:pt x="61" y="576"/>
                    </a:cubicBezTo>
                    <a:cubicBezTo>
                      <a:pt x="64" y="573"/>
                      <a:pt x="62" y="573"/>
                      <a:pt x="60" y="570"/>
                    </a:cubicBezTo>
                    <a:cubicBezTo>
                      <a:pt x="58" y="567"/>
                      <a:pt x="55" y="566"/>
                      <a:pt x="55" y="562"/>
                    </a:cubicBezTo>
                    <a:cubicBezTo>
                      <a:pt x="55" y="559"/>
                      <a:pt x="51" y="556"/>
                      <a:pt x="51" y="551"/>
                    </a:cubicBezTo>
                    <a:cubicBezTo>
                      <a:pt x="50" y="547"/>
                      <a:pt x="48" y="546"/>
                      <a:pt x="46" y="538"/>
                    </a:cubicBezTo>
                    <a:cubicBezTo>
                      <a:pt x="44" y="530"/>
                      <a:pt x="47" y="534"/>
                      <a:pt x="48" y="530"/>
                    </a:cubicBezTo>
                    <a:cubicBezTo>
                      <a:pt x="48" y="526"/>
                      <a:pt x="46" y="526"/>
                      <a:pt x="46" y="523"/>
                    </a:cubicBezTo>
                    <a:cubicBezTo>
                      <a:pt x="46" y="520"/>
                      <a:pt x="46" y="520"/>
                      <a:pt x="43" y="515"/>
                    </a:cubicBezTo>
                    <a:cubicBezTo>
                      <a:pt x="40" y="509"/>
                      <a:pt x="41" y="511"/>
                      <a:pt x="42" y="508"/>
                    </a:cubicBezTo>
                    <a:cubicBezTo>
                      <a:pt x="44" y="506"/>
                      <a:pt x="43" y="504"/>
                      <a:pt x="42" y="500"/>
                    </a:cubicBezTo>
                    <a:cubicBezTo>
                      <a:pt x="41" y="496"/>
                      <a:pt x="41" y="495"/>
                      <a:pt x="41" y="489"/>
                    </a:cubicBezTo>
                    <a:cubicBezTo>
                      <a:pt x="41" y="484"/>
                      <a:pt x="49" y="483"/>
                      <a:pt x="50" y="479"/>
                    </a:cubicBezTo>
                    <a:cubicBezTo>
                      <a:pt x="52" y="474"/>
                      <a:pt x="46" y="473"/>
                      <a:pt x="44" y="469"/>
                    </a:cubicBezTo>
                    <a:cubicBezTo>
                      <a:pt x="41" y="466"/>
                      <a:pt x="42" y="464"/>
                      <a:pt x="39" y="458"/>
                    </a:cubicBezTo>
                    <a:cubicBezTo>
                      <a:pt x="36" y="453"/>
                      <a:pt x="36" y="454"/>
                      <a:pt x="35" y="448"/>
                    </a:cubicBezTo>
                    <a:cubicBezTo>
                      <a:pt x="34" y="442"/>
                      <a:pt x="30" y="439"/>
                      <a:pt x="30" y="434"/>
                    </a:cubicBezTo>
                    <a:cubicBezTo>
                      <a:pt x="29" y="429"/>
                      <a:pt x="31" y="423"/>
                      <a:pt x="31" y="418"/>
                    </a:cubicBezTo>
                    <a:cubicBezTo>
                      <a:pt x="31" y="413"/>
                      <a:pt x="37" y="412"/>
                      <a:pt x="39" y="408"/>
                    </a:cubicBezTo>
                    <a:cubicBezTo>
                      <a:pt x="41" y="404"/>
                      <a:pt x="39" y="401"/>
                      <a:pt x="36" y="397"/>
                    </a:cubicBezTo>
                    <a:cubicBezTo>
                      <a:pt x="34" y="392"/>
                      <a:pt x="34" y="391"/>
                      <a:pt x="31" y="386"/>
                    </a:cubicBezTo>
                    <a:cubicBezTo>
                      <a:pt x="28" y="380"/>
                      <a:pt x="31" y="383"/>
                      <a:pt x="33" y="377"/>
                    </a:cubicBezTo>
                    <a:cubicBezTo>
                      <a:pt x="34" y="370"/>
                      <a:pt x="33" y="369"/>
                      <a:pt x="33" y="364"/>
                    </a:cubicBezTo>
                    <a:cubicBezTo>
                      <a:pt x="32" y="360"/>
                      <a:pt x="34" y="360"/>
                      <a:pt x="37" y="358"/>
                    </a:cubicBezTo>
                    <a:cubicBezTo>
                      <a:pt x="41" y="356"/>
                      <a:pt x="36" y="352"/>
                      <a:pt x="34" y="348"/>
                    </a:cubicBezTo>
                    <a:cubicBezTo>
                      <a:pt x="32" y="343"/>
                      <a:pt x="34" y="338"/>
                      <a:pt x="34" y="336"/>
                    </a:cubicBezTo>
                    <a:cubicBezTo>
                      <a:pt x="34" y="335"/>
                      <a:pt x="31" y="330"/>
                      <a:pt x="29" y="328"/>
                    </a:cubicBezTo>
                    <a:cubicBezTo>
                      <a:pt x="26" y="327"/>
                      <a:pt x="25" y="325"/>
                      <a:pt x="25" y="322"/>
                    </a:cubicBezTo>
                    <a:cubicBezTo>
                      <a:pt x="25" y="319"/>
                      <a:pt x="21" y="315"/>
                      <a:pt x="20" y="311"/>
                    </a:cubicBezTo>
                    <a:cubicBezTo>
                      <a:pt x="19" y="306"/>
                      <a:pt x="17" y="305"/>
                      <a:pt x="15" y="303"/>
                    </a:cubicBezTo>
                    <a:cubicBezTo>
                      <a:pt x="13" y="300"/>
                      <a:pt x="14" y="299"/>
                      <a:pt x="14" y="296"/>
                    </a:cubicBezTo>
                    <a:cubicBezTo>
                      <a:pt x="14" y="293"/>
                      <a:pt x="8" y="289"/>
                      <a:pt x="5" y="285"/>
                    </a:cubicBezTo>
                    <a:cubicBezTo>
                      <a:pt x="2" y="281"/>
                      <a:pt x="2" y="280"/>
                      <a:pt x="1" y="276"/>
                    </a:cubicBezTo>
                    <a:cubicBezTo>
                      <a:pt x="0" y="272"/>
                      <a:pt x="3" y="272"/>
                      <a:pt x="4" y="267"/>
                    </a:cubicBezTo>
                    <a:cubicBezTo>
                      <a:pt x="4" y="262"/>
                      <a:pt x="4" y="256"/>
                      <a:pt x="4" y="252"/>
                    </a:cubicBezTo>
                    <a:cubicBezTo>
                      <a:pt x="4" y="249"/>
                      <a:pt x="6" y="248"/>
                      <a:pt x="9" y="245"/>
                    </a:cubicBezTo>
                    <a:cubicBezTo>
                      <a:pt x="12" y="242"/>
                      <a:pt x="9" y="239"/>
                      <a:pt x="8" y="236"/>
                    </a:cubicBezTo>
                    <a:cubicBezTo>
                      <a:pt x="6" y="232"/>
                      <a:pt x="5" y="229"/>
                      <a:pt x="3" y="225"/>
                    </a:cubicBezTo>
                    <a:cubicBezTo>
                      <a:pt x="0" y="221"/>
                      <a:pt x="2" y="221"/>
                      <a:pt x="2" y="218"/>
                    </a:cubicBezTo>
                    <a:cubicBezTo>
                      <a:pt x="2" y="214"/>
                      <a:pt x="3" y="214"/>
                      <a:pt x="6" y="211"/>
                    </a:cubicBezTo>
                    <a:cubicBezTo>
                      <a:pt x="9" y="208"/>
                      <a:pt x="6" y="198"/>
                      <a:pt x="6" y="192"/>
                    </a:cubicBezTo>
                    <a:cubicBezTo>
                      <a:pt x="6" y="186"/>
                      <a:pt x="9" y="187"/>
                      <a:pt x="10" y="184"/>
                    </a:cubicBezTo>
                    <a:cubicBezTo>
                      <a:pt x="12" y="181"/>
                      <a:pt x="12" y="178"/>
                      <a:pt x="15" y="174"/>
                    </a:cubicBezTo>
                    <a:cubicBezTo>
                      <a:pt x="17" y="170"/>
                      <a:pt x="17" y="168"/>
                      <a:pt x="18" y="162"/>
                    </a:cubicBezTo>
                    <a:cubicBezTo>
                      <a:pt x="19" y="157"/>
                      <a:pt x="20" y="158"/>
                      <a:pt x="24" y="156"/>
                    </a:cubicBezTo>
                    <a:cubicBezTo>
                      <a:pt x="29" y="155"/>
                      <a:pt x="28" y="155"/>
                      <a:pt x="30" y="151"/>
                    </a:cubicBezTo>
                    <a:cubicBezTo>
                      <a:pt x="33" y="147"/>
                      <a:pt x="26" y="146"/>
                      <a:pt x="22" y="141"/>
                    </a:cubicBezTo>
                    <a:cubicBezTo>
                      <a:pt x="17" y="135"/>
                      <a:pt x="22" y="132"/>
                      <a:pt x="23" y="130"/>
                    </a:cubicBezTo>
                    <a:cubicBezTo>
                      <a:pt x="25" y="127"/>
                      <a:pt x="21" y="119"/>
                      <a:pt x="19" y="116"/>
                    </a:cubicBezTo>
                    <a:cubicBezTo>
                      <a:pt x="17" y="113"/>
                      <a:pt x="18" y="112"/>
                      <a:pt x="17" y="109"/>
                    </a:cubicBezTo>
                    <a:cubicBezTo>
                      <a:pt x="16" y="106"/>
                      <a:pt x="15" y="104"/>
                      <a:pt x="18" y="101"/>
                    </a:cubicBezTo>
                    <a:cubicBezTo>
                      <a:pt x="21" y="98"/>
                      <a:pt x="17" y="96"/>
                      <a:pt x="15" y="94"/>
                    </a:cubicBezTo>
                    <a:cubicBezTo>
                      <a:pt x="13" y="92"/>
                      <a:pt x="15" y="89"/>
                      <a:pt x="16" y="85"/>
                    </a:cubicBezTo>
                    <a:cubicBezTo>
                      <a:pt x="16" y="82"/>
                      <a:pt x="25" y="79"/>
                      <a:pt x="30" y="77"/>
                    </a:cubicBezTo>
                    <a:cubicBezTo>
                      <a:pt x="35" y="74"/>
                      <a:pt x="37" y="74"/>
                      <a:pt x="40" y="71"/>
                    </a:cubicBezTo>
                    <a:cubicBezTo>
                      <a:pt x="43" y="68"/>
                      <a:pt x="43" y="59"/>
                      <a:pt x="43" y="56"/>
                    </a:cubicBezTo>
                    <a:cubicBezTo>
                      <a:pt x="43" y="53"/>
                      <a:pt x="44" y="45"/>
                      <a:pt x="44" y="39"/>
                    </a:cubicBezTo>
                    <a:cubicBezTo>
                      <a:pt x="44" y="35"/>
                      <a:pt x="42" y="36"/>
                      <a:pt x="40" y="36"/>
                    </a:cubicBezTo>
                    <a:cubicBezTo>
                      <a:pt x="40" y="32"/>
                      <a:pt x="40" y="30"/>
                      <a:pt x="45" y="25"/>
                    </a:cubicBezTo>
                    <a:cubicBezTo>
                      <a:pt x="51" y="19"/>
                      <a:pt x="56" y="19"/>
                      <a:pt x="58" y="12"/>
                    </a:cubicBezTo>
                    <a:cubicBezTo>
                      <a:pt x="60" y="6"/>
                      <a:pt x="58" y="0"/>
                      <a:pt x="65" y="6"/>
                    </a:cubicBezTo>
                    <a:cubicBezTo>
                      <a:pt x="72" y="12"/>
                      <a:pt x="76" y="16"/>
                      <a:pt x="86" y="16"/>
                    </a:cubicBezTo>
                    <a:cubicBezTo>
                      <a:pt x="96" y="17"/>
                      <a:pt x="99" y="25"/>
                      <a:pt x="105" y="30"/>
                    </a:cubicBezTo>
                    <a:cubicBezTo>
                      <a:pt x="111" y="34"/>
                      <a:pt x="109" y="37"/>
                      <a:pt x="113" y="31"/>
                    </a:cubicBezTo>
                    <a:cubicBezTo>
                      <a:pt x="117" y="24"/>
                      <a:pt x="112" y="20"/>
                      <a:pt x="116" y="17"/>
                    </a:cubicBezTo>
                    <a:cubicBezTo>
                      <a:pt x="120" y="13"/>
                      <a:pt x="122" y="13"/>
                      <a:pt x="127" y="13"/>
                    </a:cubicBezTo>
                    <a:cubicBezTo>
                      <a:pt x="133" y="12"/>
                      <a:pt x="139" y="9"/>
                      <a:pt x="143" y="12"/>
                    </a:cubicBezTo>
                    <a:cubicBezTo>
                      <a:pt x="147" y="15"/>
                      <a:pt x="145" y="14"/>
                      <a:pt x="150" y="19"/>
                    </a:cubicBezTo>
                    <a:cubicBezTo>
                      <a:pt x="150" y="19"/>
                      <a:pt x="150" y="19"/>
                      <a:pt x="150" y="19"/>
                    </a:cubicBezTo>
                    <a:cubicBezTo>
                      <a:pt x="155" y="25"/>
                      <a:pt x="159" y="26"/>
                      <a:pt x="163" y="32"/>
                    </a:cubicBezTo>
                    <a:cubicBezTo>
                      <a:pt x="167" y="39"/>
                      <a:pt x="168" y="40"/>
                      <a:pt x="174" y="45"/>
                    </a:cubicBezTo>
                    <a:cubicBezTo>
                      <a:pt x="179" y="49"/>
                      <a:pt x="183" y="51"/>
                      <a:pt x="186" y="54"/>
                    </a:cubicBezTo>
                    <a:cubicBezTo>
                      <a:pt x="189" y="57"/>
                      <a:pt x="188" y="63"/>
                      <a:pt x="199" y="66"/>
                    </a:cubicBezTo>
                    <a:cubicBezTo>
                      <a:pt x="211" y="68"/>
                      <a:pt x="216" y="69"/>
                      <a:pt x="218" y="71"/>
                    </a:cubicBezTo>
                    <a:cubicBezTo>
                      <a:pt x="221" y="72"/>
                      <a:pt x="227" y="75"/>
                      <a:pt x="231" y="79"/>
                    </a:cubicBezTo>
                    <a:cubicBezTo>
                      <a:pt x="234" y="82"/>
                      <a:pt x="241" y="85"/>
                      <a:pt x="246" y="87"/>
                    </a:cubicBezTo>
                    <a:cubicBezTo>
                      <a:pt x="251" y="90"/>
                      <a:pt x="255" y="89"/>
                      <a:pt x="261" y="93"/>
                    </a:cubicBezTo>
                    <a:cubicBezTo>
                      <a:pt x="266" y="96"/>
                      <a:pt x="266" y="96"/>
                      <a:pt x="271" y="99"/>
                    </a:cubicBezTo>
                    <a:cubicBezTo>
                      <a:pt x="276" y="102"/>
                      <a:pt x="284" y="105"/>
                      <a:pt x="284" y="110"/>
                    </a:cubicBezTo>
                    <a:cubicBezTo>
                      <a:pt x="284" y="115"/>
                      <a:pt x="282" y="117"/>
                      <a:pt x="281" y="120"/>
                    </a:cubicBezTo>
                    <a:cubicBezTo>
                      <a:pt x="279" y="123"/>
                      <a:pt x="280" y="126"/>
                      <a:pt x="279" y="128"/>
                    </a:cubicBezTo>
                    <a:cubicBezTo>
                      <a:pt x="277" y="129"/>
                      <a:pt x="273" y="127"/>
                      <a:pt x="273" y="133"/>
                    </a:cubicBezTo>
                    <a:cubicBezTo>
                      <a:pt x="274" y="139"/>
                      <a:pt x="275" y="143"/>
                      <a:pt x="273" y="146"/>
                    </a:cubicBezTo>
                    <a:cubicBezTo>
                      <a:pt x="271" y="150"/>
                      <a:pt x="270" y="151"/>
                      <a:pt x="268" y="154"/>
                    </a:cubicBezTo>
                    <a:cubicBezTo>
                      <a:pt x="267" y="158"/>
                      <a:pt x="263" y="161"/>
                      <a:pt x="266" y="162"/>
                    </a:cubicBezTo>
                    <a:cubicBezTo>
                      <a:pt x="270" y="162"/>
                      <a:pt x="270" y="162"/>
                      <a:pt x="274" y="161"/>
                    </a:cubicBezTo>
                    <a:cubicBezTo>
                      <a:pt x="279" y="160"/>
                      <a:pt x="277" y="160"/>
                      <a:pt x="282" y="162"/>
                    </a:cubicBezTo>
                    <a:cubicBezTo>
                      <a:pt x="288" y="164"/>
                      <a:pt x="294" y="164"/>
                      <a:pt x="300" y="166"/>
                    </a:cubicBezTo>
                    <a:cubicBezTo>
                      <a:pt x="306" y="167"/>
                      <a:pt x="314" y="167"/>
                      <a:pt x="319" y="167"/>
                    </a:cubicBezTo>
                    <a:cubicBezTo>
                      <a:pt x="323" y="167"/>
                      <a:pt x="324" y="162"/>
                      <a:pt x="327" y="162"/>
                    </a:cubicBezTo>
                    <a:cubicBezTo>
                      <a:pt x="330" y="161"/>
                      <a:pt x="330" y="164"/>
                      <a:pt x="334" y="164"/>
                    </a:cubicBezTo>
                    <a:cubicBezTo>
                      <a:pt x="338" y="165"/>
                      <a:pt x="343" y="159"/>
                      <a:pt x="343" y="157"/>
                    </a:cubicBezTo>
                    <a:cubicBezTo>
                      <a:pt x="344" y="155"/>
                      <a:pt x="345" y="151"/>
                      <a:pt x="349" y="149"/>
                    </a:cubicBezTo>
                    <a:cubicBezTo>
                      <a:pt x="353" y="147"/>
                      <a:pt x="358" y="146"/>
                      <a:pt x="359" y="141"/>
                    </a:cubicBezTo>
                    <a:cubicBezTo>
                      <a:pt x="360" y="136"/>
                      <a:pt x="361" y="128"/>
                      <a:pt x="359" y="124"/>
                    </a:cubicBezTo>
                    <a:cubicBezTo>
                      <a:pt x="357" y="120"/>
                      <a:pt x="356" y="118"/>
                      <a:pt x="356" y="116"/>
                    </a:cubicBezTo>
                    <a:cubicBezTo>
                      <a:pt x="356" y="115"/>
                      <a:pt x="357" y="113"/>
                      <a:pt x="357" y="112"/>
                    </a:cubicBezTo>
                    <a:cubicBezTo>
                      <a:pt x="359" y="117"/>
                      <a:pt x="360" y="111"/>
                      <a:pt x="366" y="112"/>
                    </a:cubicBezTo>
                    <a:cubicBezTo>
                      <a:pt x="372" y="114"/>
                      <a:pt x="374" y="115"/>
                      <a:pt x="378" y="121"/>
                    </a:cubicBezTo>
                    <a:cubicBezTo>
                      <a:pt x="381" y="126"/>
                      <a:pt x="380" y="123"/>
                      <a:pt x="381" y="132"/>
                    </a:cubicBezTo>
                    <a:cubicBezTo>
                      <a:pt x="382" y="141"/>
                      <a:pt x="384" y="142"/>
                      <a:pt x="381" y="150"/>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 name="Freeform 1022">
                <a:extLst>
                  <a:ext uri="{FF2B5EF4-FFF2-40B4-BE49-F238E27FC236}">
                    <a16:creationId xmlns:a16="http://schemas.microsoft.com/office/drawing/2014/main" id="{8B9A3EEC-05DD-90FF-21AA-57632C8EA974}"/>
                  </a:ext>
                </a:extLst>
              </p:cNvPr>
              <p:cNvSpPr>
                <a:spLocks/>
              </p:cNvSpPr>
              <p:nvPr/>
            </p:nvSpPr>
            <p:spPr bwMode="auto">
              <a:xfrm>
                <a:off x="1710" y="2551"/>
                <a:ext cx="77" cy="83"/>
              </a:xfrm>
              <a:custGeom>
                <a:avLst/>
                <a:gdLst>
                  <a:gd name="T0" fmla="*/ 125 w 128"/>
                  <a:gd name="T1" fmla="*/ 113 h 139"/>
                  <a:gd name="T2" fmla="*/ 122 w 128"/>
                  <a:gd name="T3" fmla="*/ 121 h 139"/>
                  <a:gd name="T4" fmla="*/ 115 w 128"/>
                  <a:gd name="T5" fmla="*/ 130 h 139"/>
                  <a:gd name="T6" fmla="*/ 106 w 128"/>
                  <a:gd name="T7" fmla="*/ 136 h 139"/>
                  <a:gd name="T8" fmla="*/ 95 w 128"/>
                  <a:gd name="T9" fmla="*/ 138 h 139"/>
                  <a:gd name="T10" fmla="*/ 85 w 128"/>
                  <a:gd name="T11" fmla="*/ 135 h 139"/>
                  <a:gd name="T12" fmla="*/ 75 w 128"/>
                  <a:gd name="T13" fmla="*/ 136 h 139"/>
                  <a:gd name="T14" fmla="*/ 69 w 128"/>
                  <a:gd name="T15" fmla="*/ 137 h 139"/>
                  <a:gd name="T16" fmla="*/ 61 w 128"/>
                  <a:gd name="T17" fmla="*/ 134 h 139"/>
                  <a:gd name="T18" fmla="*/ 54 w 128"/>
                  <a:gd name="T19" fmla="*/ 131 h 139"/>
                  <a:gd name="T20" fmla="*/ 45 w 128"/>
                  <a:gd name="T21" fmla="*/ 127 h 139"/>
                  <a:gd name="T22" fmla="*/ 39 w 128"/>
                  <a:gd name="T23" fmla="*/ 125 h 139"/>
                  <a:gd name="T24" fmla="*/ 24 w 128"/>
                  <a:gd name="T25" fmla="*/ 123 h 139"/>
                  <a:gd name="T26" fmla="*/ 16 w 128"/>
                  <a:gd name="T27" fmla="*/ 114 h 139"/>
                  <a:gd name="T28" fmla="*/ 12 w 128"/>
                  <a:gd name="T29" fmla="*/ 116 h 139"/>
                  <a:gd name="T30" fmla="*/ 11 w 128"/>
                  <a:gd name="T31" fmla="*/ 113 h 139"/>
                  <a:gd name="T32" fmla="*/ 6 w 128"/>
                  <a:gd name="T33" fmla="*/ 100 h 139"/>
                  <a:gd name="T34" fmla="*/ 7 w 128"/>
                  <a:gd name="T35" fmla="*/ 88 h 139"/>
                  <a:gd name="T36" fmla="*/ 11 w 128"/>
                  <a:gd name="T37" fmla="*/ 79 h 139"/>
                  <a:gd name="T38" fmla="*/ 5 w 128"/>
                  <a:gd name="T39" fmla="*/ 68 h 139"/>
                  <a:gd name="T40" fmla="*/ 4 w 128"/>
                  <a:gd name="T41" fmla="*/ 60 h 139"/>
                  <a:gd name="T42" fmla="*/ 4 w 128"/>
                  <a:gd name="T43" fmla="*/ 51 h 139"/>
                  <a:gd name="T44" fmla="*/ 5 w 128"/>
                  <a:gd name="T45" fmla="*/ 38 h 139"/>
                  <a:gd name="T46" fmla="*/ 4 w 128"/>
                  <a:gd name="T47" fmla="*/ 28 h 139"/>
                  <a:gd name="T48" fmla="*/ 4 w 128"/>
                  <a:gd name="T49" fmla="*/ 17 h 139"/>
                  <a:gd name="T50" fmla="*/ 3 w 128"/>
                  <a:gd name="T51" fmla="*/ 11 h 139"/>
                  <a:gd name="T52" fmla="*/ 7 w 128"/>
                  <a:gd name="T53" fmla="*/ 7 h 139"/>
                  <a:gd name="T54" fmla="*/ 9 w 128"/>
                  <a:gd name="T55" fmla="*/ 7 h 139"/>
                  <a:gd name="T56" fmla="*/ 27 w 128"/>
                  <a:gd name="T57" fmla="*/ 3 h 139"/>
                  <a:gd name="T58" fmla="*/ 45 w 128"/>
                  <a:gd name="T59" fmla="*/ 17 h 139"/>
                  <a:gd name="T60" fmla="*/ 50 w 128"/>
                  <a:gd name="T61" fmla="*/ 26 h 139"/>
                  <a:gd name="T62" fmla="*/ 58 w 128"/>
                  <a:gd name="T63" fmla="*/ 26 h 139"/>
                  <a:gd name="T64" fmla="*/ 65 w 128"/>
                  <a:gd name="T65" fmla="*/ 28 h 139"/>
                  <a:gd name="T66" fmla="*/ 77 w 128"/>
                  <a:gd name="T67" fmla="*/ 37 h 139"/>
                  <a:gd name="T68" fmla="*/ 92 w 128"/>
                  <a:gd name="T69" fmla="*/ 46 h 139"/>
                  <a:gd name="T70" fmla="*/ 104 w 128"/>
                  <a:gd name="T71" fmla="*/ 55 h 139"/>
                  <a:gd name="T72" fmla="*/ 118 w 128"/>
                  <a:gd name="T73" fmla="*/ 66 h 139"/>
                  <a:gd name="T74" fmla="*/ 127 w 128"/>
                  <a:gd name="T75" fmla="*/ 76 h 139"/>
                  <a:gd name="T76" fmla="*/ 120 w 128"/>
                  <a:gd name="T77" fmla="*/ 92 h 139"/>
                  <a:gd name="T78" fmla="*/ 127 w 128"/>
                  <a:gd name="T79" fmla="*/ 104 h 139"/>
                  <a:gd name="T80" fmla="*/ 125 w 128"/>
                  <a:gd name="T81" fmla="*/ 11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8" h="139">
                    <a:moveTo>
                      <a:pt x="125" y="113"/>
                    </a:moveTo>
                    <a:cubicBezTo>
                      <a:pt x="125" y="119"/>
                      <a:pt x="122" y="118"/>
                      <a:pt x="122" y="121"/>
                    </a:cubicBezTo>
                    <a:cubicBezTo>
                      <a:pt x="121" y="124"/>
                      <a:pt x="116" y="127"/>
                      <a:pt x="115" y="130"/>
                    </a:cubicBezTo>
                    <a:cubicBezTo>
                      <a:pt x="114" y="133"/>
                      <a:pt x="109" y="134"/>
                      <a:pt x="106" y="136"/>
                    </a:cubicBezTo>
                    <a:cubicBezTo>
                      <a:pt x="104" y="137"/>
                      <a:pt x="99" y="139"/>
                      <a:pt x="95" y="138"/>
                    </a:cubicBezTo>
                    <a:cubicBezTo>
                      <a:pt x="92" y="137"/>
                      <a:pt x="87" y="137"/>
                      <a:pt x="85" y="135"/>
                    </a:cubicBezTo>
                    <a:cubicBezTo>
                      <a:pt x="82" y="134"/>
                      <a:pt x="77" y="136"/>
                      <a:pt x="75" y="136"/>
                    </a:cubicBezTo>
                    <a:cubicBezTo>
                      <a:pt x="74" y="136"/>
                      <a:pt x="71" y="138"/>
                      <a:pt x="69" y="137"/>
                    </a:cubicBezTo>
                    <a:cubicBezTo>
                      <a:pt x="66" y="136"/>
                      <a:pt x="65" y="138"/>
                      <a:pt x="61" y="134"/>
                    </a:cubicBezTo>
                    <a:cubicBezTo>
                      <a:pt x="56" y="130"/>
                      <a:pt x="56" y="133"/>
                      <a:pt x="54" y="131"/>
                    </a:cubicBezTo>
                    <a:cubicBezTo>
                      <a:pt x="51" y="129"/>
                      <a:pt x="47" y="129"/>
                      <a:pt x="45" y="127"/>
                    </a:cubicBezTo>
                    <a:cubicBezTo>
                      <a:pt x="42" y="124"/>
                      <a:pt x="43" y="125"/>
                      <a:pt x="39" y="125"/>
                    </a:cubicBezTo>
                    <a:cubicBezTo>
                      <a:pt x="34" y="124"/>
                      <a:pt x="30" y="124"/>
                      <a:pt x="24" y="123"/>
                    </a:cubicBezTo>
                    <a:cubicBezTo>
                      <a:pt x="18" y="121"/>
                      <a:pt x="18" y="117"/>
                      <a:pt x="16" y="114"/>
                    </a:cubicBezTo>
                    <a:cubicBezTo>
                      <a:pt x="15" y="112"/>
                      <a:pt x="14" y="114"/>
                      <a:pt x="12" y="116"/>
                    </a:cubicBezTo>
                    <a:cubicBezTo>
                      <a:pt x="12" y="115"/>
                      <a:pt x="12" y="114"/>
                      <a:pt x="11" y="113"/>
                    </a:cubicBezTo>
                    <a:cubicBezTo>
                      <a:pt x="8" y="107"/>
                      <a:pt x="7" y="107"/>
                      <a:pt x="6" y="100"/>
                    </a:cubicBezTo>
                    <a:cubicBezTo>
                      <a:pt x="4" y="93"/>
                      <a:pt x="5" y="91"/>
                      <a:pt x="7" y="88"/>
                    </a:cubicBezTo>
                    <a:cubicBezTo>
                      <a:pt x="9" y="85"/>
                      <a:pt x="15" y="84"/>
                      <a:pt x="11" y="79"/>
                    </a:cubicBezTo>
                    <a:cubicBezTo>
                      <a:pt x="7" y="75"/>
                      <a:pt x="5" y="71"/>
                      <a:pt x="5" y="68"/>
                    </a:cubicBezTo>
                    <a:cubicBezTo>
                      <a:pt x="5" y="64"/>
                      <a:pt x="6" y="65"/>
                      <a:pt x="4" y="60"/>
                    </a:cubicBezTo>
                    <a:cubicBezTo>
                      <a:pt x="2" y="55"/>
                      <a:pt x="3" y="56"/>
                      <a:pt x="4" y="51"/>
                    </a:cubicBezTo>
                    <a:cubicBezTo>
                      <a:pt x="5" y="47"/>
                      <a:pt x="6" y="43"/>
                      <a:pt x="5" y="38"/>
                    </a:cubicBezTo>
                    <a:cubicBezTo>
                      <a:pt x="4" y="33"/>
                      <a:pt x="2" y="32"/>
                      <a:pt x="4" y="28"/>
                    </a:cubicBezTo>
                    <a:cubicBezTo>
                      <a:pt x="5" y="24"/>
                      <a:pt x="5" y="18"/>
                      <a:pt x="4" y="17"/>
                    </a:cubicBezTo>
                    <a:cubicBezTo>
                      <a:pt x="4" y="15"/>
                      <a:pt x="0" y="14"/>
                      <a:pt x="3" y="11"/>
                    </a:cubicBezTo>
                    <a:cubicBezTo>
                      <a:pt x="4" y="10"/>
                      <a:pt x="6" y="8"/>
                      <a:pt x="7" y="7"/>
                    </a:cubicBezTo>
                    <a:cubicBezTo>
                      <a:pt x="7" y="7"/>
                      <a:pt x="8" y="7"/>
                      <a:pt x="9" y="7"/>
                    </a:cubicBezTo>
                    <a:cubicBezTo>
                      <a:pt x="14" y="7"/>
                      <a:pt x="24" y="0"/>
                      <a:pt x="27" y="3"/>
                    </a:cubicBezTo>
                    <a:cubicBezTo>
                      <a:pt x="31" y="7"/>
                      <a:pt x="42" y="13"/>
                      <a:pt x="45" y="17"/>
                    </a:cubicBezTo>
                    <a:cubicBezTo>
                      <a:pt x="47" y="21"/>
                      <a:pt x="47" y="22"/>
                      <a:pt x="50" y="26"/>
                    </a:cubicBezTo>
                    <a:cubicBezTo>
                      <a:pt x="53" y="31"/>
                      <a:pt x="58" y="30"/>
                      <a:pt x="58" y="26"/>
                    </a:cubicBezTo>
                    <a:cubicBezTo>
                      <a:pt x="58" y="23"/>
                      <a:pt x="60" y="22"/>
                      <a:pt x="65" y="28"/>
                    </a:cubicBezTo>
                    <a:cubicBezTo>
                      <a:pt x="70" y="34"/>
                      <a:pt x="69" y="35"/>
                      <a:pt x="77" y="37"/>
                    </a:cubicBezTo>
                    <a:cubicBezTo>
                      <a:pt x="86" y="39"/>
                      <a:pt x="84" y="40"/>
                      <a:pt x="92" y="46"/>
                    </a:cubicBezTo>
                    <a:cubicBezTo>
                      <a:pt x="100" y="52"/>
                      <a:pt x="99" y="52"/>
                      <a:pt x="104" y="55"/>
                    </a:cubicBezTo>
                    <a:cubicBezTo>
                      <a:pt x="109" y="59"/>
                      <a:pt x="114" y="61"/>
                      <a:pt x="118" y="66"/>
                    </a:cubicBezTo>
                    <a:cubicBezTo>
                      <a:pt x="121" y="71"/>
                      <a:pt x="128" y="72"/>
                      <a:pt x="127" y="76"/>
                    </a:cubicBezTo>
                    <a:cubicBezTo>
                      <a:pt x="125" y="81"/>
                      <a:pt x="120" y="88"/>
                      <a:pt x="120" y="92"/>
                    </a:cubicBezTo>
                    <a:cubicBezTo>
                      <a:pt x="120" y="96"/>
                      <a:pt x="125" y="100"/>
                      <a:pt x="127" y="104"/>
                    </a:cubicBezTo>
                    <a:cubicBezTo>
                      <a:pt x="123" y="106"/>
                      <a:pt x="126" y="108"/>
                      <a:pt x="125" y="11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8" name="Freeform 1023">
                <a:extLst>
                  <a:ext uri="{FF2B5EF4-FFF2-40B4-BE49-F238E27FC236}">
                    <a16:creationId xmlns:a16="http://schemas.microsoft.com/office/drawing/2014/main" id="{E2A6F297-98D1-05FB-5106-FAE0C55E7F52}"/>
                  </a:ext>
                </a:extLst>
              </p:cNvPr>
              <p:cNvSpPr>
                <a:spLocks/>
              </p:cNvSpPr>
              <p:nvPr/>
            </p:nvSpPr>
            <p:spPr bwMode="auto">
              <a:xfrm>
                <a:off x="1621" y="2368"/>
                <a:ext cx="129" cy="140"/>
              </a:xfrm>
              <a:custGeom>
                <a:avLst/>
                <a:gdLst>
                  <a:gd name="T0" fmla="*/ 211 w 215"/>
                  <a:gd name="T1" fmla="*/ 158 h 233"/>
                  <a:gd name="T2" fmla="*/ 208 w 215"/>
                  <a:gd name="T3" fmla="*/ 176 h 233"/>
                  <a:gd name="T4" fmla="*/ 208 w 215"/>
                  <a:gd name="T5" fmla="*/ 178 h 233"/>
                  <a:gd name="T6" fmla="*/ 207 w 215"/>
                  <a:gd name="T7" fmla="*/ 182 h 233"/>
                  <a:gd name="T8" fmla="*/ 210 w 215"/>
                  <a:gd name="T9" fmla="*/ 190 h 233"/>
                  <a:gd name="T10" fmla="*/ 210 w 215"/>
                  <a:gd name="T11" fmla="*/ 207 h 233"/>
                  <a:gd name="T12" fmla="*/ 200 w 215"/>
                  <a:gd name="T13" fmla="*/ 215 h 233"/>
                  <a:gd name="T14" fmla="*/ 194 w 215"/>
                  <a:gd name="T15" fmla="*/ 223 h 233"/>
                  <a:gd name="T16" fmla="*/ 185 w 215"/>
                  <a:gd name="T17" fmla="*/ 230 h 233"/>
                  <a:gd name="T18" fmla="*/ 178 w 215"/>
                  <a:gd name="T19" fmla="*/ 228 h 233"/>
                  <a:gd name="T20" fmla="*/ 170 w 215"/>
                  <a:gd name="T21" fmla="*/ 233 h 233"/>
                  <a:gd name="T22" fmla="*/ 151 w 215"/>
                  <a:gd name="T23" fmla="*/ 232 h 233"/>
                  <a:gd name="T24" fmla="*/ 133 w 215"/>
                  <a:gd name="T25" fmla="*/ 228 h 233"/>
                  <a:gd name="T26" fmla="*/ 125 w 215"/>
                  <a:gd name="T27" fmla="*/ 227 h 233"/>
                  <a:gd name="T28" fmla="*/ 117 w 215"/>
                  <a:gd name="T29" fmla="*/ 228 h 233"/>
                  <a:gd name="T30" fmla="*/ 119 w 215"/>
                  <a:gd name="T31" fmla="*/ 220 h 233"/>
                  <a:gd name="T32" fmla="*/ 124 w 215"/>
                  <a:gd name="T33" fmla="*/ 212 h 233"/>
                  <a:gd name="T34" fmla="*/ 124 w 215"/>
                  <a:gd name="T35" fmla="*/ 199 h 233"/>
                  <a:gd name="T36" fmla="*/ 130 w 215"/>
                  <a:gd name="T37" fmla="*/ 194 h 233"/>
                  <a:gd name="T38" fmla="*/ 132 w 215"/>
                  <a:gd name="T39" fmla="*/ 186 h 233"/>
                  <a:gd name="T40" fmla="*/ 135 w 215"/>
                  <a:gd name="T41" fmla="*/ 176 h 233"/>
                  <a:gd name="T42" fmla="*/ 122 w 215"/>
                  <a:gd name="T43" fmla="*/ 165 h 233"/>
                  <a:gd name="T44" fmla="*/ 112 w 215"/>
                  <a:gd name="T45" fmla="*/ 159 h 233"/>
                  <a:gd name="T46" fmla="*/ 97 w 215"/>
                  <a:gd name="T47" fmla="*/ 153 h 233"/>
                  <a:gd name="T48" fmla="*/ 82 w 215"/>
                  <a:gd name="T49" fmla="*/ 145 h 233"/>
                  <a:gd name="T50" fmla="*/ 69 w 215"/>
                  <a:gd name="T51" fmla="*/ 137 h 233"/>
                  <a:gd name="T52" fmla="*/ 50 w 215"/>
                  <a:gd name="T53" fmla="*/ 132 h 233"/>
                  <a:gd name="T54" fmla="*/ 37 w 215"/>
                  <a:gd name="T55" fmla="*/ 120 h 233"/>
                  <a:gd name="T56" fmla="*/ 25 w 215"/>
                  <a:gd name="T57" fmla="*/ 111 h 233"/>
                  <a:gd name="T58" fmla="*/ 14 w 215"/>
                  <a:gd name="T59" fmla="*/ 98 h 233"/>
                  <a:gd name="T60" fmla="*/ 1 w 215"/>
                  <a:gd name="T61" fmla="*/ 85 h 233"/>
                  <a:gd name="T62" fmla="*/ 2 w 215"/>
                  <a:gd name="T63" fmla="*/ 77 h 233"/>
                  <a:gd name="T64" fmla="*/ 4 w 215"/>
                  <a:gd name="T65" fmla="*/ 64 h 233"/>
                  <a:gd name="T66" fmla="*/ 6 w 215"/>
                  <a:gd name="T67" fmla="*/ 43 h 233"/>
                  <a:gd name="T68" fmla="*/ 8 w 215"/>
                  <a:gd name="T69" fmla="*/ 26 h 233"/>
                  <a:gd name="T70" fmla="*/ 17 w 215"/>
                  <a:gd name="T71" fmla="*/ 10 h 233"/>
                  <a:gd name="T72" fmla="*/ 39 w 215"/>
                  <a:gd name="T73" fmla="*/ 6 h 233"/>
                  <a:gd name="T74" fmla="*/ 54 w 215"/>
                  <a:gd name="T75" fmla="*/ 4 h 233"/>
                  <a:gd name="T76" fmla="*/ 74 w 215"/>
                  <a:gd name="T77" fmla="*/ 2 h 233"/>
                  <a:gd name="T78" fmla="*/ 91 w 215"/>
                  <a:gd name="T79" fmla="*/ 11 h 233"/>
                  <a:gd name="T80" fmla="*/ 104 w 215"/>
                  <a:gd name="T81" fmla="*/ 19 h 233"/>
                  <a:gd name="T82" fmla="*/ 106 w 215"/>
                  <a:gd name="T83" fmla="*/ 31 h 233"/>
                  <a:gd name="T84" fmla="*/ 113 w 215"/>
                  <a:gd name="T85" fmla="*/ 50 h 233"/>
                  <a:gd name="T86" fmla="*/ 114 w 215"/>
                  <a:gd name="T87" fmla="*/ 71 h 233"/>
                  <a:gd name="T88" fmla="*/ 119 w 215"/>
                  <a:gd name="T89" fmla="*/ 81 h 233"/>
                  <a:gd name="T90" fmla="*/ 131 w 215"/>
                  <a:gd name="T91" fmla="*/ 87 h 233"/>
                  <a:gd name="T92" fmla="*/ 147 w 215"/>
                  <a:gd name="T93" fmla="*/ 85 h 233"/>
                  <a:gd name="T94" fmla="*/ 156 w 215"/>
                  <a:gd name="T95" fmla="*/ 82 h 233"/>
                  <a:gd name="T96" fmla="*/ 171 w 215"/>
                  <a:gd name="T97" fmla="*/ 92 h 233"/>
                  <a:gd name="T98" fmla="*/ 176 w 215"/>
                  <a:gd name="T99" fmla="*/ 108 h 233"/>
                  <a:gd name="T100" fmla="*/ 180 w 215"/>
                  <a:gd name="T101" fmla="*/ 125 h 233"/>
                  <a:gd name="T102" fmla="*/ 187 w 215"/>
                  <a:gd name="T103" fmla="*/ 134 h 233"/>
                  <a:gd name="T104" fmla="*/ 205 w 215"/>
                  <a:gd name="T105" fmla="*/ 132 h 233"/>
                  <a:gd name="T106" fmla="*/ 211 w 215"/>
                  <a:gd name="T107" fmla="*/ 141 h 233"/>
                  <a:gd name="T108" fmla="*/ 211 w 215"/>
                  <a:gd name="T109" fmla="*/ 15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33">
                    <a:moveTo>
                      <a:pt x="211" y="158"/>
                    </a:moveTo>
                    <a:cubicBezTo>
                      <a:pt x="208" y="166"/>
                      <a:pt x="205" y="168"/>
                      <a:pt x="208" y="176"/>
                    </a:cubicBezTo>
                    <a:cubicBezTo>
                      <a:pt x="208" y="177"/>
                      <a:pt x="208" y="178"/>
                      <a:pt x="208" y="178"/>
                    </a:cubicBezTo>
                    <a:cubicBezTo>
                      <a:pt x="208" y="179"/>
                      <a:pt x="207" y="181"/>
                      <a:pt x="207" y="182"/>
                    </a:cubicBezTo>
                    <a:cubicBezTo>
                      <a:pt x="207" y="184"/>
                      <a:pt x="208" y="186"/>
                      <a:pt x="210" y="190"/>
                    </a:cubicBezTo>
                    <a:cubicBezTo>
                      <a:pt x="212" y="194"/>
                      <a:pt x="211" y="202"/>
                      <a:pt x="210" y="207"/>
                    </a:cubicBezTo>
                    <a:cubicBezTo>
                      <a:pt x="209" y="212"/>
                      <a:pt x="204" y="213"/>
                      <a:pt x="200" y="215"/>
                    </a:cubicBezTo>
                    <a:cubicBezTo>
                      <a:pt x="196" y="217"/>
                      <a:pt x="195" y="221"/>
                      <a:pt x="194" y="223"/>
                    </a:cubicBezTo>
                    <a:cubicBezTo>
                      <a:pt x="194" y="225"/>
                      <a:pt x="189" y="231"/>
                      <a:pt x="185" y="230"/>
                    </a:cubicBezTo>
                    <a:cubicBezTo>
                      <a:pt x="181" y="230"/>
                      <a:pt x="181" y="227"/>
                      <a:pt x="178" y="228"/>
                    </a:cubicBezTo>
                    <a:cubicBezTo>
                      <a:pt x="175" y="228"/>
                      <a:pt x="174" y="233"/>
                      <a:pt x="170" y="233"/>
                    </a:cubicBezTo>
                    <a:cubicBezTo>
                      <a:pt x="165" y="233"/>
                      <a:pt x="157" y="233"/>
                      <a:pt x="151" y="232"/>
                    </a:cubicBezTo>
                    <a:cubicBezTo>
                      <a:pt x="145" y="230"/>
                      <a:pt x="139" y="230"/>
                      <a:pt x="133" y="228"/>
                    </a:cubicBezTo>
                    <a:cubicBezTo>
                      <a:pt x="128" y="226"/>
                      <a:pt x="130" y="226"/>
                      <a:pt x="125" y="227"/>
                    </a:cubicBezTo>
                    <a:cubicBezTo>
                      <a:pt x="121" y="228"/>
                      <a:pt x="121" y="228"/>
                      <a:pt x="117" y="228"/>
                    </a:cubicBezTo>
                    <a:cubicBezTo>
                      <a:pt x="114" y="227"/>
                      <a:pt x="118" y="224"/>
                      <a:pt x="119" y="220"/>
                    </a:cubicBezTo>
                    <a:cubicBezTo>
                      <a:pt x="121" y="217"/>
                      <a:pt x="122" y="216"/>
                      <a:pt x="124" y="212"/>
                    </a:cubicBezTo>
                    <a:cubicBezTo>
                      <a:pt x="126" y="209"/>
                      <a:pt x="125" y="205"/>
                      <a:pt x="124" y="199"/>
                    </a:cubicBezTo>
                    <a:cubicBezTo>
                      <a:pt x="124" y="193"/>
                      <a:pt x="128" y="195"/>
                      <a:pt x="130" y="194"/>
                    </a:cubicBezTo>
                    <a:cubicBezTo>
                      <a:pt x="131" y="192"/>
                      <a:pt x="130" y="189"/>
                      <a:pt x="132" y="186"/>
                    </a:cubicBezTo>
                    <a:cubicBezTo>
                      <a:pt x="133" y="183"/>
                      <a:pt x="135" y="181"/>
                      <a:pt x="135" y="176"/>
                    </a:cubicBezTo>
                    <a:cubicBezTo>
                      <a:pt x="135" y="171"/>
                      <a:pt x="127" y="168"/>
                      <a:pt x="122" y="165"/>
                    </a:cubicBezTo>
                    <a:cubicBezTo>
                      <a:pt x="117" y="162"/>
                      <a:pt x="117" y="162"/>
                      <a:pt x="112" y="159"/>
                    </a:cubicBezTo>
                    <a:cubicBezTo>
                      <a:pt x="106" y="155"/>
                      <a:pt x="102" y="156"/>
                      <a:pt x="97" y="153"/>
                    </a:cubicBezTo>
                    <a:cubicBezTo>
                      <a:pt x="92" y="151"/>
                      <a:pt x="85" y="148"/>
                      <a:pt x="82" y="145"/>
                    </a:cubicBezTo>
                    <a:cubicBezTo>
                      <a:pt x="78" y="141"/>
                      <a:pt x="72" y="138"/>
                      <a:pt x="69" y="137"/>
                    </a:cubicBezTo>
                    <a:cubicBezTo>
                      <a:pt x="67" y="135"/>
                      <a:pt x="62" y="134"/>
                      <a:pt x="50" y="132"/>
                    </a:cubicBezTo>
                    <a:cubicBezTo>
                      <a:pt x="39" y="129"/>
                      <a:pt x="40" y="123"/>
                      <a:pt x="37" y="120"/>
                    </a:cubicBezTo>
                    <a:cubicBezTo>
                      <a:pt x="34" y="117"/>
                      <a:pt x="30" y="115"/>
                      <a:pt x="25" y="111"/>
                    </a:cubicBezTo>
                    <a:cubicBezTo>
                      <a:pt x="19" y="106"/>
                      <a:pt x="18" y="105"/>
                      <a:pt x="14" y="98"/>
                    </a:cubicBezTo>
                    <a:cubicBezTo>
                      <a:pt x="10" y="92"/>
                      <a:pt x="6" y="91"/>
                      <a:pt x="1" y="85"/>
                    </a:cubicBezTo>
                    <a:cubicBezTo>
                      <a:pt x="0" y="83"/>
                      <a:pt x="0" y="80"/>
                      <a:pt x="2" y="77"/>
                    </a:cubicBezTo>
                    <a:cubicBezTo>
                      <a:pt x="4" y="73"/>
                      <a:pt x="4" y="69"/>
                      <a:pt x="4" y="64"/>
                    </a:cubicBezTo>
                    <a:cubicBezTo>
                      <a:pt x="5" y="59"/>
                      <a:pt x="7" y="51"/>
                      <a:pt x="6" y="43"/>
                    </a:cubicBezTo>
                    <a:cubicBezTo>
                      <a:pt x="6" y="35"/>
                      <a:pt x="4" y="31"/>
                      <a:pt x="8" y="26"/>
                    </a:cubicBezTo>
                    <a:cubicBezTo>
                      <a:pt x="11" y="22"/>
                      <a:pt x="13" y="10"/>
                      <a:pt x="17" y="10"/>
                    </a:cubicBezTo>
                    <a:cubicBezTo>
                      <a:pt x="21" y="10"/>
                      <a:pt x="33" y="8"/>
                      <a:pt x="39" y="6"/>
                    </a:cubicBezTo>
                    <a:cubicBezTo>
                      <a:pt x="44" y="4"/>
                      <a:pt x="42" y="5"/>
                      <a:pt x="54" y="4"/>
                    </a:cubicBezTo>
                    <a:cubicBezTo>
                      <a:pt x="65" y="3"/>
                      <a:pt x="70" y="0"/>
                      <a:pt x="74" y="2"/>
                    </a:cubicBezTo>
                    <a:cubicBezTo>
                      <a:pt x="79" y="4"/>
                      <a:pt x="86" y="7"/>
                      <a:pt x="91" y="11"/>
                    </a:cubicBezTo>
                    <a:cubicBezTo>
                      <a:pt x="96" y="14"/>
                      <a:pt x="103" y="15"/>
                      <a:pt x="104" y="19"/>
                    </a:cubicBezTo>
                    <a:cubicBezTo>
                      <a:pt x="104" y="22"/>
                      <a:pt x="104" y="31"/>
                      <a:pt x="106" y="31"/>
                    </a:cubicBezTo>
                    <a:cubicBezTo>
                      <a:pt x="107" y="38"/>
                      <a:pt x="112" y="44"/>
                      <a:pt x="113" y="50"/>
                    </a:cubicBezTo>
                    <a:cubicBezTo>
                      <a:pt x="114" y="57"/>
                      <a:pt x="114" y="64"/>
                      <a:pt x="114" y="71"/>
                    </a:cubicBezTo>
                    <a:cubicBezTo>
                      <a:pt x="114" y="78"/>
                      <a:pt x="112" y="79"/>
                      <a:pt x="119" y="81"/>
                    </a:cubicBezTo>
                    <a:cubicBezTo>
                      <a:pt x="127" y="83"/>
                      <a:pt x="126" y="87"/>
                      <a:pt x="131" y="87"/>
                    </a:cubicBezTo>
                    <a:cubicBezTo>
                      <a:pt x="137" y="87"/>
                      <a:pt x="147" y="85"/>
                      <a:pt x="147" y="85"/>
                    </a:cubicBezTo>
                    <a:cubicBezTo>
                      <a:pt x="147" y="85"/>
                      <a:pt x="152" y="78"/>
                      <a:pt x="156" y="82"/>
                    </a:cubicBezTo>
                    <a:cubicBezTo>
                      <a:pt x="160" y="86"/>
                      <a:pt x="167" y="82"/>
                      <a:pt x="171" y="92"/>
                    </a:cubicBezTo>
                    <a:cubicBezTo>
                      <a:pt x="174" y="101"/>
                      <a:pt x="176" y="96"/>
                      <a:pt x="176" y="108"/>
                    </a:cubicBezTo>
                    <a:cubicBezTo>
                      <a:pt x="176" y="119"/>
                      <a:pt x="178" y="118"/>
                      <a:pt x="180" y="125"/>
                    </a:cubicBezTo>
                    <a:cubicBezTo>
                      <a:pt x="182" y="131"/>
                      <a:pt x="174" y="133"/>
                      <a:pt x="187" y="134"/>
                    </a:cubicBezTo>
                    <a:cubicBezTo>
                      <a:pt x="201" y="135"/>
                      <a:pt x="201" y="129"/>
                      <a:pt x="205" y="132"/>
                    </a:cubicBezTo>
                    <a:cubicBezTo>
                      <a:pt x="210" y="135"/>
                      <a:pt x="212" y="134"/>
                      <a:pt x="211" y="141"/>
                    </a:cubicBezTo>
                    <a:cubicBezTo>
                      <a:pt x="210" y="148"/>
                      <a:pt x="215" y="150"/>
                      <a:pt x="211" y="158"/>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9" name="Freeform 1024">
                <a:extLst>
                  <a:ext uri="{FF2B5EF4-FFF2-40B4-BE49-F238E27FC236}">
                    <a16:creationId xmlns:a16="http://schemas.microsoft.com/office/drawing/2014/main" id="{22E99718-05BE-9631-45E6-011B85E655C4}"/>
                  </a:ext>
                </a:extLst>
              </p:cNvPr>
              <p:cNvSpPr>
                <a:spLocks/>
              </p:cNvSpPr>
              <p:nvPr/>
            </p:nvSpPr>
            <p:spPr bwMode="auto">
              <a:xfrm>
                <a:off x="1500" y="2340"/>
                <a:ext cx="172" cy="617"/>
              </a:xfrm>
              <a:custGeom>
                <a:avLst/>
                <a:gdLst>
                  <a:gd name="T0" fmla="*/ 267 w 287"/>
                  <a:gd name="T1" fmla="*/ 977 h 1027"/>
                  <a:gd name="T2" fmla="*/ 248 w 287"/>
                  <a:gd name="T3" fmla="*/ 1022 h 1027"/>
                  <a:gd name="T4" fmla="*/ 244 w 287"/>
                  <a:gd name="T5" fmla="*/ 985 h 1027"/>
                  <a:gd name="T6" fmla="*/ 198 w 287"/>
                  <a:gd name="T7" fmla="*/ 992 h 1027"/>
                  <a:gd name="T8" fmla="*/ 209 w 287"/>
                  <a:gd name="T9" fmla="*/ 977 h 1027"/>
                  <a:gd name="T10" fmla="*/ 199 w 287"/>
                  <a:gd name="T11" fmla="*/ 963 h 1027"/>
                  <a:gd name="T12" fmla="*/ 176 w 287"/>
                  <a:gd name="T13" fmla="*/ 955 h 1027"/>
                  <a:gd name="T14" fmla="*/ 165 w 287"/>
                  <a:gd name="T15" fmla="*/ 933 h 1027"/>
                  <a:gd name="T16" fmla="*/ 151 w 287"/>
                  <a:gd name="T17" fmla="*/ 918 h 1027"/>
                  <a:gd name="T18" fmla="*/ 141 w 287"/>
                  <a:gd name="T19" fmla="*/ 905 h 1027"/>
                  <a:gd name="T20" fmla="*/ 133 w 287"/>
                  <a:gd name="T21" fmla="*/ 879 h 1027"/>
                  <a:gd name="T22" fmla="*/ 123 w 287"/>
                  <a:gd name="T23" fmla="*/ 868 h 1027"/>
                  <a:gd name="T24" fmla="*/ 128 w 287"/>
                  <a:gd name="T25" fmla="*/ 848 h 1027"/>
                  <a:gd name="T26" fmla="*/ 105 w 287"/>
                  <a:gd name="T27" fmla="*/ 820 h 1027"/>
                  <a:gd name="T28" fmla="*/ 91 w 287"/>
                  <a:gd name="T29" fmla="*/ 779 h 1027"/>
                  <a:gd name="T30" fmla="*/ 107 w 287"/>
                  <a:gd name="T31" fmla="*/ 751 h 1027"/>
                  <a:gd name="T32" fmla="*/ 96 w 287"/>
                  <a:gd name="T33" fmla="*/ 696 h 1027"/>
                  <a:gd name="T34" fmla="*/ 83 w 287"/>
                  <a:gd name="T35" fmla="*/ 678 h 1027"/>
                  <a:gd name="T36" fmla="*/ 85 w 287"/>
                  <a:gd name="T37" fmla="*/ 719 h 1027"/>
                  <a:gd name="T38" fmla="*/ 63 w 287"/>
                  <a:gd name="T39" fmla="*/ 689 h 1027"/>
                  <a:gd name="T40" fmla="*/ 56 w 287"/>
                  <a:gd name="T41" fmla="*/ 615 h 1027"/>
                  <a:gd name="T42" fmla="*/ 34 w 287"/>
                  <a:gd name="T43" fmla="*/ 552 h 1027"/>
                  <a:gd name="T44" fmla="*/ 41 w 287"/>
                  <a:gd name="T45" fmla="*/ 476 h 1027"/>
                  <a:gd name="T46" fmla="*/ 27 w 287"/>
                  <a:gd name="T47" fmla="*/ 392 h 1027"/>
                  <a:gd name="T48" fmla="*/ 18 w 287"/>
                  <a:gd name="T49" fmla="*/ 316 h 1027"/>
                  <a:gd name="T50" fmla="*/ 22 w 287"/>
                  <a:gd name="T51" fmla="*/ 240 h 1027"/>
                  <a:gd name="T52" fmla="*/ 9 w 287"/>
                  <a:gd name="T53" fmla="*/ 168 h 1027"/>
                  <a:gd name="T54" fmla="*/ 9 w 287"/>
                  <a:gd name="T55" fmla="*/ 62 h 1027"/>
                  <a:gd name="T56" fmla="*/ 12 w 287"/>
                  <a:gd name="T57" fmla="*/ 18 h 1027"/>
                  <a:gd name="T58" fmla="*/ 26 w 287"/>
                  <a:gd name="T59" fmla="*/ 14 h 1027"/>
                  <a:gd name="T60" fmla="*/ 47 w 287"/>
                  <a:gd name="T61" fmla="*/ 64 h 1027"/>
                  <a:gd name="T62" fmla="*/ 59 w 287"/>
                  <a:gd name="T63" fmla="*/ 102 h 1027"/>
                  <a:gd name="T64" fmla="*/ 78 w 287"/>
                  <a:gd name="T65" fmla="*/ 149 h 1027"/>
                  <a:gd name="T66" fmla="*/ 93 w 287"/>
                  <a:gd name="T67" fmla="*/ 184 h 1027"/>
                  <a:gd name="T68" fmla="*/ 70 w 287"/>
                  <a:gd name="T69" fmla="*/ 222 h 1027"/>
                  <a:gd name="T70" fmla="*/ 77 w 287"/>
                  <a:gd name="T71" fmla="*/ 269 h 1027"/>
                  <a:gd name="T72" fmla="*/ 59 w 287"/>
                  <a:gd name="T73" fmla="*/ 324 h 1027"/>
                  <a:gd name="T74" fmla="*/ 57 w 287"/>
                  <a:gd name="T75" fmla="*/ 365 h 1027"/>
                  <a:gd name="T76" fmla="*/ 68 w 287"/>
                  <a:gd name="T77" fmla="*/ 416 h 1027"/>
                  <a:gd name="T78" fmla="*/ 87 w 287"/>
                  <a:gd name="T79" fmla="*/ 461 h 1027"/>
                  <a:gd name="T80" fmla="*/ 89 w 287"/>
                  <a:gd name="T81" fmla="*/ 510 h 1027"/>
                  <a:gd name="T82" fmla="*/ 92 w 287"/>
                  <a:gd name="T83" fmla="*/ 571 h 1027"/>
                  <a:gd name="T84" fmla="*/ 95 w 287"/>
                  <a:gd name="T85" fmla="*/ 621 h 1027"/>
                  <a:gd name="T86" fmla="*/ 104 w 287"/>
                  <a:gd name="T87" fmla="*/ 664 h 1027"/>
                  <a:gd name="T88" fmla="*/ 114 w 287"/>
                  <a:gd name="T89" fmla="*/ 706 h 1027"/>
                  <a:gd name="T90" fmla="*/ 138 w 287"/>
                  <a:gd name="T91" fmla="*/ 748 h 1027"/>
                  <a:gd name="T92" fmla="*/ 146 w 287"/>
                  <a:gd name="T93" fmla="*/ 767 h 1027"/>
                  <a:gd name="T94" fmla="*/ 166 w 287"/>
                  <a:gd name="T95" fmla="*/ 809 h 1027"/>
                  <a:gd name="T96" fmla="*/ 171 w 287"/>
                  <a:gd name="T97" fmla="*/ 856 h 1027"/>
                  <a:gd name="T98" fmla="*/ 169 w 287"/>
                  <a:gd name="T99" fmla="*/ 903 h 1027"/>
                  <a:gd name="T100" fmla="*/ 206 w 287"/>
                  <a:gd name="T101" fmla="*/ 932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1027">
                    <a:moveTo>
                      <a:pt x="287" y="963"/>
                    </a:moveTo>
                    <a:cubicBezTo>
                      <a:pt x="286" y="965"/>
                      <a:pt x="286" y="967"/>
                      <a:pt x="285" y="968"/>
                    </a:cubicBezTo>
                    <a:cubicBezTo>
                      <a:pt x="282" y="970"/>
                      <a:pt x="282" y="972"/>
                      <a:pt x="277" y="974"/>
                    </a:cubicBezTo>
                    <a:cubicBezTo>
                      <a:pt x="273" y="975"/>
                      <a:pt x="275" y="975"/>
                      <a:pt x="275" y="977"/>
                    </a:cubicBezTo>
                    <a:cubicBezTo>
                      <a:pt x="274" y="979"/>
                      <a:pt x="276" y="980"/>
                      <a:pt x="267" y="977"/>
                    </a:cubicBezTo>
                    <a:cubicBezTo>
                      <a:pt x="257" y="974"/>
                      <a:pt x="265" y="981"/>
                      <a:pt x="264" y="988"/>
                    </a:cubicBezTo>
                    <a:cubicBezTo>
                      <a:pt x="264" y="994"/>
                      <a:pt x="267" y="996"/>
                      <a:pt x="270" y="1004"/>
                    </a:cubicBezTo>
                    <a:cubicBezTo>
                      <a:pt x="272" y="1013"/>
                      <a:pt x="270" y="1010"/>
                      <a:pt x="266" y="1010"/>
                    </a:cubicBezTo>
                    <a:cubicBezTo>
                      <a:pt x="262" y="1010"/>
                      <a:pt x="257" y="1008"/>
                      <a:pt x="256" y="1010"/>
                    </a:cubicBezTo>
                    <a:cubicBezTo>
                      <a:pt x="255" y="1012"/>
                      <a:pt x="257" y="1017"/>
                      <a:pt x="248" y="1022"/>
                    </a:cubicBezTo>
                    <a:cubicBezTo>
                      <a:pt x="240" y="1027"/>
                      <a:pt x="244" y="1020"/>
                      <a:pt x="238" y="1015"/>
                    </a:cubicBezTo>
                    <a:cubicBezTo>
                      <a:pt x="232" y="1010"/>
                      <a:pt x="239" y="1011"/>
                      <a:pt x="240" y="1007"/>
                    </a:cubicBezTo>
                    <a:cubicBezTo>
                      <a:pt x="241" y="1003"/>
                      <a:pt x="243" y="1001"/>
                      <a:pt x="253" y="992"/>
                    </a:cubicBezTo>
                    <a:cubicBezTo>
                      <a:pt x="263" y="982"/>
                      <a:pt x="258" y="988"/>
                      <a:pt x="259" y="983"/>
                    </a:cubicBezTo>
                    <a:cubicBezTo>
                      <a:pt x="260" y="978"/>
                      <a:pt x="251" y="983"/>
                      <a:pt x="244" y="985"/>
                    </a:cubicBezTo>
                    <a:cubicBezTo>
                      <a:pt x="237" y="987"/>
                      <a:pt x="239" y="993"/>
                      <a:pt x="235" y="993"/>
                    </a:cubicBezTo>
                    <a:cubicBezTo>
                      <a:pt x="231" y="994"/>
                      <a:pt x="233" y="994"/>
                      <a:pt x="233" y="999"/>
                    </a:cubicBezTo>
                    <a:cubicBezTo>
                      <a:pt x="233" y="1005"/>
                      <a:pt x="233" y="1005"/>
                      <a:pt x="227" y="1011"/>
                    </a:cubicBezTo>
                    <a:cubicBezTo>
                      <a:pt x="221" y="1017"/>
                      <a:pt x="218" y="1005"/>
                      <a:pt x="217" y="999"/>
                    </a:cubicBezTo>
                    <a:cubicBezTo>
                      <a:pt x="215" y="994"/>
                      <a:pt x="217" y="999"/>
                      <a:pt x="198" y="992"/>
                    </a:cubicBezTo>
                    <a:cubicBezTo>
                      <a:pt x="180" y="985"/>
                      <a:pt x="192" y="989"/>
                      <a:pt x="191" y="986"/>
                    </a:cubicBezTo>
                    <a:cubicBezTo>
                      <a:pt x="189" y="984"/>
                      <a:pt x="203" y="987"/>
                      <a:pt x="208" y="987"/>
                    </a:cubicBezTo>
                    <a:cubicBezTo>
                      <a:pt x="214" y="987"/>
                      <a:pt x="211" y="988"/>
                      <a:pt x="219" y="988"/>
                    </a:cubicBezTo>
                    <a:cubicBezTo>
                      <a:pt x="226" y="989"/>
                      <a:pt x="222" y="979"/>
                      <a:pt x="219" y="971"/>
                    </a:cubicBezTo>
                    <a:cubicBezTo>
                      <a:pt x="216" y="962"/>
                      <a:pt x="215" y="971"/>
                      <a:pt x="209" y="977"/>
                    </a:cubicBezTo>
                    <a:cubicBezTo>
                      <a:pt x="203" y="983"/>
                      <a:pt x="206" y="979"/>
                      <a:pt x="198" y="979"/>
                    </a:cubicBezTo>
                    <a:cubicBezTo>
                      <a:pt x="189" y="979"/>
                      <a:pt x="200" y="976"/>
                      <a:pt x="200" y="972"/>
                    </a:cubicBezTo>
                    <a:cubicBezTo>
                      <a:pt x="200" y="967"/>
                      <a:pt x="208" y="966"/>
                      <a:pt x="212" y="964"/>
                    </a:cubicBezTo>
                    <a:cubicBezTo>
                      <a:pt x="217" y="962"/>
                      <a:pt x="212" y="957"/>
                      <a:pt x="208" y="955"/>
                    </a:cubicBezTo>
                    <a:cubicBezTo>
                      <a:pt x="204" y="953"/>
                      <a:pt x="203" y="961"/>
                      <a:pt x="199" y="963"/>
                    </a:cubicBezTo>
                    <a:cubicBezTo>
                      <a:pt x="196" y="966"/>
                      <a:pt x="196" y="963"/>
                      <a:pt x="188" y="971"/>
                    </a:cubicBezTo>
                    <a:cubicBezTo>
                      <a:pt x="180" y="978"/>
                      <a:pt x="184" y="980"/>
                      <a:pt x="179" y="975"/>
                    </a:cubicBezTo>
                    <a:cubicBezTo>
                      <a:pt x="173" y="969"/>
                      <a:pt x="177" y="971"/>
                      <a:pt x="181" y="963"/>
                    </a:cubicBezTo>
                    <a:cubicBezTo>
                      <a:pt x="184" y="954"/>
                      <a:pt x="182" y="959"/>
                      <a:pt x="179" y="947"/>
                    </a:cubicBezTo>
                    <a:cubicBezTo>
                      <a:pt x="176" y="935"/>
                      <a:pt x="176" y="949"/>
                      <a:pt x="176" y="955"/>
                    </a:cubicBezTo>
                    <a:cubicBezTo>
                      <a:pt x="176" y="962"/>
                      <a:pt x="173" y="961"/>
                      <a:pt x="168" y="966"/>
                    </a:cubicBezTo>
                    <a:cubicBezTo>
                      <a:pt x="163" y="970"/>
                      <a:pt x="166" y="965"/>
                      <a:pt x="161" y="956"/>
                    </a:cubicBezTo>
                    <a:cubicBezTo>
                      <a:pt x="156" y="946"/>
                      <a:pt x="162" y="953"/>
                      <a:pt x="165" y="951"/>
                    </a:cubicBezTo>
                    <a:cubicBezTo>
                      <a:pt x="168" y="948"/>
                      <a:pt x="167" y="945"/>
                      <a:pt x="170" y="941"/>
                    </a:cubicBezTo>
                    <a:cubicBezTo>
                      <a:pt x="174" y="937"/>
                      <a:pt x="168" y="935"/>
                      <a:pt x="165" y="933"/>
                    </a:cubicBezTo>
                    <a:cubicBezTo>
                      <a:pt x="162" y="931"/>
                      <a:pt x="164" y="937"/>
                      <a:pt x="160" y="944"/>
                    </a:cubicBezTo>
                    <a:cubicBezTo>
                      <a:pt x="155" y="951"/>
                      <a:pt x="154" y="949"/>
                      <a:pt x="147" y="944"/>
                    </a:cubicBezTo>
                    <a:cubicBezTo>
                      <a:pt x="140" y="939"/>
                      <a:pt x="153" y="933"/>
                      <a:pt x="154" y="929"/>
                    </a:cubicBezTo>
                    <a:cubicBezTo>
                      <a:pt x="156" y="926"/>
                      <a:pt x="160" y="921"/>
                      <a:pt x="159" y="918"/>
                    </a:cubicBezTo>
                    <a:cubicBezTo>
                      <a:pt x="159" y="914"/>
                      <a:pt x="155" y="915"/>
                      <a:pt x="151" y="918"/>
                    </a:cubicBezTo>
                    <a:cubicBezTo>
                      <a:pt x="147" y="920"/>
                      <a:pt x="148" y="921"/>
                      <a:pt x="142" y="926"/>
                    </a:cubicBezTo>
                    <a:cubicBezTo>
                      <a:pt x="136" y="931"/>
                      <a:pt x="140" y="923"/>
                      <a:pt x="140" y="917"/>
                    </a:cubicBezTo>
                    <a:cubicBezTo>
                      <a:pt x="139" y="912"/>
                      <a:pt x="145" y="913"/>
                      <a:pt x="149" y="910"/>
                    </a:cubicBezTo>
                    <a:cubicBezTo>
                      <a:pt x="153" y="908"/>
                      <a:pt x="150" y="903"/>
                      <a:pt x="149" y="897"/>
                    </a:cubicBezTo>
                    <a:cubicBezTo>
                      <a:pt x="149" y="892"/>
                      <a:pt x="147" y="897"/>
                      <a:pt x="141" y="905"/>
                    </a:cubicBezTo>
                    <a:cubicBezTo>
                      <a:pt x="136" y="912"/>
                      <a:pt x="137" y="910"/>
                      <a:pt x="129" y="908"/>
                    </a:cubicBezTo>
                    <a:cubicBezTo>
                      <a:pt x="120" y="906"/>
                      <a:pt x="127" y="903"/>
                      <a:pt x="131" y="897"/>
                    </a:cubicBezTo>
                    <a:cubicBezTo>
                      <a:pt x="134" y="892"/>
                      <a:pt x="136" y="893"/>
                      <a:pt x="141" y="893"/>
                    </a:cubicBezTo>
                    <a:cubicBezTo>
                      <a:pt x="147" y="893"/>
                      <a:pt x="143" y="891"/>
                      <a:pt x="141" y="884"/>
                    </a:cubicBezTo>
                    <a:cubicBezTo>
                      <a:pt x="140" y="877"/>
                      <a:pt x="136" y="879"/>
                      <a:pt x="133" y="879"/>
                    </a:cubicBezTo>
                    <a:cubicBezTo>
                      <a:pt x="130" y="878"/>
                      <a:pt x="132" y="879"/>
                      <a:pt x="127" y="888"/>
                    </a:cubicBezTo>
                    <a:cubicBezTo>
                      <a:pt x="121" y="897"/>
                      <a:pt x="121" y="891"/>
                      <a:pt x="115" y="888"/>
                    </a:cubicBezTo>
                    <a:cubicBezTo>
                      <a:pt x="110" y="886"/>
                      <a:pt x="109" y="877"/>
                      <a:pt x="118" y="875"/>
                    </a:cubicBezTo>
                    <a:cubicBezTo>
                      <a:pt x="127" y="874"/>
                      <a:pt x="127" y="875"/>
                      <a:pt x="132" y="871"/>
                    </a:cubicBezTo>
                    <a:cubicBezTo>
                      <a:pt x="137" y="867"/>
                      <a:pt x="128" y="868"/>
                      <a:pt x="123" y="868"/>
                    </a:cubicBezTo>
                    <a:cubicBezTo>
                      <a:pt x="118" y="868"/>
                      <a:pt x="112" y="869"/>
                      <a:pt x="108" y="865"/>
                    </a:cubicBezTo>
                    <a:cubicBezTo>
                      <a:pt x="105" y="862"/>
                      <a:pt x="107" y="858"/>
                      <a:pt x="109" y="854"/>
                    </a:cubicBezTo>
                    <a:cubicBezTo>
                      <a:pt x="111" y="851"/>
                      <a:pt x="118" y="854"/>
                      <a:pt x="123" y="854"/>
                    </a:cubicBezTo>
                    <a:cubicBezTo>
                      <a:pt x="127" y="854"/>
                      <a:pt x="132" y="854"/>
                      <a:pt x="137" y="853"/>
                    </a:cubicBezTo>
                    <a:cubicBezTo>
                      <a:pt x="142" y="852"/>
                      <a:pt x="130" y="850"/>
                      <a:pt x="128" y="848"/>
                    </a:cubicBezTo>
                    <a:cubicBezTo>
                      <a:pt x="127" y="847"/>
                      <a:pt x="123" y="846"/>
                      <a:pt x="115" y="841"/>
                    </a:cubicBezTo>
                    <a:cubicBezTo>
                      <a:pt x="107" y="836"/>
                      <a:pt x="115" y="835"/>
                      <a:pt x="120" y="832"/>
                    </a:cubicBezTo>
                    <a:cubicBezTo>
                      <a:pt x="125" y="830"/>
                      <a:pt x="119" y="826"/>
                      <a:pt x="117" y="820"/>
                    </a:cubicBezTo>
                    <a:cubicBezTo>
                      <a:pt x="115" y="814"/>
                      <a:pt x="117" y="815"/>
                      <a:pt x="115" y="812"/>
                    </a:cubicBezTo>
                    <a:cubicBezTo>
                      <a:pt x="113" y="808"/>
                      <a:pt x="110" y="813"/>
                      <a:pt x="105" y="820"/>
                    </a:cubicBezTo>
                    <a:cubicBezTo>
                      <a:pt x="99" y="826"/>
                      <a:pt x="98" y="819"/>
                      <a:pt x="93" y="816"/>
                    </a:cubicBezTo>
                    <a:cubicBezTo>
                      <a:pt x="87" y="813"/>
                      <a:pt x="91" y="812"/>
                      <a:pt x="89" y="811"/>
                    </a:cubicBezTo>
                    <a:cubicBezTo>
                      <a:pt x="88" y="809"/>
                      <a:pt x="88" y="804"/>
                      <a:pt x="89" y="795"/>
                    </a:cubicBezTo>
                    <a:cubicBezTo>
                      <a:pt x="90" y="785"/>
                      <a:pt x="92" y="792"/>
                      <a:pt x="97" y="787"/>
                    </a:cubicBezTo>
                    <a:cubicBezTo>
                      <a:pt x="103" y="782"/>
                      <a:pt x="95" y="783"/>
                      <a:pt x="91" y="779"/>
                    </a:cubicBezTo>
                    <a:cubicBezTo>
                      <a:pt x="86" y="774"/>
                      <a:pt x="91" y="768"/>
                      <a:pt x="95" y="767"/>
                    </a:cubicBezTo>
                    <a:cubicBezTo>
                      <a:pt x="100" y="766"/>
                      <a:pt x="95" y="767"/>
                      <a:pt x="105" y="781"/>
                    </a:cubicBezTo>
                    <a:cubicBezTo>
                      <a:pt x="115" y="795"/>
                      <a:pt x="111" y="781"/>
                      <a:pt x="112" y="774"/>
                    </a:cubicBezTo>
                    <a:cubicBezTo>
                      <a:pt x="113" y="767"/>
                      <a:pt x="110" y="766"/>
                      <a:pt x="105" y="761"/>
                    </a:cubicBezTo>
                    <a:cubicBezTo>
                      <a:pt x="100" y="755"/>
                      <a:pt x="110" y="754"/>
                      <a:pt x="107" y="751"/>
                    </a:cubicBezTo>
                    <a:cubicBezTo>
                      <a:pt x="104" y="748"/>
                      <a:pt x="106" y="742"/>
                      <a:pt x="107" y="739"/>
                    </a:cubicBezTo>
                    <a:cubicBezTo>
                      <a:pt x="108" y="736"/>
                      <a:pt x="105" y="734"/>
                      <a:pt x="103" y="731"/>
                    </a:cubicBezTo>
                    <a:cubicBezTo>
                      <a:pt x="100" y="728"/>
                      <a:pt x="100" y="724"/>
                      <a:pt x="98" y="719"/>
                    </a:cubicBezTo>
                    <a:cubicBezTo>
                      <a:pt x="97" y="715"/>
                      <a:pt x="99" y="711"/>
                      <a:pt x="98" y="709"/>
                    </a:cubicBezTo>
                    <a:cubicBezTo>
                      <a:pt x="98" y="708"/>
                      <a:pt x="99" y="702"/>
                      <a:pt x="96" y="696"/>
                    </a:cubicBezTo>
                    <a:cubicBezTo>
                      <a:pt x="93" y="690"/>
                      <a:pt x="96" y="693"/>
                      <a:pt x="98" y="692"/>
                    </a:cubicBezTo>
                    <a:cubicBezTo>
                      <a:pt x="100" y="691"/>
                      <a:pt x="97" y="687"/>
                      <a:pt x="92" y="684"/>
                    </a:cubicBezTo>
                    <a:cubicBezTo>
                      <a:pt x="86" y="681"/>
                      <a:pt x="93" y="680"/>
                      <a:pt x="93" y="678"/>
                    </a:cubicBezTo>
                    <a:cubicBezTo>
                      <a:pt x="94" y="676"/>
                      <a:pt x="90" y="674"/>
                      <a:pt x="87" y="672"/>
                    </a:cubicBezTo>
                    <a:cubicBezTo>
                      <a:pt x="85" y="670"/>
                      <a:pt x="83" y="672"/>
                      <a:pt x="83" y="678"/>
                    </a:cubicBezTo>
                    <a:cubicBezTo>
                      <a:pt x="83" y="684"/>
                      <a:pt x="79" y="680"/>
                      <a:pt x="75" y="681"/>
                    </a:cubicBezTo>
                    <a:cubicBezTo>
                      <a:pt x="70" y="682"/>
                      <a:pt x="75" y="684"/>
                      <a:pt x="80" y="692"/>
                    </a:cubicBezTo>
                    <a:cubicBezTo>
                      <a:pt x="84" y="700"/>
                      <a:pt x="80" y="696"/>
                      <a:pt x="79" y="703"/>
                    </a:cubicBezTo>
                    <a:cubicBezTo>
                      <a:pt x="78" y="710"/>
                      <a:pt x="82" y="707"/>
                      <a:pt x="85" y="710"/>
                    </a:cubicBezTo>
                    <a:cubicBezTo>
                      <a:pt x="88" y="713"/>
                      <a:pt x="88" y="713"/>
                      <a:pt x="85" y="719"/>
                    </a:cubicBezTo>
                    <a:cubicBezTo>
                      <a:pt x="82" y="726"/>
                      <a:pt x="84" y="724"/>
                      <a:pt x="81" y="725"/>
                    </a:cubicBezTo>
                    <a:cubicBezTo>
                      <a:pt x="77" y="726"/>
                      <a:pt x="75" y="724"/>
                      <a:pt x="71" y="722"/>
                    </a:cubicBezTo>
                    <a:cubicBezTo>
                      <a:pt x="68" y="719"/>
                      <a:pt x="67" y="715"/>
                      <a:pt x="68" y="711"/>
                    </a:cubicBezTo>
                    <a:cubicBezTo>
                      <a:pt x="68" y="707"/>
                      <a:pt x="67" y="702"/>
                      <a:pt x="67" y="702"/>
                    </a:cubicBezTo>
                    <a:cubicBezTo>
                      <a:pt x="67" y="702"/>
                      <a:pt x="64" y="695"/>
                      <a:pt x="63" y="689"/>
                    </a:cubicBezTo>
                    <a:cubicBezTo>
                      <a:pt x="61" y="683"/>
                      <a:pt x="64" y="682"/>
                      <a:pt x="68" y="682"/>
                    </a:cubicBezTo>
                    <a:cubicBezTo>
                      <a:pt x="72" y="681"/>
                      <a:pt x="67" y="679"/>
                      <a:pt x="60" y="673"/>
                    </a:cubicBezTo>
                    <a:cubicBezTo>
                      <a:pt x="52" y="667"/>
                      <a:pt x="57" y="663"/>
                      <a:pt x="54" y="657"/>
                    </a:cubicBezTo>
                    <a:cubicBezTo>
                      <a:pt x="51" y="651"/>
                      <a:pt x="50" y="642"/>
                      <a:pt x="51" y="635"/>
                    </a:cubicBezTo>
                    <a:cubicBezTo>
                      <a:pt x="51" y="627"/>
                      <a:pt x="53" y="625"/>
                      <a:pt x="56" y="615"/>
                    </a:cubicBezTo>
                    <a:cubicBezTo>
                      <a:pt x="58" y="605"/>
                      <a:pt x="51" y="607"/>
                      <a:pt x="46" y="603"/>
                    </a:cubicBezTo>
                    <a:cubicBezTo>
                      <a:pt x="42" y="599"/>
                      <a:pt x="42" y="591"/>
                      <a:pt x="38" y="587"/>
                    </a:cubicBezTo>
                    <a:cubicBezTo>
                      <a:pt x="35" y="582"/>
                      <a:pt x="39" y="579"/>
                      <a:pt x="34" y="574"/>
                    </a:cubicBezTo>
                    <a:cubicBezTo>
                      <a:pt x="28" y="568"/>
                      <a:pt x="30" y="563"/>
                      <a:pt x="27" y="558"/>
                    </a:cubicBezTo>
                    <a:cubicBezTo>
                      <a:pt x="23" y="553"/>
                      <a:pt x="30" y="554"/>
                      <a:pt x="34" y="552"/>
                    </a:cubicBezTo>
                    <a:cubicBezTo>
                      <a:pt x="38" y="550"/>
                      <a:pt x="36" y="548"/>
                      <a:pt x="33" y="543"/>
                    </a:cubicBezTo>
                    <a:cubicBezTo>
                      <a:pt x="31" y="538"/>
                      <a:pt x="34" y="539"/>
                      <a:pt x="36" y="530"/>
                    </a:cubicBezTo>
                    <a:cubicBezTo>
                      <a:pt x="39" y="521"/>
                      <a:pt x="36" y="521"/>
                      <a:pt x="36" y="513"/>
                    </a:cubicBezTo>
                    <a:cubicBezTo>
                      <a:pt x="36" y="506"/>
                      <a:pt x="36" y="503"/>
                      <a:pt x="42" y="499"/>
                    </a:cubicBezTo>
                    <a:cubicBezTo>
                      <a:pt x="47" y="494"/>
                      <a:pt x="46" y="488"/>
                      <a:pt x="41" y="476"/>
                    </a:cubicBezTo>
                    <a:cubicBezTo>
                      <a:pt x="36" y="464"/>
                      <a:pt x="43" y="462"/>
                      <a:pt x="46" y="455"/>
                    </a:cubicBezTo>
                    <a:cubicBezTo>
                      <a:pt x="48" y="448"/>
                      <a:pt x="44" y="449"/>
                      <a:pt x="42" y="441"/>
                    </a:cubicBezTo>
                    <a:cubicBezTo>
                      <a:pt x="40" y="433"/>
                      <a:pt x="42" y="431"/>
                      <a:pt x="42" y="423"/>
                    </a:cubicBezTo>
                    <a:cubicBezTo>
                      <a:pt x="42" y="415"/>
                      <a:pt x="37" y="415"/>
                      <a:pt x="36" y="410"/>
                    </a:cubicBezTo>
                    <a:cubicBezTo>
                      <a:pt x="36" y="404"/>
                      <a:pt x="30" y="399"/>
                      <a:pt x="27" y="392"/>
                    </a:cubicBezTo>
                    <a:cubicBezTo>
                      <a:pt x="25" y="385"/>
                      <a:pt x="25" y="378"/>
                      <a:pt x="22" y="372"/>
                    </a:cubicBezTo>
                    <a:cubicBezTo>
                      <a:pt x="19" y="366"/>
                      <a:pt x="19" y="362"/>
                      <a:pt x="25" y="354"/>
                    </a:cubicBezTo>
                    <a:cubicBezTo>
                      <a:pt x="30" y="346"/>
                      <a:pt x="26" y="346"/>
                      <a:pt x="26" y="340"/>
                    </a:cubicBezTo>
                    <a:cubicBezTo>
                      <a:pt x="25" y="333"/>
                      <a:pt x="23" y="334"/>
                      <a:pt x="18" y="329"/>
                    </a:cubicBezTo>
                    <a:cubicBezTo>
                      <a:pt x="13" y="323"/>
                      <a:pt x="18" y="323"/>
                      <a:pt x="18" y="316"/>
                    </a:cubicBezTo>
                    <a:cubicBezTo>
                      <a:pt x="17" y="309"/>
                      <a:pt x="21" y="309"/>
                      <a:pt x="21" y="304"/>
                    </a:cubicBezTo>
                    <a:cubicBezTo>
                      <a:pt x="22" y="299"/>
                      <a:pt x="19" y="297"/>
                      <a:pt x="20" y="290"/>
                    </a:cubicBezTo>
                    <a:cubicBezTo>
                      <a:pt x="21" y="284"/>
                      <a:pt x="24" y="282"/>
                      <a:pt x="23" y="276"/>
                    </a:cubicBezTo>
                    <a:cubicBezTo>
                      <a:pt x="22" y="270"/>
                      <a:pt x="23" y="262"/>
                      <a:pt x="23" y="258"/>
                    </a:cubicBezTo>
                    <a:cubicBezTo>
                      <a:pt x="23" y="254"/>
                      <a:pt x="29" y="252"/>
                      <a:pt x="22" y="240"/>
                    </a:cubicBezTo>
                    <a:cubicBezTo>
                      <a:pt x="15" y="227"/>
                      <a:pt x="20" y="230"/>
                      <a:pt x="22" y="225"/>
                    </a:cubicBezTo>
                    <a:cubicBezTo>
                      <a:pt x="23" y="220"/>
                      <a:pt x="27" y="217"/>
                      <a:pt x="23" y="210"/>
                    </a:cubicBezTo>
                    <a:cubicBezTo>
                      <a:pt x="19" y="202"/>
                      <a:pt x="21" y="201"/>
                      <a:pt x="18" y="192"/>
                    </a:cubicBezTo>
                    <a:cubicBezTo>
                      <a:pt x="16" y="184"/>
                      <a:pt x="15" y="184"/>
                      <a:pt x="17" y="179"/>
                    </a:cubicBezTo>
                    <a:cubicBezTo>
                      <a:pt x="20" y="173"/>
                      <a:pt x="15" y="172"/>
                      <a:pt x="9" y="168"/>
                    </a:cubicBezTo>
                    <a:cubicBezTo>
                      <a:pt x="3" y="164"/>
                      <a:pt x="14" y="160"/>
                      <a:pt x="17" y="155"/>
                    </a:cubicBezTo>
                    <a:cubicBezTo>
                      <a:pt x="20" y="150"/>
                      <a:pt x="18" y="137"/>
                      <a:pt x="19" y="123"/>
                    </a:cubicBezTo>
                    <a:cubicBezTo>
                      <a:pt x="21" y="109"/>
                      <a:pt x="20" y="113"/>
                      <a:pt x="17" y="104"/>
                    </a:cubicBezTo>
                    <a:cubicBezTo>
                      <a:pt x="15" y="95"/>
                      <a:pt x="11" y="90"/>
                      <a:pt x="11" y="80"/>
                    </a:cubicBezTo>
                    <a:cubicBezTo>
                      <a:pt x="11" y="70"/>
                      <a:pt x="11" y="70"/>
                      <a:pt x="9" y="62"/>
                    </a:cubicBezTo>
                    <a:cubicBezTo>
                      <a:pt x="6" y="54"/>
                      <a:pt x="8" y="51"/>
                      <a:pt x="4" y="41"/>
                    </a:cubicBezTo>
                    <a:cubicBezTo>
                      <a:pt x="1" y="31"/>
                      <a:pt x="5" y="31"/>
                      <a:pt x="0" y="24"/>
                    </a:cubicBezTo>
                    <a:cubicBezTo>
                      <a:pt x="0" y="24"/>
                      <a:pt x="0" y="24"/>
                      <a:pt x="0" y="24"/>
                    </a:cubicBezTo>
                    <a:cubicBezTo>
                      <a:pt x="1" y="23"/>
                      <a:pt x="3" y="23"/>
                      <a:pt x="4" y="23"/>
                    </a:cubicBezTo>
                    <a:cubicBezTo>
                      <a:pt x="7" y="22"/>
                      <a:pt x="8" y="21"/>
                      <a:pt x="12" y="18"/>
                    </a:cubicBezTo>
                    <a:cubicBezTo>
                      <a:pt x="15" y="16"/>
                      <a:pt x="12" y="13"/>
                      <a:pt x="11" y="10"/>
                    </a:cubicBezTo>
                    <a:cubicBezTo>
                      <a:pt x="9" y="7"/>
                      <a:pt x="13" y="5"/>
                      <a:pt x="15" y="3"/>
                    </a:cubicBezTo>
                    <a:cubicBezTo>
                      <a:pt x="17" y="1"/>
                      <a:pt x="18" y="1"/>
                      <a:pt x="19" y="0"/>
                    </a:cubicBezTo>
                    <a:cubicBezTo>
                      <a:pt x="20" y="2"/>
                      <a:pt x="22" y="4"/>
                      <a:pt x="23" y="6"/>
                    </a:cubicBezTo>
                    <a:cubicBezTo>
                      <a:pt x="24" y="9"/>
                      <a:pt x="25" y="10"/>
                      <a:pt x="26" y="14"/>
                    </a:cubicBezTo>
                    <a:cubicBezTo>
                      <a:pt x="28" y="17"/>
                      <a:pt x="29" y="16"/>
                      <a:pt x="29" y="18"/>
                    </a:cubicBezTo>
                    <a:cubicBezTo>
                      <a:pt x="30" y="21"/>
                      <a:pt x="32" y="22"/>
                      <a:pt x="32" y="29"/>
                    </a:cubicBezTo>
                    <a:cubicBezTo>
                      <a:pt x="32" y="35"/>
                      <a:pt x="39" y="41"/>
                      <a:pt x="41" y="44"/>
                    </a:cubicBezTo>
                    <a:cubicBezTo>
                      <a:pt x="43" y="48"/>
                      <a:pt x="49" y="49"/>
                      <a:pt x="49" y="53"/>
                    </a:cubicBezTo>
                    <a:cubicBezTo>
                      <a:pt x="50" y="58"/>
                      <a:pt x="46" y="61"/>
                      <a:pt x="47" y="64"/>
                    </a:cubicBezTo>
                    <a:cubicBezTo>
                      <a:pt x="48" y="68"/>
                      <a:pt x="52" y="71"/>
                      <a:pt x="49" y="72"/>
                    </a:cubicBezTo>
                    <a:cubicBezTo>
                      <a:pt x="47" y="74"/>
                      <a:pt x="46" y="77"/>
                      <a:pt x="46" y="79"/>
                    </a:cubicBezTo>
                    <a:cubicBezTo>
                      <a:pt x="47" y="82"/>
                      <a:pt x="50" y="86"/>
                      <a:pt x="51" y="88"/>
                    </a:cubicBezTo>
                    <a:cubicBezTo>
                      <a:pt x="52" y="91"/>
                      <a:pt x="51" y="94"/>
                      <a:pt x="53" y="96"/>
                    </a:cubicBezTo>
                    <a:cubicBezTo>
                      <a:pt x="55" y="97"/>
                      <a:pt x="57" y="98"/>
                      <a:pt x="59" y="102"/>
                    </a:cubicBezTo>
                    <a:cubicBezTo>
                      <a:pt x="61" y="106"/>
                      <a:pt x="63" y="107"/>
                      <a:pt x="63" y="110"/>
                    </a:cubicBezTo>
                    <a:cubicBezTo>
                      <a:pt x="64" y="113"/>
                      <a:pt x="65" y="115"/>
                      <a:pt x="67" y="120"/>
                    </a:cubicBezTo>
                    <a:cubicBezTo>
                      <a:pt x="68" y="124"/>
                      <a:pt x="69" y="128"/>
                      <a:pt x="70" y="130"/>
                    </a:cubicBezTo>
                    <a:cubicBezTo>
                      <a:pt x="70" y="132"/>
                      <a:pt x="74" y="134"/>
                      <a:pt x="74" y="138"/>
                    </a:cubicBezTo>
                    <a:cubicBezTo>
                      <a:pt x="75" y="141"/>
                      <a:pt x="75" y="149"/>
                      <a:pt x="78" y="149"/>
                    </a:cubicBezTo>
                    <a:cubicBezTo>
                      <a:pt x="82" y="150"/>
                      <a:pt x="83" y="150"/>
                      <a:pt x="88" y="150"/>
                    </a:cubicBezTo>
                    <a:cubicBezTo>
                      <a:pt x="90" y="150"/>
                      <a:pt x="91" y="150"/>
                      <a:pt x="93" y="149"/>
                    </a:cubicBezTo>
                    <a:cubicBezTo>
                      <a:pt x="95" y="149"/>
                      <a:pt x="97" y="148"/>
                      <a:pt x="97" y="152"/>
                    </a:cubicBezTo>
                    <a:cubicBezTo>
                      <a:pt x="97" y="158"/>
                      <a:pt x="96" y="166"/>
                      <a:pt x="96" y="169"/>
                    </a:cubicBezTo>
                    <a:cubicBezTo>
                      <a:pt x="96" y="172"/>
                      <a:pt x="96" y="181"/>
                      <a:pt x="93" y="184"/>
                    </a:cubicBezTo>
                    <a:cubicBezTo>
                      <a:pt x="90" y="187"/>
                      <a:pt x="88" y="187"/>
                      <a:pt x="83" y="190"/>
                    </a:cubicBezTo>
                    <a:cubicBezTo>
                      <a:pt x="78" y="192"/>
                      <a:pt x="69" y="195"/>
                      <a:pt x="69" y="198"/>
                    </a:cubicBezTo>
                    <a:cubicBezTo>
                      <a:pt x="68" y="202"/>
                      <a:pt x="66" y="205"/>
                      <a:pt x="68" y="207"/>
                    </a:cubicBezTo>
                    <a:cubicBezTo>
                      <a:pt x="70" y="209"/>
                      <a:pt x="74" y="211"/>
                      <a:pt x="71" y="214"/>
                    </a:cubicBezTo>
                    <a:cubicBezTo>
                      <a:pt x="68" y="217"/>
                      <a:pt x="69" y="219"/>
                      <a:pt x="70" y="222"/>
                    </a:cubicBezTo>
                    <a:cubicBezTo>
                      <a:pt x="71" y="225"/>
                      <a:pt x="70" y="226"/>
                      <a:pt x="72" y="229"/>
                    </a:cubicBezTo>
                    <a:cubicBezTo>
                      <a:pt x="74" y="232"/>
                      <a:pt x="78" y="240"/>
                      <a:pt x="76" y="243"/>
                    </a:cubicBezTo>
                    <a:cubicBezTo>
                      <a:pt x="75" y="245"/>
                      <a:pt x="70" y="248"/>
                      <a:pt x="75" y="254"/>
                    </a:cubicBezTo>
                    <a:cubicBezTo>
                      <a:pt x="79" y="259"/>
                      <a:pt x="86" y="260"/>
                      <a:pt x="83" y="264"/>
                    </a:cubicBezTo>
                    <a:cubicBezTo>
                      <a:pt x="81" y="268"/>
                      <a:pt x="82" y="268"/>
                      <a:pt x="77" y="269"/>
                    </a:cubicBezTo>
                    <a:cubicBezTo>
                      <a:pt x="73" y="271"/>
                      <a:pt x="72" y="270"/>
                      <a:pt x="71" y="275"/>
                    </a:cubicBezTo>
                    <a:cubicBezTo>
                      <a:pt x="70" y="281"/>
                      <a:pt x="70" y="283"/>
                      <a:pt x="68" y="287"/>
                    </a:cubicBezTo>
                    <a:cubicBezTo>
                      <a:pt x="65" y="291"/>
                      <a:pt x="65" y="294"/>
                      <a:pt x="63" y="297"/>
                    </a:cubicBezTo>
                    <a:cubicBezTo>
                      <a:pt x="62" y="300"/>
                      <a:pt x="59" y="299"/>
                      <a:pt x="59" y="305"/>
                    </a:cubicBezTo>
                    <a:cubicBezTo>
                      <a:pt x="59" y="311"/>
                      <a:pt x="62" y="321"/>
                      <a:pt x="59" y="324"/>
                    </a:cubicBezTo>
                    <a:cubicBezTo>
                      <a:pt x="56" y="327"/>
                      <a:pt x="55" y="327"/>
                      <a:pt x="55" y="331"/>
                    </a:cubicBezTo>
                    <a:cubicBezTo>
                      <a:pt x="55" y="334"/>
                      <a:pt x="53" y="334"/>
                      <a:pt x="56" y="338"/>
                    </a:cubicBezTo>
                    <a:cubicBezTo>
                      <a:pt x="58" y="342"/>
                      <a:pt x="59" y="345"/>
                      <a:pt x="61" y="349"/>
                    </a:cubicBezTo>
                    <a:cubicBezTo>
                      <a:pt x="62" y="352"/>
                      <a:pt x="65" y="355"/>
                      <a:pt x="62" y="358"/>
                    </a:cubicBezTo>
                    <a:cubicBezTo>
                      <a:pt x="59" y="361"/>
                      <a:pt x="57" y="362"/>
                      <a:pt x="57" y="365"/>
                    </a:cubicBezTo>
                    <a:cubicBezTo>
                      <a:pt x="57" y="369"/>
                      <a:pt x="57" y="375"/>
                      <a:pt x="57" y="380"/>
                    </a:cubicBezTo>
                    <a:cubicBezTo>
                      <a:pt x="56" y="385"/>
                      <a:pt x="53" y="385"/>
                      <a:pt x="54" y="389"/>
                    </a:cubicBezTo>
                    <a:cubicBezTo>
                      <a:pt x="55" y="393"/>
                      <a:pt x="55" y="394"/>
                      <a:pt x="58" y="398"/>
                    </a:cubicBezTo>
                    <a:cubicBezTo>
                      <a:pt x="61" y="402"/>
                      <a:pt x="67" y="406"/>
                      <a:pt x="67" y="409"/>
                    </a:cubicBezTo>
                    <a:cubicBezTo>
                      <a:pt x="67" y="412"/>
                      <a:pt x="66" y="413"/>
                      <a:pt x="68" y="416"/>
                    </a:cubicBezTo>
                    <a:cubicBezTo>
                      <a:pt x="70" y="418"/>
                      <a:pt x="72" y="419"/>
                      <a:pt x="73" y="424"/>
                    </a:cubicBezTo>
                    <a:cubicBezTo>
                      <a:pt x="74" y="428"/>
                      <a:pt x="78" y="432"/>
                      <a:pt x="78" y="435"/>
                    </a:cubicBezTo>
                    <a:cubicBezTo>
                      <a:pt x="78" y="438"/>
                      <a:pt x="79" y="440"/>
                      <a:pt x="82" y="441"/>
                    </a:cubicBezTo>
                    <a:cubicBezTo>
                      <a:pt x="84" y="443"/>
                      <a:pt x="87" y="448"/>
                      <a:pt x="87" y="449"/>
                    </a:cubicBezTo>
                    <a:cubicBezTo>
                      <a:pt x="87" y="451"/>
                      <a:pt x="85" y="456"/>
                      <a:pt x="87" y="461"/>
                    </a:cubicBezTo>
                    <a:cubicBezTo>
                      <a:pt x="89" y="465"/>
                      <a:pt x="94" y="469"/>
                      <a:pt x="90" y="471"/>
                    </a:cubicBezTo>
                    <a:cubicBezTo>
                      <a:pt x="87" y="473"/>
                      <a:pt x="85" y="473"/>
                      <a:pt x="86" y="477"/>
                    </a:cubicBezTo>
                    <a:cubicBezTo>
                      <a:pt x="86" y="482"/>
                      <a:pt x="87" y="483"/>
                      <a:pt x="86" y="490"/>
                    </a:cubicBezTo>
                    <a:cubicBezTo>
                      <a:pt x="84" y="496"/>
                      <a:pt x="81" y="493"/>
                      <a:pt x="84" y="499"/>
                    </a:cubicBezTo>
                    <a:cubicBezTo>
                      <a:pt x="87" y="504"/>
                      <a:pt x="87" y="505"/>
                      <a:pt x="89" y="510"/>
                    </a:cubicBezTo>
                    <a:cubicBezTo>
                      <a:pt x="92" y="514"/>
                      <a:pt x="94" y="517"/>
                      <a:pt x="92" y="521"/>
                    </a:cubicBezTo>
                    <a:cubicBezTo>
                      <a:pt x="90" y="525"/>
                      <a:pt x="84" y="526"/>
                      <a:pt x="84" y="531"/>
                    </a:cubicBezTo>
                    <a:cubicBezTo>
                      <a:pt x="84" y="536"/>
                      <a:pt x="82" y="542"/>
                      <a:pt x="83" y="547"/>
                    </a:cubicBezTo>
                    <a:cubicBezTo>
                      <a:pt x="83" y="552"/>
                      <a:pt x="87" y="555"/>
                      <a:pt x="88" y="561"/>
                    </a:cubicBezTo>
                    <a:cubicBezTo>
                      <a:pt x="89" y="567"/>
                      <a:pt x="89" y="566"/>
                      <a:pt x="92" y="571"/>
                    </a:cubicBezTo>
                    <a:cubicBezTo>
                      <a:pt x="95" y="577"/>
                      <a:pt x="94" y="579"/>
                      <a:pt x="97" y="582"/>
                    </a:cubicBezTo>
                    <a:cubicBezTo>
                      <a:pt x="99" y="586"/>
                      <a:pt x="105" y="587"/>
                      <a:pt x="103" y="592"/>
                    </a:cubicBezTo>
                    <a:cubicBezTo>
                      <a:pt x="102" y="596"/>
                      <a:pt x="94" y="597"/>
                      <a:pt x="94" y="602"/>
                    </a:cubicBezTo>
                    <a:cubicBezTo>
                      <a:pt x="94" y="608"/>
                      <a:pt x="94" y="609"/>
                      <a:pt x="95" y="613"/>
                    </a:cubicBezTo>
                    <a:cubicBezTo>
                      <a:pt x="96" y="617"/>
                      <a:pt x="97" y="619"/>
                      <a:pt x="95" y="621"/>
                    </a:cubicBezTo>
                    <a:cubicBezTo>
                      <a:pt x="94" y="624"/>
                      <a:pt x="93" y="622"/>
                      <a:pt x="96" y="628"/>
                    </a:cubicBezTo>
                    <a:cubicBezTo>
                      <a:pt x="99" y="633"/>
                      <a:pt x="99" y="633"/>
                      <a:pt x="99" y="636"/>
                    </a:cubicBezTo>
                    <a:cubicBezTo>
                      <a:pt x="99" y="639"/>
                      <a:pt x="101" y="639"/>
                      <a:pt x="101" y="643"/>
                    </a:cubicBezTo>
                    <a:cubicBezTo>
                      <a:pt x="100" y="647"/>
                      <a:pt x="97" y="643"/>
                      <a:pt x="99" y="651"/>
                    </a:cubicBezTo>
                    <a:cubicBezTo>
                      <a:pt x="101" y="659"/>
                      <a:pt x="103" y="660"/>
                      <a:pt x="104" y="664"/>
                    </a:cubicBezTo>
                    <a:cubicBezTo>
                      <a:pt x="104" y="669"/>
                      <a:pt x="108" y="672"/>
                      <a:pt x="108" y="675"/>
                    </a:cubicBezTo>
                    <a:cubicBezTo>
                      <a:pt x="108" y="679"/>
                      <a:pt x="111" y="680"/>
                      <a:pt x="113" y="683"/>
                    </a:cubicBezTo>
                    <a:cubicBezTo>
                      <a:pt x="115" y="686"/>
                      <a:pt x="117" y="686"/>
                      <a:pt x="114" y="689"/>
                    </a:cubicBezTo>
                    <a:cubicBezTo>
                      <a:pt x="112" y="692"/>
                      <a:pt x="108" y="691"/>
                      <a:pt x="111" y="696"/>
                    </a:cubicBezTo>
                    <a:cubicBezTo>
                      <a:pt x="114" y="701"/>
                      <a:pt x="114" y="702"/>
                      <a:pt x="114" y="706"/>
                    </a:cubicBezTo>
                    <a:cubicBezTo>
                      <a:pt x="114" y="710"/>
                      <a:pt x="112" y="709"/>
                      <a:pt x="119" y="714"/>
                    </a:cubicBezTo>
                    <a:cubicBezTo>
                      <a:pt x="125" y="719"/>
                      <a:pt x="131" y="717"/>
                      <a:pt x="130" y="721"/>
                    </a:cubicBezTo>
                    <a:cubicBezTo>
                      <a:pt x="129" y="724"/>
                      <a:pt x="122" y="723"/>
                      <a:pt x="128" y="728"/>
                    </a:cubicBezTo>
                    <a:cubicBezTo>
                      <a:pt x="134" y="734"/>
                      <a:pt x="136" y="735"/>
                      <a:pt x="136" y="737"/>
                    </a:cubicBezTo>
                    <a:cubicBezTo>
                      <a:pt x="136" y="740"/>
                      <a:pt x="135" y="746"/>
                      <a:pt x="138" y="748"/>
                    </a:cubicBezTo>
                    <a:cubicBezTo>
                      <a:pt x="142" y="751"/>
                      <a:pt x="137" y="751"/>
                      <a:pt x="143" y="752"/>
                    </a:cubicBezTo>
                    <a:cubicBezTo>
                      <a:pt x="150" y="753"/>
                      <a:pt x="156" y="751"/>
                      <a:pt x="156" y="754"/>
                    </a:cubicBezTo>
                    <a:cubicBezTo>
                      <a:pt x="156" y="757"/>
                      <a:pt x="159" y="763"/>
                      <a:pt x="154" y="763"/>
                    </a:cubicBezTo>
                    <a:cubicBezTo>
                      <a:pt x="148" y="763"/>
                      <a:pt x="140" y="759"/>
                      <a:pt x="141" y="763"/>
                    </a:cubicBezTo>
                    <a:cubicBezTo>
                      <a:pt x="142" y="766"/>
                      <a:pt x="140" y="765"/>
                      <a:pt x="146" y="767"/>
                    </a:cubicBezTo>
                    <a:cubicBezTo>
                      <a:pt x="153" y="770"/>
                      <a:pt x="158" y="768"/>
                      <a:pt x="159" y="773"/>
                    </a:cubicBezTo>
                    <a:cubicBezTo>
                      <a:pt x="160" y="777"/>
                      <a:pt x="161" y="777"/>
                      <a:pt x="158" y="783"/>
                    </a:cubicBezTo>
                    <a:cubicBezTo>
                      <a:pt x="155" y="789"/>
                      <a:pt x="155" y="792"/>
                      <a:pt x="157" y="794"/>
                    </a:cubicBezTo>
                    <a:cubicBezTo>
                      <a:pt x="159" y="796"/>
                      <a:pt x="157" y="793"/>
                      <a:pt x="160" y="800"/>
                    </a:cubicBezTo>
                    <a:cubicBezTo>
                      <a:pt x="163" y="807"/>
                      <a:pt x="166" y="806"/>
                      <a:pt x="166" y="809"/>
                    </a:cubicBezTo>
                    <a:cubicBezTo>
                      <a:pt x="167" y="812"/>
                      <a:pt x="166" y="814"/>
                      <a:pt x="166" y="817"/>
                    </a:cubicBezTo>
                    <a:cubicBezTo>
                      <a:pt x="166" y="820"/>
                      <a:pt x="164" y="820"/>
                      <a:pt x="166" y="824"/>
                    </a:cubicBezTo>
                    <a:cubicBezTo>
                      <a:pt x="168" y="827"/>
                      <a:pt x="170" y="826"/>
                      <a:pt x="167" y="830"/>
                    </a:cubicBezTo>
                    <a:cubicBezTo>
                      <a:pt x="163" y="835"/>
                      <a:pt x="165" y="839"/>
                      <a:pt x="165" y="845"/>
                    </a:cubicBezTo>
                    <a:cubicBezTo>
                      <a:pt x="165" y="851"/>
                      <a:pt x="169" y="851"/>
                      <a:pt x="171" y="856"/>
                    </a:cubicBezTo>
                    <a:cubicBezTo>
                      <a:pt x="173" y="860"/>
                      <a:pt x="171" y="863"/>
                      <a:pt x="171" y="866"/>
                    </a:cubicBezTo>
                    <a:cubicBezTo>
                      <a:pt x="171" y="869"/>
                      <a:pt x="174" y="873"/>
                      <a:pt x="172" y="875"/>
                    </a:cubicBezTo>
                    <a:cubicBezTo>
                      <a:pt x="169" y="877"/>
                      <a:pt x="167" y="880"/>
                      <a:pt x="165" y="884"/>
                    </a:cubicBezTo>
                    <a:cubicBezTo>
                      <a:pt x="163" y="889"/>
                      <a:pt x="157" y="891"/>
                      <a:pt x="162" y="895"/>
                    </a:cubicBezTo>
                    <a:cubicBezTo>
                      <a:pt x="166" y="899"/>
                      <a:pt x="166" y="898"/>
                      <a:pt x="169" y="903"/>
                    </a:cubicBezTo>
                    <a:cubicBezTo>
                      <a:pt x="171" y="909"/>
                      <a:pt x="168" y="909"/>
                      <a:pt x="173" y="914"/>
                    </a:cubicBezTo>
                    <a:cubicBezTo>
                      <a:pt x="178" y="918"/>
                      <a:pt x="179" y="917"/>
                      <a:pt x="181" y="922"/>
                    </a:cubicBezTo>
                    <a:cubicBezTo>
                      <a:pt x="182" y="927"/>
                      <a:pt x="179" y="928"/>
                      <a:pt x="186" y="927"/>
                    </a:cubicBezTo>
                    <a:cubicBezTo>
                      <a:pt x="194" y="926"/>
                      <a:pt x="194" y="922"/>
                      <a:pt x="201" y="925"/>
                    </a:cubicBezTo>
                    <a:cubicBezTo>
                      <a:pt x="208" y="927"/>
                      <a:pt x="204" y="927"/>
                      <a:pt x="206" y="932"/>
                    </a:cubicBezTo>
                    <a:cubicBezTo>
                      <a:pt x="208" y="937"/>
                      <a:pt x="212" y="943"/>
                      <a:pt x="212" y="947"/>
                    </a:cubicBezTo>
                    <a:cubicBezTo>
                      <a:pt x="212" y="951"/>
                      <a:pt x="213" y="948"/>
                      <a:pt x="219" y="952"/>
                    </a:cubicBezTo>
                    <a:cubicBezTo>
                      <a:pt x="224" y="957"/>
                      <a:pt x="223" y="960"/>
                      <a:pt x="231" y="960"/>
                    </a:cubicBezTo>
                    <a:cubicBezTo>
                      <a:pt x="238" y="960"/>
                      <a:pt x="279" y="960"/>
                      <a:pt x="287" y="96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0" name="Freeform 1025">
                <a:extLst>
                  <a:ext uri="{FF2B5EF4-FFF2-40B4-BE49-F238E27FC236}">
                    <a16:creationId xmlns:a16="http://schemas.microsoft.com/office/drawing/2014/main" id="{F254D3A7-354B-6C8C-E1CB-E23DEC88F9B0}"/>
                  </a:ext>
                </a:extLst>
              </p:cNvPr>
              <p:cNvSpPr>
                <a:spLocks/>
              </p:cNvSpPr>
              <p:nvPr/>
            </p:nvSpPr>
            <p:spPr bwMode="auto">
              <a:xfrm>
                <a:off x="1655" y="2922"/>
                <a:ext cx="77" cy="53"/>
              </a:xfrm>
              <a:custGeom>
                <a:avLst/>
                <a:gdLst>
                  <a:gd name="T0" fmla="*/ 129 w 129"/>
                  <a:gd name="T1" fmla="*/ 70 h 89"/>
                  <a:gd name="T2" fmla="*/ 126 w 129"/>
                  <a:gd name="T3" fmla="*/ 73 h 89"/>
                  <a:gd name="T4" fmla="*/ 114 w 129"/>
                  <a:gd name="T5" fmla="*/ 70 h 89"/>
                  <a:gd name="T6" fmla="*/ 109 w 129"/>
                  <a:gd name="T7" fmla="*/ 75 h 89"/>
                  <a:gd name="T8" fmla="*/ 101 w 129"/>
                  <a:gd name="T9" fmla="*/ 74 h 89"/>
                  <a:gd name="T10" fmla="*/ 89 w 129"/>
                  <a:gd name="T11" fmla="*/ 69 h 89"/>
                  <a:gd name="T12" fmla="*/ 88 w 129"/>
                  <a:gd name="T13" fmla="*/ 77 h 89"/>
                  <a:gd name="T14" fmla="*/ 103 w 129"/>
                  <a:gd name="T15" fmla="*/ 85 h 89"/>
                  <a:gd name="T16" fmla="*/ 96 w 129"/>
                  <a:gd name="T17" fmla="*/ 88 h 89"/>
                  <a:gd name="T18" fmla="*/ 82 w 129"/>
                  <a:gd name="T19" fmla="*/ 84 h 89"/>
                  <a:gd name="T20" fmla="*/ 68 w 129"/>
                  <a:gd name="T21" fmla="*/ 83 h 89"/>
                  <a:gd name="T22" fmla="*/ 69 w 129"/>
                  <a:gd name="T23" fmla="*/ 76 h 89"/>
                  <a:gd name="T24" fmla="*/ 61 w 129"/>
                  <a:gd name="T25" fmla="*/ 75 h 89"/>
                  <a:gd name="T26" fmla="*/ 58 w 129"/>
                  <a:gd name="T27" fmla="*/ 71 h 89"/>
                  <a:gd name="T28" fmla="*/ 52 w 129"/>
                  <a:gd name="T29" fmla="*/ 69 h 89"/>
                  <a:gd name="T30" fmla="*/ 50 w 129"/>
                  <a:gd name="T31" fmla="*/ 67 h 89"/>
                  <a:gd name="T32" fmla="*/ 43 w 129"/>
                  <a:gd name="T33" fmla="*/ 68 h 89"/>
                  <a:gd name="T34" fmla="*/ 36 w 129"/>
                  <a:gd name="T35" fmla="*/ 68 h 89"/>
                  <a:gd name="T36" fmla="*/ 27 w 129"/>
                  <a:gd name="T37" fmla="*/ 68 h 89"/>
                  <a:gd name="T38" fmla="*/ 15 w 129"/>
                  <a:gd name="T39" fmla="*/ 63 h 89"/>
                  <a:gd name="T40" fmla="*/ 19 w 129"/>
                  <a:gd name="T41" fmla="*/ 60 h 89"/>
                  <a:gd name="T42" fmla="*/ 26 w 129"/>
                  <a:gd name="T43" fmla="*/ 59 h 89"/>
                  <a:gd name="T44" fmla="*/ 41 w 129"/>
                  <a:gd name="T45" fmla="*/ 56 h 89"/>
                  <a:gd name="T46" fmla="*/ 52 w 129"/>
                  <a:gd name="T47" fmla="*/ 55 h 89"/>
                  <a:gd name="T48" fmla="*/ 38 w 129"/>
                  <a:gd name="T49" fmla="*/ 52 h 89"/>
                  <a:gd name="T50" fmla="*/ 30 w 129"/>
                  <a:gd name="T51" fmla="*/ 50 h 89"/>
                  <a:gd name="T52" fmla="*/ 19 w 129"/>
                  <a:gd name="T53" fmla="*/ 53 h 89"/>
                  <a:gd name="T54" fmla="*/ 13 w 129"/>
                  <a:gd name="T55" fmla="*/ 53 h 89"/>
                  <a:gd name="T56" fmla="*/ 5 w 129"/>
                  <a:gd name="T57" fmla="*/ 62 h 89"/>
                  <a:gd name="T58" fmla="*/ 0 w 129"/>
                  <a:gd name="T59" fmla="*/ 56 h 89"/>
                  <a:gd name="T60" fmla="*/ 6 w 129"/>
                  <a:gd name="T61" fmla="*/ 50 h 89"/>
                  <a:gd name="T62" fmla="*/ 10 w 129"/>
                  <a:gd name="T63" fmla="*/ 47 h 89"/>
                  <a:gd name="T64" fmla="*/ 16 w 129"/>
                  <a:gd name="T65" fmla="*/ 46 h 89"/>
                  <a:gd name="T66" fmla="*/ 15 w 129"/>
                  <a:gd name="T67" fmla="*/ 37 h 89"/>
                  <a:gd name="T68" fmla="*/ 23 w 129"/>
                  <a:gd name="T69" fmla="*/ 37 h 89"/>
                  <a:gd name="T70" fmla="*/ 29 w 129"/>
                  <a:gd name="T71" fmla="*/ 42 h 89"/>
                  <a:gd name="T72" fmla="*/ 33 w 129"/>
                  <a:gd name="T73" fmla="*/ 36 h 89"/>
                  <a:gd name="T74" fmla="*/ 42 w 129"/>
                  <a:gd name="T75" fmla="*/ 28 h 89"/>
                  <a:gd name="T76" fmla="*/ 34 w 129"/>
                  <a:gd name="T77" fmla="*/ 26 h 89"/>
                  <a:gd name="T78" fmla="*/ 20 w 129"/>
                  <a:gd name="T79" fmla="*/ 26 h 89"/>
                  <a:gd name="T80" fmla="*/ 15 w 129"/>
                  <a:gd name="T81" fmla="*/ 19 h 89"/>
                  <a:gd name="T82" fmla="*/ 17 w 129"/>
                  <a:gd name="T83" fmla="*/ 12 h 89"/>
                  <a:gd name="T84" fmla="*/ 25 w 129"/>
                  <a:gd name="T85" fmla="*/ 8 h 89"/>
                  <a:gd name="T86" fmla="*/ 27 w 129"/>
                  <a:gd name="T87" fmla="*/ 4 h 89"/>
                  <a:gd name="T88" fmla="*/ 34 w 129"/>
                  <a:gd name="T89" fmla="*/ 4 h 89"/>
                  <a:gd name="T90" fmla="*/ 39 w 129"/>
                  <a:gd name="T91" fmla="*/ 7 h 89"/>
                  <a:gd name="T92" fmla="*/ 47 w 129"/>
                  <a:gd name="T93" fmla="*/ 7 h 89"/>
                  <a:gd name="T94" fmla="*/ 50 w 129"/>
                  <a:gd name="T95" fmla="*/ 13 h 89"/>
                  <a:gd name="T96" fmla="*/ 55 w 129"/>
                  <a:gd name="T97" fmla="*/ 28 h 89"/>
                  <a:gd name="T98" fmla="*/ 72 w 129"/>
                  <a:gd name="T99" fmla="*/ 55 h 89"/>
                  <a:gd name="T100" fmla="*/ 77 w 129"/>
                  <a:gd name="T101" fmla="*/ 67 h 89"/>
                  <a:gd name="T102" fmla="*/ 129 w 129"/>
                  <a:gd name="T103" fmla="*/ 7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89">
                    <a:moveTo>
                      <a:pt x="129" y="70"/>
                    </a:moveTo>
                    <a:cubicBezTo>
                      <a:pt x="128" y="71"/>
                      <a:pt x="127" y="72"/>
                      <a:pt x="126" y="73"/>
                    </a:cubicBezTo>
                    <a:cubicBezTo>
                      <a:pt x="120" y="78"/>
                      <a:pt x="114" y="70"/>
                      <a:pt x="114" y="70"/>
                    </a:cubicBezTo>
                    <a:cubicBezTo>
                      <a:pt x="114" y="70"/>
                      <a:pt x="114" y="70"/>
                      <a:pt x="109" y="75"/>
                    </a:cubicBezTo>
                    <a:cubicBezTo>
                      <a:pt x="104" y="80"/>
                      <a:pt x="105" y="75"/>
                      <a:pt x="101" y="74"/>
                    </a:cubicBezTo>
                    <a:cubicBezTo>
                      <a:pt x="96" y="73"/>
                      <a:pt x="91" y="70"/>
                      <a:pt x="89" y="69"/>
                    </a:cubicBezTo>
                    <a:cubicBezTo>
                      <a:pt x="86" y="68"/>
                      <a:pt x="83" y="72"/>
                      <a:pt x="88" y="77"/>
                    </a:cubicBezTo>
                    <a:cubicBezTo>
                      <a:pt x="94" y="81"/>
                      <a:pt x="97" y="81"/>
                      <a:pt x="103" y="85"/>
                    </a:cubicBezTo>
                    <a:cubicBezTo>
                      <a:pt x="110" y="89"/>
                      <a:pt x="101" y="89"/>
                      <a:pt x="96" y="88"/>
                    </a:cubicBezTo>
                    <a:cubicBezTo>
                      <a:pt x="92" y="86"/>
                      <a:pt x="85" y="82"/>
                      <a:pt x="82" y="84"/>
                    </a:cubicBezTo>
                    <a:cubicBezTo>
                      <a:pt x="79" y="86"/>
                      <a:pt x="74" y="80"/>
                      <a:pt x="68" y="83"/>
                    </a:cubicBezTo>
                    <a:cubicBezTo>
                      <a:pt x="70" y="81"/>
                      <a:pt x="73" y="78"/>
                      <a:pt x="69" y="76"/>
                    </a:cubicBezTo>
                    <a:cubicBezTo>
                      <a:pt x="69" y="76"/>
                      <a:pt x="61" y="75"/>
                      <a:pt x="61" y="75"/>
                    </a:cubicBezTo>
                    <a:cubicBezTo>
                      <a:pt x="58" y="72"/>
                      <a:pt x="58" y="76"/>
                      <a:pt x="58" y="71"/>
                    </a:cubicBezTo>
                    <a:cubicBezTo>
                      <a:pt x="59" y="66"/>
                      <a:pt x="54" y="74"/>
                      <a:pt x="52" y="69"/>
                    </a:cubicBezTo>
                    <a:cubicBezTo>
                      <a:pt x="49" y="65"/>
                      <a:pt x="51" y="71"/>
                      <a:pt x="50" y="67"/>
                    </a:cubicBezTo>
                    <a:cubicBezTo>
                      <a:pt x="49" y="64"/>
                      <a:pt x="44" y="72"/>
                      <a:pt x="43" y="68"/>
                    </a:cubicBezTo>
                    <a:cubicBezTo>
                      <a:pt x="43" y="65"/>
                      <a:pt x="38" y="69"/>
                      <a:pt x="36" y="68"/>
                    </a:cubicBezTo>
                    <a:cubicBezTo>
                      <a:pt x="35" y="68"/>
                      <a:pt x="35" y="69"/>
                      <a:pt x="27" y="68"/>
                    </a:cubicBezTo>
                    <a:cubicBezTo>
                      <a:pt x="20" y="68"/>
                      <a:pt x="22" y="66"/>
                      <a:pt x="15" y="63"/>
                    </a:cubicBezTo>
                    <a:cubicBezTo>
                      <a:pt x="9" y="59"/>
                      <a:pt x="17" y="61"/>
                      <a:pt x="19" y="60"/>
                    </a:cubicBezTo>
                    <a:cubicBezTo>
                      <a:pt x="20" y="58"/>
                      <a:pt x="21" y="60"/>
                      <a:pt x="26" y="59"/>
                    </a:cubicBezTo>
                    <a:cubicBezTo>
                      <a:pt x="30" y="58"/>
                      <a:pt x="33" y="56"/>
                      <a:pt x="41" y="56"/>
                    </a:cubicBezTo>
                    <a:cubicBezTo>
                      <a:pt x="49" y="56"/>
                      <a:pt x="52" y="55"/>
                      <a:pt x="52" y="55"/>
                    </a:cubicBezTo>
                    <a:cubicBezTo>
                      <a:pt x="52" y="54"/>
                      <a:pt x="43" y="55"/>
                      <a:pt x="38" y="52"/>
                    </a:cubicBezTo>
                    <a:cubicBezTo>
                      <a:pt x="33" y="50"/>
                      <a:pt x="35" y="52"/>
                      <a:pt x="30" y="50"/>
                    </a:cubicBezTo>
                    <a:cubicBezTo>
                      <a:pt x="26" y="47"/>
                      <a:pt x="22" y="55"/>
                      <a:pt x="19" y="53"/>
                    </a:cubicBezTo>
                    <a:cubicBezTo>
                      <a:pt x="15" y="50"/>
                      <a:pt x="17" y="56"/>
                      <a:pt x="13" y="53"/>
                    </a:cubicBezTo>
                    <a:cubicBezTo>
                      <a:pt x="10" y="50"/>
                      <a:pt x="9" y="58"/>
                      <a:pt x="5" y="62"/>
                    </a:cubicBezTo>
                    <a:cubicBezTo>
                      <a:pt x="0" y="66"/>
                      <a:pt x="0" y="56"/>
                      <a:pt x="0" y="56"/>
                    </a:cubicBezTo>
                    <a:cubicBezTo>
                      <a:pt x="0" y="56"/>
                      <a:pt x="9" y="55"/>
                      <a:pt x="6" y="50"/>
                    </a:cubicBezTo>
                    <a:cubicBezTo>
                      <a:pt x="3" y="45"/>
                      <a:pt x="10" y="50"/>
                      <a:pt x="10" y="47"/>
                    </a:cubicBezTo>
                    <a:cubicBezTo>
                      <a:pt x="11" y="44"/>
                      <a:pt x="10" y="47"/>
                      <a:pt x="16" y="46"/>
                    </a:cubicBezTo>
                    <a:cubicBezTo>
                      <a:pt x="22" y="46"/>
                      <a:pt x="15" y="43"/>
                      <a:pt x="15" y="37"/>
                    </a:cubicBezTo>
                    <a:cubicBezTo>
                      <a:pt x="14" y="31"/>
                      <a:pt x="20" y="34"/>
                      <a:pt x="23" y="37"/>
                    </a:cubicBezTo>
                    <a:cubicBezTo>
                      <a:pt x="27" y="40"/>
                      <a:pt x="25" y="40"/>
                      <a:pt x="29" y="42"/>
                    </a:cubicBezTo>
                    <a:cubicBezTo>
                      <a:pt x="32" y="45"/>
                      <a:pt x="33" y="41"/>
                      <a:pt x="33" y="36"/>
                    </a:cubicBezTo>
                    <a:cubicBezTo>
                      <a:pt x="34" y="31"/>
                      <a:pt x="41" y="32"/>
                      <a:pt x="42" y="28"/>
                    </a:cubicBezTo>
                    <a:cubicBezTo>
                      <a:pt x="44" y="23"/>
                      <a:pt x="38" y="27"/>
                      <a:pt x="34" y="26"/>
                    </a:cubicBezTo>
                    <a:cubicBezTo>
                      <a:pt x="30" y="26"/>
                      <a:pt x="25" y="29"/>
                      <a:pt x="20" y="26"/>
                    </a:cubicBezTo>
                    <a:cubicBezTo>
                      <a:pt x="15" y="24"/>
                      <a:pt x="17" y="24"/>
                      <a:pt x="15" y="19"/>
                    </a:cubicBezTo>
                    <a:cubicBezTo>
                      <a:pt x="11" y="13"/>
                      <a:pt x="14" y="16"/>
                      <a:pt x="17" y="12"/>
                    </a:cubicBezTo>
                    <a:cubicBezTo>
                      <a:pt x="20" y="8"/>
                      <a:pt x="24" y="13"/>
                      <a:pt x="25" y="8"/>
                    </a:cubicBezTo>
                    <a:cubicBezTo>
                      <a:pt x="26" y="3"/>
                      <a:pt x="27" y="8"/>
                      <a:pt x="27" y="4"/>
                    </a:cubicBezTo>
                    <a:cubicBezTo>
                      <a:pt x="27" y="0"/>
                      <a:pt x="34" y="4"/>
                      <a:pt x="34" y="4"/>
                    </a:cubicBezTo>
                    <a:cubicBezTo>
                      <a:pt x="35" y="4"/>
                      <a:pt x="36" y="5"/>
                      <a:pt x="39" y="7"/>
                    </a:cubicBezTo>
                    <a:cubicBezTo>
                      <a:pt x="42" y="8"/>
                      <a:pt x="45" y="7"/>
                      <a:pt x="47" y="7"/>
                    </a:cubicBezTo>
                    <a:cubicBezTo>
                      <a:pt x="48" y="9"/>
                      <a:pt x="49" y="12"/>
                      <a:pt x="50" y="13"/>
                    </a:cubicBezTo>
                    <a:cubicBezTo>
                      <a:pt x="50" y="15"/>
                      <a:pt x="54" y="25"/>
                      <a:pt x="55" y="28"/>
                    </a:cubicBezTo>
                    <a:cubicBezTo>
                      <a:pt x="56" y="32"/>
                      <a:pt x="70" y="51"/>
                      <a:pt x="72" y="55"/>
                    </a:cubicBezTo>
                    <a:cubicBezTo>
                      <a:pt x="73" y="58"/>
                      <a:pt x="74" y="65"/>
                      <a:pt x="77" y="67"/>
                    </a:cubicBezTo>
                    <a:cubicBezTo>
                      <a:pt x="77" y="67"/>
                      <a:pt x="102" y="61"/>
                      <a:pt x="129" y="7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1" name="Freeform 1026">
                <a:extLst>
                  <a:ext uri="{FF2B5EF4-FFF2-40B4-BE49-F238E27FC236}">
                    <a16:creationId xmlns:a16="http://schemas.microsoft.com/office/drawing/2014/main" id="{B1861980-C928-2EA9-9ABF-7A4254945C00}"/>
                  </a:ext>
                </a:extLst>
              </p:cNvPr>
              <p:cNvSpPr>
                <a:spLocks/>
              </p:cNvSpPr>
              <p:nvPr/>
            </p:nvSpPr>
            <p:spPr bwMode="auto">
              <a:xfrm>
                <a:off x="1318" y="2046"/>
                <a:ext cx="198" cy="309"/>
              </a:xfrm>
              <a:custGeom>
                <a:avLst/>
                <a:gdLst>
                  <a:gd name="T0" fmla="*/ 322 w 331"/>
                  <a:gd name="T1" fmla="*/ 491 h 515"/>
                  <a:gd name="T2" fmla="*/ 318 w 331"/>
                  <a:gd name="T3" fmla="*/ 494 h 515"/>
                  <a:gd name="T4" fmla="*/ 315 w 331"/>
                  <a:gd name="T5" fmla="*/ 509 h 515"/>
                  <a:gd name="T6" fmla="*/ 303 w 331"/>
                  <a:gd name="T7" fmla="*/ 515 h 515"/>
                  <a:gd name="T8" fmla="*/ 278 w 331"/>
                  <a:gd name="T9" fmla="*/ 496 h 515"/>
                  <a:gd name="T10" fmla="*/ 258 w 331"/>
                  <a:gd name="T11" fmla="*/ 478 h 515"/>
                  <a:gd name="T12" fmla="*/ 224 w 331"/>
                  <a:gd name="T13" fmla="*/ 461 h 515"/>
                  <a:gd name="T14" fmla="*/ 186 w 331"/>
                  <a:gd name="T15" fmla="*/ 440 h 515"/>
                  <a:gd name="T16" fmla="*/ 157 w 331"/>
                  <a:gd name="T17" fmla="*/ 417 h 515"/>
                  <a:gd name="T18" fmla="*/ 145 w 331"/>
                  <a:gd name="T19" fmla="*/ 385 h 515"/>
                  <a:gd name="T20" fmla="*/ 124 w 331"/>
                  <a:gd name="T21" fmla="*/ 344 h 515"/>
                  <a:gd name="T22" fmla="*/ 99 w 331"/>
                  <a:gd name="T23" fmla="*/ 306 h 515"/>
                  <a:gd name="T24" fmla="*/ 70 w 331"/>
                  <a:gd name="T25" fmla="*/ 252 h 515"/>
                  <a:gd name="T26" fmla="*/ 46 w 331"/>
                  <a:gd name="T27" fmla="*/ 205 h 515"/>
                  <a:gd name="T28" fmla="*/ 22 w 331"/>
                  <a:gd name="T29" fmla="*/ 180 h 515"/>
                  <a:gd name="T30" fmla="*/ 11 w 331"/>
                  <a:gd name="T31" fmla="*/ 166 h 515"/>
                  <a:gd name="T32" fmla="*/ 6 w 331"/>
                  <a:gd name="T33" fmla="*/ 148 h 515"/>
                  <a:gd name="T34" fmla="*/ 1 w 331"/>
                  <a:gd name="T35" fmla="*/ 122 h 515"/>
                  <a:gd name="T36" fmla="*/ 27 w 331"/>
                  <a:gd name="T37" fmla="*/ 97 h 515"/>
                  <a:gd name="T38" fmla="*/ 30 w 331"/>
                  <a:gd name="T39" fmla="*/ 109 h 515"/>
                  <a:gd name="T40" fmla="*/ 24 w 331"/>
                  <a:gd name="T41" fmla="*/ 126 h 515"/>
                  <a:gd name="T42" fmla="*/ 47 w 331"/>
                  <a:gd name="T43" fmla="*/ 126 h 515"/>
                  <a:gd name="T44" fmla="*/ 60 w 331"/>
                  <a:gd name="T45" fmla="*/ 138 h 515"/>
                  <a:gd name="T46" fmla="*/ 71 w 331"/>
                  <a:gd name="T47" fmla="*/ 118 h 515"/>
                  <a:gd name="T48" fmla="*/ 81 w 331"/>
                  <a:gd name="T49" fmla="*/ 92 h 515"/>
                  <a:gd name="T50" fmla="*/ 112 w 331"/>
                  <a:gd name="T51" fmla="*/ 74 h 515"/>
                  <a:gd name="T52" fmla="*/ 138 w 331"/>
                  <a:gd name="T53" fmla="*/ 49 h 515"/>
                  <a:gd name="T54" fmla="*/ 149 w 331"/>
                  <a:gd name="T55" fmla="*/ 27 h 515"/>
                  <a:gd name="T56" fmla="*/ 147 w 331"/>
                  <a:gd name="T57" fmla="*/ 9 h 515"/>
                  <a:gd name="T58" fmla="*/ 156 w 331"/>
                  <a:gd name="T59" fmla="*/ 2 h 515"/>
                  <a:gd name="T60" fmla="*/ 173 w 331"/>
                  <a:gd name="T61" fmla="*/ 20 h 515"/>
                  <a:gd name="T62" fmla="*/ 188 w 331"/>
                  <a:gd name="T63" fmla="*/ 37 h 515"/>
                  <a:gd name="T64" fmla="*/ 204 w 331"/>
                  <a:gd name="T65" fmla="*/ 57 h 515"/>
                  <a:gd name="T66" fmla="*/ 225 w 331"/>
                  <a:gd name="T67" fmla="*/ 70 h 515"/>
                  <a:gd name="T68" fmla="*/ 256 w 331"/>
                  <a:gd name="T69" fmla="*/ 65 h 515"/>
                  <a:gd name="T70" fmla="*/ 280 w 331"/>
                  <a:gd name="T71" fmla="*/ 79 h 515"/>
                  <a:gd name="T72" fmla="*/ 268 w 331"/>
                  <a:gd name="T73" fmla="*/ 108 h 515"/>
                  <a:gd name="T74" fmla="*/ 284 w 331"/>
                  <a:gd name="T75" fmla="*/ 118 h 515"/>
                  <a:gd name="T76" fmla="*/ 278 w 331"/>
                  <a:gd name="T77" fmla="*/ 121 h 515"/>
                  <a:gd name="T78" fmla="*/ 254 w 331"/>
                  <a:gd name="T79" fmla="*/ 123 h 515"/>
                  <a:gd name="T80" fmla="*/ 222 w 331"/>
                  <a:gd name="T81" fmla="*/ 138 h 515"/>
                  <a:gd name="T82" fmla="*/ 208 w 331"/>
                  <a:gd name="T83" fmla="*/ 164 h 515"/>
                  <a:gd name="T84" fmla="*/ 206 w 331"/>
                  <a:gd name="T85" fmla="*/ 184 h 515"/>
                  <a:gd name="T86" fmla="*/ 189 w 331"/>
                  <a:gd name="T87" fmla="*/ 212 h 515"/>
                  <a:gd name="T88" fmla="*/ 204 w 331"/>
                  <a:gd name="T89" fmla="*/ 241 h 515"/>
                  <a:gd name="T90" fmla="*/ 215 w 331"/>
                  <a:gd name="T91" fmla="*/ 267 h 515"/>
                  <a:gd name="T92" fmla="*/ 240 w 331"/>
                  <a:gd name="T93" fmla="*/ 281 h 515"/>
                  <a:gd name="T94" fmla="*/ 277 w 331"/>
                  <a:gd name="T95" fmla="*/ 269 h 515"/>
                  <a:gd name="T96" fmla="*/ 295 w 331"/>
                  <a:gd name="T97" fmla="*/ 307 h 515"/>
                  <a:gd name="T98" fmla="*/ 317 w 331"/>
                  <a:gd name="T99" fmla="*/ 331 h 515"/>
                  <a:gd name="T100" fmla="*/ 327 w 331"/>
                  <a:gd name="T101" fmla="*/ 349 h 515"/>
                  <a:gd name="T102" fmla="*/ 323 w 331"/>
                  <a:gd name="T103" fmla="*/ 364 h 515"/>
                  <a:gd name="T104" fmla="*/ 328 w 331"/>
                  <a:gd name="T105" fmla="*/ 399 h 515"/>
                  <a:gd name="T106" fmla="*/ 319 w 331"/>
                  <a:gd name="T107" fmla="*/ 419 h 515"/>
                  <a:gd name="T108" fmla="*/ 320 w 331"/>
                  <a:gd name="T109" fmla="*/ 435 h 515"/>
                  <a:gd name="T110" fmla="*/ 305 w 331"/>
                  <a:gd name="T111" fmla="*/ 429 h 515"/>
                  <a:gd name="T112" fmla="*/ 305 w 331"/>
                  <a:gd name="T113" fmla="*/ 438 h 515"/>
                  <a:gd name="T114" fmla="*/ 316 w 331"/>
                  <a:gd name="T115" fmla="*/ 447 h 515"/>
                  <a:gd name="T116" fmla="*/ 323 w 331"/>
                  <a:gd name="T117" fmla="*/ 456 h 515"/>
                  <a:gd name="T118" fmla="*/ 330 w 331"/>
                  <a:gd name="T119" fmla="*/ 459 h 515"/>
                  <a:gd name="T120" fmla="*/ 321 w 331"/>
                  <a:gd name="T121" fmla="*/ 482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1" h="515">
                    <a:moveTo>
                      <a:pt x="321" y="482"/>
                    </a:moveTo>
                    <a:cubicBezTo>
                      <a:pt x="320" y="485"/>
                      <a:pt x="321" y="490"/>
                      <a:pt x="322" y="491"/>
                    </a:cubicBezTo>
                    <a:cubicBezTo>
                      <a:pt x="322" y="491"/>
                      <a:pt x="322" y="491"/>
                      <a:pt x="322" y="491"/>
                    </a:cubicBezTo>
                    <a:cubicBezTo>
                      <a:pt x="321" y="492"/>
                      <a:pt x="320" y="492"/>
                      <a:pt x="318" y="494"/>
                    </a:cubicBezTo>
                    <a:cubicBezTo>
                      <a:pt x="316" y="496"/>
                      <a:pt x="312" y="498"/>
                      <a:pt x="314" y="501"/>
                    </a:cubicBezTo>
                    <a:cubicBezTo>
                      <a:pt x="315" y="504"/>
                      <a:pt x="318" y="507"/>
                      <a:pt x="315" y="509"/>
                    </a:cubicBezTo>
                    <a:cubicBezTo>
                      <a:pt x="311" y="512"/>
                      <a:pt x="310" y="513"/>
                      <a:pt x="307" y="514"/>
                    </a:cubicBezTo>
                    <a:cubicBezTo>
                      <a:pt x="306" y="514"/>
                      <a:pt x="304" y="514"/>
                      <a:pt x="303" y="515"/>
                    </a:cubicBezTo>
                    <a:cubicBezTo>
                      <a:pt x="299" y="510"/>
                      <a:pt x="296" y="512"/>
                      <a:pt x="289" y="506"/>
                    </a:cubicBezTo>
                    <a:cubicBezTo>
                      <a:pt x="280" y="499"/>
                      <a:pt x="283" y="502"/>
                      <a:pt x="278" y="496"/>
                    </a:cubicBezTo>
                    <a:cubicBezTo>
                      <a:pt x="273" y="489"/>
                      <a:pt x="275" y="491"/>
                      <a:pt x="271" y="487"/>
                    </a:cubicBezTo>
                    <a:cubicBezTo>
                      <a:pt x="267" y="483"/>
                      <a:pt x="261" y="482"/>
                      <a:pt x="258" y="478"/>
                    </a:cubicBezTo>
                    <a:cubicBezTo>
                      <a:pt x="254" y="475"/>
                      <a:pt x="250" y="475"/>
                      <a:pt x="240" y="468"/>
                    </a:cubicBezTo>
                    <a:cubicBezTo>
                      <a:pt x="231" y="462"/>
                      <a:pt x="233" y="466"/>
                      <a:pt x="224" y="461"/>
                    </a:cubicBezTo>
                    <a:cubicBezTo>
                      <a:pt x="214" y="456"/>
                      <a:pt x="216" y="457"/>
                      <a:pt x="207" y="451"/>
                    </a:cubicBezTo>
                    <a:cubicBezTo>
                      <a:pt x="198" y="444"/>
                      <a:pt x="195" y="446"/>
                      <a:pt x="186" y="440"/>
                    </a:cubicBezTo>
                    <a:cubicBezTo>
                      <a:pt x="178" y="434"/>
                      <a:pt x="180" y="440"/>
                      <a:pt x="175" y="433"/>
                    </a:cubicBezTo>
                    <a:cubicBezTo>
                      <a:pt x="169" y="426"/>
                      <a:pt x="164" y="425"/>
                      <a:pt x="157" y="417"/>
                    </a:cubicBezTo>
                    <a:cubicBezTo>
                      <a:pt x="151" y="409"/>
                      <a:pt x="150" y="407"/>
                      <a:pt x="145" y="400"/>
                    </a:cubicBezTo>
                    <a:cubicBezTo>
                      <a:pt x="140" y="394"/>
                      <a:pt x="145" y="389"/>
                      <a:pt x="145" y="385"/>
                    </a:cubicBezTo>
                    <a:cubicBezTo>
                      <a:pt x="146" y="380"/>
                      <a:pt x="139" y="375"/>
                      <a:pt x="136" y="366"/>
                    </a:cubicBezTo>
                    <a:cubicBezTo>
                      <a:pt x="134" y="357"/>
                      <a:pt x="131" y="355"/>
                      <a:pt x="124" y="344"/>
                    </a:cubicBezTo>
                    <a:cubicBezTo>
                      <a:pt x="116" y="334"/>
                      <a:pt x="118" y="334"/>
                      <a:pt x="115" y="329"/>
                    </a:cubicBezTo>
                    <a:cubicBezTo>
                      <a:pt x="112" y="324"/>
                      <a:pt x="102" y="317"/>
                      <a:pt x="99" y="306"/>
                    </a:cubicBezTo>
                    <a:cubicBezTo>
                      <a:pt x="97" y="294"/>
                      <a:pt x="87" y="285"/>
                      <a:pt x="84" y="275"/>
                    </a:cubicBezTo>
                    <a:cubicBezTo>
                      <a:pt x="81" y="266"/>
                      <a:pt x="71" y="261"/>
                      <a:pt x="70" y="252"/>
                    </a:cubicBezTo>
                    <a:cubicBezTo>
                      <a:pt x="70" y="243"/>
                      <a:pt x="60" y="230"/>
                      <a:pt x="55" y="224"/>
                    </a:cubicBezTo>
                    <a:cubicBezTo>
                      <a:pt x="51" y="218"/>
                      <a:pt x="49" y="215"/>
                      <a:pt x="46" y="205"/>
                    </a:cubicBezTo>
                    <a:cubicBezTo>
                      <a:pt x="43" y="196"/>
                      <a:pt x="40" y="196"/>
                      <a:pt x="38" y="191"/>
                    </a:cubicBezTo>
                    <a:cubicBezTo>
                      <a:pt x="35" y="185"/>
                      <a:pt x="26" y="183"/>
                      <a:pt x="22" y="180"/>
                    </a:cubicBezTo>
                    <a:cubicBezTo>
                      <a:pt x="17" y="178"/>
                      <a:pt x="10" y="175"/>
                      <a:pt x="6" y="171"/>
                    </a:cubicBezTo>
                    <a:cubicBezTo>
                      <a:pt x="2" y="168"/>
                      <a:pt x="9" y="166"/>
                      <a:pt x="11" y="166"/>
                    </a:cubicBezTo>
                    <a:cubicBezTo>
                      <a:pt x="13" y="165"/>
                      <a:pt x="11" y="163"/>
                      <a:pt x="10" y="158"/>
                    </a:cubicBezTo>
                    <a:cubicBezTo>
                      <a:pt x="8" y="152"/>
                      <a:pt x="6" y="154"/>
                      <a:pt x="6" y="148"/>
                    </a:cubicBezTo>
                    <a:cubicBezTo>
                      <a:pt x="7" y="142"/>
                      <a:pt x="6" y="140"/>
                      <a:pt x="4" y="136"/>
                    </a:cubicBezTo>
                    <a:cubicBezTo>
                      <a:pt x="1" y="133"/>
                      <a:pt x="0" y="130"/>
                      <a:pt x="1" y="122"/>
                    </a:cubicBezTo>
                    <a:cubicBezTo>
                      <a:pt x="2" y="114"/>
                      <a:pt x="5" y="112"/>
                      <a:pt x="16" y="105"/>
                    </a:cubicBezTo>
                    <a:cubicBezTo>
                      <a:pt x="22" y="100"/>
                      <a:pt x="25" y="99"/>
                      <a:pt x="27" y="97"/>
                    </a:cubicBezTo>
                    <a:cubicBezTo>
                      <a:pt x="26" y="99"/>
                      <a:pt x="26" y="100"/>
                      <a:pt x="28" y="102"/>
                    </a:cubicBezTo>
                    <a:cubicBezTo>
                      <a:pt x="31" y="105"/>
                      <a:pt x="35" y="104"/>
                      <a:pt x="30" y="109"/>
                    </a:cubicBezTo>
                    <a:cubicBezTo>
                      <a:pt x="24" y="114"/>
                      <a:pt x="23" y="110"/>
                      <a:pt x="23" y="116"/>
                    </a:cubicBezTo>
                    <a:cubicBezTo>
                      <a:pt x="23" y="121"/>
                      <a:pt x="20" y="126"/>
                      <a:pt x="24" y="126"/>
                    </a:cubicBezTo>
                    <a:cubicBezTo>
                      <a:pt x="29" y="125"/>
                      <a:pt x="27" y="119"/>
                      <a:pt x="32" y="122"/>
                    </a:cubicBezTo>
                    <a:cubicBezTo>
                      <a:pt x="38" y="125"/>
                      <a:pt x="45" y="121"/>
                      <a:pt x="47" y="126"/>
                    </a:cubicBezTo>
                    <a:cubicBezTo>
                      <a:pt x="49" y="131"/>
                      <a:pt x="44" y="130"/>
                      <a:pt x="49" y="136"/>
                    </a:cubicBezTo>
                    <a:cubicBezTo>
                      <a:pt x="55" y="142"/>
                      <a:pt x="58" y="141"/>
                      <a:pt x="60" y="138"/>
                    </a:cubicBezTo>
                    <a:cubicBezTo>
                      <a:pt x="62" y="136"/>
                      <a:pt x="65" y="132"/>
                      <a:pt x="66" y="128"/>
                    </a:cubicBezTo>
                    <a:cubicBezTo>
                      <a:pt x="67" y="125"/>
                      <a:pt x="70" y="124"/>
                      <a:pt x="71" y="118"/>
                    </a:cubicBezTo>
                    <a:cubicBezTo>
                      <a:pt x="72" y="111"/>
                      <a:pt x="71" y="111"/>
                      <a:pt x="74" y="104"/>
                    </a:cubicBezTo>
                    <a:cubicBezTo>
                      <a:pt x="78" y="97"/>
                      <a:pt x="76" y="97"/>
                      <a:pt x="81" y="92"/>
                    </a:cubicBezTo>
                    <a:cubicBezTo>
                      <a:pt x="86" y="87"/>
                      <a:pt x="78" y="84"/>
                      <a:pt x="90" y="83"/>
                    </a:cubicBezTo>
                    <a:cubicBezTo>
                      <a:pt x="102" y="82"/>
                      <a:pt x="104" y="77"/>
                      <a:pt x="112" y="74"/>
                    </a:cubicBezTo>
                    <a:cubicBezTo>
                      <a:pt x="121" y="71"/>
                      <a:pt x="122" y="71"/>
                      <a:pt x="127" y="64"/>
                    </a:cubicBezTo>
                    <a:cubicBezTo>
                      <a:pt x="133" y="57"/>
                      <a:pt x="135" y="53"/>
                      <a:pt x="138" y="49"/>
                    </a:cubicBezTo>
                    <a:cubicBezTo>
                      <a:pt x="140" y="45"/>
                      <a:pt x="145" y="37"/>
                      <a:pt x="146" y="34"/>
                    </a:cubicBezTo>
                    <a:cubicBezTo>
                      <a:pt x="148" y="30"/>
                      <a:pt x="147" y="28"/>
                      <a:pt x="149" y="27"/>
                    </a:cubicBezTo>
                    <a:cubicBezTo>
                      <a:pt x="151" y="27"/>
                      <a:pt x="152" y="23"/>
                      <a:pt x="151" y="20"/>
                    </a:cubicBezTo>
                    <a:cubicBezTo>
                      <a:pt x="149" y="18"/>
                      <a:pt x="150" y="13"/>
                      <a:pt x="147" y="9"/>
                    </a:cubicBezTo>
                    <a:cubicBezTo>
                      <a:pt x="145" y="6"/>
                      <a:pt x="145" y="5"/>
                      <a:pt x="143" y="2"/>
                    </a:cubicBezTo>
                    <a:cubicBezTo>
                      <a:pt x="148" y="2"/>
                      <a:pt x="153" y="0"/>
                      <a:pt x="156" y="2"/>
                    </a:cubicBezTo>
                    <a:cubicBezTo>
                      <a:pt x="159" y="4"/>
                      <a:pt x="164" y="6"/>
                      <a:pt x="167" y="11"/>
                    </a:cubicBezTo>
                    <a:cubicBezTo>
                      <a:pt x="170" y="15"/>
                      <a:pt x="172" y="17"/>
                      <a:pt x="173" y="20"/>
                    </a:cubicBezTo>
                    <a:cubicBezTo>
                      <a:pt x="174" y="23"/>
                      <a:pt x="173" y="24"/>
                      <a:pt x="179" y="29"/>
                    </a:cubicBezTo>
                    <a:cubicBezTo>
                      <a:pt x="185" y="34"/>
                      <a:pt x="182" y="32"/>
                      <a:pt x="188" y="37"/>
                    </a:cubicBezTo>
                    <a:cubicBezTo>
                      <a:pt x="194" y="42"/>
                      <a:pt x="197" y="47"/>
                      <a:pt x="198" y="49"/>
                    </a:cubicBezTo>
                    <a:cubicBezTo>
                      <a:pt x="198" y="51"/>
                      <a:pt x="204" y="51"/>
                      <a:pt x="204" y="57"/>
                    </a:cubicBezTo>
                    <a:cubicBezTo>
                      <a:pt x="204" y="63"/>
                      <a:pt x="203" y="67"/>
                      <a:pt x="209" y="69"/>
                    </a:cubicBezTo>
                    <a:cubicBezTo>
                      <a:pt x="215" y="71"/>
                      <a:pt x="217" y="71"/>
                      <a:pt x="225" y="70"/>
                    </a:cubicBezTo>
                    <a:cubicBezTo>
                      <a:pt x="232" y="70"/>
                      <a:pt x="237" y="59"/>
                      <a:pt x="242" y="62"/>
                    </a:cubicBezTo>
                    <a:cubicBezTo>
                      <a:pt x="247" y="65"/>
                      <a:pt x="253" y="67"/>
                      <a:pt x="256" y="65"/>
                    </a:cubicBezTo>
                    <a:cubicBezTo>
                      <a:pt x="260" y="64"/>
                      <a:pt x="267" y="67"/>
                      <a:pt x="271" y="69"/>
                    </a:cubicBezTo>
                    <a:cubicBezTo>
                      <a:pt x="275" y="70"/>
                      <a:pt x="281" y="74"/>
                      <a:pt x="280" y="79"/>
                    </a:cubicBezTo>
                    <a:cubicBezTo>
                      <a:pt x="278" y="85"/>
                      <a:pt x="274" y="87"/>
                      <a:pt x="273" y="92"/>
                    </a:cubicBezTo>
                    <a:cubicBezTo>
                      <a:pt x="272" y="96"/>
                      <a:pt x="261" y="107"/>
                      <a:pt x="268" y="108"/>
                    </a:cubicBezTo>
                    <a:cubicBezTo>
                      <a:pt x="275" y="108"/>
                      <a:pt x="281" y="113"/>
                      <a:pt x="282" y="115"/>
                    </a:cubicBezTo>
                    <a:cubicBezTo>
                      <a:pt x="282" y="115"/>
                      <a:pt x="283" y="117"/>
                      <a:pt x="284" y="118"/>
                    </a:cubicBezTo>
                    <a:cubicBezTo>
                      <a:pt x="285" y="119"/>
                      <a:pt x="285" y="121"/>
                      <a:pt x="285" y="121"/>
                    </a:cubicBezTo>
                    <a:cubicBezTo>
                      <a:pt x="283" y="122"/>
                      <a:pt x="282" y="125"/>
                      <a:pt x="278" y="121"/>
                    </a:cubicBezTo>
                    <a:cubicBezTo>
                      <a:pt x="275" y="118"/>
                      <a:pt x="264" y="114"/>
                      <a:pt x="262" y="119"/>
                    </a:cubicBezTo>
                    <a:cubicBezTo>
                      <a:pt x="260" y="123"/>
                      <a:pt x="263" y="121"/>
                      <a:pt x="254" y="123"/>
                    </a:cubicBezTo>
                    <a:cubicBezTo>
                      <a:pt x="245" y="125"/>
                      <a:pt x="243" y="125"/>
                      <a:pt x="237" y="129"/>
                    </a:cubicBezTo>
                    <a:cubicBezTo>
                      <a:pt x="230" y="134"/>
                      <a:pt x="226" y="133"/>
                      <a:pt x="222" y="138"/>
                    </a:cubicBezTo>
                    <a:cubicBezTo>
                      <a:pt x="218" y="142"/>
                      <a:pt x="214" y="141"/>
                      <a:pt x="213" y="148"/>
                    </a:cubicBezTo>
                    <a:cubicBezTo>
                      <a:pt x="211" y="154"/>
                      <a:pt x="211" y="159"/>
                      <a:pt x="208" y="164"/>
                    </a:cubicBezTo>
                    <a:cubicBezTo>
                      <a:pt x="205" y="169"/>
                      <a:pt x="204" y="174"/>
                      <a:pt x="206" y="176"/>
                    </a:cubicBezTo>
                    <a:cubicBezTo>
                      <a:pt x="207" y="178"/>
                      <a:pt x="211" y="181"/>
                      <a:pt x="206" y="184"/>
                    </a:cubicBezTo>
                    <a:cubicBezTo>
                      <a:pt x="202" y="187"/>
                      <a:pt x="194" y="194"/>
                      <a:pt x="194" y="199"/>
                    </a:cubicBezTo>
                    <a:cubicBezTo>
                      <a:pt x="195" y="204"/>
                      <a:pt x="186" y="206"/>
                      <a:pt x="189" y="212"/>
                    </a:cubicBezTo>
                    <a:cubicBezTo>
                      <a:pt x="193" y="219"/>
                      <a:pt x="195" y="220"/>
                      <a:pt x="198" y="228"/>
                    </a:cubicBezTo>
                    <a:cubicBezTo>
                      <a:pt x="202" y="236"/>
                      <a:pt x="200" y="237"/>
                      <a:pt x="204" y="241"/>
                    </a:cubicBezTo>
                    <a:cubicBezTo>
                      <a:pt x="208" y="245"/>
                      <a:pt x="212" y="248"/>
                      <a:pt x="213" y="255"/>
                    </a:cubicBezTo>
                    <a:cubicBezTo>
                      <a:pt x="213" y="263"/>
                      <a:pt x="208" y="267"/>
                      <a:pt x="215" y="267"/>
                    </a:cubicBezTo>
                    <a:cubicBezTo>
                      <a:pt x="222" y="267"/>
                      <a:pt x="228" y="265"/>
                      <a:pt x="232" y="270"/>
                    </a:cubicBezTo>
                    <a:cubicBezTo>
                      <a:pt x="237" y="276"/>
                      <a:pt x="237" y="281"/>
                      <a:pt x="240" y="281"/>
                    </a:cubicBezTo>
                    <a:cubicBezTo>
                      <a:pt x="244" y="281"/>
                      <a:pt x="253" y="287"/>
                      <a:pt x="259" y="280"/>
                    </a:cubicBezTo>
                    <a:cubicBezTo>
                      <a:pt x="266" y="272"/>
                      <a:pt x="279" y="259"/>
                      <a:pt x="277" y="269"/>
                    </a:cubicBezTo>
                    <a:cubicBezTo>
                      <a:pt x="275" y="279"/>
                      <a:pt x="273" y="301"/>
                      <a:pt x="279" y="306"/>
                    </a:cubicBezTo>
                    <a:cubicBezTo>
                      <a:pt x="284" y="310"/>
                      <a:pt x="285" y="307"/>
                      <a:pt x="295" y="307"/>
                    </a:cubicBezTo>
                    <a:cubicBezTo>
                      <a:pt x="298" y="307"/>
                      <a:pt x="300" y="307"/>
                      <a:pt x="303" y="307"/>
                    </a:cubicBezTo>
                    <a:cubicBezTo>
                      <a:pt x="306" y="316"/>
                      <a:pt x="311" y="325"/>
                      <a:pt x="317" y="331"/>
                    </a:cubicBezTo>
                    <a:cubicBezTo>
                      <a:pt x="317" y="331"/>
                      <a:pt x="320" y="335"/>
                      <a:pt x="322" y="339"/>
                    </a:cubicBezTo>
                    <a:cubicBezTo>
                      <a:pt x="324" y="343"/>
                      <a:pt x="326" y="346"/>
                      <a:pt x="327" y="349"/>
                    </a:cubicBezTo>
                    <a:cubicBezTo>
                      <a:pt x="328" y="351"/>
                      <a:pt x="331" y="354"/>
                      <a:pt x="328" y="356"/>
                    </a:cubicBezTo>
                    <a:cubicBezTo>
                      <a:pt x="326" y="359"/>
                      <a:pt x="323" y="358"/>
                      <a:pt x="323" y="364"/>
                    </a:cubicBezTo>
                    <a:cubicBezTo>
                      <a:pt x="323" y="369"/>
                      <a:pt x="323" y="388"/>
                      <a:pt x="323" y="388"/>
                    </a:cubicBezTo>
                    <a:cubicBezTo>
                      <a:pt x="324" y="388"/>
                      <a:pt x="329" y="394"/>
                      <a:pt x="328" y="399"/>
                    </a:cubicBezTo>
                    <a:cubicBezTo>
                      <a:pt x="327" y="404"/>
                      <a:pt x="325" y="403"/>
                      <a:pt x="322" y="409"/>
                    </a:cubicBezTo>
                    <a:cubicBezTo>
                      <a:pt x="320" y="414"/>
                      <a:pt x="317" y="413"/>
                      <a:pt x="319" y="419"/>
                    </a:cubicBezTo>
                    <a:cubicBezTo>
                      <a:pt x="320" y="424"/>
                      <a:pt x="324" y="423"/>
                      <a:pt x="322" y="429"/>
                    </a:cubicBezTo>
                    <a:cubicBezTo>
                      <a:pt x="322" y="432"/>
                      <a:pt x="321" y="434"/>
                      <a:pt x="320" y="435"/>
                    </a:cubicBezTo>
                    <a:cubicBezTo>
                      <a:pt x="318" y="433"/>
                      <a:pt x="316" y="431"/>
                      <a:pt x="313" y="430"/>
                    </a:cubicBezTo>
                    <a:cubicBezTo>
                      <a:pt x="307" y="428"/>
                      <a:pt x="305" y="428"/>
                      <a:pt x="305" y="429"/>
                    </a:cubicBezTo>
                    <a:cubicBezTo>
                      <a:pt x="305" y="430"/>
                      <a:pt x="305" y="431"/>
                      <a:pt x="305" y="431"/>
                    </a:cubicBezTo>
                    <a:cubicBezTo>
                      <a:pt x="305" y="435"/>
                      <a:pt x="307" y="436"/>
                      <a:pt x="305" y="438"/>
                    </a:cubicBezTo>
                    <a:cubicBezTo>
                      <a:pt x="304" y="439"/>
                      <a:pt x="299" y="441"/>
                      <a:pt x="303" y="443"/>
                    </a:cubicBezTo>
                    <a:cubicBezTo>
                      <a:pt x="307" y="445"/>
                      <a:pt x="314" y="444"/>
                      <a:pt x="316" y="447"/>
                    </a:cubicBezTo>
                    <a:cubicBezTo>
                      <a:pt x="318" y="450"/>
                      <a:pt x="318" y="452"/>
                      <a:pt x="319" y="454"/>
                    </a:cubicBezTo>
                    <a:cubicBezTo>
                      <a:pt x="319" y="456"/>
                      <a:pt x="321" y="456"/>
                      <a:pt x="323" y="456"/>
                    </a:cubicBezTo>
                    <a:cubicBezTo>
                      <a:pt x="325" y="456"/>
                      <a:pt x="326" y="456"/>
                      <a:pt x="328" y="455"/>
                    </a:cubicBezTo>
                    <a:cubicBezTo>
                      <a:pt x="329" y="456"/>
                      <a:pt x="330" y="457"/>
                      <a:pt x="330" y="459"/>
                    </a:cubicBezTo>
                    <a:cubicBezTo>
                      <a:pt x="331" y="463"/>
                      <a:pt x="331" y="467"/>
                      <a:pt x="328" y="472"/>
                    </a:cubicBezTo>
                    <a:cubicBezTo>
                      <a:pt x="325" y="476"/>
                      <a:pt x="323" y="479"/>
                      <a:pt x="321" y="48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2" name="Freeform 1027">
                <a:extLst>
                  <a:ext uri="{FF2B5EF4-FFF2-40B4-BE49-F238E27FC236}">
                    <a16:creationId xmlns:a16="http://schemas.microsoft.com/office/drawing/2014/main" id="{60C9213B-EE19-19E1-5DE1-F8B982F870FF}"/>
                  </a:ext>
                </a:extLst>
              </p:cNvPr>
              <p:cNvSpPr>
                <a:spLocks/>
              </p:cNvSpPr>
              <p:nvPr/>
            </p:nvSpPr>
            <p:spPr bwMode="auto">
              <a:xfrm>
                <a:off x="1500" y="2209"/>
                <a:ext cx="192" cy="221"/>
              </a:xfrm>
              <a:custGeom>
                <a:avLst/>
                <a:gdLst>
                  <a:gd name="T0" fmla="*/ 311 w 320"/>
                  <a:gd name="T1" fmla="*/ 286 h 368"/>
                  <a:gd name="T2" fmla="*/ 308 w 320"/>
                  <a:gd name="T3" fmla="*/ 296 h 368"/>
                  <a:gd name="T4" fmla="*/ 293 w 320"/>
                  <a:gd name="T5" fmla="*/ 276 h 368"/>
                  <a:gd name="T6" fmla="*/ 256 w 320"/>
                  <a:gd name="T7" fmla="*/ 269 h 368"/>
                  <a:gd name="T8" fmla="*/ 219 w 320"/>
                  <a:gd name="T9" fmla="*/ 275 h 368"/>
                  <a:gd name="T10" fmla="*/ 208 w 320"/>
                  <a:gd name="T11" fmla="*/ 308 h 368"/>
                  <a:gd name="T12" fmla="*/ 204 w 320"/>
                  <a:gd name="T13" fmla="*/ 342 h 368"/>
                  <a:gd name="T14" fmla="*/ 203 w 320"/>
                  <a:gd name="T15" fmla="*/ 350 h 368"/>
                  <a:gd name="T16" fmla="*/ 180 w 320"/>
                  <a:gd name="T17" fmla="*/ 344 h 368"/>
                  <a:gd name="T18" fmla="*/ 166 w 320"/>
                  <a:gd name="T19" fmla="*/ 362 h 368"/>
                  <a:gd name="T20" fmla="*/ 139 w 320"/>
                  <a:gd name="T21" fmla="*/ 347 h 368"/>
                  <a:gd name="T22" fmla="*/ 111 w 320"/>
                  <a:gd name="T23" fmla="*/ 343 h 368"/>
                  <a:gd name="T24" fmla="*/ 93 w 320"/>
                  <a:gd name="T25" fmla="*/ 367 h 368"/>
                  <a:gd name="T26" fmla="*/ 78 w 320"/>
                  <a:gd name="T27" fmla="*/ 367 h 368"/>
                  <a:gd name="T28" fmla="*/ 70 w 320"/>
                  <a:gd name="T29" fmla="*/ 348 h 368"/>
                  <a:gd name="T30" fmla="*/ 63 w 320"/>
                  <a:gd name="T31" fmla="*/ 328 h 368"/>
                  <a:gd name="T32" fmla="*/ 53 w 320"/>
                  <a:gd name="T33" fmla="*/ 314 h 368"/>
                  <a:gd name="T34" fmla="*/ 46 w 320"/>
                  <a:gd name="T35" fmla="*/ 297 h 368"/>
                  <a:gd name="T36" fmla="*/ 47 w 320"/>
                  <a:gd name="T37" fmla="*/ 282 h 368"/>
                  <a:gd name="T38" fmla="*/ 41 w 320"/>
                  <a:gd name="T39" fmla="*/ 262 h 368"/>
                  <a:gd name="T40" fmla="*/ 29 w 320"/>
                  <a:gd name="T41" fmla="*/ 236 h 368"/>
                  <a:gd name="T42" fmla="*/ 23 w 320"/>
                  <a:gd name="T43" fmla="*/ 224 h 368"/>
                  <a:gd name="T44" fmla="*/ 19 w 320"/>
                  <a:gd name="T45" fmla="*/ 218 h 368"/>
                  <a:gd name="T46" fmla="*/ 25 w 320"/>
                  <a:gd name="T47" fmla="*/ 199 h 368"/>
                  <a:gd name="T48" fmla="*/ 25 w 320"/>
                  <a:gd name="T49" fmla="*/ 182 h 368"/>
                  <a:gd name="T50" fmla="*/ 29 w 320"/>
                  <a:gd name="T51" fmla="*/ 172 h 368"/>
                  <a:gd name="T52" fmla="*/ 17 w 320"/>
                  <a:gd name="T53" fmla="*/ 162 h 368"/>
                  <a:gd name="T54" fmla="*/ 16 w 320"/>
                  <a:gd name="T55" fmla="*/ 146 h 368"/>
                  <a:gd name="T56" fmla="*/ 25 w 320"/>
                  <a:gd name="T57" fmla="*/ 126 h 368"/>
                  <a:gd name="T58" fmla="*/ 20 w 320"/>
                  <a:gd name="T59" fmla="*/ 91 h 368"/>
                  <a:gd name="T60" fmla="*/ 24 w 320"/>
                  <a:gd name="T61" fmla="*/ 76 h 368"/>
                  <a:gd name="T62" fmla="*/ 14 w 320"/>
                  <a:gd name="T63" fmla="*/ 58 h 368"/>
                  <a:gd name="T64" fmla="*/ 18 w 320"/>
                  <a:gd name="T65" fmla="*/ 35 h 368"/>
                  <a:gd name="T66" fmla="*/ 51 w 320"/>
                  <a:gd name="T67" fmla="*/ 20 h 368"/>
                  <a:gd name="T68" fmla="*/ 81 w 320"/>
                  <a:gd name="T69" fmla="*/ 4 h 368"/>
                  <a:gd name="T70" fmla="*/ 104 w 320"/>
                  <a:gd name="T71" fmla="*/ 20 h 368"/>
                  <a:gd name="T72" fmla="*/ 106 w 320"/>
                  <a:gd name="T73" fmla="*/ 47 h 368"/>
                  <a:gd name="T74" fmla="*/ 130 w 320"/>
                  <a:gd name="T75" fmla="*/ 71 h 368"/>
                  <a:gd name="T76" fmla="*/ 163 w 320"/>
                  <a:gd name="T77" fmla="*/ 84 h 368"/>
                  <a:gd name="T78" fmla="*/ 198 w 320"/>
                  <a:gd name="T79" fmla="*/ 104 h 368"/>
                  <a:gd name="T80" fmla="*/ 226 w 320"/>
                  <a:gd name="T81" fmla="*/ 112 h 368"/>
                  <a:gd name="T82" fmla="*/ 240 w 320"/>
                  <a:gd name="T83" fmla="*/ 138 h 368"/>
                  <a:gd name="T84" fmla="*/ 237 w 320"/>
                  <a:gd name="T85" fmla="*/ 160 h 368"/>
                  <a:gd name="T86" fmla="*/ 247 w 320"/>
                  <a:gd name="T87" fmla="*/ 182 h 368"/>
                  <a:gd name="T88" fmla="*/ 291 w 320"/>
                  <a:gd name="T89" fmla="*/ 188 h 368"/>
                  <a:gd name="T90" fmla="*/ 295 w 320"/>
                  <a:gd name="T91" fmla="*/ 214 h 368"/>
                  <a:gd name="T92" fmla="*/ 315 w 320"/>
                  <a:gd name="T93" fmla="*/ 234 h 368"/>
                  <a:gd name="T94" fmla="*/ 309 w 320"/>
                  <a:gd name="T95" fmla="*/ 27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368">
                    <a:moveTo>
                      <a:pt x="309" y="272"/>
                    </a:moveTo>
                    <a:cubicBezTo>
                      <a:pt x="308" y="276"/>
                      <a:pt x="309" y="283"/>
                      <a:pt x="311" y="286"/>
                    </a:cubicBezTo>
                    <a:cubicBezTo>
                      <a:pt x="314" y="289"/>
                      <a:pt x="307" y="290"/>
                      <a:pt x="308" y="296"/>
                    </a:cubicBezTo>
                    <a:cubicBezTo>
                      <a:pt x="308" y="296"/>
                      <a:pt x="308" y="296"/>
                      <a:pt x="308" y="296"/>
                    </a:cubicBezTo>
                    <a:cubicBezTo>
                      <a:pt x="306" y="296"/>
                      <a:pt x="306" y="287"/>
                      <a:pt x="306" y="284"/>
                    </a:cubicBezTo>
                    <a:cubicBezTo>
                      <a:pt x="305" y="280"/>
                      <a:pt x="298" y="279"/>
                      <a:pt x="293" y="276"/>
                    </a:cubicBezTo>
                    <a:cubicBezTo>
                      <a:pt x="288" y="272"/>
                      <a:pt x="281" y="269"/>
                      <a:pt x="276" y="267"/>
                    </a:cubicBezTo>
                    <a:cubicBezTo>
                      <a:pt x="272" y="265"/>
                      <a:pt x="267" y="268"/>
                      <a:pt x="256" y="269"/>
                    </a:cubicBezTo>
                    <a:cubicBezTo>
                      <a:pt x="244" y="270"/>
                      <a:pt x="246" y="269"/>
                      <a:pt x="241" y="271"/>
                    </a:cubicBezTo>
                    <a:cubicBezTo>
                      <a:pt x="235" y="273"/>
                      <a:pt x="223" y="275"/>
                      <a:pt x="219" y="275"/>
                    </a:cubicBezTo>
                    <a:cubicBezTo>
                      <a:pt x="215" y="275"/>
                      <a:pt x="213" y="287"/>
                      <a:pt x="210" y="291"/>
                    </a:cubicBezTo>
                    <a:cubicBezTo>
                      <a:pt x="206" y="296"/>
                      <a:pt x="208" y="300"/>
                      <a:pt x="208" y="308"/>
                    </a:cubicBezTo>
                    <a:cubicBezTo>
                      <a:pt x="209" y="316"/>
                      <a:pt x="207" y="324"/>
                      <a:pt x="206" y="329"/>
                    </a:cubicBezTo>
                    <a:cubicBezTo>
                      <a:pt x="206" y="334"/>
                      <a:pt x="206" y="338"/>
                      <a:pt x="204" y="342"/>
                    </a:cubicBezTo>
                    <a:cubicBezTo>
                      <a:pt x="202" y="345"/>
                      <a:pt x="202" y="348"/>
                      <a:pt x="203" y="350"/>
                    </a:cubicBezTo>
                    <a:cubicBezTo>
                      <a:pt x="203" y="350"/>
                      <a:pt x="203" y="350"/>
                      <a:pt x="203" y="350"/>
                    </a:cubicBezTo>
                    <a:cubicBezTo>
                      <a:pt x="198" y="345"/>
                      <a:pt x="200" y="346"/>
                      <a:pt x="196" y="343"/>
                    </a:cubicBezTo>
                    <a:cubicBezTo>
                      <a:pt x="192" y="340"/>
                      <a:pt x="186" y="343"/>
                      <a:pt x="180" y="344"/>
                    </a:cubicBezTo>
                    <a:cubicBezTo>
                      <a:pt x="175" y="344"/>
                      <a:pt x="173" y="344"/>
                      <a:pt x="169" y="348"/>
                    </a:cubicBezTo>
                    <a:cubicBezTo>
                      <a:pt x="165" y="351"/>
                      <a:pt x="170" y="355"/>
                      <a:pt x="166" y="362"/>
                    </a:cubicBezTo>
                    <a:cubicBezTo>
                      <a:pt x="162" y="368"/>
                      <a:pt x="164" y="365"/>
                      <a:pt x="158" y="361"/>
                    </a:cubicBezTo>
                    <a:cubicBezTo>
                      <a:pt x="152" y="356"/>
                      <a:pt x="149" y="348"/>
                      <a:pt x="139" y="347"/>
                    </a:cubicBezTo>
                    <a:cubicBezTo>
                      <a:pt x="129" y="347"/>
                      <a:pt x="125" y="343"/>
                      <a:pt x="118" y="337"/>
                    </a:cubicBezTo>
                    <a:cubicBezTo>
                      <a:pt x="111" y="331"/>
                      <a:pt x="113" y="337"/>
                      <a:pt x="111" y="343"/>
                    </a:cubicBezTo>
                    <a:cubicBezTo>
                      <a:pt x="109" y="350"/>
                      <a:pt x="104" y="350"/>
                      <a:pt x="98" y="356"/>
                    </a:cubicBezTo>
                    <a:cubicBezTo>
                      <a:pt x="93" y="361"/>
                      <a:pt x="93" y="363"/>
                      <a:pt x="93" y="367"/>
                    </a:cubicBezTo>
                    <a:cubicBezTo>
                      <a:pt x="91" y="368"/>
                      <a:pt x="90" y="368"/>
                      <a:pt x="88" y="368"/>
                    </a:cubicBezTo>
                    <a:cubicBezTo>
                      <a:pt x="83" y="368"/>
                      <a:pt x="82" y="368"/>
                      <a:pt x="78" y="367"/>
                    </a:cubicBezTo>
                    <a:cubicBezTo>
                      <a:pt x="75" y="367"/>
                      <a:pt x="75" y="359"/>
                      <a:pt x="74" y="356"/>
                    </a:cubicBezTo>
                    <a:cubicBezTo>
                      <a:pt x="74" y="352"/>
                      <a:pt x="70" y="350"/>
                      <a:pt x="70" y="348"/>
                    </a:cubicBezTo>
                    <a:cubicBezTo>
                      <a:pt x="69" y="346"/>
                      <a:pt x="68" y="342"/>
                      <a:pt x="67" y="338"/>
                    </a:cubicBezTo>
                    <a:cubicBezTo>
                      <a:pt x="65" y="333"/>
                      <a:pt x="64" y="331"/>
                      <a:pt x="63" y="328"/>
                    </a:cubicBezTo>
                    <a:cubicBezTo>
                      <a:pt x="63" y="325"/>
                      <a:pt x="61" y="324"/>
                      <a:pt x="59" y="320"/>
                    </a:cubicBezTo>
                    <a:cubicBezTo>
                      <a:pt x="57" y="316"/>
                      <a:pt x="55" y="315"/>
                      <a:pt x="53" y="314"/>
                    </a:cubicBezTo>
                    <a:cubicBezTo>
                      <a:pt x="51" y="312"/>
                      <a:pt x="52" y="309"/>
                      <a:pt x="51" y="306"/>
                    </a:cubicBezTo>
                    <a:cubicBezTo>
                      <a:pt x="50" y="304"/>
                      <a:pt x="47" y="300"/>
                      <a:pt x="46" y="297"/>
                    </a:cubicBezTo>
                    <a:cubicBezTo>
                      <a:pt x="46" y="295"/>
                      <a:pt x="47" y="292"/>
                      <a:pt x="49" y="290"/>
                    </a:cubicBezTo>
                    <a:cubicBezTo>
                      <a:pt x="52" y="289"/>
                      <a:pt x="48" y="286"/>
                      <a:pt x="47" y="282"/>
                    </a:cubicBezTo>
                    <a:cubicBezTo>
                      <a:pt x="46" y="279"/>
                      <a:pt x="50" y="276"/>
                      <a:pt x="49" y="271"/>
                    </a:cubicBezTo>
                    <a:cubicBezTo>
                      <a:pt x="49" y="267"/>
                      <a:pt x="43" y="266"/>
                      <a:pt x="41" y="262"/>
                    </a:cubicBezTo>
                    <a:cubicBezTo>
                      <a:pt x="39" y="259"/>
                      <a:pt x="32" y="253"/>
                      <a:pt x="32" y="247"/>
                    </a:cubicBezTo>
                    <a:cubicBezTo>
                      <a:pt x="32" y="240"/>
                      <a:pt x="30" y="239"/>
                      <a:pt x="29" y="236"/>
                    </a:cubicBezTo>
                    <a:cubicBezTo>
                      <a:pt x="29" y="234"/>
                      <a:pt x="28" y="235"/>
                      <a:pt x="26" y="232"/>
                    </a:cubicBezTo>
                    <a:cubicBezTo>
                      <a:pt x="25" y="228"/>
                      <a:pt x="24" y="227"/>
                      <a:pt x="23" y="224"/>
                    </a:cubicBezTo>
                    <a:cubicBezTo>
                      <a:pt x="22" y="222"/>
                      <a:pt x="20" y="220"/>
                      <a:pt x="19" y="218"/>
                    </a:cubicBezTo>
                    <a:cubicBezTo>
                      <a:pt x="19" y="218"/>
                      <a:pt x="19" y="218"/>
                      <a:pt x="19" y="218"/>
                    </a:cubicBezTo>
                    <a:cubicBezTo>
                      <a:pt x="18" y="217"/>
                      <a:pt x="17" y="212"/>
                      <a:pt x="18" y="209"/>
                    </a:cubicBezTo>
                    <a:cubicBezTo>
                      <a:pt x="20" y="206"/>
                      <a:pt x="22" y="203"/>
                      <a:pt x="25" y="199"/>
                    </a:cubicBezTo>
                    <a:cubicBezTo>
                      <a:pt x="28" y="194"/>
                      <a:pt x="28" y="190"/>
                      <a:pt x="27" y="186"/>
                    </a:cubicBezTo>
                    <a:cubicBezTo>
                      <a:pt x="27" y="184"/>
                      <a:pt x="26" y="183"/>
                      <a:pt x="25" y="182"/>
                    </a:cubicBezTo>
                    <a:cubicBezTo>
                      <a:pt x="27" y="182"/>
                      <a:pt x="29" y="181"/>
                      <a:pt x="30" y="179"/>
                    </a:cubicBezTo>
                    <a:cubicBezTo>
                      <a:pt x="32" y="176"/>
                      <a:pt x="33" y="175"/>
                      <a:pt x="29" y="172"/>
                    </a:cubicBezTo>
                    <a:cubicBezTo>
                      <a:pt x="25" y="169"/>
                      <a:pt x="24" y="168"/>
                      <a:pt x="22" y="166"/>
                    </a:cubicBezTo>
                    <a:cubicBezTo>
                      <a:pt x="21" y="165"/>
                      <a:pt x="19" y="164"/>
                      <a:pt x="17" y="162"/>
                    </a:cubicBezTo>
                    <a:cubicBezTo>
                      <a:pt x="18" y="161"/>
                      <a:pt x="19" y="159"/>
                      <a:pt x="19" y="156"/>
                    </a:cubicBezTo>
                    <a:cubicBezTo>
                      <a:pt x="21" y="150"/>
                      <a:pt x="17" y="151"/>
                      <a:pt x="16" y="146"/>
                    </a:cubicBezTo>
                    <a:cubicBezTo>
                      <a:pt x="14" y="140"/>
                      <a:pt x="17" y="141"/>
                      <a:pt x="19" y="136"/>
                    </a:cubicBezTo>
                    <a:cubicBezTo>
                      <a:pt x="22" y="130"/>
                      <a:pt x="24" y="131"/>
                      <a:pt x="25" y="126"/>
                    </a:cubicBezTo>
                    <a:cubicBezTo>
                      <a:pt x="26" y="121"/>
                      <a:pt x="21" y="115"/>
                      <a:pt x="20" y="115"/>
                    </a:cubicBezTo>
                    <a:cubicBezTo>
                      <a:pt x="20" y="115"/>
                      <a:pt x="20" y="96"/>
                      <a:pt x="20" y="91"/>
                    </a:cubicBezTo>
                    <a:cubicBezTo>
                      <a:pt x="20" y="85"/>
                      <a:pt x="23" y="86"/>
                      <a:pt x="25" y="83"/>
                    </a:cubicBezTo>
                    <a:cubicBezTo>
                      <a:pt x="28" y="81"/>
                      <a:pt x="25" y="78"/>
                      <a:pt x="24" y="76"/>
                    </a:cubicBezTo>
                    <a:cubicBezTo>
                      <a:pt x="23" y="73"/>
                      <a:pt x="21" y="70"/>
                      <a:pt x="19" y="66"/>
                    </a:cubicBezTo>
                    <a:cubicBezTo>
                      <a:pt x="17" y="62"/>
                      <a:pt x="14" y="58"/>
                      <a:pt x="14" y="58"/>
                    </a:cubicBezTo>
                    <a:cubicBezTo>
                      <a:pt x="8" y="52"/>
                      <a:pt x="3" y="43"/>
                      <a:pt x="0" y="34"/>
                    </a:cubicBezTo>
                    <a:cubicBezTo>
                      <a:pt x="7" y="33"/>
                      <a:pt x="12" y="32"/>
                      <a:pt x="18" y="35"/>
                    </a:cubicBezTo>
                    <a:cubicBezTo>
                      <a:pt x="26" y="39"/>
                      <a:pt x="32" y="31"/>
                      <a:pt x="36" y="27"/>
                    </a:cubicBezTo>
                    <a:cubicBezTo>
                      <a:pt x="40" y="23"/>
                      <a:pt x="50" y="23"/>
                      <a:pt x="51" y="20"/>
                    </a:cubicBezTo>
                    <a:cubicBezTo>
                      <a:pt x="52" y="18"/>
                      <a:pt x="62" y="10"/>
                      <a:pt x="66" y="8"/>
                    </a:cubicBezTo>
                    <a:cubicBezTo>
                      <a:pt x="70" y="6"/>
                      <a:pt x="72" y="5"/>
                      <a:pt x="81" y="4"/>
                    </a:cubicBezTo>
                    <a:cubicBezTo>
                      <a:pt x="90" y="3"/>
                      <a:pt x="103" y="0"/>
                      <a:pt x="104" y="4"/>
                    </a:cubicBezTo>
                    <a:cubicBezTo>
                      <a:pt x="105" y="9"/>
                      <a:pt x="105" y="16"/>
                      <a:pt x="104" y="20"/>
                    </a:cubicBezTo>
                    <a:cubicBezTo>
                      <a:pt x="103" y="25"/>
                      <a:pt x="105" y="25"/>
                      <a:pt x="106" y="31"/>
                    </a:cubicBezTo>
                    <a:cubicBezTo>
                      <a:pt x="107" y="37"/>
                      <a:pt x="100" y="39"/>
                      <a:pt x="106" y="47"/>
                    </a:cubicBezTo>
                    <a:cubicBezTo>
                      <a:pt x="112" y="55"/>
                      <a:pt x="110" y="57"/>
                      <a:pt x="115" y="61"/>
                    </a:cubicBezTo>
                    <a:cubicBezTo>
                      <a:pt x="121" y="66"/>
                      <a:pt x="125" y="68"/>
                      <a:pt x="130" y="71"/>
                    </a:cubicBezTo>
                    <a:cubicBezTo>
                      <a:pt x="135" y="75"/>
                      <a:pt x="138" y="78"/>
                      <a:pt x="147" y="78"/>
                    </a:cubicBezTo>
                    <a:cubicBezTo>
                      <a:pt x="156" y="79"/>
                      <a:pt x="155" y="77"/>
                      <a:pt x="163" y="84"/>
                    </a:cubicBezTo>
                    <a:cubicBezTo>
                      <a:pt x="171" y="90"/>
                      <a:pt x="169" y="88"/>
                      <a:pt x="178" y="94"/>
                    </a:cubicBezTo>
                    <a:cubicBezTo>
                      <a:pt x="186" y="100"/>
                      <a:pt x="192" y="100"/>
                      <a:pt x="198" y="104"/>
                    </a:cubicBezTo>
                    <a:cubicBezTo>
                      <a:pt x="204" y="109"/>
                      <a:pt x="201" y="108"/>
                      <a:pt x="210" y="108"/>
                    </a:cubicBezTo>
                    <a:cubicBezTo>
                      <a:pt x="219" y="108"/>
                      <a:pt x="222" y="107"/>
                      <a:pt x="226" y="112"/>
                    </a:cubicBezTo>
                    <a:cubicBezTo>
                      <a:pt x="231" y="117"/>
                      <a:pt x="231" y="118"/>
                      <a:pt x="233" y="124"/>
                    </a:cubicBezTo>
                    <a:cubicBezTo>
                      <a:pt x="234" y="129"/>
                      <a:pt x="239" y="134"/>
                      <a:pt x="240" y="138"/>
                    </a:cubicBezTo>
                    <a:cubicBezTo>
                      <a:pt x="240" y="142"/>
                      <a:pt x="240" y="148"/>
                      <a:pt x="240" y="149"/>
                    </a:cubicBezTo>
                    <a:cubicBezTo>
                      <a:pt x="239" y="150"/>
                      <a:pt x="231" y="154"/>
                      <a:pt x="237" y="160"/>
                    </a:cubicBezTo>
                    <a:cubicBezTo>
                      <a:pt x="242" y="165"/>
                      <a:pt x="244" y="166"/>
                      <a:pt x="244" y="170"/>
                    </a:cubicBezTo>
                    <a:cubicBezTo>
                      <a:pt x="244" y="175"/>
                      <a:pt x="239" y="181"/>
                      <a:pt x="247" y="182"/>
                    </a:cubicBezTo>
                    <a:cubicBezTo>
                      <a:pt x="254" y="183"/>
                      <a:pt x="256" y="183"/>
                      <a:pt x="266" y="184"/>
                    </a:cubicBezTo>
                    <a:cubicBezTo>
                      <a:pt x="276" y="185"/>
                      <a:pt x="293" y="182"/>
                      <a:pt x="291" y="188"/>
                    </a:cubicBezTo>
                    <a:cubicBezTo>
                      <a:pt x="290" y="194"/>
                      <a:pt x="292" y="199"/>
                      <a:pt x="291" y="204"/>
                    </a:cubicBezTo>
                    <a:cubicBezTo>
                      <a:pt x="291" y="209"/>
                      <a:pt x="289" y="210"/>
                      <a:pt x="295" y="214"/>
                    </a:cubicBezTo>
                    <a:cubicBezTo>
                      <a:pt x="301" y="218"/>
                      <a:pt x="306" y="214"/>
                      <a:pt x="308" y="223"/>
                    </a:cubicBezTo>
                    <a:cubicBezTo>
                      <a:pt x="309" y="231"/>
                      <a:pt x="313" y="225"/>
                      <a:pt x="315" y="234"/>
                    </a:cubicBezTo>
                    <a:cubicBezTo>
                      <a:pt x="318" y="243"/>
                      <a:pt x="320" y="246"/>
                      <a:pt x="315" y="254"/>
                    </a:cubicBezTo>
                    <a:cubicBezTo>
                      <a:pt x="311" y="262"/>
                      <a:pt x="311" y="268"/>
                      <a:pt x="309" y="27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3" name="Freeform 1028">
                <a:extLst>
                  <a:ext uri="{FF2B5EF4-FFF2-40B4-BE49-F238E27FC236}">
                    <a16:creationId xmlns:a16="http://schemas.microsoft.com/office/drawing/2014/main" id="{5E423618-B1E7-A131-9CC5-00C9E8DBC776}"/>
                  </a:ext>
                </a:extLst>
              </p:cNvPr>
              <p:cNvSpPr>
                <a:spLocks/>
              </p:cNvSpPr>
              <p:nvPr/>
            </p:nvSpPr>
            <p:spPr bwMode="auto">
              <a:xfrm>
                <a:off x="1323" y="2022"/>
                <a:ext cx="86" cy="109"/>
              </a:xfrm>
              <a:custGeom>
                <a:avLst/>
                <a:gdLst>
                  <a:gd name="T0" fmla="*/ 140 w 143"/>
                  <a:gd name="T1" fmla="*/ 66 h 181"/>
                  <a:gd name="T2" fmla="*/ 137 w 143"/>
                  <a:gd name="T3" fmla="*/ 73 h 181"/>
                  <a:gd name="T4" fmla="*/ 129 w 143"/>
                  <a:gd name="T5" fmla="*/ 88 h 181"/>
                  <a:gd name="T6" fmla="*/ 118 w 143"/>
                  <a:gd name="T7" fmla="*/ 103 h 181"/>
                  <a:gd name="T8" fmla="*/ 103 w 143"/>
                  <a:gd name="T9" fmla="*/ 113 h 181"/>
                  <a:gd name="T10" fmla="*/ 81 w 143"/>
                  <a:gd name="T11" fmla="*/ 122 h 181"/>
                  <a:gd name="T12" fmla="*/ 72 w 143"/>
                  <a:gd name="T13" fmla="*/ 131 h 181"/>
                  <a:gd name="T14" fmla="*/ 65 w 143"/>
                  <a:gd name="T15" fmla="*/ 143 h 181"/>
                  <a:gd name="T16" fmla="*/ 62 w 143"/>
                  <a:gd name="T17" fmla="*/ 157 h 181"/>
                  <a:gd name="T18" fmla="*/ 57 w 143"/>
                  <a:gd name="T19" fmla="*/ 167 h 181"/>
                  <a:gd name="T20" fmla="*/ 51 w 143"/>
                  <a:gd name="T21" fmla="*/ 177 h 181"/>
                  <a:gd name="T22" fmla="*/ 40 w 143"/>
                  <a:gd name="T23" fmla="*/ 175 h 181"/>
                  <a:gd name="T24" fmla="*/ 38 w 143"/>
                  <a:gd name="T25" fmla="*/ 165 h 181"/>
                  <a:gd name="T26" fmla="*/ 23 w 143"/>
                  <a:gd name="T27" fmla="*/ 161 h 181"/>
                  <a:gd name="T28" fmla="*/ 15 w 143"/>
                  <a:gd name="T29" fmla="*/ 165 h 181"/>
                  <a:gd name="T30" fmla="*/ 14 w 143"/>
                  <a:gd name="T31" fmla="*/ 155 h 181"/>
                  <a:gd name="T32" fmla="*/ 21 w 143"/>
                  <a:gd name="T33" fmla="*/ 148 h 181"/>
                  <a:gd name="T34" fmla="*/ 19 w 143"/>
                  <a:gd name="T35" fmla="*/ 141 h 181"/>
                  <a:gd name="T36" fmla="*/ 18 w 143"/>
                  <a:gd name="T37" fmla="*/ 136 h 181"/>
                  <a:gd name="T38" fmla="*/ 24 w 143"/>
                  <a:gd name="T39" fmla="*/ 133 h 181"/>
                  <a:gd name="T40" fmla="*/ 22 w 143"/>
                  <a:gd name="T41" fmla="*/ 123 h 181"/>
                  <a:gd name="T42" fmla="*/ 28 w 143"/>
                  <a:gd name="T43" fmla="*/ 114 h 181"/>
                  <a:gd name="T44" fmla="*/ 19 w 143"/>
                  <a:gd name="T45" fmla="*/ 113 h 181"/>
                  <a:gd name="T46" fmla="*/ 12 w 143"/>
                  <a:gd name="T47" fmla="*/ 113 h 181"/>
                  <a:gd name="T48" fmla="*/ 1 w 143"/>
                  <a:gd name="T49" fmla="*/ 106 h 181"/>
                  <a:gd name="T50" fmla="*/ 2 w 143"/>
                  <a:gd name="T51" fmla="*/ 101 h 181"/>
                  <a:gd name="T52" fmla="*/ 4 w 143"/>
                  <a:gd name="T53" fmla="*/ 92 h 181"/>
                  <a:gd name="T54" fmla="*/ 3 w 143"/>
                  <a:gd name="T55" fmla="*/ 81 h 181"/>
                  <a:gd name="T56" fmla="*/ 1 w 143"/>
                  <a:gd name="T57" fmla="*/ 68 h 181"/>
                  <a:gd name="T58" fmla="*/ 11 w 143"/>
                  <a:gd name="T59" fmla="*/ 60 h 181"/>
                  <a:gd name="T60" fmla="*/ 11 w 143"/>
                  <a:gd name="T61" fmla="*/ 50 h 181"/>
                  <a:gd name="T62" fmla="*/ 19 w 143"/>
                  <a:gd name="T63" fmla="*/ 38 h 181"/>
                  <a:gd name="T64" fmla="*/ 20 w 143"/>
                  <a:gd name="T65" fmla="*/ 27 h 181"/>
                  <a:gd name="T66" fmla="*/ 23 w 143"/>
                  <a:gd name="T67" fmla="*/ 16 h 181"/>
                  <a:gd name="T68" fmla="*/ 38 w 143"/>
                  <a:gd name="T69" fmla="*/ 10 h 181"/>
                  <a:gd name="T70" fmla="*/ 50 w 143"/>
                  <a:gd name="T71" fmla="*/ 3 h 181"/>
                  <a:gd name="T72" fmla="*/ 52 w 143"/>
                  <a:gd name="T73" fmla="*/ 0 h 181"/>
                  <a:gd name="T74" fmla="*/ 55 w 143"/>
                  <a:gd name="T75" fmla="*/ 1 h 181"/>
                  <a:gd name="T76" fmla="*/ 66 w 143"/>
                  <a:gd name="T77" fmla="*/ 12 h 181"/>
                  <a:gd name="T78" fmla="*/ 80 w 143"/>
                  <a:gd name="T79" fmla="*/ 17 h 181"/>
                  <a:gd name="T80" fmla="*/ 89 w 143"/>
                  <a:gd name="T81" fmla="*/ 26 h 181"/>
                  <a:gd name="T82" fmla="*/ 95 w 143"/>
                  <a:gd name="T83" fmla="*/ 30 h 181"/>
                  <a:gd name="T84" fmla="*/ 111 w 143"/>
                  <a:gd name="T85" fmla="*/ 30 h 181"/>
                  <a:gd name="T86" fmla="*/ 123 w 143"/>
                  <a:gd name="T87" fmla="*/ 30 h 181"/>
                  <a:gd name="T88" fmla="*/ 134 w 143"/>
                  <a:gd name="T89" fmla="*/ 41 h 181"/>
                  <a:gd name="T90" fmla="*/ 134 w 143"/>
                  <a:gd name="T91" fmla="*/ 41 h 181"/>
                  <a:gd name="T92" fmla="*/ 138 w 143"/>
                  <a:gd name="T93" fmla="*/ 48 h 181"/>
                  <a:gd name="T94" fmla="*/ 142 w 143"/>
                  <a:gd name="T95" fmla="*/ 59 h 181"/>
                  <a:gd name="T96" fmla="*/ 140 w 143"/>
                  <a:gd name="T97" fmla="*/ 6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3" h="181">
                    <a:moveTo>
                      <a:pt x="140" y="66"/>
                    </a:moveTo>
                    <a:cubicBezTo>
                      <a:pt x="138" y="67"/>
                      <a:pt x="139" y="69"/>
                      <a:pt x="137" y="73"/>
                    </a:cubicBezTo>
                    <a:cubicBezTo>
                      <a:pt x="136" y="76"/>
                      <a:pt x="131" y="84"/>
                      <a:pt x="129" y="88"/>
                    </a:cubicBezTo>
                    <a:cubicBezTo>
                      <a:pt x="126" y="92"/>
                      <a:pt x="124" y="96"/>
                      <a:pt x="118" y="103"/>
                    </a:cubicBezTo>
                    <a:cubicBezTo>
                      <a:pt x="113" y="110"/>
                      <a:pt x="112" y="110"/>
                      <a:pt x="103" y="113"/>
                    </a:cubicBezTo>
                    <a:cubicBezTo>
                      <a:pt x="95" y="116"/>
                      <a:pt x="93" y="121"/>
                      <a:pt x="81" y="122"/>
                    </a:cubicBezTo>
                    <a:cubicBezTo>
                      <a:pt x="69" y="123"/>
                      <a:pt x="77" y="126"/>
                      <a:pt x="72" y="131"/>
                    </a:cubicBezTo>
                    <a:cubicBezTo>
                      <a:pt x="67" y="136"/>
                      <a:pt x="69" y="136"/>
                      <a:pt x="65" y="143"/>
                    </a:cubicBezTo>
                    <a:cubicBezTo>
                      <a:pt x="62" y="150"/>
                      <a:pt x="63" y="150"/>
                      <a:pt x="62" y="157"/>
                    </a:cubicBezTo>
                    <a:cubicBezTo>
                      <a:pt x="61" y="163"/>
                      <a:pt x="58" y="164"/>
                      <a:pt x="57" y="167"/>
                    </a:cubicBezTo>
                    <a:cubicBezTo>
                      <a:pt x="56" y="171"/>
                      <a:pt x="53" y="175"/>
                      <a:pt x="51" y="177"/>
                    </a:cubicBezTo>
                    <a:cubicBezTo>
                      <a:pt x="49" y="180"/>
                      <a:pt x="46" y="181"/>
                      <a:pt x="40" y="175"/>
                    </a:cubicBezTo>
                    <a:cubicBezTo>
                      <a:pt x="35" y="169"/>
                      <a:pt x="40" y="170"/>
                      <a:pt x="38" y="165"/>
                    </a:cubicBezTo>
                    <a:cubicBezTo>
                      <a:pt x="36" y="160"/>
                      <a:pt x="29" y="164"/>
                      <a:pt x="23" y="161"/>
                    </a:cubicBezTo>
                    <a:cubicBezTo>
                      <a:pt x="18" y="158"/>
                      <a:pt x="20" y="164"/>
                      <a:pt x="15" y="165"/>
                    </a:cubicBezTo>
                    <a:cubicBezTo>
                      <a:pt x="11" y="165"/>
                      <a:pt x="14" y="160"/>
                      <a:pt x="14" y="155"/>
                    </a:cubicBezTo>
                    <a:cubicBezTo>
                      <a:pt x="14" y="149"/>
                      <a:pt x="15" y="153"/>
                      <a:pt x="21" y="148"/>
                    </a:cubicBezTo>
                    <a:cubicBezTo>
                      <a:pt x="26" y="143"/>
                      <a:pt x="22" y="144"/>
                      <a:pt x="19" y="141"/>
                    </a:cubicBezTo>
                    <a:cubicBezTo>
                      <a:pt x="17" y="139"/>
                      <a:pt x="17" y="138"/>
                      <a:pt x="18" y="136"/>
                    </a:cubicBezTo>
                    <a:cubicBezTo>
                      <a:pt x="20" y="135"/>
                      <a:pt x="21" y="134"/>
                      <a:pt x="24" y="133"/>
                    </a:cubicBezTo>
                    <a:cubicBezTo>
                      <a:pt x="30" y="128"/>
                      <a:pt x="24" y="126"/>
                      <a:pt x="22" y="123"/>
                    </a:cubicBezTo>
                    <a:cubicBezTo>
                      <a:pt x="19" y="120"/>
                      <a:pt x="26" y="116"/>
                      <a:pt x="28" y="114"/>
                    </a:cubicBezTo>
                    <a:cubicBezTo>
                      <a:pt x="29" y="113"/>
                      <a:pt x="23" y="112"/>
                      <a:pt x="19" y="113"/>
                    </a:cubicBezTo>
                    <a:cubicBezTo>
                      <a:pt x="16" y="113"/>
                      <a:pt x="16" y="116"/>
                      <a:pt x="12" y="113"/>
                    </a:cubicBezTo>
                    <a:cubicBezTo>
                      <a:pt x="8" y="109"/>
                      <a:pt x="2" y="107"/>
                      <a:pt x="1" y="106"/>
                    </a:cubicBezTo>
                    <a:cubicBezTo>
                      <a:pt x="0" y="105"/>
                      <a:pt x="0" y="103"/>
                      <a:pt x="2" y="101"/>
                    </a:cubicBezTo>
                    <a:cubicBezTo>
                      <a:pt x="4" y="99"/>
                      <a:pt x="5" y="95"/>
                      <a:pt x="4" y="92"/>
                    </a:cubicBezTo>
                    <a:cubicBezTo>
                      <a:pt x="2" y="88"/>
                      <a:pt x="1" y="85"/>
                      <a:pt x="3" y="81"/>
                    </a:cubicBezTo>
                    <a:cubicBezTo>
                      <a:pt x="5" y="77"/>
                      <a:pt x="2" y="74"/>
                      <a:pt x="1" y="68"/>
                    </a:cubicBezTo>
                    <a:cubicBezTo>
                      <a:pt x="0" y="62"/>
                      <a:pt x="6" y="63"/>
                      <a:pt x="11" y="60"/>
                    </a:cubicBezTo>
                    <a:cubicBezTo>
                      <a:pt x="15" y="56"/>
                      <a:pt x="12" y="55"/>
                      <a:pt x="11" y="50"/>
                    </a:cubicBezTo>
                    <a:cubicBezTo>
                      <a:pt x="11" y="45"/>
                      <a:pt x="17" y="43"/>
                      <a:pt x="19" y="38"/>
                    </a:cubicBezTo>
                    <a:cubicBezTo>
                      <a:pt x="21" y="34"/>
                      <a:pt x="23" y="33"/>
                      <a:pt x="20" y="27"/>
                    </a:cubicBezTo>
                    <a:cubicBezTo>
                      <a:pt x="18" y="21"/>
                      <a:pt x="20" y="20"/>
                      <a:pt x="23" y="16"/>
                    </a:cubicBezTo>
                    <a:cubicBezTo>
                      <a:pt x="26" y="13"/>
                      <a:pt x="32" y="11"/>
                      <a:pt x="38" y="10"/>
                    </a:cubicBezTo>
                    <a:cubicBezTo>
                      <a:pt x="44" y="9"/>
                      <a:pt x="44" y="8"/>
                      <a:pt x="50" y="3"/>
                    </a:cubicBezTo>
                    <a:cubicBezTo>
                      <a:pt x="51" y="2"/>
                      <a:pt x="52" y="1"/>
                      <a:pt x="52" y="0"/>
                    </a:cubicBezTo>
                    <a:cubicBezTo>
                      <a:pt x="53" y="0"/>
                      <a:pt x="54" y="0"/>
                      <a:pt x="55" y="1"/>
                    </a:cubicBezTo>
                    <a:cubicBezTo>
                      <a:pt x="56" y="3"/>
                      <a:pt x="62" y="9"/>
                      <a:pt x="66" y="12"/>
                    </a:cubicBezTo>
                    <a:cubicBezTo>
                      <a:pt x="70" y="16"/>
                      <a:pt x="76" y="16"/>
                      <a:pt x="80" y="17"/>
                    </a:cubicBezTo>
                    <a:cubicBezTo>
                      <a:pt x="85" y="18"/>
                      <a:pt x="88" y="21"/>
                      <a:pt x="89" y="26"/>
                    </a:cubicBezTo>
                    <a:cubicBezTo>
                      <a:pt x="90" y="31"/>
                      <a:pt x="90" y="29"/>
                      <a:pt x="95" y="30"/>
                    </a:cubicBezTo>
                    <a:cubicBezTo>
                      <a:pt x="101" y="30"/>
                      <a:pt x="106" y="30"/>
                      <a:pt x="111" y="30"/>
                    </a:cubicBezTo>
                    <a:cubicBezTo>
                      <a:pt x="115" y="29"/>
                      <a:pt x="117" y="30"/>
                      <a:pt x="123" y="30"/>
                    </a:cubicBezTo>
                    <a:cubicBezTo>
                      <a:pt x="130" y="30"/>
                      <a:pt x="131" y="37"/>
                      <a:pt x="134" y="41"/>
                    </a:cubicBezTo>
                    <a:cubicBezTo>
                      <a:pt x="134" y="41"/>
                      <a:pt x="134" y="41"/>
                      <a:pt x="134" y="41"/>
                    </a:cubicBezTo>
                    <a:cubicBezTo>
                      <a:pt x="136" y="44"/>
                      <a:pt x="136" y="45"/>
                      <a:pt x="138" y="48"/>
                    </a:cubicBezTo>
                    <a:cubicBezTo>
                      <a:pt x="141" y="52"/>
                      <a:pt x="140" y="57"/>
                      <a:pt x="142" y="59"/>
                    </a:cubicBezTo>
                    <a:cubicBezTo>
                      <a:pt x="143" y="62"/>
                      <a:pt x="142" y="66"/>
                      <a:pt x="140" y="6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5" name="Freeform 1030">
                <a:extLst>
                  <a:ext uri="{FF2B5EF4-FFF2-40B4-BE49-F238E27FC236}">
                    <a16:creationId xmlns:a16="http://schemas.microsoft.com/office/drawing/2014/main" id="{03149D34-F9D7-3A20-1086-10D904BC8D78}"/>
                  </a:ext>
                </a:extLst>
              </p:cNvPr>
              <p:cNvSpPr>
                <a:spLocks/>
              </p:cNvSpPr>
              <p:nvPr/>
            </p:nvSpPr>
            <p:spPr bwMode="auto">
              <a:xfrm>
                <a:off x="1437" y="1838"/>
                <a:ext cx="205" cy="197"/>
              </a:xfrm>
              <a:custGeom>
                <a:avLst/>
                <a:gdLst>
                  <a:gd name="T0" fmla="*/ 334 w 342"/>
                  <a:gd name="T1" fmla="*/ 123 h 328"/>
                  <a:gd name="T2" fmla="*/ 329 w 342"/>
                  <a:gd name="T3" fmla="*/ 145 h 328"/>
                  <a:gd name="T4" fmla="*/ 315 w 342"/>
                  <a:gd name="T5" fmla="*/ 158 h 328"/>
                  <a:gd name="T6" fmla="*/ 304 w 342"/>
                  <a:gd name="T7" fmla="*/ 176 h 328"/>
                  <a:gd name="T8" fmla="*/ 318 w 342"/>
                  <a:gd name="T9" fmla="*/ 198 h 328"/>
                  <a:gd name="T10" fmla="*/ 318 w 342"/>
                  <a:gd name="T11" fmla="*/ 212 h 328"/>
                  <a:gd name="T12" fmla="*/ 293 w 342"/>
                  <a:gd name="T13" fmla="*/ 226 h 328"/>
                  <a:gd name="T14" fmla="*/ 267 w 342"/>
                  <a:gd name="T15" fmla="*/ 234 h 328"/>
                  <a:gd name="T16" fmla="*/ 258 w 342"/>
                  <a:gd name="T17" fmla="*/ 242 h 328"/>
                  <a:gd name="T18" fmla="*/ 240 w 342"/>
                  <a:gd name="T19" fmla="*/ 235 h 328"/>
                  <a:gd name="T20" fmla="*/ 219 w 342"/>
                  <a:gd name="T21" fmla="*/ 227 h 328"/>
                  <a:gd name="T22" fmla="*/ 227 w 342"/>
                  <a:gd name="T23" fmla="*/ 245 h 328"/>
                  <a:gd name="T24" fmla="*/ 234 w 342"/>
                  <a:gd name="T25" fmla="*/ 276 h 328"/>
                  <a:gd name="T26" fmla="*/ 250 w 342"/>
                  <a:gd name="T27" fmla="*/ 285 h 328"/>
                  <a:gd name="T28" fmla="*/ 230 w 342"/>
                  <a:gd name="T29" fmla="*/ 298 h 328"/>
                  <a:gd name="T30" fmla="*/ 216 w 342"/>
                  <a:gd name="T31" fmla="*/ 311 h 328"/>
                  <a:gd name="T32" fmla="*/ 195 w 342"/>
                  <a:gd name="T33" fmla="*/ 326 h 328"/>
                  <a:gd name="T34" fmla="*/ 183 w 342"/>
                  <a:gd name="T35" fmla="*/ 324 h 328"/>
                  <a:gd name="T36" fmla="*/ 162 w 342"/>
                  <a:gd name="T37" fmla="*/ 314 h 328"/>
                  <a:gd name="T38" fmla="*/ 155 w 342"/>
                  <a:gd name="T39" fmla="*/ 294 h 328"/>
                  <a:gd name="T40" fmla="*/ 155 w 342"/>
                  <a:gd name="T41" fmla="*/ 285 h 328"/>
                  <a:gd name="T42" fmla="*/ 141 w 342"/>
                  <a:gd name="T43" fmla="*/ 262 h 328"/>
                  <a:gd name="T44" fmla="*/ 143 w 342"/>
                  <a:gd name="T45" fmla="*/ 236 h 328"/>
                  <a:gd name="T46" fmla="*/ 141 w 342"/>
                  <a:gd name="T47" fmla="*/ 197 h 328"/>
                  <a:gd name="T48" fmla="*/ 149 w 342"/>
                  <a:gd name="T49" fmla="*/ 173 h 328"/>
                  <a:gd name="T50" fmla="*/ 110 w 342"/>
                  <a:gd name="T51" fmla="*/ 172 h 328"/>
                  <a:gd name="T52" fmla="*/ 84 w 342"/>
                  <a:gd name="T53" fmla="*/ 152 h 328"/>
                  <a:gd name="T54" fmla="*/ 59 w 342"/>
                  <a:gd name="T55" fmla="*/ 150 h 328"/>
                  <a:gd name="T56" fmla="*/ 34 w 342"/>
                  <a:gd name="T57" fmla="*/ 142 h 328"/>
                  <a:gd name="T58" fmla="*/ 28 w 342"/>
                  <a:gd name="T59" fmla="*/ 112 h 328"/>
                  <a:gd name="T60" fmla="*/ 19 w 342"/>
                  <a:gd name="T61" fmla="*/ 91 h 328"/>
                  <a:gd name="T62" fmla="*/ 7 w 342"/>
                  <a:gd name="T63" fmla="*/ 83 h 328"/>
                  <a:gd name="T64" fmla="*/ 22 w 342"/>
                  <a:gd name="T65" fmla="*/ 50 h 328"/>
                  <a:gd name="T66" fmla="*/ 37 w 342"/>
                  <a:gd name="T67" fmla="*/ 30 h 328"/>
                  <a:gd name="T68" fmla="*/ 54 w 342"/>
                  <a:gd name="T69" fmla="*/ 20 h 328"/>
                  <a:gd name="T70" fmla="*/ 51 w 342"/>
                  <a:gd name="T71" fmla="*/ 38 h 328"/>
                  <a:gd name="T72" fmla="*/ 45 w 342"/>
                  <a:gd name="T73" fmla="*/ 63 h 328"/>
                  <a:gd name="T74" fmla="*/ 48 w 342"/>
                  <a:gd name="T75" fmla="*/ 87 h 328"/>
                  <a:gd name="T76" fmla="*/ 65 w 342"/>
                  <a:gd name="T77" fmla="*/ 84 h 328"/>
                  <a:gd name="T78" fmla="*/ 56 w 342"/>
                  <a:gd name="T79" fmla="*/ 54 h 328"/>
                  <a:gd name="T80" fmla="*/ 69 w 342"/>
                  <a:gd name="T81" fmla="*/ 32 h 328"/>
                  <a:gd name="T82" fmla="*/ 96 w 342"/>
                  <a:gd name="T83" fmla="*/ 26 h 328"/>
                  <a:gd name="T84" fmla="*/ 92 w 342"/>
                  <a:gd name="T85" fmla="*/ 5 h 328"/>
                  <a:gd name="T86" fmla="*/ 105 w 342"/>
                  <a:gd name="T87" fmla="*/ 23 h 328"/>
                  <a:gd name="T88" fmla="*/ 132 w 342"/>
                  <a:gd name="T89" fmla="*/ 30 h 328"/>
                  <a:gd name="T90" fmla="*/ 144 w 342"/>
                  <a:gd name="T91" fmla="*/ 53 h 328"/>
                  <a:gd name="T92" fmla="*/ 170 w 342"/>
                  <a:gd name="T93" fmla="*/ 51 h 328"/>
                  <a:gd name="T94" fmla="*/ 199 w 342"/>
                  <a:gd name="T95" fmla="*/ 59 h 328"/>
                  <a:gd name="T96" fmla="*/ 223 w 342"/>
                  <a:gd name="T97" fmla="*/ 62 h 328"/>
                  <a:gd name="T98" fmla="*/ 244 w 342"/>
                  <a:gd name="T99" fmla="*/ 48 h 328"/>
                  <a:gd name="T100" fmla="*/ 267 w 342"/>
                  <a:gd name="T101" fmla="*/ 46 h 328"/>
                  <a:gd name="T102" fmla="*/ 290 w 342"/>
                  <a:gd name="T103" fmla="*/ 46 h 328"/>
                  <a:gd name="T104" fmla="*/ 274 w 342"/>
                  <a:gd name="T105" fmla="*/ 54 h 328"/>
                  <a:gd name="T106" fmla="*/ 288 w 342"/>
                  <a:gd name="T107" fmla="*/ 66 h 328"/>
                  <a:gd name="T108" fmla="*/ 302 w 342"/>
                  <a:gd name="T109" fmla="*/ 72 h 328"/>
                  <a:gd name="T110" fmla="*/ 319 w 342"/>
                  <a:gd name="T111" fmla="*/ 80 h 328"/>
                  <a:gd name="T112" fmla="*/ 314 w 342"/>
                  <a:gd name="T113" fmla="*/ 96 h 328"/>
                  <a:gd name="T114" fmla="*/ 310 w 342"/>
                  <a:gd name="T115" fmla="*/ 110 h 328"/>
                  <a:gd name="T116" fmla="*/ 327 w 342"/>
                  <a:gd name="T117" fmla="*/ 105 h 328"/>
                  <a:gd name="T118" fmla="*/ 342 w 342"/>
                  <a:gd name="T119" fmla="*/ 10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328">
                    <a:moveTo>
                      <a:pt x="342" y="113"/>
                    </a:moveTo>
                    <a:cubicBezTo>
                      <a:pt x="342" y="115"/>
                      <a:pt x="340" y="119"/>
                      <a:pt x="334" y="123"/>
                    </a:cubicBezTo>
                    <a:cubicBezTo>
                      <a:pt x="327" y="127"/>
                      <a:pt x="326" y="132"/>
                      <a:pt x="322" y="134"/>
                    </a:cubicBezTo>
                    <a:cubicBezTo>
                      <a:pt x="318" y="137"/>
                      <a:pt x="322" y="142"/>
                      <a:pt x="329" y="145"/>
                    </a:cubicBezTo>
                    <a:cubicBezTo>
                      <a:pt x="336" y="149"/>
                      <a:pt x="329" y="150"/>
                      <a:pt x="328" y="152"/>
                    </a:cubicBezTo>
                    <a:cubicBezTo>
                      <a:pt x="327" y="153"/>
                      <a:pt x="319" y="157"/>
                      <a:pt x="315" y="158"/>
                    </a:cubicBezTo>
                    <a:cubicBezTo>
                      <a:pt x="311" y="158"/>
                      <a:pt x="308" y="165"/>
                      <a:pt x="308" y="167"/>
                    </a:cubicBezTo>
                    <a:cubicBezTo>
                      <a:pt x="308" y="170"/>
                      <a:pt x="307" y="173"/>
                      <a:pt x="304" y="176"/>
                    </a:cubicBezTo>
                    <a:cubicBezTo>
                      <a:pt x="302" y="180"/>
                      <a:pt x="307" y="186"/>
                      <a:pt x="309" y="190"/>
                    </a:cubicBezTo>
                    <a:cubicBezTo>
                      <a:pt x="311" y="194"/>
                      <a:pt x="314" y="195"/>
                      <a:pt x="318" y="198"/>
                    </a:cubicBezTo>
                    <a:cubicBezTo>
                      <a:pt x="319" y="199"/>
                      <a:pt x="320" y="200"/>
                      <a:pt x="320" y="201"/>
                    </a:cubicBezTo>
                    <a:cubicBezTo>
                      <a:pt x="321" y="204"/>
                      <a:pt x="319" y="209"/>
                      <a:pt x="318" y="212"/>
                    </a:cubicBezTo>
                    <a:cubicBezTo>
                      <a:pt x="318" y="215"/>
                      <a:pt x="314" y="217"/>
                      <a:pt x="307" y="219"/>
                    </a:cubicBezTo>
                    <a:cubicBezTo>
                      <a:pt x="299" y="221"/>
                      <a:pt x="300" y="224"/>
                      <a:pt x="293" y="226"/>
                    </a:cubicBezTo>
                    <a:cubicBezTo>
                      <a:pt x="286" y="229"/>
                      <a:pt x="284" y="231"/>
                      <a:pt x="278" y="231"/>
                    </a:cubicBezTo>
                    <a:cubicBezTo>
                      <a:pt x="271" y="231"/>
                      <a:pt x="270" y="232"/>
                      <a:pt x="267" y="234"/>
                    </a:cubicBezTo>
                    <a:cubicBezTo>
                      <a:pt x="265" y="236"/>
                      <a:pt x="270" y="246"/>
                      <a:pt x="265" y="246"/>
                    </a:cubicBezTo>
                    <a:cubicBezTo>
                      <a:pt x="260" y="247"/>
                      <a:pt x="260" y="246"/>
                      <a:pt x="258" y="242"/>
                    </a:cubicBezTo>
                    <a:cubicBezTo>
                      <a:pt x="255" y="238"/>
                      <a:pt x="256" y="238"/>
                      <a:pt x="251" y="237"/>
                    </a:cubicBezTo>
                    <a:cubicBezTo>
                      <a:pt x="246" y="237"/>
                      <a:pt x="243" y="236"/>
                      <a:pt x="240" y="235"/>
                    </a:cubicBezTo>
                    <a:cubicBezTo>
                      <a:pt x="237" y="234"/>
                      <a:pt x="237" y="233"/>
                      <a:pt x="233" y="232"/>
                    </a:cubicBezTo>
                    <a:cubicBezTo>
                      <a:pt x="228" y="231"/>
                      <a:pt x="222" y="228"/>
                      <a:pt x="219" y="227"/>
                    </a:cubicBezTo>
                    <a:cubicBezTo>
                      <a:pt x="216" y="225"/>
                      <a:pt x="217" y="230"/>
                      <a:pt x="219" y="234"/>
                    </a:cubicBezTo>
                    <a:cubicBezTo>
                      <a:pt x="221" y="238"/>
                      <a:pt x="224" y="240"/>
                      <a:pt x="227" y="245"/>
                    </a:cubicBezTo>
                    <a:cubicBezTo>
                      <a:pt x="230" y="250"/>
                      <a:pt x="229" y="252"/>
                      <a:pt x="228" y="259"/>
                    </a:cubicBezTo>
                    <a:cubicBezTo>
                      <a:pt x="228" y="266"/>
                      <a:pt x="234" y="274"/>
                      <a:pt x="234" y="276"/>
                    </a:cubicBezTo>
                    <a:cubicBezTo>
                      <a:pt x="234" y="278"/>
                      <a:pt x="244" y="279"/>
                      <a:pt x="249" y="279"/>
                    </a:cubicBezTo>
                    <a:cubicBezTo>
                      <a:pt x="253" y="279"/>
                      <a:pt x="250" y="283"/>
                      <a:pt x="250" y="285"/>
                    </a:cubicBezTo>
                    <a:cubicBezTo>
                      <a:pt x="250" y="288"/>
                      <a:pt x="247" y="290"/>
                      <a:pt x="239" y="290"/>
                    </a:cubicBezTo>
                    <a:cubicBezTo>
                      <a:pt x="232" y="291"/>
                      <a:pt x="230" y="295"/>
                      <a:pt x="230" y="298"/>
                    </a:cubicBezTo>
                    <a:cubicBezTo>
                      <a:pt x="230" y="301"/>
                      <a:pt x="228" y="303"/>
                      <a:pt x="225" y="307"/>
                    </a:cubicBezTo>
                    <a:cubicBezTo>
                      <a:pt x="222" y="311"/>
                      <a:pt x="222" y="308"/>
                      <a:pt x="216" y="311"/>
                    </a:cubicBezTo>
                    <a:cubicBezTo>
                      <a:pt x="209" y="313"/>
                      <a:pt x="209" y="316"/>
                      <a:pt x="204" y="320"/>
                    </a:cubicBezTo>
                    <a:cubicBezTo>
                      <a:pt x="199" y="323"/>
                      <a:pt x="197" y="327"/>
                      <a:pt x="195" y="326"/>
                    </a:cubicBezTo>
                    <a:cubicBezTo>
                      <a:pt x="193" y="326"/>
                      <a:pt x="194" y="322"/>
                      <a:pt x="193" y="319"/>
                    </a:cubicBezTo>
                    <a:cubicBezTo>
                      <a:pt x="193" y="315"/>
                      <a:pt x="187" y="321"/>
                      <a:pt x="183" y="324"/>
                    </a:cubicBezTo>
                    <a:cubicBezTo>
                      <a:pt x="178" y="328"/>
                      <a:pt x="181" y="325"/>
                      <a:pt x="174" y="324"/>
                    </a:cubicBezTo>
                    <a:cubicBezTo>
                      <a:pt x="166" y="323"/>
                      <a:pt x="168" y="320"/>
                      <a:pt x="162" y="314"/>
                    </a:cubicBezTo>
                    <a:cubicBezTo>
                      <a:pt x="156" y="309"/>
                      <a:pt x="158" y="309"/>
                      <a:pt x="157" y="303"/>
                    </a:cubicBezTo>
                    <a:cubicBezTo>
                      <a:pt x="157" y="296"/>
                      <a:pt x="158" y="299"/>
                      <a:pt x="155" y="294"/>
                    </a:cubicBezTo>
                    <a:cubicBezTo>
                      <a:pt x="153" y="292"/>
                      <a:pt x="153" y="290"/>
                      <a:pt x="154" y="290"/>
                    </a:cubicBezTo>
                    <a:cubicBezTo>
                      <a:pt x="154" y="289"/>
                      <a:pt x="155" y="287"/>
                      <a:pt x="155" y="285"/>
                    </a:cubicBezTo>
                    <a:cubicBezTo>
                      <a:pt x="154" y="280"/>
                      <a:pt x="150" y="273"/>
                      <a:pt x="147" y="271"/>
                    </a:cubicBezTo>
                    <a:cubicBezTo>
                      <a:pt x="144" y="269"/>
                      <a:pt x="134" y="266"/>
                      <a:pt x="141" y="262"/>
                    </a:cubicBezTo>
                    <a:cubicBezTo>
                      <a:pt x="147" y="257"/>
                      <a:pt x="159" y="255"/>
                      <a:pt x="152" y="249"/>
                    </a:cubicBezTo>
                    <a:cubicBezTo>
                      <a:pt x="145" y="244"/>
                      <a:pt x="144" y="243"/>
                      <a:pt x="143" y="236"/>
                    </a:cubicBezTo>
                    <a:cubicBezTo>
                      <a:pt x="143" y="230"/>
                      <a:pt x="138" y="224"/>
                      <a:pt x="139" y="217"/>
                    </a:cubicBezTo>
                    <a:cubicBezTo>
                      <a:pt x="140" y="211"/>
                      <a:pt x="138" y="204"/>
                      <a:pt x="141" y="197"/>
                    </a:cubicBezTo>
                    <a:cubicBezTo>
                      <a:pt x="144" y="191"/>
                      <a:pt x="145" y="195"/>
                      <a:pt x="147" y="186"/>
                    </a:cubicBezTo>
                    <a:cubicBezTo>
                      <a:pt x="148" y="176"/>
                      <a:pt x="156" y="175"/>
                      <a:pt x="149" y="173"/>
                    </a:cubicBezTo>
                    <a:cubicBezTo>
                      <a:pt x="143" y="170"/>
                      <a:pt x="137" y="173"/>
                      <a:pt x="133" y="173"/>
                    </a:cubicBezTo>
                    <a:cubicBezTo>
                      <a:pt x="129" y="173"/>
                      <a:pt x="116" y="172"/>
                      <a:pt x="110" y="172"/>
                    </a:cubicBezTo>
                    <a:cubicBezTo>
                      <a:pt x="103" y="172"/>
                      <a:pt x="97" y="173"/>
                      <a:pt x="95" y="166"/>
                    </a:cubicBezTo>
                    <a:cubicBezTo>
                      <a:pt x="93" y="160"/>
                      <a:pt x="89" y="153"/>
                      <a:pt x="84" y="152"/>
                    </a:cubicBezTo>
                    <a:cubicBezTo>
                      <a:pt x="79" y="151"/>
                      <a:pt x="72" y="146"/>
                      <a:pt x="69" y="147"/>
                    </a:cubicBezTo>
                    <a:cubicBezTo>
                      <a:pt x="66" y="148"/>
                      <a:pt x="64" y="150"/>
                      <a:pt x="59" y="150"/>
                    </a:cubicBezTo>
                    <a:cubicBezTo>
                      <a:pt x="54" y="150"/>
                      <a:pt x="50" y="151"/>
                      <a:pt x="46" y="150"/>
                    </a:cubicBezTo>
                    <a:cubicBezTo>
                      <a:pt x="42" y="150"/>
                      <a:pt x="36" y="148"/>
                      <a:pt x="34" y="142"/>
                    </a:cubicBezTo>
                    <a:cubicBezTo>
                      <a:pt x="32" y="137"/>
                      <a:pt x="24" y="132"/>
                      <a:pt x="26" y="127"/>
                    </a:cubicBezTo>
                    <a:cubicBezTo>
                      <a:pt x="27" y="123"/>
                      <a:pt x="32" y="117"/>
                      <a:pt x="28" y="112"/>
                    </a:cubicBezTo>
                    <a:cubicBezTo>
                      <a:pt x="25" y="106"/>
                      <a:pt x="23" y="104"/>
                      <a:pt x="22" y="99"/>
                    </a:cubicBezTo>
                    <a:cubicBezTo>
                      <a:pt x="22" y="95"/>
                      <a:pt x="23" y="93"/>
                      <a:pt x="19" y="91"/>
                    </a:cubicBezTo>
                    <a:cubicBezTo>
                      <a:pt x="16" y="89"/>
                      <a:pt x="13" y="88"/>
                      <a:pt x="13" y="88"/>
                    </a:cubicBezTo>
                    <a:cubicBezTo>
                      <a:pt x="12" y="88"/>
                      <a:pt x="0" y="88"/>
                      <a:pt x="7" y="83"/>
                    </a:cubicBezTo>
                    <a:cubicBezTo>
                      <a:pt x="14" y="78"/>
                      <a:pt x="17" y="70"/>
                      <a:pt x="17" y="67"/>
                    </a:cubicBezTo>
                    <a:cubicBezTo>
                      <a:pt x="17" y="64"/>
                      <a:pt x="16" y="55"/>
                      <a:pt x="22" y="50"/>
                    </a:cubicBezTo>
                    <a:cubicBezTo>
                      <a:pt x="27" y="46"/>
                      <a:pt x="30" y="39"/>
                      <a:pt x="31" y="38"/>
                    </a:cubicBezTo>
                    <a:cubicBezTo>
                      <a:pt x="32" y="38"/>
                      <a:pt x="31" y="36"/>
                      <a:pt x="37" y="30"/>
                    </a:cubicBezTo>
                    <a:cubicBezTo>
                      <a:pt x="43" y="25"/>
                      <a:pt x="47" y="19"/>
                      <a:pt x="50" y="19"/>
                    </a:cubicBezTo>
                    <a:cubicBezTo>
                      <a:pt x="51" y="20"/>
                      <a:pt x="52" y="20"/>
                      <a:pt x="54" y="20"/>
                    </a:cubicBezTo>
                    <a:cubicBezTo>
                      <a:pt x="52" y="20"/>
                      <a:pt x="50" y="21"/>
                      <a:pt x="47" y="23"/>
                    </a:cubicBezTo>
                    <a:cubicBezTo>
                      <a:pt x="42" y="27"/>
                      <a:pt x="48" y="30"/>
                      <a:pt x="51" y="38"/>
                    </a:cubicBezTo>
                    <a:cubicBezTo>
                      <a:pt x="54" y="45"/>
                      <a:pt x="51" y="45"/>
                      <a:pt x="52" y="49"/>
                    </a:cubicBezTo>
                    <a:cubicBezTo>
                      <a:pt x="52" y="53"/>
                      <a:pt x="51" y="58"/>
                      <a:pt x="45" y="63"/>
                    </a:cubicBezTo>
                    <a:cubicBezTo>
                      <a:pt x="39" y="69"/>
                      <a:pt x="40" y="68"/>
                      <a:pt x="43" y="77"/>
                    </a:cubicBezTo>
                    <a:cubicBezTo>
                      <a:pt x="46" y="85"/>
                      <a:pt x="47" y="82"/>
                      <a:pt x="48" y="87"/>
                    </a:cubicBezTo>
                    <a:cubicBezTo>
                      <a:pt x="49" y="93"/>
                      <a:pt x="50" y="93"/>
                      <a:pt x="55" y="94"/>
                    </a:cubicBezTo>
                    <a:cubicBezTo>
                      <a:pt x="60" y="96"/>
                      <a:pt x="62" y="91"/>
                      <a:pt x="65" y="84"/>
                    </a:cubicBezTo>
                    <a:cubicBezTo>
                      <a:pt x="68" y="76"/>
                      <a:pt x="67" y="78"/>
                      <a:pt x="63" y="67"/>
                    </a:cubicBezTo>
                    <a:cubicBezTo>
                      <a:pt x="59" y="56"/>
                      <a:pt x="57" y="60"/>
                      <a:pt x="56" y="54"/>
                    </a:cubicBezTo>
                    <a:cubicBezTo>
                      <a:pt x="54" y="48"/>
                      <a:pt x="57" y="46"/>
                      <a:pt x="60" y="41"/>
                    </a:cubicBezTo>
                    <a:cubicBezTo>
                      <a:pt x="62" y="36"/>
                      <a:pt x="67" y="34"/>
                      <a:pt x="69" y="32"/>
                    </a:cubicBezTo>
                    <a:cubicBezTo>
                      <a:pt x="71" y="31"/>
                      <a:pt x="80" y="31"/>
                      <a:pt x="87" y="29"/>
                    </a:cubicBezTo>
                    <a:cubicBezTo>
                      <a:pt x="95" y="26"/>
                      <a:pt x="92" y="27"/>
                      <a:pt x="96" y="26"/>
                    </a:cubicBezTo>
                    <a:cubicBezTo>
                      <a:pt x="100" y="26"/>
                      <a:pt x="92" y="20"/>
                      <a:pt x="90" y="19"/>
                    </a:cubicBezTo>
                    <a:cubicBezTo>
                      <a:pt x="87" y="18"/>
                      <a:pt x="88" y="10"/>
                      <a:pt x="92" y="5"/>
                    </a:cubicBezTo>
                    <a:cubicBezTo>
                      <a:pt x="96" y="0"/>
                      <a:pt x="101" y="11"/>
                      <a:pt x="99" y="17"/>
                    </a:cubicBezTo>
                    <a:cubicBezTo>
                      <a:pt x="98" y="22"/>
                      <a:pt x="100" y="21"/>
                      <a:pt x="105" y="23"/>
                    </a:cubicBezTo>
                    <a:cubicBezTo>
                      <a:pt x="109" y="26"/>
                      <a:pt x="109" y="25"/>
                      <a:pt x="117" y="25"/>
                    </a:cubicBezTo>
                    <a:cubicBezTo>
                      <a:pt x="125" y="25"/>
                      <a:pt x="126" y="27"/>
                      <a:pt x="132" y="30"/>
                    </a:cubicBezTo>
                    <a:cubicBezTo>
                      <a:pt x="137" y="33"/>
                      <a:pt x="132" y="43"/>
                      <a:pt x="136" y="50"/>
                    </a:cubicBezTo>
                    <a:cubicBezTo>
                      <a:pt x="139" y="58"/>
                      <a:pt x="138" y="53"/>
                      <a:pt x="144" y="53"/>
                    </a:cubicBezTo>
                    <a:cubicBezTo>
                      <a:pt x="149" y="53"/>
                      <a:pt x="150" y="53"/>
                      <a:pt x="155" y="52"/>
                    </a:cubicBezTo>
                    <a:cubicBezTo>
                      <a:pt x="161" y="52"/>
                      <a:pt x="164" y="52"/>
                      <a:pt x="170" y="51"/>
                    </a:cubicBezTo>
                    <a:cubicBezTo>
                      <a:pt x="176" y="49"/>
                      <a:pt x="180" y="51"/>
                      <a:pt x="186" y="51"/>
                    </a:cubicBezTo>
                    <a:cubicBezTo>
                      <a:pt x="192" y="51"/>
                      <a:pt x="194" y="57"/>
                      <a:pt x="199" y="59"/>
                    </a:cubicBezTo>
                    <a:cubicBezTo>
                      <a:pt x="205" y="61"/>
                      <a:pt x="205" y="61"/>
                      <a:pt x="215" y="67"/>
                    </a:cubicBezTo>
                    <a:cubicBezTo>
                      <a:pt x="224" y="73"/>
                      <a:pt x="220" y="64"/>
                      <a:pt x="223" y="62"/>
                    </a:cubicBezTo>
                    <a:cubicBezTo>
                      <a:pt x="226" y="59"/>
                      <a:pt x="231" y="57"/>
                      <a:pt x="235" y="51"/>
                    </a:cubicBezTo>
                    <a:cubicBezTo>
                      <a:pt x="239" y="46"/>
                      <a:pt x="242" y="48"/>
                      <a:pt x="244" y="48"/>
                    </a:cubicBezTo>
                    <a:cubicBezTo>
                      <a:pt x="245" y="47"/>
                      <a:pt x="247" y="48"/>
                      <a:pt x="250" y="47"/>
                    </a:cubicBezTo>
                    <a:cubicBezTo>
                      <a:pt x="252" y="47"/>
                      <a:pt x="259" y="47"/>
                      <a:pt x="267" y="46"/>
                    </a:cubicBezTo>
                    <a:cubicBezTo>
                      <a:pt x="275" y="46"/>
                      <a:pt x="271" y="46"/>
                      <a:pt x="275" y="46"/>
                    </a:cubicBezTo>
                    <a:cubicBezTo>
                      <a:pt x="280" y="46"/>
                      <a:pt x="282" y="46"/>
                      <a:pt x="290" y="46"/>
                    </a:cubicBezTo>
                    <a:cubicBezTo>
                      <a:pt x="297" y="46"/>
                      <a:pt x="289" y="49"/>
                      <a:pt x="283" y="50"/>
                    </a:cubicBezTo>
                    <a:cubicBezTo>
                      <a:pt x="278" y="51"/>
                      <a:pt x="276" y="50"/>
                      <a:pt x="274" y="54"/>
                    </a:cubicBezTo>
                    <a:cubicBezTo>
                      <a:pt x="273" y="58"/>
                      <a:pt x="276" y="60"/>
                      <a:pt x="281" y="67"/>
                    </a:cubicBezTo>
                    <a:cubicBezTo>
                      <a:pt x="287" y="75"/>
                      <a:pt x="286" y="67"/>
                      <a:pt x="288" y="66"/>
                    </a:cubicBezTo>
                    <a:cubicBezTo>
                      <a:pt x="291" y="66"/>
                      <a:pt x="293" y="73"/>
                      <a:pt x="295" y="72"/>
                    </a:cubicBezTo>
                    <a:cubicBezTo>
                      <a:pt x="297" y="71"/>
                      <a:pt x="300" y="72"/>
                      <a:pt x="302" y="72"/>
                    </a:cubicBezTo>
                    <a:cubicBezTo>
                      <a:pt x="304" y="71"/>
                      <a:pt x="309" y="76"/>
                      <a:pt x="312" y="75"/>
                    </a:cubicBezTo>
                    <a:cubicBezTo>
                      <a:pt x="314" y="74"/>
                      <a:pt x="318" y="80"/>
                      <a:pt x="319" y="80"/>
                    </a:cubicBezTo>
                    <a:cubicBezTo>
                      <a:pt x="320" y="80"/>
                      <a:pt x="320" y="84"/>
                      <a:pt x="318" y="88"/>
                    </a:cubicBezTo>
                    <a:cubicBezTo>
                      <a:pt x="317" y="91"/>
                      <a:pt x="319" y="92"/>
                      <a:pt x="314" y="96"/>
                    </a:cubicBezTo>
                    <a:cubicBezTo>
                      <a:pt x="310" y="100"/>
                      <a:pt x="313" y="102"/>
                      <a:pt x="310" y="104"/>
                    </a:cubicBezTo>
                    <a:cubicBezTo>
                      <a:pt x="306" y="107"/>
                      <a:pt x="304" y="109"/>
                      <a:pt x="310" y="110"/>
                    </a:cubicBezTo>
                    <a:cubicBezTo>
                      <a:pt x="315" y="110"/>
                      <a:pt x="312" y="108"/>
                      <a:pt x="321" y="105"/>
                    </a:cubicBezTo>
                    <a:cubicBezTo>
                      <a:pt x="330" y="103"/>
                      <a:pt x="326" y="106"/>
                      <a:pt x="327" y="105"/>
                    </a:cubicBezTo>
                    <a:cubicBezTo>
                      <a:pt x="329" y="104"/>
                      <a:pt x="335" y="106"/>
                      <a:pt x="336" y="106"/>
                    </a:cubicBezTo>
                    <a:cubicBezTo>
                      <a:pt x="338" y="106"/>
                      <a:pt x="339" y="107"/>
                      <a:pt x="342" y="108"/>
                    </a:cubicBezTo>
                    <a:cubicBezTo>
                      <a:pt x="342" y="110"/>
                      <a:pt x="342" y="112"/>
                      <a:pt x="342" y="11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6" name="Freeform 1031">
                <a:extLst>
                  <a:ext uri="{FF2B5EF4-FFF2-40B4-BE49-F238E27FC236}">
                    <a16:creationId xmlns:a16="http://schemas.microsoft.com/office/drawing/2014/main" id="{7F1B2E24-39D1-3C32-DD09-C96DAA69EFC0}"/>
                  </a:ext>
                </a:extLst>
              </p:cNvPr>
              <p:cNvSpPr>
                <a:spLocks/>
              </p:cNvSpPr>
              <p:nvPr/>
            </p:nvSpPr>
            <p:spPr bwMode="auto">
              <a:xfrm>
                <a:off x="1618" y="1903"/>
                <a:ext cx="72" cy="123"/>
              </a:xfrm>
              <a:custGeom>
                <a:avLst/>
                <a:gdLst>
                  <a:gd name="T0" fmla="*/ 120 w 120"/>
                  <a:gd name="T1" fmla="*/ 187 h 206"/>
                  <a:gd name="T2" fmla="*/ 114 w 120"/>
                  <a:gd name="T3" fmla="*/ 187 h 206"/>
                  <a:gd name="T4" fmla="*/ 104 w 120"/>
                  <a:gd name="T5" fmla="*/ 184 h 206"/>
                  <a:gd name="T6" fmla="*/ 90 w 120"/>
                  <a:gd name="T7" fmla="*/ 189 h 206"/>
                  <a:gd name="T8" fmla="*/ 78 w 120"/>
                  <a:gd name="T9" fmla="*/ 194 h 206"/>
                  <a:gd name="T10" fmla="*/ 72 w 120"/>
                  <a:gd name="T11" fmla="*/ 198 h 206"/>
                  <a:gd name="T12" fmla="*/ 63 w 120"/>
                  <a:gd name="T13" fmla="*/ 204 h 206"/>
                  <a:gd name="T14" fmla="*/ 51 w 120"/>
                  <a:gd name="T15" fmla="*/ 199 h 206"/>
                  <a:gd name="T16" fmla="*/ 40 w 120"/>
                  <a:gd name="T17" fmla="*/ 191 h 206"/>
                  <a:gd name="T18" fmla="*/ 39 w 120"/>
                  <a:gd name="T19" fmla="*/ 181 h 206"/>
                  <a:gd name="T20" fmla="*/ 33 w 120"/>
                  <a:gd name="T21" fmla="*/ 170 h 206"/>
                  <a:gd name="T22" fmla="*/ 32 w 120"/>
                  <a:gd name="T23" fmla="*/ 156 h 206"/>
                  <a:gd name="T24" fmla="*/ 36 w 120"/>
                  <a:gd name="T25" fmla="*/ 145 h 206"/>
                  <a:gd name="T26" fmla="*/ 39 w 120"/>
                  <a:gd name="T27" fmla="*/ 135 h 206"/>
                  <a:gd name="T28" fmla="*/ 43 w 120"/>
                  <a:gd name="T29" fmla="*/ 126 h 206"/>
                  <a:gd name="T30" fmla="*/ 40 w 120"/>
                  <a:gd name="T31" fmla="*/ 117 h 206"/>
                  <a:gd name="T32" fmla="*/ 33 w 120"/>
                  <a:gd name="T33" fmla="*/ 112 h 206"/>
                  <a:gd name="T34" fmla="*/ 32 w 120"/>
                  <a:gd name="T35" fmla="*/ 102 h 206"/>
                  <a:gd name="T36" fmla="*/ 32 w 120"/>
                  <a:gd name="T37" fmla="*/ 93 h 206"/>
                  <a:gd name="T38" fmla="*/ 27 w 120"/>
                  <a:gd name="T39" fmla="*/ 93 h 206"/>
                  <a:gd name="T40" fmla="*/ 18 w 120"/>
                  <a:gd name="T41" fmla="*/ 93 h 206"/>
                  <a:gd name="T42" fmla="*/ 16 w 120"/>
                  <a:gd name="T43" fmla="*/ 90 h 206"/>
                  <a:gd name="T44" fmla="*/ 7 w 120"/>
                  <a:gd name="T45" fmla="*/ 82 h 206"/>
                  <a:gd name="T46" fmla="*/ 2 w 120"/>
                  <a:gd name="T47" fmla="*/ 68 h 206"/>
                  <a:gd name="T48" fmla="*/ 6 w 120"/>
                  <a:gd name="T49" fmla="*/ 59 h 206"/>
                  <a:gd name="T50" fmla="*/ 13 w 120"/>
                  <a:gd name="T51" fmla="*/ 50 h 206"/>
                  <a:gd name="T52" fmla="*/ 26 w 120"/>
                  <a:gd name="T53" fmla="*/ 44 h 206"/>
                  <a:gd name="T54" fmla="*/ 27 w 120"/>
                  <a:gd name="T55" fmla="*/ 37 h 206"/>
                  <a:gd name="T56" fmla="*/ 20 w 120"/>
                  <a:gd name="T57" fmla="*/ 26 h 206"/>
                  <a:gd name="T58" fmla="*/ 32 w 120"/>
                  <a:gd name="T59" fmla="*/ 15 h 206"/>
                  <a:gd name="T60" fmla="*/ 40 w 120"/>
                  <a:gd name="T61" fmla="*/ 5 h 206"/>
                  <a:gd name="T62" fmla="*/ 40 w 120"/>
                  <a:gd name="T63" fmla="*/ 0 h 206"/>
                  <a:gd name="T64" fmla="*/ 43 w 120"/>
                  <a:gd name="T65" fmla="*/ 1 h 206"/>
                  <a:gd name="T66" fmla="*/ 51 w 120"/>
                  <a:gd name="T67" fmla="*/ 7 h 206"/>
                  <a:gd name="T68" fmla="*/ 59 w 120"/>
                  <a:gd name="T69" fmla="*/ 13 h 206"/>
                  <a:gd name="T70" fmla="*/ 70 w 120"/>
                  <a:gd name="T71" fmla="*/ 24 h 206"/>
                  <a:gd name="T72" fmla="*/ 74 w 120"/>
                  <a:gd name="T73" fmla="*/ 36 h 206"/>
                  <a:gd name="T74" fmla="*/ 72 w 120"/>
                  <a:gd name="T75" fmla="*/ 48 h 206"/>
                  <a:gd name="T76" fmla="*/ 82 w 120"/>
                  <a:gd name="T77" fmla="*/ 48 h 206"/>
                  <a:gd name="T78" fmla="*/ 91 w 120"/>
                  <a:gd name="T79" fmla="*/ 54 h 206"/>
                  <a:gd name="T80" fmla="*/ 101 w 120"/>
                  <a:gd name="T81" fmla="*/ 63 h 206"/>
                  <a:gd name="T82" fmla="*/ 107 w 120"/>
                  <a:gd name="T83" fmla="*/ 71 h 206"/>
                  <a:gd name="T84" fmla="*/ 105 w 120"/>
                  <a:gd name="T85" fmla="*/ 78 h 206"/>
                  <a:gd name="T86" fmla="*/ 102 w 120"/>
                  <a:gd name="T87" fmla="*/ 89 h 206"/>
                  <a:gd name="T88" fmla="*/ 99 w 120"/>
                  <a:gd name="T89" fmla="*/ 97 h 206"/>
                  <a:gd name="T90" fmla="*/ 86 w 120"/>
                  <a:gd name="T91" fmla="*/ 103 h 206"/>
                  <a:gd name="T92" fmla="*/ 85 w 120"/>
                  <a:gd name="T93" fmla="*/ 114 h 206"/>
                  <a:gd name="T94" fmla="*/ 82 w 120"/>
                  <a:gd name="T95" fmla="*/ 129 h 206"/>
                  <a:gd name="T96" fmla="*/ 89 w 120"/>
                  <a:gd name="T97" fmla="*/ 138 h 206"/>
                  <a:gd name="T98" fmla="*/ 97 w 120"/>
                  <a:gd name="T99" fmla="*/ 145 h 206"/>
                  <a:gd name="T100" fmla="*/ 101 w 120"/>
                  <a:gd name="T101" fmla="*/ 153 h 206"/>
                  <a:gd name="T102" fmla="*/ 105 w 120"/>
                  <a:gd name="T103" fmla="*/ 162 h 206"/>
                  <a:gd name="T104" fmla="*/ 107 w 120"/>
                  <a:gd name="T105" fmla="*/ 171 h 206"/>
                  <a:gd name="T106" fmla="*/ 114 w 120"/>
                  <a:gd name="T107" fmla="*/ 179 h 206"/>
                  <a:gd name="T108" fmla="*/ 120 w 120"/>
                  <a:gd name="T109" fmla="*/ 184 h 206"/>
                  <a:gd name="T110" fmla="*/ 120 w 120"/>
                  <a:gd name="T111" fmla="*/ 18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 h="206">
                    <a:moveTo>
                      <a:pt x="120" y="187"/>
                    </a:moveTo>
                    <a:cubicBezTo>
                      <a:pt x="117" y="187"/>
                      <a:pt x="115" y="187"/>
                      <a:pt x="114" y="187"/>
                    </a:cubicBezTo>
                    <a:cubicBezTo>
                      <a:pt x="114" y="186"/>
                      <a:pt x="108" y="185"/>
                      <a:pt x="104" y="184"/>
                    </a:cubicBezTo>
                    <a:cubicBezTo>
                      <a:pt x="99" y="182"/>
                      <a:pt x="96" y="187"/>
                      <a:pt x="90" y="189"/>
                    </a:cubicBezTo>
                    <a:cubicBezTo>
                      <a:pt x="84" y="190"/>
                      <a:pt x="82" y="192"/>
                      <a:pt x="78" y="194"/>
                    </a:cubicBezTo>
                    <a:cubicBezTo>
                      <a:pt x="75" y="195"/>
                      <a:pt x="74" y="196"/>
                      <a:pt x="72" y="198"/>
                    </a:cubicBezTo>
                    <a:cubicBezTo>
                      <a:pt x="69" y="200"/>
                      <a:pt x="66" y="203"/>
                      <a:pt x="63" y="204"/>
                    </a:cubicBezTo>
                    <a:cubicBezTo>
                      <a:pt x="60" y="206"/>
                      <a:pt x="55" y="204"/>
                      <a:pt x="51" y="199"/>
                    </a:cubicBezTo>
                    <a:cubicBezTo>
                      <a:pt x="46" y="194"/>
                      <a:pt x="44" y="194"/>
                      <a:pt x="40" y="191"/>
                    </a:cubicBezTo>
                    <a:cubicBezTo>
                      <a:pt x="36" y="188"/>
                      <a:pt x="41" y="186"/>
                      <a:pt x="39" y="181"/>
                    </a:cubicBezTo>
                    <a:cubicBezTo>
                      <a:pt x="38" y="175"/>
                      <a:pt x="37" y="174"/>
                      <a:pt x="33" y="170"/>
                    </a:cubicBezTo>
                    <a:cubicBezTo>
                      <a:pt x="29" y="166"/>
                      <a:pt x="32" y="163"/>
                      <a:pt x="32" y="156"/>
                    </a:cubicBezTo>
                    <a:cubicBezTo>
                      <a:pt x="32" y="149"/>
                      <a:pt x="35" y="152"/>
                      <a:pt x="36" y="145"/>
                    </a:cubicBezTo>
                    <a:cubicBezTo>
                      <a:pt x="37" y="138"/>
                      <a:pt x="36" y="140"/>
                      <a:pt x="39" y="135"/>
                    </a:cubicBezTo>
                    <a:cubicBezTo>
                      <a:pt x="42" y="130"/>
                      <a:pt x="43" y="132"/>
                      <a:pt x="43" y="126"/>
                    </a:cubicBezTo>
                    <a:cubicBezTo>
                      <a:pt x="44" y="121"/>
                      <a:pt x="41" y="121"/>
                      <a:pt x="40" y="117"/>
                    </a:cubicBezTo>
                    <a:cubicBezTo>
                      <a:pt x="40" y="113"/>
                      <a:pt x="37" y="113"/>
                      <a:pt x="33" y="112"/>
                    </a:cubicBezTo>
                    <a:cubicBezTo>
                      <a:pt x="29" y="111"/>
                      <a:pt x="26" y="109"/>
                      <a:pt x="32" y="102"/>
                    </a:cubicBezTo>
                    <a:cubicBezTo>
                      <a:pt x="37" y="95"/>
                      <a:pt x="33" y="96"/>
                      <a:pt x="32" y="93"/>
                    </a:cubicBezTo>
                    <a:cubicBezTo>
                      <a:pt x="31" y="90"/>
                      <a:pt x="28" y="93"/>
                      <a:pt x="27" y="93"/>
                    </a:cubicBezTo>
                    <a:cubicBezTo>
                      <a:pt x="26" y="93"/>
                      <a:pt x="21" y="93"/>
                      <a:pt x="18" y="93"/>
                    </a:cubicBezTo>
                    <a:cubicBezTo>
                      <a:pt x="18" y="92"/>
                      <a:pt x="17" y="91"/>
                      <a:pt x="16" y="90"/>
                    </a:cubicBezTo>
                    <a:cubicBezTo>
                      <a:pt x="12" y="87"/>
                      <a:pt x="9" y="86"/>
                      <a:pt x="7" y="82"/>
                    </a:cubicBezTo>
                    <a:cubicBezTo>
                      <a:pt x="5" y="78"/>
                      <a:pt x="0" y="72"/>
                      <a:pt x="2" y="68"/>
                    </a:cubicBezTo>
                    <a:cubicBezTo>
                      <a:pt x="5" y="65"/>
                      <a:pt x="6" y="62"/>
                      <a:pt x="6" y="59"/>
                    </a:cubicBezTo>
                    <a:cubicBezTo>
                      <a:pt x="6" y="57"/>
                      <a:pt x="9" y="50"/>
                      <a:pt x="13" y="50"/>
                    </a:cubicBezTo>
                    <a:cubicBezTo>
                      <a:pt x="17" y="49"/>
                      <a:pt x="25" y="45"/>
                      <a:pt x="26" y="44"/>
                    </a:cubicBezTo>
                    <a:cubicBezTo>
                      <a:pt x="27" y="42"/>
                      <a:pt x="34" y="41"/>
                      <a:pt x="27" y="37"/>
                    </a:cubicBezTo>
                    <a:cubicBezTo>
                      <a:pt x="20" y="34"/>
                      <a:pt x="16" y="29"/>
                      <a:pt x="20" y="26"/>
                    </a:cubicBezTo>
                    <a:cubicBezTo>
                      <a:pt x="24" y="24"/>
                      <a:pt x="25" y="19"/>
                      <a:pt x="32" y="15"/>
                    </a:cubicBezTo>
                    <a:cubicBezTo>
                      <a:pt x="38" y="11"/>
                      <a:pt x="40" y="7"/>
                      <a:pt x="40" y="5"/>
                    </a:cubicBezTo>
                    <a:cubicBezTo>
                      <a:pt x="40" y="4"/>
                      <a:pt x="40" y="2"/>
                      <a:pt x="40" y="0"/>
                    </a:cubicBezTo>
                    <a:cubicBezTo>
                      <a:pt x="41" y="0"/>
                      <a:pt x="42" y="1"/>
                      <a:pt x="43" y="1"/>
                    </a:cubicBezTo>
                    <a:cubicBezTo>
                      <a:pt x="48" y="1"/>
                      <a:pt x="48" y="6"/>
                      <a:pt x="51" y="7"/>
                    </a:cubicBezTo>
                    <a:cubicBezTo>
                      <a:pt x="53" y="8"/>
                      <a:pt x="53" y="9"/>
                      <a:pt x="59" y="13"/>
                    </a:cubicBezTo>
                    <a:cubicBezTo>
                      <a:pt x="65" y="17"/>
                      <a:pt x="67" y="23"/>
                      <a:pt x="70" y="24"/>
                    </a:cubicBezTo>
                    <a:cubicBezTo>
                      <a:pt x="72" y="25"/>
                      <a:pt x="72" y="31"/>
                      <a:pt x="74" y="36"/>
                    </a:cubicBezTo>
                    <a:cubicBezTo>
                      <a:pt x="76" y="41"/>
                      <a:pt x="74" y="41"/>
                      <a:pt x="72" y="48"/>
                    </a:cubicBezTo>
                    <a:cubicBezTo>
                      <a:pt x="70" y="56"/>
                      <a:pt x="78" y="48"/>
                      <a:pt x="82" y="48"/>
                    </a:cubicBezTo>
                    <a:cubicBezTo>
                      <a:pt x="86" y="48"/>
                      <a:pt x="87" y="54"/>
                      <a:pt x="91" y="54"/>
                    </a:cubicBezTo>
                    <a:cubicBezTo>
                      <a:pt x="95" y="54"/>
                      <a:pt x="94" y="57"/>
                      <a:pt x="101" y="63"/>
                    </a:cubicBezTo>
                    <a:cubicBezTo>
                      <a:pt x="108" y="67"/>
                      <a:pt x="106" y="67"/>
                      <a:pt x="107" y="71"/>
                    </a:cubicBezTo>
                    <a:cubicBezTo>
                      <a:pt x="106" y="73"/>
                      <a:pt x="105" y="74"/>
                      <a:pt x="105" y="78"/>
                    </a:cubicBezTo>
                    <a:cubicBezTo>
                      <a:pt x="105" y="83"/>
                      <a:pt x="102" y="85"/>
                      <a:pt x="102" y="89"/>
                    </a:cubicBezTo>
                    <a:cubicBezTo>
                      <a:pt x="102" y="93"/>
                      <a:pt x="106" y="95"/>
                      <a:pt x="99" y="97"/>
                    </a:cubicBezTo>
                    <a:cubicBezTo>
                      <a:pt x="92" y="100"/>
                      <a:pt x="87" y="98"/>
                      <a:pt x="86" y="103"/>
                    </a:cubicBezTo>
                    <a:cubicBezTo>
                      <a:pt x="85" y="107"/>
                      <a:pt x="89" y="106"/>
                      <a:pt x="85" y="114"/>
                    </a:cubicBezTo>
                    <a:cubicBezTo>
                      <a:pt x="81" y="121"/>
                      <a:pt x="80" y="123"/>
                      <a:pt x="82" y="129"/>
                    </a:cubicBezTo>
                    <a:cubicBezTo>
                      <a:pt x="84" y="134"/>
                      <a:pt x="84" y="134"/>
                      <a:pt x="89" y="138"/>
                    </a:cubicBezTo>
                    <a:cubicBezTo>
                      <a:pt x="94" y="142"/>
                      <a:pt x="93" y="144"/>
                      <a:pt x="97" y="145"/>
                    </a:cubicBezTo>
                    <a:cubicBezTo>
                      <a:pt x="102" y="146"/>
                      <a:pt x="101" y="143"/>
                      <a:pt x="101" y="153"/>
                    </a:cubicBezTo>
                    <a:cubicBezTo>
                      <a:pt x="102" y="163"/>
                      <a:pt x="105" y="158"/>
                      <a:pt x="105" y="162"/>
                    </a:cubicBezTo>
                    <a:cubicBezTo>
                      <a:pt x="105" y="166"/>
                      <a:pt x="106" y="169"/>
                      <a:pt x="107" y="171"/>
                    </a:cubicBezTo>
                    <a:cubicBezTo>
                      <a:pt x="109" y="173"/>
                      <a:pt x="111" y="177"/>
                      <a:pt x="114" y="179"/>
                    </a:cubicBezTo>
                    <a:cubicBezTo>
                      <a:pt x="117" y="182"/>
                      <a:pt x="120" y="183"/>
                      <a:pt x="120" y="184"/>
                    </a:cubicBezTo>
                    <a:cubicBezTo>
                      <a:pt x="120" y="184"/>
                      <a:pt x="120" y="186"/>
                      <a:pt x="120" y="18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7" name="Freeform 1032">
                <a:extLst>
                  <a:ext uri="{FF2B5EF4-FFF2-40B4-BE49-F238E27FC236}">
                    <a16:creationId xmlns:a16="http://schemas.microsoft.com/office/drawing/2014/main" id="{2FC9BF68-669F-F432-84CB-EBE3A87FB36F}"/>
                  </a:ext>
                </a:extLst>
              </p:cNvPr>
              <p:cNvSpPr>
                <a:spLocks/>
              </p:cNvSpPr>
              <p:nvPr/>
            </p:nvSpPr>
            <p:spPr bwMode="auto">
              <a:xfrm>
                <a:off x="1719" y="1948"/>
                <a:ext cx="44" cy="64"/>
              </a:xfrm>
              <a:custGeom>
                <a:avLst/>
                <a:gdLst>
                  <a:gd name="T0" fmla="*/ 74 w 74"/>
                  <a:gd name="T1" fmla="*/ 46 h 107"/>
                  <a:gd name="T2" fmla="*/ 74 w 74"/>
                  <a:gd name="T3" fmla="*/ 49 h 107"/>
                  <a:gd name="T4" fmla="*/ 65 w 74"/>
                  <a:gd name="T5" fmla="*/ 61 h 107"/>
                  <a:gd name="T6" fmla="*/ 56 w 74"/>
                  <a:gd name="T7" fmla="*/ 82 h 107"/>
                  <a:gd name="T8" fmla="*/ 45 w 74"/>
                  <a:gd name="T9" fmla="*/ 101 h 107"/>
                  <a:gd name="T10" fmla="*/ 30 w 74"/>
                  <a:gd name="T11" fmla="*/ 100 h 107"/>
                  <a:gd name="T12" fmla="*/ 13 w 74"/>
                  <a:gd name="T13" fmla="*/ 104 h 107"/>
                  <a:gd name="T14" fmla="*/ 1 w 74"/>
                  <a:gd name="T15" fmla="*/ 100 h 107"/>
                  <a:gd name="T16" fmla="*/ 0 w 74"/>
                  <a:gd name="T17" fmla="*/ 100 h 107"/>
                  <a:gd name="T18" fmla="*/ 3 w 74"/>
                  <a:gd name="T19" fmla="*/ 96 h 107"/>
                  <a:gd name="T20" fmla="*/ 10 w 74"/>
                  <a:gd name="T21" fmla="*/ 86 h 107"/>
                  <a:gd name="T22" fmla="*/ 12 w 74"/>
                  <a:gd name="T23" fmla="*/ 71 h 107"/>
                  <a:gd name="T24" fmla="*/ 15 w 74"/>
                  <a:gd name="T25" fmla="*/ 61 h 107"/>
                  <a:gd name="T26" fmla="*/ 9 w 74"/>
                  <a:gd name="T27" fmla="*/ 50 h 107"/>
                  <a:gd name="T28" fmla="*/ 4 w 74"/>
                  <a:gd name="T29" fmla="*/ 34 h 107"/>
                  <a:gd name="T30" fmla="*/ 7 w 74"/>
                  <a:gd name="T31" fmla="*/ 20 h 107"/>
                  <a:gd name="T32" fmla="*/ 14 w 74"/>
                  <a:gd name="T33" fmla="*/ 11 h 107"/>
                  <a:gd name="T34" fmla="*/ 16 w 74"/>
                  <a:gd name="T35" fmla="*/ 0 h 107"/>
                  <a:gd name="T36" fmla="*/ 19 w 74"/>
                  <a:gd name="T37" fmla="*/ 3 h 107"/>
                  <a:gd name="T38" fmla="*/ 26 w 74"/>
                  <a:gd name="T39" fmla="*/ 5 h 107"/>
                  <a:gd name="T40" fmla="*/ 34 w 74"/>
                  <a:gd name="T41" fmla="*/ 7 h 107"/>
                  <a:gd name="T42" fmla="*/ 40 w 74"/>
                  <a:gd name="T43" fmla="*/ 10 h 107"/>
                  <a:gd name="T44" fmla="*/ 47 w 74"/>
                  <a:gd name="T45" fmla="*/ 12 h 107"/>
                  <a:gd name="T46" fmla="*/ 50 w 74"/>
                  <a:gd name="T47" fmla="*/ 17 h 107"/>
                  <a:gd name="T48" fmla="*/ 53 w 74"/>
                  <a:gd name="T49" fmla="*/ 21 h 107"/>
                  <a:gd name="T50" fmla="*/ 55 w 74"/>
                  <a:gd name="T51" fmla="*/ 26 h 107"/>
                  <a:gd name="T52" fmla="*/ 64 w 74"/>
                  <a:gd name="T53" fmla="*/ 28 h 107"/>
                  <a:gd name="T54" fmla="*/ 68 w 74"/>
                  <a:gd name="T55" fmla="*/ 32 h 107"/>
                  <a:gd name="T56" fmla="*/ 68 w 74"/>
                  <a:gd name="T57" fmla="*/ 32 h 107"/>
                  <a:gd name="T58" fmla="*/ 68 w 74"/>
                  <a:gd name="T59" fmla="*/ 32 h 107"/>
                  <a:gd name="T60" fmla="*/ 72 w 74"/>
                  <a:gd name="T61" fmla="*/ 40 h 107"/>
                  <a:gd name="T62" fmla="*/ 74 w 74"/>
                  <a:gd name="T63" fmla="*/ 4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107">
                    <a:moveTo>
                      <a:pt x="74" y="46"/>
                    </a:moveTo>
                    <a:cubicBezTo>
                      <a:pt x="74" y="49"/>
                      <a:pt x="74" y="49"/>
                      <a:pt x="74" y="49"/>
                    </a:cubicBezTo>
                    <a:cubicBezTo>
                      <a:pt x="74" y="49"/>
                      <a:pt x="67" y="57"/>
                      <a:pt x="65" y="61"/>
                    </a:cubicBezTo>
                    <a:cubicBezTo>
                      <a:pt x="63" y="65"/>
                      <a:pt x="58" y="76"/>
                      <a:pt x="56" y="82"/>
                    </a:cubicBezTo>
                    <a:cubicBezTo>
                      <a:pt x="54" y="89"/>
                      <a:pt x="49" y="98"/>
                      <a:pt x="45" y="101"/>
                    </a:cubicBezTo>
                    <a:cubicBezTo>
                      <a:pt x="40" y="104"/>
                      <a:pt x="34" y="101"/>
                      <a:pt x="30" y="100"/>
                    </a:cubicBezTo>
                    <a:cubicBezTo>
                      <a:pt x="25" y="98"/>
                      <a:pt x="18" y="102"/>
                      <a:pt x="13" y="104"/>
                    </a:cubicBezTo>
                    <a:cubicBezTo>
                      <a:pt x="9" y="107"/>
                      <a:pt x="6" y="104"/>
                      <a:pt x="1" y="100"/>
                    </a:cubicBezTo>
                    <a:cubicBezTo>
                      <a:pt x="0" y="100"/>
                      <a:pt x="0" y="100"/>
                      <a:pt x="0" y="100"/>
                    </a:cubicBezTo>
                    <a:cubicBezTo>
                      <a:pt x="0" y="99"/>
                      <a:pt x="1" y="97"/>
                      <a:pt x="3" y="96"/>
                    </a:cubicBezTo>
                    <a:cubicBezTo>
                      <a:pt x="5" y="93"/>
                      <a:pt x="10" y="90"/>
                      <a:pt x="10" y="86"/>
                    </a:cubicBezTo>
                    <a:cubicBezTo>
                      <a:pt x="10" y="82"/>
                      <a:pt x="10" y="75"/>
                      <a:pt x="12" y="71"/>
                    </a:cubicBezTo>
                    <a:cubicBezTo>
                      <a:pt x="13" y="68"/>
                      <a:pt x="20" y="65"/>
                      <a:pt x="15" y="61"/>
                    </a:cubicBezTo>
                    <a:cubicBezTo>
                      <a:pt x="11" y="57"/>
                      <a:pt x="10" y="52"/>
                      <a:pt x="9" y="50"/>
                    </a:cubicBezTo>
                    <a:cubicBezTo>
                      <a:pt x="8" y="48"/>
                      <a:pt x="3" y="39"/>
                      <a:pt x="4" y="34"/>
                    </a:cubicBezTo>
                    <a:cubicBezTo>
                      <a:pt x="5" y="30"/>
                      <a:pt x="3" y="23"/>
                      <a:pt x="7" y="20"/>
                    </a:cubicBezTo>
                    <a:cubicBezTo>
                      <a:pt x="12" y="17"/>
                      <a:pt x="14" y="12"/>
                      <a:pt x="14" y="11"/>
                    </a:cubicBezTo>
                    <a:cubicBezTo>
                      <a:pt x="14" y="11"/>
                      <a:pt x="16" y="4"/>
                      <a:pt x="16" y="0"/>
                    </a:cubicBezTo>
                    <a:cubicBezTo>
                      <a:pt x="18" y="1"/>
                      <a:pt x="17" y="3"/>
                      <a:pt x="19" y="3"/>
                    </a:cubicBezTo>
                    <a:cubicBezTo>
                      <a:pt x="22" y="3"/>
                      <a:pt x="23" y="6"/>
                      <a:pt x="26" y="5"/>
                    </a:cubicBezTo>
                    <a:cubicBezTo>
                      <a:pt x="30" y="3"/>
                      <a:pt x="30" y="8"/>
                      <a:pt x="34" y="7"/>
                    </a:cubicBezTo>
                    <a:cubicBezTo>
                      <a:pt x="37" y="6"/>
                      <a:pt x="35" y="10"/>
                      <a:pt x="40" y="10"/>
                    </a:cubicBezTo>
                    <a:cubicBezTo>
                      <a:pt x="45" y="10"/>
                      <a:pt x="43" y="12"/>
                      <a:pt x="47" y="12"/>
                    </a:cubicBezTo>
                    <a:cubicBezTo>
                      <a:pt x="50" y="12"/>
                      <a:pt x="46" y="16"/>
                      <a:pt x="50" y="17"/>
                    </a:cubicBezTo>
                    <a:cubicBezTo>
                      <a:pt x="53" y="17"/>
                      <a:pt x="52" y="20"/>
                      <a:pt x="53" y="21"/>
                    </a:cubicBezTo>
                    <a:cubicBezTo>
                      <a:pt x="54" y="22"/>
                      <a:pt x="54" y="26"/>
                      <a:pt x="55" y="26"/>
                    </a:cubicBezTo>
                    <a:cubicBezTo>
                      <a:pt x="55" y="26"/>
                      <a:pt x="57" y="30"/>
                      <a:pt x="64" y="28"/>
                    </a:cubicBezTo>
                    <a:cubicBezTo>
                      <a:pt x="70" y="27"/>
                      <a:pt x="68" y="31"/>
                      <a:pt x="68" y="32"/>
                    </a:cubicBezTo>
                    <a:cubicBezTo>
                      <a:pt x="68" y="32"/>
                      <a:pt x="68" y="32"/>
                      <a:pt x="68" y="32"/>
                    </a:cubicBezTo>
                    <a:cubicBezTo>
                      <a:pt x="68" y="32"/>
                      <a:pt x="68" y="32"/>
                      <a:pt x="68" y="32"/>
                    </a:cubicBezTo>
                    <a:cubicBezTo>
                      <a:pt x="69" y="33"/>
                      <a:pt x="72" y="36"/>
                      <a:pt x="72" y="40"/>
                    </a:cubicBezTo>
                    <a:cubicBezTo>
                      <a:pt x="73" y="42"/>
                      <a:pt x="74" y="44"/>
                      <a:pt x="74" y="4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8" name="Freeform 1033">
                <a:extLst>
                  <a:ext uri="{FF2B5EF4-FFF2-40B4-BE49-F238E27FC236}">
                    <a16:creationId xmlns:a16="http://schemas.microsoft.com/office/drawing/2014/main" id="{7327C216-6C15-68DC-85B4-BAE695504479}"/>
                  </a:ext>
                </a:extLst>
              </p:cNvPr>
              <p:cNvSpPr>
                <a:spLocks/>
              </p:cNvSpPr>
              <p:nvPr/>
            </p:nvSpPr>
            <p:spPr bwMode="auto">
              <a:xfrm>
                <a:off x="1666" y="1944"/>
                <a:ext cx="65" cy="72"/>
              </a:xfrm>
              <a:custGeom>
                <a:avLst/>
                <a:gdLst>
                  <a:gd name="T0" fmla="*/ 99 w 107"/>
                  <a:gd name="T1" fmla="*/ 77 h 119"/>
                  <a:gd name="T2" fmla="*/ 97 w 107"/>
                  <a:gd name="T3" fmla="*/ 92 h 119"/>
                  <a:gd name="T4" fmla="*/ 90 w 107"/>
                  <a:gd name="T5" fmla="*/ 102 h 119"/>
                  <a:gd name="T6" fmla="*/ 87 w 107"/>
                  <a:gd name="T7" fmla="*/ 106 h 119"/>
                  <a:gd name="T8" fmla="*/ 77 w 107"/>
                  <a:gd name="T9" fmla="*/ 100 h 119"/>
                  <a:gd name="T10" fmla="*/ 62 w 107"/>
                  <a:gd name="T11" fmla="*/ 102 h 119"/>
                  <a:gd name="T12" fmla="*/ 49 w 107"/>
                  <a:gd name="T13" fmla="*/ 104 h 119"/>
                  <a:gd name="T14" fmla="*/ 55 w 107"/>
                  <a:gd name="T15" fmla="*/ 114 h 119"/>
                  <a:gd name="T16" fmla="*/ 47 w 107"/>
                  <a:gd name="T17" fmla="*/ 118 h 119"/>
                  <a:gd name="T18" fmla="*/ 40 w 107"/>
                  <a:gd name="T19" fmla="*/ 118 h 119"/>
                  <a:gd name="T20" fmla="*/ 40 w 107"/>
                  <a:gd name="T21" fmla="*/ 115 h 119"/>
                  <a:gd name="T22" fmla="*/ 34 w 107"/>
                  <a:gd name="T23" fmla="*/ 110 h 119"/>
                  <a:gd name="T24" fmla="*/ 27 w 107"/>
                  <a:gd name="T25" fmla="*/ 102 h 119"/>
                  <a:gd name="T26" fmla="*/ 25 w 107"/>
                  <a:gd name="T27" fmla="*/ 93 h 119"/>
                  <a:gd name="T28" fmla="*/ 21 w 107"/>
                  <a:gd name="T29" fmla="*/ 84 h 119"/>
                  <a:gd name="T30" fmla="*/ 17 w 107"/>
                  <a:gd name="T31" fmla="*/ 76 h 119"/>
                  <a:gd name="T32" fmla="*/ 9 w 107"/>
                  <a:gd name="T33" fmla="*/ 69 h 119"/>
                  <a:gd name="T34" fmla="*/ 2 w 107"/>
                  <a:gd name="T35" fmla="*/ 60 h 119"/>
                  <a:gd name="T36" fmla="*/ 5 w 107"/>
                  <a:gd name="T37" fmla="*/ 45 h 119"/>
                  <a:gd name="T38" fmla="*/ 6 w 107"/>
                  <a:gd name="T39" fmla="*/ 34 h 119"/>
                  <a:gd name="T40" fmla="*/ 19 w 107"/>
                  <a:gd name="T41" fmla="*/ 28 h 119"/>
                  <a:gd name="T42" fmla="*/ 22 w 107"/>
                  <a:gd name="T43" fmla="*/ 20 h 119"/>
                  <a:gd name="T44" fmla="*/ 25 w 107"/>
                  <a:gd name="T45" fmla="*/ 9 h 119"/>
                  <a:gd name="T46" fmla="*/ 27 w 107"/>
                  <a:gd name="T47" fmla="*/ 2 h 119"/>
                  <a:gd name="T48" fmla="*/ 27 w 107"/>
                  <a:gd name="T49" fmla="*/ 4 h 119"/>
                  <a:gd name="T50" fmla="*/ 37 w 107"/>
                  <a:gd name="T51" fmla="*/ 1 h 119"/>
                  <a:gd name="T52" fmla="*/ 47 w 107"/>
                  <a:gd name="T53" fmla="*/ 4 h 119"/>
                  <a:gd name="T54" fmla="*/ 55 w 107"/>
                  <a:gd name="T55" fmla="*/ 7 h 119"/>
                  <a:gd name="T56" fmla="*/ 58 w 107"/>
                  <a:gd name="T57" fmla="*/ 4 h 119"/>
                  <a:gd name="T58" fmla="*/ 72 w 107"/>
                  <a:gd name="T59" fmla="*/ 4 h 119"/>
                  <a:gd name="T60" fmla="*/ 76 w 107"/>
                  <a:gd name="T61" fmla="*/ 2 h 119"/>
                  <a:gd name="T62" fmla="*/ 87 w 107"/>
                  <a:gd name="T63" fmla="*/ 2 h 119"/>
                  <a:gd name="T64" fmla="*/ 95 w 107"/>
                  <a:gd name="T65" fmla="*/ 2 h 119"/>
                  <a:gd name="T66" fmla="*/ 101 w 107"/>
                  <a:gd name="T67" fmla="*/ 6 h 119"/>
                  <a:gd name="T68" fmla="*/ 103 w 107"/>
                  <a:gd name="T69" fmla="*/ 6 h 119"/>
                  <a:gd name="T70" fmla="*/ 101 w 107"/>
                  <a:gd name="T71" fmla="*/ 17 h 119"/>
                  <a:gd name="T72" fmla="*/ 94 w 107"/>
                  <a:gd name="T73" fmla="*/ 26 h 119"/>
                  <a:gd name="T74" fmla="*/ 91 w 107"/>
                  <a:gd name="T75" fmla="*/ 40 h 119"/>
                  <a:gd name="T76" fmla="*/ 96 w 107"/>
                  <a:gd name="T77" fmla="*/ 56 h 119"/>
                  <a:gd name="T78" fmla="*/ 102 w 107"/>
                  <a:gd name="T79" fmla="*/ 67 h 119"/>
                  <a:gd name="T80" fmla="*/ 99 w 107"/>
                  <a:gd name="T81" fmla="*/ 7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7" h="119">
                    <a:moveTo>
                      <a:pt x="99" y="77"/>
                    </a:moveTo>
                    <a:cubicBezTo>
                      <a:pt x="97" y="81"/>
                      <a:pt x="97" y="88"/>
                      <a:pt x="97" y="92"/>
                    </a:cubicBezTo>
                    <a:cubicBezTo>
                      <a:pt x="97" y="96"/>
                      <a:pt x="92" y="99"/>
                      <a:pt x="90" y="102"/>
                    </a:cubicBezTo>
                    <a:cubicBezTo>
                      <a:pt x="88" y="103"/>
                      <a:pt x="87" y="105"/>
                      <a:pt x="87" y="106"/>
                    </a:cubicBezTo>
                    <a:cubicBezTo>
                      <a:pt x="82" y="102"/>
                      <a:pt x="81" y="102"/>
                      <a:pt x="77" y="100"/>
                    </a:cubicBezTo>
                    <a:cubicBezTo>
                      <a:pt x="73" y="97"/>
                      <a:pt x="65" y="102"/>
                      <a:pt x="62" y="102"/>
                    </a:cubicBezTo>
                    <a:cubicBezTo>
                      <a:pt x="59" y="102"/>
                      <a:pt x="56" y="102"/>
                      <a:pt x="49" y="104"/>
                    </a:cubicBezTo>
                    <a:cubicBezTo>
                      <a:pt x="42" y="106"/>
                      <a:pt x="54" y="110"/>
                      <a:pt x="55" y="114"/>
                    </a:cubicBezTo>
                    <a:cubicBezTo>
                      <a:pt x="56" y="118"/>
                      <a:pt x="51" y="119"/>
                      <a:pt x="47" y="118"/>
                    </a:cubicBezTo>
                    <a:cubicBezTo>
                      <a:pt x="46" y="117"/>
                      <a:pt x="43" y="117"/>
                      <a:pt x="40" y="118"/>
                    </a:cubicBezTo>
                    <a:cubicBezTo>
                      <a:pt x="40" y="117"/>
                      <a:pt x="40" y="115"/>
                      <a:pt x="40" y="115"/>
                    </a:cubicBezTo>
                    <a:cubicBezTo>
                      <a:pt x="40" y="114"/>
                      <a:pt x="37" y="113"/>
                      <a:pt x="34" y="110"/>
                    </a:cubicBezTo>
                    <a:cubicBezTo>
                      <a:pt x="31" y="108"/>
                      <a:pt x="29" y="104"/>
                      <a:pt x="27" y="102"/>
                    </a:cubicBezTo>
                    <a:cubicBezTo>
                      <a:pt x="26" y="100"/>
                      <a:pt x="25" y="97"/>
                      <a:pt x="25" y="93"/>
                    </a:cubicBezTo>
                    <a:cubicBezTo>
                      <a:pt x="25" y="89"/>
                      <a:pt x="22" y="94"/>
                      <a:pt x="21" y="84"/>
                    </a:cubicBezTo>
                    <a:cubicBezTo>
                      <a:pt x="21" y="74"/>
                      <a:pt x="22" y="77"/>
                      <a:pt x="17" y="76"/>
                    </a:cubicBezTo>
                    <a:cubicBezTo>
                      <a:pt x="13" y="75"/>
                      <a:pt x="14" y="73"/>
                      <a:pt x="9" y="69"/>
                    </a:cubicBezTo>
                    <a:cubicBezTo>
                      <a:pt x="4" y="65"/>
                      <a:pt x="4" y="65"/>
                      <a:pt x="2" y="60"/>
                    </a:cubicBezTo>
                    <a:cubicBezTo>
                      <a:pt x="0" y="54"/>
                      <a:pt x="1" y="52"/>
                      <a:pt x="5" y="45"/>
                    </a:cubicBezTo>
                    <a:cubicBezTo>
                      <a:pt x="9" y="37"/>
                      <a:pt x="5" y="38"/>
                      <a:pt x="6" y="34"/>
                    </a:cubicBezTo>
                    <a:cubicBezTo>
                      <a:pt x="7" y="29"/>
                      <a:pt x="12" y="31"/>
                      <a:pt x="19" y="28"/>
                    </a:cubicBezTo>
                    <a:cubicBezTo>
                      <a:pt x="26" y="26"/>
                      <a:pt x="22" y="24"/>
                      <a:pt x="22" y="20"/>
                    </a:cubicBezTo>
                    <a:cubicBezTo>
                      <a:pt x="22" y="16"/>
                      <a:pt x="25" y="14"/>
                      <a:pt x="25" y="9"/>
                    </a:cubicBezTo>
                    <a:cubicBezTo>
                      <a:pt x="25" y="5"/>
                      <a:pt x="26" y="4"/>
                      <a:pt x="27" y="2"/>
                    </a:cubicBezTo>
                    <a:cubicBezTo>
                      <a:pt x="27" y="2"/>
                      <a:pt x="27" y="3"/>
                      <a:pt x="27" y="4"/>
                    </a:cubicBezTo>
                    <a:cubicBezTo>
                      <a:pt x="29" y="9"/>
                      <a:pt x="36" y="2"/>
                      <a:pt x="37" y="1"/>
                    </a:cubicBezTo>
                    <a:cubicBezTo>
                      <a:pt x="38" y="0"/>
                      <a:pt x="42" y="4"/>
                      <a:pt x="47" y="4"/>
                    </a:cubicBezTo>
                    <a:cubicBezTo>
                      <a:pt x="51" y="4"/>
                      <a:pt x="51" y="5"/>
                      <a:pt x="55" y="7"/>
                    </a:cubicBezTo>
                    <a:cubicBezTo>
                      <a:pt x="60" y="9"/>
                      <a:pt x="57" y="5"/>
                      <a:pt x="58" y="4"/>
                    </a:cubicBezTo>
                    <a:cubicBezTo>
                      <a:pt x="59" y="2"/>
                      <a:pt x="66" y="3"/>
                      <a:pt x="72" y="4"/>
                    </a:cubicBezTo>
                    <a:cubicBezTo>
                      <a:pt x="77" y="6"/>
                      <a:pt x="76" y="3"/>
                      <a:pt x="76" y="2"/>
                    </a:cubicBezTo>
                    <a:cubicBezTo>
                      <a:pt x="76" y="1"/>
                      <a:pt x="82" y="3"/>
                      <a:pt x="87" y="2"/>
                    </a:cubicBezTo>
                    <a:cubicBezTo>
                      <a:pt x="91" y="1"/>
                      <a:pt x="91" y="3"/>
                      <a:pt x="95" y="2"/>
                    </a:cubicBezTo>
                    <a:cubicBezTo>
                      <a:pt x="99" y="1"/>
                      <a:pt x="97" y="6"/>
                      <a:pt x="101" y="6"/>
                    </a:cubicBezTo>
                    <a:cubicBezTo>
                      <a:pt x="102" y="6"/>
                      <a:pt x="103" y="6"/>
                      <a:pt x="103" y="6"/>
                    </a:cubicBezTo>
                    <a:cubicBezTo>
                      <a:pt x="103" y="10"/>
                      <a:pt x="101" y="17"/>
                      <a:pt x="101" y="17"/>
                    </a:cubicBezTo>
                    <a:cubicBezTo>
                      <a:pt x="101" y="18"/>
                      <a:pt x="99" y="23"/>
                      <a:pt x="94" y="26"/>
                    </a:cubicBezTo>
                    <a:cubicBezTo>
                      <a:pt x="90" y="29"/>
                      <a:pt x="92" y="36"/>
                      <a:pt x="91" y="40"/>
                    </a:cubicBezTo>
                    <a:cubicBezTo>
                      <a:pt x="90" y="45"/>
                      <a:pt x="95" y="54"/>
                      <a:pt x="96" y="56"/>
                    </a:cubicBezTo>
                    <a:cubicBezTo>
                      <a:pt x="97" y="58"/>
                      <a:pt x="98" y="63"/>
                      <a:pt x="102" y="67"/>
                    </a:cubicBezTo>
                    <a:cubicBezTo>
                      <a:pt x="107" y="71"/>
                      <a:pt x="100" y="74"/>
                      <a:pt x="99" y="7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9" name="Freeform 1034">
                <a:extLst>
                  <a:ext uri="{FF2B5EF4-FFF2-40B4-BE49-F238E27FC236}">
                    <a16:creationId xmlns:a16="http://schemas.microsoft.com/office/drawing/2014/main" id="{10F48806-524C-A384-D60D-BEF70278F1F0}"/>
                  </a:ext>
                </a:extLst>
              </p:cNvPr>
              <p:cNvSpPr>
                <a:spLocks/>
              </p:cNvSpPr>
              <p:nvPr/>
            </p:nvSpPr>
            <p:spPr bwMode="auto">
              <a:xfrm>
                <a:off x="1297" y="1882"/>
                <a:ext cx="87" cy="46"/>
              </a:xfrm>
              <a:custGeom>
                <a:avLst/>
                <a:gdLst>
                  <a:gd name="T0" fmla="*/ 136 w 144"/>
                  <a:gd name="T1" fmla="*/ 59 h 77"/>
                  <a:gd name="T2" fmla="*/ 131 w 144"/>
                  <a:gd name="T3" fmla="*/ 59 h 77"/>
                  <a:gd name="T4" fmla="*/ 127 w 144"/>
                  <a:gd name="T5" fmla="*/ 66 h 77"/>
                  <a:gd name="T6" fmla="*/ 124 w 144"/>
                  <a:gd name="T7" fmla="*/ 73 h 77"/>
                  <a:gd name="T8" fmla="*/ 120 w 144"/>
                  <a:gd name="T9" fmla="*/ 69 h 77"/>
                  <a:gd name="T10" fmla="*/ 116 w 144"/>
                  <a:gd name="T11" fmla="*/ 59 h 77"/>
                  <a:gd name="T12" fmla="*/ 113 w 144"/>
                  <a:gd name="T13" fmla="*/ 46 h 77"/>
                  <a:gd name="T14" fmla="*/ 119 w 144"/>
                  <a:gd name="T15" fmla="*/ 39 h 77"/>
                  <a:gd name="T16" fmla="*/ 115 w 144"/>
                  <a:gd name="T17" fmla="*/ 37 h 77"/>
                  <a:gd name="T18" fmla="*/ 106 w 144"/>
                  <a:gd name="T19" fmla="*/ 28 h 77"/>
                  <a:gd name="T20" fmla="*/ 93 w 144"/>
                  <a:gd name="T21" fmla="*/ 24 h 77"/>
                  <a:gd name="T22" fmla="*/ 85 w 144"/>
                  <a:gd name="T23" fmla="*/ 26 h 77"/>
                  <a:gd name="T24" fmla="*/ 73 w 144"/>
                  <a:gd name="T25" fmla="*/ 40 h 77"/>
                  <a:gd name="T26" fmla="*/ 63 w 144"/>
                  <a:gd name="T27" fmla="*/ 44 h 77"/>
                  <a:gd name="T28" fmla="*/ 71 w 144"/>
                  <a:gd name="T29" fmla="*/ 60 h 77"/>
                  <a:gd name="T30" fmla="*/ 67 w 144"/>
                  <a:gd name="T31" fmla="*/ 65 h 77"/>
                  <a:gd name="T32" fmla="*/ 60 w 144"/>
                  <a:gd name="T33" fmla="*/ 72 h 77"/>
                  <a:gd name="T34" fmla="*/ 50 w 144"/>
                  <a:gd name="T35" fmla="*/ 68 h 77"/>
                  <a:gd name="T36" fmla="*/ 47 w 144"/>
                  <a:gd name="T37" fmla="*/ 55 h 77"/>
                  <a:gd name="T38" fmla="*/ 38 w 144"/>
                  <a:gd name="T39" fmla="*/ 59 h 77"/>
                  <a:gd name="T40" fmla="*/ 33 w 144"/>
                  <a:gd name="T41" fmla="*/ 51 h 77"/>
                  <a:gd name="T42" fmla="*/ 25 w 144"/>
                  <a:gd name="T43" fmla="*/ 44 h 77"/>
                  <a:gd name="T44" fmla="*/ 11 w 144"/>
                  <a:gd name="T45" fmla="*/ 42 h 77"/>
                  <a:gd name="T46" fmla="*/ 2 w 144"/>
                  <a:gd name="T47" fmla="*/ 46 h 77"/>
                  <a:gd name="T48" fmla="*/ 0 w 144"/>
                  <a:gd name="T49" fmla="*/ 42 h 77"/>
                  <a:gd name="T50" fmla="*/ 4 w 144"/>
                  <a:gd name="T51" fmla="*/ 37 h 77"/>
                  <a:gd name="T52" fmla="*/ 2 w 144"/>
                  <a:gd name="T53" fmla="*/ 26 h 77"/>
                  <a:gd name="T54" fmla="*/ 4 w 144"/>
                  <a:gd name="T55" fmla="*/ 21 h 77"/>
                  <a:gd name="T56" fmla="*/ 3 w 144"/>
                  <a:gd name="T57" fmla="*/ 10 h 77"/>
                  <a:gd name="T58" fmla="*/ 7 w 144"/>
                  <a:gd name="T59" fmla="*/ 5 h 77"/>
                  <a:gd name="T60" fmla="*/ 13 w 144"/>
                  <a:gd name="T61" fmla="*/ 6 h 77"/>
                  <a:gd name="T62" fmla="*/ 14 w 144"/>
                  <a:gd name="T63" fmla="*/ 5 h 77"/>
                  <a:gd name="T64" fmla="*/ 21 w 144"/>
                  <a:gd name="T65" fmla="*/ 9 h 77"/>
                  <a:gd name="T66" fmla="*/ 17 w 144"/>
                  <a:gd name="T67" fmla="*/ 12 h 77"/>
                  <a:gd name="T68" fmla="*/ 24 w 144"/>
                  <a:gd name="T69" fmla="*/ 24 h 77"/>
                  <a:gd name="T70" fmla="*/ 32 w 144"/>
                  <a:gd name="T71" fmla="*/ 22 h 77"/>
                  <a:gd name="T72" fmla="*/ 45 w 144"/>
                  <a:gd name="T73" fmla="*/ 26 h 77"/>
                  <a:gd name="T74" fmla="*/ 57 w 144"/>
                  <a:gd name="T75" fmla="*/ 22 h 77"/>
                  <a:gd name="T76" fmla="*/ 72 w 144"/>
                  <a:gd name="T77" fmla="*/ 14 h 77"/>
                  <a:gd name="T78" fmla="*/ 80 w 144"/>
                  <a:gd name="T79" fmla="*/ 7 h 77"/>
                  <a:gd name="T80" fmla="*/ 95 w 144"/>
                  <a:gd name="T81" fmla="*/ 6 h 77"/>
                  <a:gd name="T82" fmla="*/ 113 w 144"/>
                  <a:gd name="T83" fmla="*/ 10 h 77"/>
                  <a:gd name="T84" fmla="*/ 123 w 144"/>
                  <a:gd name="T85" fmla="*/ 17 h 77"/>
                  <a:gd name="T86" fmla="*/ 134 w 144"/>
                  <a:gd name="T87" fmla="*/ 23 h 77"/>
                  <a:gd name="T88" fmla="*/ 139 w 144"/>
                  <a:gd name="T89" fmla="*/ 28 h 77"/>
                  <a:gd name="T90" fmla="*/ 137 w 144"/>
                  <a:gd name="T91" fmla="*/ 31 h 77"/>
                  <a:gd name="T92" fmla="*/ 139 w 144"/>
                  <a:gd name="T93" fmla="*/ 38 h 77"/>
                  <a:gd name="T94" fmla="*/ 142 w 144"/>
                  <a:gd name="T95" fmla="*/ 47 h 77"/>
                  <a:gd name="T96" fmla="*/ 136 w 144"/>
                  <a:gd name="T97" fmla="*/ 5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77">
                    <a:moveTo>
                      <a:pt x="136" y="59"/>
                    </a:moveTo>
                    <a:cubicBezTo>
                      <a:pt x="134" y="63"/>
                      <a:pt x="133" y="61"/>
                      <a:pt x="131" y="59"/>
                    </a:cubicBezTo>
                    <a:cubicBezTo>
                      <a:pt x="129" y="58"/>
                      <a:pt x="129" y="63"/>
                      <a:pt x="127" y="66"/>
                    </a:cubicBezTo>
                    <a:cubicBezTo>
                      <a:pt x="126" y="68"/>
                      <a:pt x="125" y="71"/>
                      <a:pt x="124" y="73"/>
                    </a:cubicBezTo>
                    <a:cubicBezTo>
                      <a:pt x="123" y="72"/>
                      <a:pt x="122" y="71"/>
                      <a:pt x="120" y="69"/>
                    </a:cubicBezTo>
                    <a:cubicBezTo>
                      <a:pt x="113" y="60"/>
                      <a:pt x="119" y="63"/>
                      <a:pt x="116" y="59"/>
                    </a:cubicBezTo>
                    <a:cubicBezTo>
                      <a:pt x="113" y="56"/>
                      <a:pt x="112" y="49"/>
                      <a:pt x="113" y="46"/>
                    </a:cubicBezTo>
                    <a:cubicBezTo>
                      <a:pt x="113" y="43"/>
                      <a:pt x="117" y="43"/>
                      <a:pt x="119" y="39"/>
                    </a:cubicBezTo>
                    <a:cubicBezTo>
                      <a:pt x="122" y="35"/>
                      <a:pt x="118" y="37"/>
                      <a:pt x="115" y="37"/>
                    </a:cubicBezTo>
                    <a:cubicBezTo>
                      <a:pt x="112" y="37"/>
                      <a:pt x="109" y="34"/>
                      <a:pt x="106" y="28"/>
                    </a:cubicBezTo>
                    <a:cubicBezTo>
                      <a:pt x="102" y="22"/>
                      <a:pt x="102" y="26"/>
                      <a:pt x="93" y="24"/>
                    </a:cubicBezTo>
                    <a:cubicBezTo>
                      <a:pt x="85" y="21"/>
                      <a:pt x="86" y="23"/>
                      <a:pt x="85" y="26"/>
                    </a:cubicBezTo>
                    <a:cubicBezTo>
                      <a:pt x="83" y="30"/>
                      <a:pt x="77" y="32"/>
                      <a:pt x="73" y="40"/>
                    </a:cubicBezTo>
                    <a:cubicBezTo>
                      <a:pt x="69" y="47"/>
                      <a:pt x="68" y="43"/>
                      <a:pt x="63" y="44"/>
                    </a:cubicBezTo>
                    <a:cubicBezTo>
                      <a:pt x="58" y="46"/>
                      <a:pt x="68" y="54"/>
                      <a:pt x="71" y="60"/>
                    </a:cubicBezTo>
                    <a:cubicBezTo>
                      <a:pt x="75" y="66"/>
                      <a:pt x="71" y="64"/>
                      <a:pt x="67" y="65"/>
                    </a:cubicBezTo>
                    <a:cubicBezTo>
                      <a:pt x="64" y="66"/>
                      <a:pt x="65" y="66"/>
                      <a:pt x="60" y="72"/>
                    </a:cubicBezTo>
                    <a:cubicBezTo>
                      <a:pt x="54" y="77"/>
                      <a:pt x="52" y="71"/>
                      <a:pt x="50" y="68"/>
                    </a:cubicBezTo>
                    <a:cubicBezTo>
                      <a:pt x="49" y="66"/>
                      <a:pt x="48" y="59"/>
                      <a:pt x="47" y="55"/>
                    </a:cubicBezTo>
                    <a:cubicBezTo>
                      <a:pt x="45" y="51"/>
                      <a:pt x="43" y="59"/>
                      <a:pt x="38" y="59"/>
                    </a:cubicBezTo>
                    <a:cubicBezTo>
                      <a:pt x="34" y="59"/>
                      <a:pt x="35" y="56"/>
                      <a:pt x="33" y="51"/>
                    </a:cubicBezTo>
                    <a:cubicBezTo>
                      <a:pt x="32" y="45"/>
                      <a:pt x="30" y="47"/>
                      <a:pt x="25" y="44"/>
                    </a:cubicBezTo>
                    <a:cubicBezTo>
                      <a:pt x="21" y="41"/>
                      <a:pt x="15" y="42"/>
                      <a:pt x="11" y="42"/>
                    </a:cubicBezTo>
                    <a:cubicBezTo>
                      <a:pt x="8" y="42"/>
                      <a:pt x="6" y="44"/>
                      <a:pt x="2" y="46"/>
                    </a:cubicBezTo>
                    <a:cubicBezTo>
                      <a:pt x="1" y="45"/>
                      <a:pt x="0" y="43"/>
                      <a:pt x="0" y="42"/>
                    </a:cubicBezTo>
                    <a:cubicBezTo>
                      <a:pt x="0" y="40"/>
                      <a:pt x="4" y="40"/>
                      <a:pt x="4" y="37"/>
                    </a:cubicBezTo>
                    <a:cubicBezTo>
                      <a:pt x="5" y="33"/>
                      <a:pt x="0" y="29"/>
                      <a:pt x="2" y="26"/>
                    </a:cubicBezTo>
                    <a:cubicBezTo>
                      <a:pt x="5" y="24"/>
                      <a:pt x="7" y="23"/>
                      <a:pt x="4" y="21"/>
                    </a:cubicBezTo>
                    <a:cubicBezTo>
                      <a:pt x="2" y="19"/>
                      <a:pt x="3" y="13"/>
                      <a:pt x="3" y="10"/>
                    </a:cubicBezTo>
                    <a:cubicBezTo>
                      <a:pt x="3" y="8"/>
                      <a:pt x="5" y="4"/>
                      <a:pt x="7" y="5"/>
                    </a:cubicBezTo>
                    <a:cubicBezTo>
                      <a:pt x="9" y="6"/>
                      <a:pt x="11" y="7"/>
                      <a:pt x="13" y="6"/>
                    </a:cubicBezTo>
                    <a:cubicBezTo>
                      <a:pt x="13" y="6"/>
                      <a:pt x="14" y="5"/>
                      <a:pt x="14" y="5"/>
                    </a:cubicBezTo>
                    <a:cubicBezTo>
                      <a:pt x="16" y="6"/>
                      <a:pt x="18" y="7"/>
                      <a:pt x="21" y="9"/>
                    </a:cubicBezTo>
                    <a:cubicBezTo>
                      <a:pt x="29" y="16"/>
                      <a:pt x="21" y="9"/>
                      <a:pt x="17" y="12"/>
                    </a:cubicBezTo>
                    <a:cubicBezTo>
                      <a:pt x="12" y="15"/>
                      <a:pt x="17" y="17"/>
                      <a:pt x="24" y="24"/>
                    </a:cubicBezTo>
                    <a:cubicBezTo>
                      <a:pt x="31" y="31"/>
                      <a:pt x="27" y="17"/>
                      <a:pt x="32" y="22"/>
                    </a:cubicBezTo>
                    <a:cubicBezTo>
                      <a:pt x="37" y="27"/>
                      <a:pt x="37" y="28"/>
                      <a:pt x="45" y="26"/>
                    </a:cubicBezTo>
                    <a:cubicBezTo>
                      <a:pt x="53" y="25"/>
                      <a:pt x="51" y="25"/>
                      <a:pt x="57" y="22"/>
                    </a:cubicBezTo>
                    <a:cubicBezTo>
                      <a:pt x="64" y="19"/>
                      <a:pt x="65" y="17"/>
                      <a:pt x="72" y="14"/>
                    </a:cubicBezTo>
                    <a:cubicBezTo>
                      <a:pt x="79" y="12"/>
                      <a:pt x="75" y="15"/>
                      <a:pt x="80" y="7"/>
                    </a:cubicBezTo>
                    <a:cubicBezTo>
                      <a:pt x="85" y="0"/>
                      <a:pt x="86" y="6"/>
                      <a:pt x="95" y="6"/>
                    </a:cubicBezTo>
                    <a:cubicBezTo>
                      <a:pt x="105" y="5"/>
                      <a:pt x="101" y="8"/>
                      <a:pt x="113" y="10"/>
                    </a:cubicBezTo>
                    <a:cubicBezTo>
                      <a:pt x="125" y="12"/>
                      <a:pt x="119" y="14"/>
                      <a:pt x="123" y="17"/>
                    </a:cubicBezTo>
                    <a:cubicBezTo>
                      <a:pt x="128" y="20"/>
                      <a:pt x="131" y="20"/>
                      <a:pt x="134" y="23"/>
                    </a:cubicBezTo>
                    <a:cubicBezTo>
                      <a:pt x="136" y="24"/>
                      <a:pt x="138" y="26"/>
                      <a:pt x="139" y="28"/>
                    </a:cubicBezTo>
                    <a:cubicBezTo>
                      <a:pt x="138" y="29"/>
                      <a:pt x="137" y="30"/>
                      <a:pt x="137" y="31"/>
                    </a:cubicBezTo>
                    <a:cubicBezTo>
                      <a:pt x="137" y="32"/>
                      <a:pt x="138" y="35"/>
                      <a:pt x="139" y="38"/>
                    </a:cubicBezTo>
                    <a:cubicBezTo>
                      <a:pt x="140" y="41"/>
                      <a:pt x="141" y="44"/>
                      <a:pt x="142" y="47"/>
                    </a:cubicBezTo>
                    <a:cubicBezTo>
                      <a:pt x="144" y="51"/>
                      <a:pt x="138" y="55"/>
                      <a:pt x="136" y="5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0" name="Freeform 1035">
                <a:extLst>
                  <a:ext uri="{FF2B5EF4-FFF2-40B4-BE49-F238E27FC236}">
                    <a16:creationId xmlns:a16="http://schemas.microsoft.com/office/drawing/2014/main" id="{E3613CE3-CED2-C4E0-BF5D-205E8C8500A3}"/>
                  </a:ext>
                </a:extLst>
              </p:cNvPr>
              <p:cNvSpPr>
                <a:spLocks/>
              </p:cNvSpPr>
              <p:nvPr/>
            </p:nvSpPr>
            <p:spPr bwMode="auto">
              <a:xfrm>
                <a:off x="1255" y="1858"/>
                <a:ext cx="51" cy="54"/>
              </a:xfrm>
              <a:custGeom>
                <a:avLst/>
                <a:gdLst>
                  <a:gd name="T0" fmla="*/ 85 w 85"/>
                  <a:gd name="T1" fmla="*/ 44 h 90"/>
                  <a:gd name="T2" fmla="*/ 84 w 85"/>
                  <a:gd name="T3" fmla="*/ 45 h 90"/>
                  <a:gd name="T4" fmla="*/ 78 w 85"/>
                  <a:gd name="T5" fmla="*/ 44 h 90"/>
                  <a:gd name="T6" fmla="*/ 74 w 85"/>
                  <a:gd name="T7" fmla="*/ 49 h 90"/>
                  <a:gd name="T8" fmla="*/ 75 w 85"/>
                  <a:gd name="T9" fmla="*/ 60 h 90"/>
                  <a:gd name="T10" fmla="*/ 73 w 85"/>
                  <a:gd name="T11" fmla="*/ 65 h 90"/>
                  <a:gd name="T12" fmla="*/ 75 w 85"/>
                  <a:gd name="T13" fmla="*/ 76 h 90"/>
                  <a:gd name="T14" fmla="*/ 71 w 85"/>
                  <a:gd name="T15" fmla="*/ 81 h 90"/>
                  <a:gd name="T16" fmla="*/ 73 w 85"/>
                  <a:gd name="T17" fmla="*/ 85 h 90"/>
                  <a:gd name="T18" fmla="*/ 70 w 85"/>
                  <a:gd name="T19" fmla="*/ 87 h 90"/>
                  <a:gd name="T20" fmla="*/ 66 w 85"/>
                  <a:gd name="T21" fmla="*/ 74 h 90"/>
                  <a:gd name="T22" fmla="*/ 62 w 85"/>
                  <a:gd name="T23" fmla="*/ 79 h 90"/>
                  <a:gd name="T24" fmla="*/ 53 w 85"/>
                  <a:gd name="T25" fmla="*/ 74 h 90"/>
                  <a:gd name="T26" fmla="*/ 55 w 85"/>
                  <a:gd name="T27" fmla="*/ 62 h 90"/>
                  <a:gd name="T28" fmla="*/ 49 w 85"/>
                  <a:gd name="T29" fmla="*/ 54 h 90"/>
                  <a:gd name="T30" fmla="*/ 39 w 85"/>
                  <a:gd name="T31" fmla="*/ 46 h 90"/>
                  <a:gd name="T32" fmla="*/ 32 w 85"/>
                  <a:gd name="T33" fmla="*/ 41 h 90"/>
                  <a:gd name="T34" fmla="*/ 26 w 85"/>
                  <a:gd name="T35" fmla="*/ 32 h 90"/>
                  <a:gd name="T36" fmla="*/ 25 w 85"/>
                  <a:gd name="T37" fmla="*/ 37 h 90"/>
                  <a:gd name="T38" fmla="*/ 21 w 85"/>
                  <a:gd name="T39" fmla="*/ 44 h 90"/>
                  <a:gd name="T40" fmla="*/ 9 w 85"/>
                  <a:gd name="T41" fmla="*/ 37 h 90"/>
                  <a:gd name="T42" fmla="*/ 2 w 85"/>
                  <a:gd name="T43" fmla="*/ 27 h 90"/>
                  <a:gd name="T44" fmla="*/ 6 w 85"/>
                  <a:gd name="T45" fmla="*/ 17 h 90"/>
                  <a:gd name="T46" fmla="*/ 4 w 85"/>
                  <a:gd name="T47" fmla="*/ 12 h 90"/>
                  <a:gd name="T48" fmla="*/ 6 w 85"/>
                  <a:gd name="T49" fmla="*/ 6 h 90"/>
                  <a:gd name="T50" fmla="*/ 6 w 85"/>
                  <a:gd name="T51" fmla="*/ 1 h 90"/>
                  <a:gd name="T52" fmla="*/ 13 w 85"/>
                  <a:gd name="T53" fmla="*/ 0 h 90"/>
                  <a:gd name="T54" fmla="*/ 26 w 85"/>
                  <a:gd name="T55" fmla="*/ 3 h 90"/>
                  <a:gd name="T56" fmla="*/ 39 w 85"/>
                  <a:gd name="T57" fmla="*/ 5 h 90"/>
                  <a:gd name="T58" fmla="*/ 48 w 85"/>
                  <a:gd name="T59" fmla="*/ 12 h 90"/>
                  <a:gd name="T60" fmla="*/ 55 w 85"/>
                  <a:gd name="T61" fmla="*/ 10 h 90"/>
                  <a:gd name="T62" fmla="*/ 58 w 85"/>
                  <a:gd name="T63" fmla="*/ 7 h 90"/>
                  <a:gd name="T64" fmla="*/ 61 w 85"/>
                  <a:gd name="T65" fmla="*/ 15 h 90"/>
                  <a:gd name="T66" fmla="*/ 66 w 85"/>
                  <a:gd name="T67" fmla="*/ 23 h 90"/>
                  <a:gd name="T68" fmla="*/ 77 w 85"/>
                  <a:gd name="T69" fmla="*/ 37 h 90"/>
                  <a:gd name="T70" fmla="*/ 85 w 85"/>
                  <a:gd name="T71" fmla="*/ 4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90">
                    <a:moveTo>
                      <a:pt x="85" y="44"/>
                    </a:moveTo>
                    <a:cubicBezTo>
                      <a:pt x="85" y="44"/>
                      <a:pt x="84" y="45"/>
                      <a:pt x="84" y="45"/>
                    </a:cubicBezTo>
                    <a:cubicBezTo>
                      <a:pt x="82" y="46"/>
                      <a:pt x="80" y="45"/>
                      <a:pt x="78" y="44"/>
                    </a:cubicBezTo>
                    <a:cubicBezTo>
                      <a:pt x="76" y="43"/>
                      <a:pt x="74" y="47"/>
                      <a:pt x="74" y="49"/>
                    </a:cubicBezTo>
                    <a:cubicBezTo>
                      <a:pt x="74" y="52"/>
                      <a:pt x="73" y="58"/>
                      <a:pt x="75" y="60"/>
                    </a:cubicBezTo>
                    <a:cubicBezTo>
                      <a:pt x="78" y="62"/>
                      <a:pt x="76" y="63"/>
                      <a:pt x="73" y="65"/>
                    </a:cubicBezTo>
                    <a:cubicBezTo>
                      <a:pt x="71" y="68"/>
                      <a:pt x="76" y="72"/>
                      <a:pt x="75" y="76"/>
                    </a:cubicBezTo>
                    <a:cubicBezTo>
                      <a:pt x="75" y="79"/>
                      <a:pt x="71" y="79"/>
                      <a:pt x="71" y="81"/>
                    </a:cubicBezTo>
                    <a:cubicBezTo>
                      <a:pt x="71" y="82"/>
                      <a:pt x="72" y="84"/>
                      <a:pt x="73" y="85"/>
                    </a:cubicBezTo>
                    <a:cubicBezTo>
                      <a:pt x="72" y="86"/>
                      <a:pt x="71" y="86"/>
                      <a:pt x="70" y="87"/>
                    </a:cubicBezTo>
                    <a:cubicBezTo>
                      <a:pt x="63" y="90"/>
                      <a:pt x="68" y="77"/>
                      <a:pt x="66" y="74"/>
                    </a:cubicBezTo>
                    <a:cubicBezTo>
                      <a:pt x="64" y="71"/>
                      <a:pt x="62" y="73"/>
                      <a:pt x="62" y="79"/>
                    </a:cubicBezTo>
                    <a:cubicBezTo>
                      <a:pt x="62" y="85"/>
                      <a:pt x="56" y="77"/>
                      <a:pt x="53" y="74"/>
                    </a:cubicBezTo>
                    <a:cubicBezTo>
                      <a:pt x="50" y="71"/>
                      <a:pt x="55" y="67"/>
                      <a:pt x="55" y="62"/>
                    </a:cubicBezTo>
                    <a:cubicBezTo>
                      <a:pt x="56" y="57"/>
                      <a:pt x="54" y="59"/>
                      <a:pt x="49" y="54"/>
                    </a:cubicBezTo>
                    <a:cubicBezTo>
                      <a:pt x="43" y="49"/>
                      <a:pt x="43" y="47"/>
                      <a:pt x="39" y="46"/>
                    </a:cubicBezTo>
                    <a:cubicBezTo>
                      <a:pt x="34" y="46"/>
                      <a:pt x="32" y="45"/>
                      <a:pt x="32" y="41"/>
                    </a:cubicBezTo>
                    <a:cubicBezTo>
                      <a:pt x="32" y="37"/>
                      <a:pt x="30" y="34"/>
                      <a:pt x="26" y="32"/>
                    </a:cubicBezTo>
                    <a:cubicBezTo>
                      <a:pt x="23" y="30"/>
                      <a:pt x="24" y="34"/>
                      <a:pt x="25" y="37"/>
                    </a:cubicBezTo>
                    <a:cubicBezTo>
                      <a:pt x="25" y="40"/>
                      <a:pt x="24" y="44"/>
                      <a:pt x="21" y="44"/>
                    </a:cubicBezTo>
                    <a:cubicBezTo>
                      <a:pt x="18" y="44"/>
                      <a:pt x="13" y="40"/>
                      <a:pt x="9" y="37"/>
                    </a:cubicBezTo>
                    <a:cubicBezTo>
                      <a:pt x="5" y="34"/>
                      <a:pt x="5" y="30"/>
                      <a:pt x="2" y="27"/>
                    </a:cubicBezTo>
                    <a:cubicBezTo>
                      <a:pt x="0" y="24"/>
                      <a:pt x="4" y="20"/>
                      <a:pt x="6" y="17"/>
                    </a:cubicBezTo>
                    <a:cubicBezTo>
                      <a:pt x="9" y="14"/>
                      <a:pt x="5" y="13"/>
                      <a:pt x="4" y="12"/>
                    </a:cubicBezTo>
                    <a:cubicBezTo>
                      <a:pt x="2" y="10"/>
                      <a:pt x="5" y="9"/>
                      <a:pt x="6" y="6"/>
                    </a:cubicBezTo>
                    <a:cubicBezTo>
                      <a:pt x="6" y="4"/>
                      <a:pt x="6" y="3"/>
                      <a:pt x="6" y="1"/>
                    </a:cubicBezTo>
                    <a:cubicBezTo>
                      <a:pt x="8" y="1"/>
                      <a:pt x="10" y="0"/>
                      <a:pt x="13" y="0"/>
                    </a:cubicBezTo>
                    <a:cubicBezTo>
                      <a:pt x="16" y="1"/>
                      <a:pt x="22" y="2"/>
                      <a:pt x="26" y="3"/>
                    </a:cubicBezTo>
                    <a:cubicBezTo>
                      <a:pt x="31" y="3"/>
                      <a:pt x="36" y="2"/>
                      <a:pt x="39" y="5"/>
                    </a:cubicBezTo>
                    <a:cubicBezTo>
                      <a:pt x="41" y="8"/>
                      <a:pt x="45" y="12"/>
                      <a:pt x="48" y="12"/>
                    </a:cubicBezTo>
                    <a:cubicBezTo>
                      <a:pt x="51" y="12"/>
                      <a:pt x="53" y="12"/>
                      <a:pt x="55" y="10"/>
                    </a:cubicBezTo>
                    <a:cubicBezTo>
                      <a:pt x="56" y="9"/>
                      <a:pt x="57" y="8"/>
                      <a:pt x="58" y="7"/>
                    </a:cubicBezTo>
                    <a:cubicBezTo>
                      <a:pt x="58" y="8"/>
                      <a:pt x="59" y="9"/>
                      <a:pt x="61" y="15"/>
                    </a:cubicBezTo>
                    <a:cubicBezTo>
                      <a:pt x="65" y="26"/>
                      <a:pt x="63" y="19"/>
                      <a:pt x="66" y="23"/>
                    </a:cubicBezTo>
                    <a:cubicBezTo>
                      <a:pt x="70" y="27"/>
                      <a:pt x="71" y="29"/>
                      <a:pt x="77" y="37"/>
                    </a:cubicBezTo>
                    <a:cubicBezTo>
                      <a:pt x="81" y="42"/>
                      <a:pt x="82" y="42"/>
                      <a:pt x="85" y="4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1" name="Freeform 1036">
                <a:extLst>
                  <a:ext uri="{FF2B5EF4-FFF2-40B4-BE49-F238E27FC236}">
                    <a16:creationId xmlns:a16="http://schemas.microsoft.com/office/drawing/2014/main" id="{4E342DC4-AF31-7043-DC49-DBDD51D5745F}"/>
                  </a:ext>
                </a:extLst>
              </p:cNvPr>
              <p:cNvSpPr>
                <a:spLocks/>
              </p:cNvSpPr>
              <p:nvPr/>
            </p:nvSpPr>
            <p:spPr bwMode="auto">
              <a:xfrm>
                <a:off x="1287" y="1872"/>
                <a:ext cx="57" cy="12"/>
              </a:xfrm>
              <a:custGeom>
                <a:avLst/>
                <a:gdLst>
                  <a:gd name="T0" fmla="*/ 57 w 57"/>
                  <a:gd name="T1" fmla="*/ 2 h 12"/>
                  <a:gd name="T2" fmla="*/ 57 w 57"/>
                  <a:gd name="T3" fmla="*/ 0 h 12"/>
                  <a:gd name="T4" fmla="*/ 7 w 57"/>
                  <a:gd name="T5" fmla="*/ 8 h 12"/>
                  <a:gd name="T6" fmla="*/ 8 w 57"/>
                  <a:gd name="T7" fmla="*/ 5 h 12"/>
                  <a:gd name="T8" fmla="*/ 0 w 57"/>
                  <a:gd name="T9" fmla="*/ 10 h 12"/>
                  <a:gd name="T10" fmla="*/ 9 w 57"/>
                  <a:gd name="T11" fmla="*/ 12 h 12"/>
                  <a:gd name="T12" fmla="*/ 8 w 57"/>
                  <a:gd name="T13" fmla="*/ 10 h 12"/>
                  <a:gd name="T14" fmla="*/ 57 w 57"/>
                  <a:gd name="T15" fmla="*/ 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2">
                    <a:moveTo>
                      <a:pt x="57" y="2"/>
                    </a:moveTo>
                    <a:lnTo>
                      <a:pt x="57" y="0"/>
                    </a:lnTo>
                    <a:lnTo>
                      <a:pt x="7" y="8"/>
                    </a:lnTo>
                    <a:lnTo>
                      <a:pt x="8" y="5"/>
                    </a:lnTo>
                    <a:lnTo>
                      <a:pt x="0" y="10"/>
                    </a:lnTo>
                    <a:lnTo>
                      <a:pt x="9" y="12"/>
                    </a:lnTo>
                    <a:lnTo>
                      <a:pt x="8" y="10"/>
                    </a:lnTo>
                    <a:lnTo>
                      <a:pt x="57" y="2"/>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2" name="Freeform 1037">
                <a:extLst>
                  <a:ext uri="{FF2B5EF4-FFF2-40B4-BE49-F238E27FC236}">
                    <a16:creationId xmlns:a16="http://schemas.microsoft.com/office/drawing/2014/main" id="{A77D22EC-A202-6E78-8B4C-341E8B4CA6CA}"/>
                  </a:ext>
                </a:extLst>
              </p:cNvPr>
              <p:cNvSpPr>
                <a:spLocks/>
              </p:cNvSpPr>
              <p:nvPr/>
            </p:nvSpPr>
            <p:spPr bwMode="auto">
              <a:xfrm>
                <a:off x="1232" y="1793"/>
                <a:ext cx="74" cy="72"/>
              </a:xfrm>
              <a:custGeom>
                <a:avLst/>
                <a:gdLst>
                  <a:gd name="T0" fmla="*/ 117 w 124"/>
                  <a:gd name="T1" fmla="*/ 15 h 120"/>
                  <a:gd name="T2" fmla="*/ 115 w 124"/>
                  <a:gd name="T3" fmla="*/ 25 h 120"/>
                  <a:gd name="T4" fmla="*/ 108 w 124"/>
                  <a:gd name="T5" fmla="*/ 41 h 120"/>
                  <a:gd name="T6" fmla="*/ 103 w 124"/>
                  <a:gd name="T7" fmla="*/ 63 h 120"/>
                  <a:gd name="T8" fmla="*/ 101 w 124"/>
                  <a:gd name="T9" fmla="*/ 73 h 120"/>
                  <a:gd name="T10" fmla="*/ 99 w 124"/>
                  <a:gd name="T11" fmla="*/ 86 h 120"/>
                  <a:gd name="T12" fmla="*/ 94 w 124"/>
                  <a:gd name="T13" fmla="*/ 101 h 120"/>
                  <a:gd name="T14" fmla="*/ 93 w 124"/>
                  <a:gd name="T15" fmla="*/ 110 h 120"/>
                  <a:gd name="T16" fmla="*/ 96 w 124"/>
                  <a:gd name="T17" fmla="*/ 115 h 120"/>
                  <a:gd name="T18" fmla="*/ 93 w 124"/>
                  <a:gd name="T19" fmla="*/ 118 h 120"/>
                  <a:gd name="T20" fmla="*/ 86 w 124"/>
                  <a:gd name="T21" fmla="*/ 120 h 120"/>
                  <a:gd name="T22" fmla="*/ 77 w 124"/>
                  <a:gd name="T23" fmla="*/ 113 h 120"/>
                  <a:gd name="T24" fmla="*/ 64 w 124"/>
                  <a:gd name="T25" fmla="*/ 111 h 120"/>
                  <a:gd name="T26" fmla="*/ 51 w 124"/>
                  <a:gd name="T27" fmla="*/ 108 h 120"/>
                  <a:gd name="T28" fmla="*/ 44 w 124"/>
                  <a:gd name="T29" fmla="*/ 109 h 120"/>
                  <a:gd name="T30" fmla="*/ 41 w 124"/>
                  <a:gd name="T31" fmla="*/ 105 h 120"/>
                  <a:gd name="T32" fmla="*/ 32 w 124"/>
                  <a:gd name="T33" fmla="*/ 92 h 120"/>
                  <a:gd name="T34" fmla="*/ 20 w 124"/>
                  <a:gd name="T35" fmla="*/ 83 h 120"/>
                  <a:gd name="T36" fmla="*/ 9 w 124"/>
                  <a:gd name="T37" fmla="*/ 72 h 120"/>
                  <a:gd name="T38" fmla="*/ 2 w 124"/>
                  <a:gd name="T39" fmla="*/ 59 h 120"/>
                  <a:gd name="T40" fmla="*/ 12 w 124"/>
                  <a:gd name="T41" fmla="*/ 59 h 120"/>
                  <a:gd name="T42" fmla="*/ 13 w 124"/>
                  <a:gd name="T43" fmla="*/ 58 h 120"/>
                  <a:gd name="T44" fmla="*/ 20 w 124"/>
                  <a:gd name="T45" fmla="*/ 52 h 120"/>
                  <a:gd name="T46" fmla="*/ 27 w 124"/>
                  <a:gd name="T47" fmla="*/ 44 h 120"/>
                  <a:gd name="T48" fmla="*/ 31 w 124"/>
                  <a:gd name="T49" fmla="*/ 34 h 120"/>
                  <a:gd name="T50" fmla="*/ 43 w 124"/>
                  <a:gd name="T51" fmla="*/ 29 h 120"/>
                  <a:gd name="T52" fmla="*/ 49 w 124"/>
                  <a:gd name="T53" fmla="*/ 29 h 120"/>
                  <a:gd name="T54" fmla="*/ 56 w 124"/>
                  <a:gd name="T55" fmla="*/ 27 h 120"/>
                  <a:gd name="T56" fmla="*/ 67 w 124"/>
                  <a:gd name="T57" fmla="*/ 17 h 120"/>
                  <a:gd name="T58" fmla="*/ 76 w 124"/>
                  <a:gd name="T59" fmla="*/ 6 h 120"/>
                  <a:gd name="T60" fmla="*/ 85 w 124"/>
                  <a:gd name="T61" fmla="*/ 10 h 120"/>
                  <a:gd name="T62" fmla="*/ 94 w 124"/>
                  <a:gd name="T63" fmla="*/ 8 h 120"/>
                  <a:gd name="T64" fmla="*/ 107 w 124"/>
                  <a:gd name="T65" fmla="*/ 2 h 120"/>
                  <a:gd name="T66" fmla="*/ 120 w 124"/>
                  <a:gd name="T67" fmla="*/ 0 h 120"/>
                  <a:gd name="T68" fmla="*/ 120 w 124"/>
                  <a:gd name="T69" fmla="*/ 0 h 120"/>
                  <a:gd name="T70" fmla="*/ 115 w 124"/>
                  <a:gd name="T71" fmla="*/ 5 h 120"/>
                  <a:gd name="T72" fmla="*/ 117 w 124"/>
                  <a:gd name="T73" fmla="*/ 1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20">
                    <a:moveTo>
                      <a:pt x="117" y="15"/>
                    </a:moveTo>
                    <a:cubicBezTo>
                      <a:pt x="120" y="22"/>
                      <a:pt x="119" y="17"/>
                      <a:pt x="115" y="25"/>
                    </a:cubicBezTo>
                    <a:cubicBezTo>
                      <a:pt x="111" y="34"/>
                      <a:pt x="113" y="33"/>
                      <a:pt x="108" y="41"/>
                    </a:cubicBezTo>
                    <a:cubicBezTo>
                      <a:pt x="103" y="48"/>
                      <a:pt x="109" y="55"/>
                      <a:pt x="103" y="63"/>
                    </a:cubicBezTo>
                    <a:cubicBezTo>
                      <a:pt x="97" y="70"/>
                      <a:pt x="103" y="69"/>
                      <a:pt x="101" y="73"/>
                    </a:cubicBezTo>
                    <a:cubicBezTo>
                      <a:pt x="98" y="77"/>
                      <a:pt x="96" y="79"/>
                      <a:pt x="99" y="86"/>
                    </a:cubicBezTo>
                    <a:cubicBezTo>
                      <a:pt x="102" y="92"/>
                      <a:pt x="100" y="96"/>
                      <a:pt x="94" y="101"/>
                    </a:cubicBezTo>
                    <a:cubicBezTo>
                      <a:pt x="88" y="106"/>
                      <a:pt x="90" y="105"/>
                      <a:pt x="93" y="110"/>
                    </a:cubicBezTo>
                    <a:cubicBezTo>
                      <a:pt x="95" y="113"/>
                      <a:pt x="95" y="114"/>
                      <a:pt x="96" y="115"/>
                    </a:cubicBezTo>
                    <a:cubicBezTo>
                      <a:pt x="95" y="116"/>
                      <a:pt x="94" y="117"/>
                      <a:pt x="93" y="118"/>
                    </a:cubicBezTo>
                    <a:cubicBezTo>
                      <a:pt x="91" y="120"/>
                      <a:pt x="89" y="120"/>
                      <a:pt x="86" y="120"/>
                    </a:cubicBezTo>
                    <a:cubicBezTo>
                      <a:pt x="83" y="120"/>
                      <a:pt x="79" y="116"/>
                      <a:pt x="77" y="113"/>
                    </a:cubicBezTo>
                    <a:cubicBezTo>
                      <a:pt x="74" y="110"/>
                      <a:pt x="69" y="111"/>
                      <a:pt x="64" y="111"/>
                    </a:cubicBezTo>
                    <a:cubicBezTo>
                      <a:pt x="60" y="110"/>
                      <a:pt x="54" y="109"/>
                      <a:pt x="51" y="108"/>
                    </a:cubicBezTo>
                    <a:cubicBezTo>
                      <a:pt x="48" y="108"/>
                      <a:pt x="46" y="109"/>
                      <a:pt x="44" y="109"/>
                    </a:cubicBezTo>
                    <a:cubicBezTo>
                      <a:pt x="43" y="108"/>
                      <a:pt x="42" y="107"/>
                      <a:pt x="41" y="105"/>
                    </a:cubicBezTo>
                    <a:cubicBezTo>
                      <a:pt x="40" y="103"/>
                      <a:pt x="35" y="98"/>
                      <a:pt x="32" y="92"/>
                    </a:cubicBezTo>
                    <a:cubicBezTo>
                      <a:pt x="29" y="87"/>
                      <a:pt x="23" y="87"/>
                      <a:pt x="20" y="83"/>
                    </a:cubicBezTo>
                    <a:cubicBezTo>
                      <a:pt x="17" y="78"/>
                      <a:pt x="14" y="75"/>
                      <a:pt x="9" y="72"/>
                    </a:cubicBezTo>
                    <a:cubicBezTo>
                      <a:pt x="4" y="69"/>
                      <a:pt x="4" y="66"/>
                      <a:pt x="2" y="59"/>
                    </a:cubicBezTo>
                    <a:cubicBezTo>
                      <a:pt x="0" y="52"/>
                      <a:pt x="8" y="58"/>
                      <a:pt x="12" y="59"/>
                    </a:cubicBezTo>
                    <a:cubicBezTo>
                      <a:pt x="14" y="59"/>
                      <a:pt x="14" y="59"/>
                      <a:pt x="13" y="58"/>
                    </a:cubicBezTo>
                    <a:cubicBezTo>
                      <a:pt x="17" y="57"/>
                      <a:pt x="18" y="56"/>
                      <a:pt x="20" y="52"/>
                    </a:cubicBezTo>
                    <a:cubicBezTo>
                      <a:pt x="23" y="48"/>
                      <a:pt x="27" y="47"/>
                      <a:pt x="27" y="44"/>
                    </a:cubicBezTo>
                    <a:cubicBezTo>
                      <a:pt x="27" y="40"/>
                      <a:pt x="27" y="33"/>
                      <a:pt x="31" y="34"/>
                    </a:cubicBezTo>
                    <a:cubicBezTo>
                      <a:pt x="35" y="34"/>
                      <a:pt x="41" y="30"/>
                      <a:pt x="43" y="29"/>
                    </a:cubicBezTo>
                    <a:cubicBezTo>
                      <a:pt x="45" y="28"/>
                      <a:pt x="46" y="26"/>
                      <a:pt x="49" y="29"/>
                    </a:cubicBezTo>
                    <a:cubicBezTo>
                      <a:pt x="52" y="31"/>
                      <a:pt x="53" y="31"/>
                      <a:pt x="56" y="27"/>
                    </a:cubicBezTo>
                    <a:cubicBezTo>
                      <a:pt x="59" y="24"/>
                      <a:pt x="62" y="22"/>
                      <a:pt x="67" y="17"/>
                    </a:cubicBezTo>
                    <a:cubicBezTo>
                      <a:pt x="72" y="12"/>
                      <a:pt x="72" y="4"/>
                      <a:pt x="76" y="6"/>
                    </a:cubicBezTo>
                    <a:cubicBezTo>
                      <a:pt x="79" y="8"/>
                      <a:pt x="80" y="10"/>
                      <a:pt x="85" y="10"/>
                    </a:cubicBezTo>
                    <a:cubicBezTo>
                      <a:pt x="90" y="11"/>
                      <a:pt x="86" y="9"/>
                      <a:pt x="94" y="8"/>
                    </a:cubicBezTo>
                    <a:cubicBezTo>
                      <a:pt x="102" y="6"/>
                      <a:pt x="104" y="3"/>
                      <a:pt x="107" y="2"/>
                    </a:cubicBezTo>
                    <a:cubicBezTo>
                      <a:pt x="110" y="2"/>
                      <a:pt x="116" y="1"/>
                      <a:pt x="120" y="0"/>
                    </a:cubicBezTo>
                    <a:cubicBezTo>
                      <a:pt x="120" y="0"/>
                      <a:pt x="120" y="0"/>
                      <a:pt x="120" y="0"/>
                    </a:cubicBezTo>
                    <a:cubicBezTo>
                      <a:pt x="124" y="4"/>
                      <a:pt x="120" y="3"/>
                      <a:pt x="115" y="5"/>
                    </a:cubicBezTo>
                    <a:cubicBezTo>
                      <a:pt x="111" y="7"/>
                      <a:pt x="114" y="7"/>
                      <a:pt x="117" y="1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4" name="Freeform 1039">
                <a:extLst>
                  <a:ext uri="{FF2B5EF4-FFF2-40B4-BE49-F238E27FC236}">
                    <a16:creationId xmlns:a16="http://schemas.microsoft.com/office/drawing/2014/main" id="{03499FDB-63F8-A6FA-F443-157F30B1982E}"/>
                  </a:ext>
                </a:extLst>
              </p:cNvPr>
              <p:cNvSpPr>
                <a:spLocks/>
              </p:cNvSpPr>
              <p:nvPr/>
            </p:nvSpPr>
            <p:spPr bwMode="auto">
              <a:xfrm>
                <a:off x="1197" y="1803"/>
                <a:ext cx="36" cy="23"/>
              </a:xfrm>
              <a:custGeom>
                <a:avLst/>
                <a:gdLst>
                  <a:gd name="T0" fmla="*/ 58 w 60"/>
                  <a:gd name="T1" fmla="*/ 27 h 39"/>
                  <a:gd name="T2" fmla="*/ 58 w 60"/>
                  <a:gd name="T3" fmla="*/ 30 h 39"/>
                  <a:gd name="T4" fmla="*/ 58 w 60"/>
                  <a:gd name="T5" fmla="*/ 29 h 39"/>
                  <a:gd name="T6" fmla="*/ 57 w 60"/>
                  <a:gd name="T7" fmla="*/ 34 h 39"/>
                  <a:gd name="T8" fmla="*/ 41 w 60"/>
                  <a:gd name="T9" fmla="*/ 36 h 39"/>
                  <a:gd name="T10" fmla="*/ 28 w 60"/>
                  <a:gd name="T11" fmla="*/ 31 h 39"/>
                  <a:gd name="T12" fmla="*/ 7 w 60"/>
                  <a:gd name="T13" fmla="*/ 25 h 39"/>
                  <a:gd name="T14" fmla="*/ 0 w 60"/>
                  <a:gd name="T15" fmla="*/ 22 h 39"/>
                  <a:gd name="T16" fmla="*/ 3 w 60"/>
                  <a:gd name="T17" fmla="*/ 15 h 39"/>
                  <a:gd name="T18" fmla="*/ 16 w 60"/>
                  <a:gd name="T19" fmla="*/ 6 h 39"/>
                  <a:gd name="T20" fmla="*/ 19 w 60"/>
                  <a:gd name="T21" fmla="*/ 2 h 39"/>
                  <a:gd name="T22" fmla="*/ 23 w 60"/>
                  <a:gd name="T23" fmla="*/ 0 h 39"/>
                  <a:gd name="T24" fmla="*/ 29 w 60"/>
                  <a:gd name="T25" fmla="*/ 4 h 39"/>
                  <a:gd name="T26" fmla="*/ 40 w 60"/>
                  <a:gd name="T27" fmla="*/ 13 h 39"/>
                  <a:gd name="T28" fmla="*/ 44 w 60"/>
                  <a:gd name="T29" fmla="*/ 15 h 39"/>
                  <a:gd name="T30" fmla="*/ 53 w 60"/>
                  <a:gd name="T31" fmla="*/ 15 h 39"/>
                  <a:gd name="T32" fmla="*/ 60 w 60"/>
                  <a:gd name="T33" fmla="*/ 18 h 39"/>
                  <a:gd name="T34" fmla="*/ 58 w 60"/>
                  <a:gd name="T3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 h="39">
                    <a:moveTo>
                      <a:pt x="58" y="27"/>
                    </a:moveTo>
                    <a:cubicBezTo>
                      <a:pt x="58" y="27"/>
                      <a:pt x="58" y="29"/>
                      <a:pt x="58" y="30"/>
                    </a:cubicBezTo>
                    <a:cubicBezTo>
                      <a:pt x="58" y="30"/>
                      <a:pt x="58" y="30"/>
                      <a:pt x="58" y="29"/>
                    </a:cubicBezTo>
                    <a:cubicBezTo>
                      <a:pt x="54" y="25"/>
                      <a:pt x="58" y="29"/>
                      <a:pt x="57" y="34"/>
                    </a:cubicBezTo>
                    <a:cubicBezTo>
                      <a:pt x="57" y="39"/>
                      <a:pt x="46" y="34"/>
                      <a:pt x="41" y="36"/>
                    </a:cubicBezTo>
                    <a:cubicBezTo>
                      <a:pt x="36" y="37"/>
                      <a:pt x="35" y="35"/>
                      <a:pt x="28" y="31"/>
                    </a:cubicBezTo>
                    <a:cubicBezTo>
                      <a:pt x="21" y="26"/>
                      <a:pt x="17" y="27"/>
                      <a:pt x="7" y="25"/>
                    </a:cubicBezTo>
                    <a:cubicBezTo>
                      <a:pt x="2" y="24"/>
                      <a:pt x="1" y="23"/>
                      <a:pt x="0" y="22"/>
                    </a:cubicBezTo>
                    <a:cubicBezTo>
                      <a:pt x="1" y="19"/>
                      <a:pt x="2" y="15"/>
                      <a:pt x="3" y="15"/>
                    </a:cubicBezTo>
                    <a:cubicBezTo>
                      <a:pt x="4" y="14"/>
                      <a:pt x="16" y="10"/>
                      <a:pt x="16" y="6"/>
                    </a:cubicBezTo>
                    <a:cubicBezTo>
                      <a:pt x="16" y="3"/>
                      <a:pt x="16" y="2"/>
                      <a:pt x="19" y="2"/>
                    </a:cubicBezTo>
                    <a:cubicBezTo>
                      <a:pt x="21" y="2"/>
                      <a:pt x="22" y="1"/>
                      <a:pt x="23" y="0"/>
                    </a:cubicBezTo>
                    <a:cubicBezTo>
                      <a:pt x="25" y="0"/>
                      <a:pt x="26" y="1"/>
                      <a:pt x="29" y="4"/>
                    </a:cubicBezTo>
                    <a:cubicBezTo>
                      <a:pt x="33" y="8"/>
                      <a:pt x="39" y="10"/>
                      <a:pt x="40" y="13"/>
                    </a:cubicBezTo>
                    <a:cubicBezTo>
                      <a:pt x="42" y="15"/>
                      <a:pt x="42" y="16"/>
                      <a:pt x="44" y="15"/>
                    </a:cubicBezTo>
                    <a:cubicBezTo>
                      <a:pt x="47" y="15"/>
                      <a:pt x="53" y="13"/>
                      <a:pt x="53" y="15"/>
                    </a:cubicBezTo>
                    <a:cubicBezTo>
                      <a:pt x="54" y="16"/>
                      <a:pt x="60" y="13"/>
                      <a:pt x="60" y="18"/>
                    </a:cubicBezTo>
                    <a:cubicBezTo>
                      <a:pt x="60" y="22"/>
                      <a:pt x="58" y="26"/>
                      <a:pt x="58" y="27"/>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5" name="Freeform 1040">
                <a:extLst>
                  <a:ext uri="{FF2B5EF4-FFF2-40B4-BE49-F238E27FC236}">
                    <a16:creationId xmlns:a16="http://schemas.microsoft.com/office/drawing/2014/main" id="{95DBC501-1E08-20A4-3B83-23459DA6DDAB}"/>
                  </a:ext>
                </a:extLst>
              </p:cNvPr>
              <p:cNvSpPr>
                <a:spLocks/>
              </p:cNvSpPr>
              <p:nvPr/>
            </p:nvSpPr>
            <p:spPr bwMode="auto">
              <a:xfrm>
                <a:off x="1168" y="1746"/>
                <a:ext cx="65" cy="70"/>
              </a:xfrm>
              <a:custGeom>
                <a:avLst/>
                <a:gdLst>
                  <a:gd name="T0" fmla="*/ 108 w 108"/>
                  <a:gd name="T1" fmla="*/ 56 h 117"/>
                  <a:gd name="T2" fmla="*/ 100 w 108"/>
                  <a:gd name="T3" fmla="*/ 61 h 117"/>
                  <a:gd name="T4" fmla="*/ 78 w 108"/>
                  <a:gd name="T5" fmla="*/ 79 h 117"/>
                  <a:gd name="T6" fmla="*/ 75 w 108"/>
                  <a:gd name="T7" fmla="*/ 92 h 117"/>
                  <a:gd name="T8" fmla="*/ 72 w 108"/>
                  <a:gd name="T9" fmla="*/ 95 h 117"/>
                  <a:gd name="T10" fmla="*/ 68 w 108"/>
                  <a:gd name="T11" fmla="*/ 97 h 117"/>
                  <a:gd name="T12" fmla="*/ 65 w 108"/>
                  <a:gd name="T13" fmla="*/ 101 h 117"/>
                  <a:gd name="T14" fmla="*/ 52 w 108"/>
                  <a:gd name="T15" fmla="*/ 110 h 117"/>
                  <a:gd name="T16" fmla="*/ 49 w 108"/>
                  <a:gd name="T17" fmla="*/ 117 h 117"/>
                  <a:gd name="T18" fmla="*/ 47 w 108"/>
                  <a:gd name="T19" fmla="*/ 113 h 117"/>
                  <a:gd name="T20" fmla="*/ 19 w 108"/>
                  <a:gd name="T21" fmla="*/ 108 h 117"/>
                  <a:gd name="T22" fmla="*/ 8 w 108"/>
                  <a:gd name="T23" fmla="*/ 102 h 117"/>
                  <a:gd name="T24" fmla="*/ 0 w 108"/>
                  <a:gd name="T25" fmla="*/ 93 h 117"/>
                  <a:gd name="T26" fmla="*/ 2 w 108"/>
                  <a:gd name="T27" fmla="*/ 83 h 117"/>
                  <a:gd name="T28" fmla="*/ 5 w 108"/>
                  <a:gd name="T29" fmla="*/ 75 h 117"/>
                  <a:gd name="T30" fmla="*/ 7 w 108"/>
                  <a:gd name="T31" fmla="*/ 65 h 117"/>
                  <a:gd name="T32" fmla="*/ 18 w 108"/>
                  <a:gd name="T33" fmla="*/ 50 h 117"/>
                  <a:gd name="T34" fmla="*/ 48 w 108"/>
                  <a:gd name="T35" fmla="*/ 50 h 117"/>
                  <a:gd name="T36" fmla="*/ 48 w 108"/>
                  <a:gd name="T37" fmla="*/ 46 h 117"/>
                  <a:gd name="T38" fmla="*/ 51 w 108"/>
                  <a:gd name="T39" fmla="*/ 38 h 117"/>
                  <a:gd name="T40" fmla="*/ 30 w 108"/>
                  <a:gd name="T41" fmla="*/ 17 h 117"/>
                  <a:gd name="T42" fmla="*/ 41 w 108"/>
                  <a:gd name="T43" fmla="*/ 13 h 117"/>
                  <a:gd name="T44" fmla="*/ 46 w 108"/>
                  <a:gd name="T45" fmla="*/ 0 h 117"/>
                  <a:gd name="T46" fmla="*/ 87 w 108"/>
                  <a:gd name="T47" fmla="*/ 1 h 117"/>
                  <a:gd name="T48" fmla="*/ 87 w 108"/>
                  <a:gd name="T49" fmla="*/ 11 h 117"/>
                  <a:gd name="T50" fmla="*/ 84 w 108"/>
                  <a:gd name="T51" fmla="*/ 22 h 117"/>
                  <a:gd name="T52" fmla="*/ 83 w 108"/>
                  <a:gd name="T53" fmla="*/ 31 h 117"/>
                  <a:gd name="T54" fmla="*/ 81 w 108"/>
                  <a:gd name="T55" fmla="*/ 41 h 117"/>
                  <a:gd name="T56" fmla="*/ 81 w 108"/>
                  <a:gd name="T57" fmla="*/ 55 h 117"/>
                  <a:gd name="T58" fmla="*/ 89 w 108"/>
                  <a:gd name="T59" fmla="*/ 56 h 117"/>
                  <a:gd name="T60" fmla="*/ 99 w 108"/>
                  <a:gd name="T61" fmla="*/ 57 h 117"/>
                  <a:gd name="T62" fmla="*/ 108 w 108"/>
                  <a:gd name="T63" fmla="*/ 55 h 117"/>
                  <a:gd name="T64" fmla="*/ 108 w 108"/>
                  <a:gd name="T65" fmla="*/ 5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117">
                    <a:moveTo>
                      <a:pt x="108" y="56"/>
                    </a:moveTo>
                    <a:cubicBezTo>
                      <a:pt x="105" y="58"/>
                      <a:pt x="102" y="60"/>
                      <a:pt x="100" y="61"/>
                    </a:cubicBezTo>
                    <a:cubicBezTo>
                      <a:pt x="98" y="62"/>
                      <a:pt x="79" y="77"/>
                      <a:pt x="78" y="79"/>
                    </a:cubicBezTo>
                    <a:cubicBezTo>
                      <a:pt x="76" y="80"/>
                      <a:pt x="76" y="91"/>
                      <a:pt x="75" y="92"/>
                    </a:cubicBezTo>
                    <a:cubicBezTo>
                      <a:pt x="74" y="92"/>
                      <a:pt x="74" y="94"/>
                      <a:pt x="72" y="95"/>
                    </a:cubicBezTo>
                    <a:cubicBezTo>
                      <a:pt x="71" y="96"/>
                      <a:pt x="70" y="97"/>
                      <a:pt x="68" y="97"/>
                    </a:cubicBezTo>
                    <a:cubicBezTo>
                      <a:pt x="65" y="97"/>
                      <a:pt x="65" y="98"/>
                      <a:pt x="65" y="101"/>
                    </a:cubicBezTo>
                    <a:cubicBezTo>
                      <a:pt x="65" y="105"/>
                      <a:pt x="53" y="109"/>
                      <a:pt x="52" y="110"/>
                    </a:cubicBezTo>
                    <a:cubicBezTo>
                      <a:pt x="51" y="110"/>
                      <a:pt x="50" y="114"/>
                      <a:pt x="49" y="117"/>
                    </a:cubicBezTo>
                    <a:cubicBezTo>
                      <a:pt x="49" y="116"/>
                      <a:pt x="48" y="115"/>
                      <a:pt x="47" y="113"/>
                    </a:cubicBezTo>
                    <a:cubicBezTo>
                      <a:pt x="43" y="109"/>
                      <a:pt x="28" y="109"/>
                      <a:pt x="19" y="108"/>
                    </a:cubicBezTo>
                    <a:cubicBezTo>
                      <a:pt x="10" y="107"/>
                      <a:pt x="11" y="106"/>
                      <a:pt x="8" y="102"/>
                    </a:cubicBezTo>
                    <a:cubicBezTo>
                      <a:pt x="5" y="100"/>
                      <a:pt x="3" y="96"/>
                      <a:pt x="0" y="93"/>
                    </a:cubicBezTo>
                    <a:cubicBezTo>
                      <a:pt x="1" y="90"/>
                      <a:pt x="1" y="86"/>
                      <a:pt x="2" y="83"/>
                    </a:cubicBezTo>
                    <a:cubicBezTo>
                      <a:pt x="2" y="83"/>
                      <a:pt x="5" y="78"/>
                      <a:pt x="5" y="75"/>
                    </a:cubicBezTo>
                    <a:cubicBezTo>
                      <a:pt x="5" y="72"/>
                      <a:pt x="4" y="69"/>
                      <a:pt x="7" y="65"/>
                    </a:cubicBezTo>
                    <a:cubicBezTo>
                      <a:pt x="9" y="61"/>
                      <a:pt x="16" y="50"/>
                      <a:pt x="18" y="50"/>
                    </a:cubicBezTo>
                    <a:cubicBezTo>
                      <a:pt x="20" y="50"/>
                      <a:pt x="48" y="52"/>
                      <a:pt x="48" y="50"/>
                    </a:cubicBezTo>
                    <a:cubicBezTo>
                      <a:pt x="48" y="50"/>
                      <a:pt x="46" y="46"/>
                      <a:pt x="48" y="46"/>
                    </a:cubicBezTo>
                    <a:cubicBezTo>
                      <a:pt x="51" y="45"/>
                      <a:pt x="53" y="39"/>
                      <a:pt x="51" y="38"/>
                    </a:cubicBezTo>
                    <a:cubicBezTo>
                      <a:pt x="49" y="37"/>
                      <a:pt x="27" y="17"/>
                      <a:pt x="30" y="17"/>
                    </a:cubicBezTo>
                    <a:cubicBezTo>
                      <a:pt x="33" y="17"/>
                      <a:pt x="39" y="16"/>
                      <a:pt x="41" y="13"/>
                    </a:cubicBezTo>
                    <a:cubicBezTo>
                      <a:pt x="42" y="10"/>
                      <a:pt x="42" y="0"/>
                      <a:pt x="46" y="0"/>
                    </a:cubicBezTo>
                    <a:cubicBezTo>
                      <a:pt x="50" y="0"/>
                      <a:pt x="85" y="1"/>
                      <a:pt x="87" y="1"/>
                    </a:cubicBezTo>
                    <a:cubicBezTo>
                      <a:pt x="87" y="5"/>
                      <a:pt x="89" y="9"/>
                      <a:pt x="87" y="11"/>
                    </a:cubicBezTo>
                    <a:cubicBezTo>
                      <a:pt x="85" y="14"/>
                      <a:pt x="84" y="19"/>
                      <a:pt x="84" y="22"/>
                    </a:cubicBezTo>
                    <a:cubicBezTo>
                      <a:pt x="84" y="25"/>
                      <a:pt x="83" y="29"/>
                      <a:pt x="83" y="31"/>
                    </a:cubicBezTo>
                    <a:cubicBezTo>
                      <a:pt x="83" y="33"/>
                      <a:pt x="81" y="36"/>
                      <a:pt x="81" y="41"/>
                    </a:cubicBezTo>
                    <a:cubicBezTo>
                      <a:pt x="81" y="45"/>
                      <a:pt x="78" y="54"/>
                      <a:pt x="81" y="55"/>
                    </a:cubicBezTo>
                    <a:cubicBezTo>
                      <a:pt x="84" y="56"/>
                      <a:pt x="87" y="56"/>
                      <a:pt x="89" y="56"/>
                    </a:cubicBezTo>
                    <a:cubicBezTo>
                      <a:pt x="88" y="60"/>
                      <a:pt x="93" y="56"/>
                      <a:pt x="99" y="57"/>
                    </a:cubicBezTo>
                    <a:cubicBezTo>
                      <a:pt x="106" y="57"/>
                      <a:pt x="103" y="57"/>
                      <a:pt x="108" y="55"/>
                    </a:cubicBezTo>
                    <a:cubicBezTo>
                      <a:pt x="108" y="55"/>
                      <a:pt x="107" y="56"/>
                      <a:pt x="108" y="5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6" name="Freeform 1041">
                <a:extLst>
                  <a:ext uri="{FF2B5EF4-FFF2-40B4-BE49-F238E27FC236}">
                    <a16:creationId xmlns:a16="http://schemas.microsoft.com/office/drawing/2014/main" id="{8033133F-3187-BBFB-D8CC-AE7CB82893B7}"/>
                  </a:ext>
                </a:extLst>
              </p:cNvPr>
              <p:cNvSpPr>
                <a:spLocks/>
              </p:cNvSpPr>
              <p:nvPr/>
            </p:nvSpPr>
            <p:spPr bwMode="auto">
              <a:xfrm>
                <a:off x="1215" y="1734"/>
                <a:ext cx="22" cy="46"/>
              </a:xfrm>
              <a:custGeom>
                <a:avLst/>
                <a:gdLst>
                  <a:gd name="T0" fmla="*/ 30 w 37"/>
                  <a:gd name="T1" fmla="*/ 30 h 76"/>
                  <a:gd name="T2" fmla="*/ 30 w 37"/>
                  <a:gd name="T3" fmla="*/ 50 h 76"/>
                  <a:gd name="T4" fmla="*/ 20 w 37"/>
                  <a:gd name="T5" fmla="*/ 63 h 76"/>
                  <a:gd name="T6" fmla="*/ 12 w 37"/>
                  <a:gd name="T7" fmla="*/ 74 h 76"/>
                  <a:gd name="T8" fmla="*/ 11 w 37"/>
                  <a:gd name="T9" fmla="*/ 76 h 76"/>
                  <a:gd name="T10" fmla="*/ 3 w 37"/>
                  <a:gd name="T11" fmla="*/ 75 h 76"/>
                  <a:gd name="T12" fmla="*/ 3 w 37"/>
                  <a:gd name="T13" fmla="*/ 61 h 76"/>
                  <a:gd name="T14" fmla="*/ 5 w 37"/>
                  <a:gd name="T15" fmla="*/ 51 h 76"/>
                  <a:gd name="T16" fmla="*/ 6 w 37"/>
                  <a:gd name="T17" fmla="*/ 42 h 76"/>
                  <a:gd name="T18" fmla="*/ 9 w 37"/>
                  <a:gd name="T19" fmla="*/ 31 h 76"/>
                  <a:gd name="T20" fmla="*/ 9 w 37"/>
                  <a:gd name="T21" fmla="*/ 21 h 76"/>
                  <a:gd name="T22" fmla="*/ 21 w 37"/>
                  <a:gd name="T23" fmla="*/ 15 h 76"/>
                  <a:gd name="T24" fmla="*/ 32 w 37"/>
                  <a:gd name="T25" fmla="*/ 2 h 76"/>
                  <a:gd name="T26" fmla="*/ 36 w 37"/>
                  <a:gd name="T27" fmla="*/ 12 h 76"/>
                  <a:gd name="T28" fmla="*/ 30 w 37"/>
                  <a:gd name="T29"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76">
                    <a:moveTo>
                      <a:pt x="30" y="30"/>
                    </a:moveTo>
                    <a:cubicBezTo>
                      <a:pt x="24" y="40"/>
                      <a:pt x="30" y="44"/>
                      <a:pt x="30" y="50"/>
                    </a:cubicBezTo>
                    <a:cubicBezTo>
                      <a:pt x="30" y="56"/>
                      <a:pt x="26" y="59"/>
                      <a:pt x="20" y="63"/>
                    </a:cubicBezTo>
                    <a:cubicBezTo>
                      <a:pt x="13" y="67"/>
                      <a:pt x="14" y="67"/>
                      <a:pt x="12" y="74"/>
                    </a:cubicBezTo>
                    <a:cubicBezTo>
                      <a:pt x="11" y="75"/>
                      <a:pt x="11" y="75"/>
                      <a:pt x="11" y="76"/>
                    </a:cubicBezTo>
                    <a:cubicBezTo>
                      <a:pt x="9" y="76"/>
                      <a:pt x="6" y="76"/>
                      <a:pt x="3" y="75"/>
                    </a:cubicBezTo>
                    <a:cubicBezTo>
                      <a:pt x="0" y="74"/>
                      <a:pt x="3" y="65"/>
                      <a:pt x="3" y="61"/>
                    </a:cubicBezTo>
                    <a:cubicBezTo>
                      <a:pt x="3" y="56"/>
                      <a:pt x="5" y="53"/>
                      <a:pt x="5" y="51"/>
                    </a:cubicBezTo>
                    <a:cubicBezTo>
                      <a:pt x="5" y="49"/>
                      <a:pt x="6" y="45"/>
                      <a:pt x="6" y="42"/>
                    </a:cubicBezTo>
                    <a:cubicBezTo>
                      <a:pt x="6" y="39"/>
                      <a:pt x="7" y="34"/>
                      <a:pt x="9" y="31"/>
                    </a:cubicBezTo>
                    <a:cubicBezTo>
                      <a:pt x="11" y="29"/>
                      <a:pt x="9" y="25"/>
                      <a:pt x="9" y="21"/>
                    </a:cubicBezTo>
                    <a:cubicBezTo>
                      <a:pt x="12" y="21"/>
                      <a:pt x="19" y="20"/>
                      <a:pt x="21" y="15"/>
                    </a:cubicBezTo>
                    <a:cubicBezTo>
                      <a:pt x="22" y="10"/>
                      <a:pt x="30" y="0"/>
                      <a:pt x="32" y="2"/>
                    </a:cubicBezTo>
                    <a:cubicBezTo>
                      <a:pt x="30" y="4"/>
                      <a:pt x="35" y="7"/>
                      <a:pt x="36" y="12"/>
                    </a:cubicBezTo>
                    <a:cubicBezTo>
                      <a:pt x="37" y="16"/>
                      <a:pt x="36" y="21"/>
                      <a:pt x="30" y="3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8" name="Freeform 1043">
                <a:extLst>
                  <a:ext uri="{FF2B5EF4-FFF2-40B4-BE49-F238E27FC236}">
                    <a16:creationId xmlns:a16="http://schemas.microsoft.com/office/drawing/2014/main" id="{DD29F4D3-4027-6F5A-0E73-D6E8ECF4A15B}"/>
                  </a:ext>
                </a:extLst>
              </p:cNvPr>
              <p:cNvSpPr>
                <a:spLocks/>
              </p:cNvSpPr>
              <p:nvPr/>
            </p:nvSpPr>
            <p:spPr bwMode="auto">
              <a:xfrm>
                <a:off x="1317" y="1678"/>
                <a:ext cx="12" cy="9"/>
              </a:xfrm>
              <a:custGeom>
                <a:avLst/>
                <a:gdLst>
                  <a:gd name="T0" fmla="*/ 4 w 20"/>
                  <a:gd name="T1" fmla="*/ 3 h 15"/>
                  <a:gd name="T2" fmla="*/ 7 w 20"/>
                  <a:gd name="T3" fmla="*/ 8 h 15"/>
                  <a:gd name="T4" fmla="*/ 4 w 20"/>
                  <a:gd name="T5" fmla="*/ 12 h 15"/>
                  <a:gd name="T6" fmla="*/ 11 w 20"/>
                  <a:gd name="T7" fmla="*/ 13 h 15"/>
                  <a:gd name="T8" fmla="*/ 18 w 20"/>
                  <a:gd name="T9" fmla="*/ 11 h 15"/>
                  <a:gd name="T10" fmla="*/ 18 w 20"/>
                  <a:gd name="T11" fmla="*/ 5 h 15"/>
                  <a:gd name="T12" fmla="*/ 12 w 20"/>
                  <a:gd name="T13" fmla="*/ 0 h 15"/>
                  <a:gd name="T14" fmla="*/ 4 w 20"/>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5">
                    <a:moveTo>
                      <a:pt x="4" y="3"/>
                    </a:moveTo>
                    <a:cubicBezTo>
                      <a:pt x="6" y="5"/>
                      <a:pt x="7" y="6"/>
                      <a:pt x="7" y="8"/>
                    </a:cubicBezTo>
                    <a:cubicBezTo>
                      <a:pt x="7" y="11"/>
                      <a:pt x="0" y="12"/>
                      <a:pt x="4" y="12"/>
                    </a:cubicBezTo>
                    <a:cubicBezTo>
                      <a:pt x="9" y="13"/>
                      <a:pt x="7" y="13"/>
                      <a:pt x="11" y="13"/>
                    </a:cubicBezTo>
                    <a:cubicBezTo>
                      <a:pt x="15" y="12"/>
                      <a:pt x="18" y="15"/>
                      <a:pt x="18" y="11"/>
                    </a:cubicBezTo>
                    <a:cubicBezTo>
                      <a:pt x="18" y="8"/>
                      <a:pt x="20" y="7"/>
                      <a:pt x="18" y="5"/>
                    </a:cubicBezTo>
                    <a:cubicBezTo>
                      <a:pt x="15" y="2"/>
                      <a:pt x="16" y="0"/>
                      <a:pt x="12" y="0"/>
                    </a:cubicBezTo>
                    <a:cubicBezTo>
                      <a:pt x="8" y="0"/>
                      <a:pt x="2" y="0"/>
                      <a:pt x="4"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9" name="Freeform 1044">
                <a:extLst>
                  <a:ext uri="{FF2B5EF4-FFF2-40B4-BE49-F238E27FC236}">
                    <a16:creationId xmlns:a16="http://schemas.microsoft.com/office/drawing/2014/main" id="{1FC0FC00-665A-871C-3F73-C28732965B78}"/>
                  </a:ext>
                </a:extLst>
              </p:cNvPr>
              <p:cNvSpPr>
                <a:spLocks/>
              </p:cNvSpPr>
              <p:nvPr/>
            </p:nvSpPr>
            <p:spPr bwMode="auto">
              <a:xfrm>
                <a:off x="1380" y="1734"/>
                <a:ext cx="34" cy="15"/>
              </a:xfrm>
              <a:custGeom>
                <a:avLst/>
                <a:gdLst>
                  <a:gd name="T0" fmla="*/ 2 w 56"/>
                  <a:gd name="T1" fmla="*/ 8 h 25"/>
                  <a:gd name="T2" fmla="*/ 7 w 56"/>
                  <a:gd name="T3" fmla="*/ 3 h 25"/>
                  <a:gd name="T4" fmla="*/ 12 w 56"/>
                  <a:gd name="T5" fmla="*/ 1 h 25"/>
                  <a:gd name="T6" fmla="*/ 23 w 56"/>
                  <a:gd name="T7" fmla="*/ 1 h 25"/>
                  <a:gd name="T8" fmla="*/ 29 w 56"/>
                  <a:gd name="T9" fmla="*/ 3 h 25"/>
                  <a:gd name="T10" fmla="*/ 35 w 56"/>
                  <a:gd name="T11" fmla="*/ 4 h 25"/>
                  <a:gd name="T12" fmla="*/ 41 w 56"/>
                  <a:gd name="T13" fmla="*/ 7 h 25"/>
                  <a:gd name="T14" fmla="*/ 47 w 56"/>
                  <a:gd name="T15" fmla="*/ 10 h 25"/>
                  <a:gd name="T16" fmla="*/ 53 w 56"/>
                  <a:gd name="T17" fmla="*/ 13 h 25"/>
                  <a:gd name="T18" fmla="*/ 54 w 56"/>
                  <a:gd name="T19" fmla="*/ 19 h 25"/>
                  <a:gd name="T20" fmla="*/ 48 w 56"/>
                  <a:gd name="T21" fmla="*/ 20 h 25"/>
                  <a:gd name="T22" fmla="*/ 42 w 56"/>
                  <a:gd name="T23" fmla="*/ 19 h 25"/>
                  <a:gd name="T24" fmla="*/ 36 w 56"/>
                  <a:gd name="T25" fmla="*/ 18 h 25"/>
                  <a:gd name="T26" fmla="*/ 31 w 56"/>
                  <a:gd name="T27" fmla="*/ 22 h 25"/>
                  <a:gd name="T28" fmla="*/ 26 w 56"/>
                  <a:gd name="T29" fmla="*/ 23 h 25"/>
                  <a:gd name="T30" fmla="*/ 21 w 56"/>
                  <a:gd name="T31" fmla="*/ 20 h 25"/>
                  <a:gd name="T32" fmla="*/ 16 w 56"/>
                  <a:gd name="T33" fmla="*/ 19 h 25"/>
                  <a:gd name="T34" fmla="*/ 10 w 56"/>
                  <a:gd name="T35" fmla="*/ 15 h 25"/>
                  <a:gd name="T36" fmla="*/ 6 w 56"/>
                  <a:gd name="T37" fmla="*/ 11 h 25"/>
                  <a:gd name="T38" fmla="*/ 2 w 56"/>
                  <a:gd name="T3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25">
                    <a:moveTo>
                      <a:pt x="2" y="8"/>
                    </a:moveTo>
                    <a:cubicBezTo>
                      <a:pt x="4" y="6"/>
                      <a:pt x="4" y="4"/>
                      <a:pt x="7" y="3"/>
                    </a:cubicBezTo>
                    <a:cubicBezTo>
                      <a:pt x="9" y="3"/>
                      <a:pt x="9" y="1"/>
                      <a:pt x="12" y="1"/>
                    </a:cubicBezTo>
                    <a:cubicBezTo>
                      <a:pt x="15" y="2"/>
                      <a:pt x="20" y="0"/>
                      <a:pt x="23" y="1"/>
                    </a:cubicBezTo>
                    <a:cubicBezTo>
                      <a:pt x="26" y="2"/>
                      <a:pt x="26" y="1"/>
                      <a:pt x="29" y="3"/>
                    </a:cubicBezTo>
                    <a:cubicBezTo>
                      <a:pt x="32" y="4"/>
                      <a:pt x="31" y="3"/>
                      <a:pt x="35" y="4"/>
                    </a:cubicBezTo>
                    <a:cubicBezTo>
                      <a:pt x="39" y="6"/>
                      <a:pt x="37" y="5"/>
                      <a:pt x="41" y="7"/>
                    </a:cubicBezTo>
                    <a:cubicBezTo>
                      <a:pt x="44" y="9"/>
                      <a:pt x="45" y="8"/>
                      <a:pt x="47" y="10"/>
                    </a:cubicBezTo>
                    <a:cubicBezTo>
                      <a:pt x="49" y="11"/>
                      <a:pt x="51" y="11"/>
                      <a:pt x="53" y="13"/>
                    </a:cubicBezTo>
                    <a:cubicBezTo>
                      <a:pt x="54" y="15"/>
                      <a:pt x="56" y="17"/>
                      <a:pt x="54" y="19"/>
                    </a:cubicBezTo>
                    <a:cubicBezTo>
                      <a:pt x="52" y="20"/>
                      <a:pt x="53" y="21"/>
                      <a:pt x="48" y="20"/>
                    </a:cubicBezTo>
                    <a:cubicBezTo>
                      <a:pt x="44" y="20"/>
                      <a:pt x="43" y="20"/>
                      <a:pt x="42" y="19"/>
                    </a:cubicBezTo>
                    <a:cubicBezTo>
                      <a:pt x="40" y="17"/>
                      <a:pt x="37" y="17"/>
                      <a:pt x="36" y="18"/>
                    </a:cubicBezTo>
                    <a:cubicBezTo>
                      <a:pt x="35" y="19"/>
                      <a:pt x="33" y="19"/>
                      <a:pt x="31" y="22"/>
                    </a:cubicBezTo>
                    <a:cubicBezTo>
                      <a:pt x="29" y="24"/>
                      <a:pt x="29" y="25"/>
                      <a:pt x="26" y="23"/>
                    </a:cubicBezTo>
                    <a:cubicBezTo>
                      <a:pt x="23" y="21"/>
                      <a:pt x="22" y="19"/>
                      <a:pt x="21" y="20"/>
                    </a:cubicBezTo>
                    <a:cubicBezTo>
                      <a:pt x="20" y="20"/>
                      <a:pt x="21" y="22"/>
                      <a:pt x="16" y="19"/>
                    </a:cubicBezTo>
                    <a:cubicBezTo>
                      <a:pt x="11" y="17"/>
                      <a:pt x="11" y="16"/>
                      <a:pt x="10" y="15"/>
                    </a:cubicBezTo>
                    <a:cubicBezTo>
                      <a:pt x="9" y="13"/>
                      <a:pt x="8" y="11"/>
                      <a:pt x="6" y="11"/>
                    </a:cubicBezTo>
                    <a:cubicBezTo>
                      <a:pt x="4" y="11"/>
                      <a:pt x="0" y="10"/>
                      <a:pt x="2" y="8"/>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0" name="Freeform 1045">
                <a:extLst>
                  <a:ext uri="{FF2B5EF4-FFF2-40B4-BE49-F238E27FC236}">
                    <a16:creationId xmlns:a16="http://schemas.microsoft.com/office/drawing/2014/main" id="{500885D7-2054-F943-2FB2-CBB1A838C81D}"/>
                  </a:ext>
                </a:extLst>
              </p:cNvPr>
              <p:cNvSpPr>
                <a:spLocks/>
              </p:cNvSpPr>
              <p:nvPr/>
            </p:nvSpPr>
            <p:spPr bwMode="auto">
              <a:xfrm>
                <a:off x="1437" y="1708"/>
                <a:ext cx="48" cy="44"/>
              </a:xfrm>
              <a:custGeom>
                <a:avLst/>
                <a:gdLst>
                  <a:gd name="T0" fmla="*/ 79 w 79"/>
                  <a:gd name="T1" fmla="*/ 63 h 73"/>
                  <a:gd name="T2" fmla="*/ 76 w 79"/>
                  <a:gd name="T3" fmla="*/ 68 h 73"/>
                  <a:gd name="T4" fmla="*/ 76 w 79"/>
                  <a:gd name="T5" fmla="*/ 68 h 73"/>
                  <a:gd name="T6" fmla="*/ 69 w 79"/>
                  <a:gd name="T7" fmla="*/ 65 h 73"/>
                  <a:gd name="T8" fmla="*/ 61 w 79"/>
                  <a:gd name="T9" fmla="*/ 54 h 73"/>
                  <a:gd name="T10" fmla="*/ 50 w 79"/>
                  <a:gd name="T11" fmla="*/ 53 h 73"/>
                  <a:gd name="T12" fmla="*/ 40 w 79"/>
                  <a:gd name="T13" fmla="*/ 55 h 73"/>
                  <a:gd name="T14" fmla="*/ 29 w 79"/>
                  <a:gd name="T15" fmla="*/ 51 h 73"/>
                  <a:gd name="T16" fmla="*/ 20 w 79"/>
                  <a:gd name="T17" fmla="*/ 53 h 73"/>
                  <a:gd name="T18" fmla="*/ 17 w 79"/>
                  <a:gd name="T19" fmla="*/ 58 h 73"/>
                  <a:gd name="T20" fmla="*/ 9 w 79"/>
                  <a:gd name="T21" fmla="*/ 53 h 73"/>
                  <a:gd name="T22" fmla="*/ 2 w 79"/>
                  <a:gd name="T23" fmla="*/ 45 h 73"/>
                  <a:gd name="T24" fmla="*/ 7 w 79"/>
                  <a:gd name="T25" fmla="*/ 41 h 73"/>
                  <a:gd name="T26" fmla="*/ 13 w 79"/>
                  <a:gd name="T27" fmla="*/ 41 h 73"/>
                  <a:gd name="T28" fmla="*/ 22 w 79"/>
                  <a:gd name="T29" fmla="*/ 44 h 73"/>
                  <a:gd name="T30" fmla="*/ 33 w 79"/>
                  <a:gd name="T31" fmla="*/ 45 h 73"/>
                  <a:gd name="T32" fmla="*/ 44 w 79"/>
                  <a:gd name="T33" fmla="*/ 45 h 73"/>
                  <a:gd name="T34" fmla="*/ 52 w 79"/>
                  <a:gd name="T35" fmla="*/ 42 h 73"/>
                  <a:gd name="T36" fmla="*/ 56 w 79"/>
                  <a:gd name="T37" fmla="*/ 40 h 73"/>
                  <a:gd name="T38" fmla="*/ 48 w 79"/>
                  <a:gd name="T39" fmla="*/ 31 h 73"/>
                  <a:gd name="T40" fmla="*/ 47 w 79"/>
                  <a:gd name="T41" fmla="*/ 17 h 73"/>
                  <a:gd name="T42" fmla="*/ 34 w 79"/>
                  <a:gd name="T43" fmla="*/ 10 h 73"/>
                  <a:gd name="T44" fmla="*/ 42 w 79"/>
                  <a:gd name="T45" fmla="*/ 5 h 73"/>
                  <a:gd name="T46" fmla="*/ 52 w 79"/>
                  <a:gd name="T47" fmla="*/ 3 h 73"/>
                  <a:gd name="T48" fmla="*/ 63 w 79"/>
                  <a:gd name="T49" fmla="*/ 8 h 73"/>
                  <a:gd name="T50" fmla="*/ 59 w 79"/>
                  <a:gd name="T51" fmla="*/ 18 h 73"/>
                  <a:gd name="T52" fmla="*/ 66 w 79"/>
                  <a:gd name="T53" fmla="*/ 30 h 73"/>
                  <a:gd name="T54" fmla="*/ 64 w 79"/>
                  <a:gd name="T55" fmla="*/ 39 h 73"/>
                  <a:gd name="T56" fmla="*/ 74 w 79"/>
                  <a:gd name="T57" fmla="*/ 52 h 73"/>
                  <a:gd name="T58" fmla="*/ 79 w 79"/>
                  <a:gd name="T59" fmla="*/ 6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73">
                    <a:moveTo>
                      <a:pt x="79" y="63"/>
                    </a:moveTo>
                    <a:cubicBezTo>
                      <a:pt x="76" y="68"/>
                      <a:pt x="76" y="68"/>
                      <a:pt x="76" y="68"/>
                    </a:cubicBezTo>
                    <a:cubicBezTo>
                      <a:pt x="76" y="68"/>
                      <a:pt x="76" y="68"/>
                      <a:pt x="76" y="68"/>
                    </a:cubicBezTo>
                    <a:cubicBezTo>
                      <a:pt x="71" y="68"/>
                      <a:pt x="73" y="73"/>
                      <a:pt x="69" y="65"/>
                    </a:cubicBezTo>
                    <a:cubicBezTo>
                      <a:pt x="65" y="57"/>
                      <a:pt x="64" y="54"/>
                      <a:pt x="61" y="54"/>
                    </a:cubicBezTo>
                    <a:cubicBezTo>
                      <a:pt x="57" y="54"/>
                      <a:pt x="53" y="51"/>
                      <a:pt x="50" y="53"/>
                    </a:cubicBezTo>
                    <a:cubicBezTo>
                      <a:pt x="47" y="54"/>
                      <a:pt x="43" y="58"/>
                      <a:pt x="40" y="55"/>
                    </a:cubicBezTo>
                    <a:cubicBezTo>
                      <a:pt x="37" y="53"/>
                      <a:pt x="35" y="51"/>
                      <a:pt x="29" y="51"/>
                    </a:cubicBezTo>
                    <a:cubicBezTo>
                      <a:pt x="22" y="52"/>
                      <a:pt x="19" y="50"/>
                      <a:pt x="20" y="53"/>
                    </a:cubicBezTo>
                    <a:cubicBezTo>
                      <a:pt x="20" y="56"/>
                      <a:pt x="22" y="60"/>
                      <a:pt x="17" y="58"/>
                    </a:cubicBezTo>
                    <a:cubicBezTo>
                      <a:pt x="13" y="56"/>
                      <a:pt x="16" y="55"/>
                      <a:pt x="9" y="53"/>
                    </a:cubicBezTo>
                    <a:cubicBezTo>
                      <a:pt x="3" y="50"/>
                      <a:pt x="0" y="50"/>
                      <a:pt x="2" y="45"/>
                    </a:cubicBezTo>
                    <a:cubicBezTo>
                      <a:pt x="4" y="41"/>
                      <a:pt x="5" y="39"/>
                      <a:pt x="7" y="41"/>
                    </a:cubicBezTo>
                    <a:cubicBezTo>
                      <a:pt x="9" y="42"/>
                      <a:pt x="10" y="39"/>
                      <a:pt x="13" y="41"/>
                    </a:cubicBezTo>
                    <a:cubicBezTo>
                      <a:pt x="16" y="43"/>
                      <a:pt x="15" y="42"/>
                      <a:pt x="22" y="44"/>
                    </a:cubicBezTo>
                    <a:cubicBezTo>
                      <a:pt x="29" y="45"/>
                      <a:pt x="26" y="43"/>
                      <a:pt x="33" y="45"/>
                    </a:cubicBezTo>
                    <a:cubicBezTo>
                      <a:pt x="41" y="47"/>
                      <a:pt x="38" y="48"/>
                      <a:pt x="44" y="45"/>
                    </a:cubicBezTo>
                    <a:cubicBezTo>
                      <a:pt x="51" y="42"/>
                      <a:pt x="48" y="42"/>
                      <a:pt x="52" y="42"/>
                    </a:cubicBezTo>
                    <a:cubicBezTo>
                      <a:pt x="55" y="42"/>
                      <a:pt x="61" y="44"/>
                      <a:pt x="56" y="40"/>
                    </a:cubicBezTo>
                    <a:cubicBezTo>
                      <a:pt x="51" y="35"/>
                      <a:pt x="48" y="37"/>
                      <a:pt x="48" y="31"/>
                    </a:cubicBezTo>
                    <a:cubicBezTo>
                      <a:pt x="47" y="25"/>
                      <a:pt x="50" y="22"/>
                      <a:pt x="47" y="17"/>
                    </a:cubicBezTo>
                    <a:cubicBezTo>
                      <a:pt x="44" y="13"/>
                      <a:pt x="33" y="14"/>
                      <a:pt x="34" y="10"/>
                    </a:cubicBezTo>
                    <a:cubicBezTo>
                      <a:pt x="35" y="6"/>
                      <a:pt x="35" y="5"/>
                      <a:pt x="42" y="5"/>
                    </a:cubicBezTo>
                    <a:cubicBezTo>
                      <a:pt x="50" y="5"/>
                      <a:pt x="49" y="0"/>
                      <a:pt x="52" y="3"/>
                    </a:cubicBezTo>
                    <a:cubicBezTo>
                      <a:pt x="55" y="6"/>
                      <a:pt x="58" y="7"/>
                      <a:pt x="63" y="8"/>
                    </a:cubicBezTo>
                    <a:cubicBezTo>
                      <a:pt x="62" y="11"/>
                      <a:pt x="55" y="13"/>
                      <a:pt x="59" y="18"/>
                    </a:cubicBezTo>
                    <a:cubicBezTo>
                      <a:pt x="63" y="24"/>
                      <a:pt x="66" y="27"/>
                      <a:pt x="66" y="30"/>
                    </a:cubicBezTo>
                    <a:cubicBezTo>
                      <a:pt x="66" y="33"/>
                      <a:pt x="62" y="34"/>
                      <a:pt x="64" y="39"/>
                    </a:cubicBezTo>
                    <a:cubicBezTo>
                      <a:pt x="66" y="44"/>
                      <a:pt x="73" y="50"/>
                      <a:pt x="74" y="52"/>
                    </a:cubicBezTo>
                    <a:cubicBezTo>
                      <a:pt x="75" y="55"/>
                      <a:pt x="79" y="63"/>
                      <a:pt x="79" y="6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1" name="Freeform 1046">
                <a:extLst>
                  <a:ext uri="{FF2B5EF4-FFF2-40B4-BE49-F238E27FC236}">
                    <a16:creationId xmlns:a16="http://schemas.microsoft.com/office/drawing/2014/main" id="{8FD0D061-0CD5-38CB-6771-FA226EF113EE}"/>
                  </a:ext>
                </a:extLst>
              </p:cNvPr>
              <p:cNvSpPr>
                <a:spLocks/>
              </p:cNvSpPr>
              <p:nvPr/>
            </p:nvSpPr>
            <p:spPr bwMode="auto">
              <a:xfrm>
                <a:off x="1470" y="1710"/>
                <a:ext cx="62" cy="39"/>
              </a:xfrm>
              <a:custGeom>
                <a:avLst/>
                <a:gdLst>
                  <a:gd name="T0" fmla="*/ 100 w 103"/>
                  <a:gd name="T1" fmla="*/ 38 h 65"/>
                  <a:gd name="T2" fmla="*/ 91 w 103"/>
                  <a:gd name="T3" fmla="*/ 48 h 65"/>
                  <a:gd name="T4" fmla="*/ 79 w 103"/>
                  <a:gd name="T5" fmla="*/ 44 h 65"/>
                  <a:gd name="T6" fmla="*/ 62 w 103"/>
                  <a:gd name="T7" fmla="*/ 43 h 65"/>
                  <a:gd name="T8" fmla="*/ 55 w 103"/>
                  <a:gd name="T9" fmla="*/ 50 h 65"/>
                  <a:gd name="T10" fmla="*/ 41 w 103"/>
                  <a:gd name="T11" fmla="*/ 45 h 65"/>
                  <a:gd name="T12" fmla="*/ 34 w 103"/>
                  <a:gd name="T13" fmla="*/ 48 h 65"/>
                  <a:gd name="T14" fmla="*/ 27 w 103"/>
                  <a:gd name="T15" fmla="*/ 58 h 65"/>
                  <a:gd name="T16" fmla="*/ 21 w 103"/>
                  <a:gd name="T17" fmla="*/ 65 h 65"/>
                  <a:gd name="T18" fmla="*/ 24 w 103"/>
                  <a:gd name="T19" fmla="*/ 60 h 65"/>
                  <a:gd name="T20" fmla="*/ 19 w 103"/>
                  <a:gd name="T21" fmla="*/ 49 h 65"/>
                  <a:gd name="T22" fmla="*/ 9 w 103"/>
                  <a:gd name="T23" fmla="*/ 36 h 65"/>
                  <a:gd name="T24" fmla="*/ 11 w 103"/>
                  <a:gd name="T25" fmla="*/ 27 h 65"/>
                  <a:gd name="T26" fmla="*/ 4 w 103"/>
                  <a:gd name="T27" fmla="*/ 15 h 65"/>
                  <a:gd name="T28" fmla="*/ 8 w 103"/>
                  <a:gd name="T29" fmla="*/ 5 h 65"/>
                  <a:gd name="T30" fmla="*/ 10 w 103"/>
                  <a:gd name="T31" fmla="*/ 5 h 65"/>
                  <a:gd name="T32" fmla="*/ 18 w 103"/>
                  <a:gd name="T33" fmla="*/ 5 h 65"/>
                  <a:gd name="T34" fmla="*/ 25 w 103"/>
                  <a:gd name="T35" fmla="*/ 2 h 65"/>
                  <a:gd name="T36" fmla="*/ 37 w 103"/>
                  <a:gd name="T37" fmla="*/ 2 h 65"/>
                  <a:gd name="T38" fmla="*/ 50 w 103"/>
                  <a:gd name="T39" fmla="*/ 5 h 65"/>
                  <a:gd name="T40" fmla="*/ 64 w 103"/>
                  <a:gd name="T41" fmla="*/ 11 h 65"/>
                  <a:gd name="T42" fmla="*/ 68 w 103"/>
                  <a:gd name="T43" fmla="*/ 19 h 65"/>
                  <a:gd name="T44" fmla="*/ 79 w 103"/>
                  <a:gd name="T45" fmla="*/ 17 h 65"/>
                  <a:gd name="T46" fmla="*/ 82 w 103"/>
                  <a:gd name="T47" fmla="*/ 22 h 65"/>
                  <a:gd name="T48" fmla="*/ 75 w 103"/>
                  <a:gd name="T49" fmla="*/ 27 h 65"/>
                  <a:gd name="T50" fmla="*/ 92 w 103"/>
                  <a:gd name="T51" fmla="*/ 28 h 65"/>
                  <a:gd name="T52" fmla="*/ 100 w 103"/>
                  <a:gd name="T53" fmla="*/ 3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3" h="65">
                    <a:moveTo>
                      <a:pt x="100" y="38"/>
                    </a:moveTo>
                    <a:cubicBezTo>
                      <a:pt x="98" y="43"/>
                      <a:pt x="94" y="44"/>
                      <a:pt x="91" y="48"/>
                    </a:cubicBezTo>
                    <a:cubicBezTo>
                      <a:pt x="87" y="51"/>
                      <a:pt x="86" y="44"/>
                      <a:pt x="79" y="44"/>
                    </a:cubicBezTo>
                    <a:cubicBezTo>
                      <a:pt x="72" y="44"/>
                      <a:pt x="65" y="40"/>
                      <a:pt x="62" y="43"/>
                    </a:cubicBezTo>
                    <a:cubicBezTo>
                      <a:pt x="59" y="46"/>
                      <a:pt x="65" y="50"/>
                      <a:pt x="55" y="50"/>
                    </a:cubicBezTo>
                    <a:cubicBezTo>
                      <a:pt x="45" y="49"/>
                      <a:pt x="42" y="47"/>
                      <a:pt x="41" y="45"/>
                    </a:cubicBezTo>
                    <a:cubicBezTo>
                      <a:pt x="40" y="43"/>
                      <a:pt x="36" y="44"/>
                      <a:pt x="34" y="48"/>
                    </a:cubicBezTo>
                    <a:cubicBezTo>
                      <a:pt x="32" y="51"/>
                      <a:pt x="26" y="52"/>
                      <a:pt x="27" y="58"/>
                    </a:cubicBezTo>
                    <a:cubicBezTo>
                      <a:pt x="27" y="64"/>
                      <a:pt x="26" y="65"/>
                      <a:pt x="21" y="65"/>
                    </a:cubicBezTo>
                    <a:cubicBezTo>
                      <a:pt x="24" y="60"/>
                      <a:pt x="24" y="60"/>
                      <a:pt x="24" y="60"/>
                    </a:cubicBezTo>
                    <a:cubicBezTo>
                      <a:pt x="24" y="60"/>
                      <a:pt x="20" y="52"/>
                      <a:pt x="19" y="49"/>
                    </a:cubicBezTo>
                    <a:cubicBezTo>
                      <a:pt x="18" y="47"/>
                      <a:pt x="11" y="41"/>
                      <a:pt x="9" y="36"/>
                    </a:cubicBezTo>
                    <a:cubicBezTo>
                      <a:pt x="7" y="31"/>
                      <a:pt x="11" y="30"/>
                      <a:pt x="11" y="27"/>
                    </a:cubicBezTo>
                    <a:cubicBezTo>
                      <a:pt x="11" y="24"/>
                      <a:pt x="8" y="21"/>
                      <a:pt x="4" y="15"/>
                    </a:cubicBezTo>
                    <a:cubicBezTo>
                      <a:pt x="0" y="10"/>
                      <a:pt x="7" y="8"/>
                      <a:pt x="8" y="5"/>
                    </a:cubicBezTo>
                    <a:cubicBezTo>
                      <a:pt x="9" y="5"/>
                      <a:pt x="9" y="5"/>
                      <a:pt x="10" y="5"/>
                    </a:cubicBezTo>
                    <a:cubicBezTo>
                      <a:pt x="16" y="5"/>
                      <a:pt x="14" y="6"/>
                      <a:pt x="18" y="5"/>
                    </a:cubicBezTo>
                    <a:cubicBezTo>
                      <a:pt x="22" y="3"/>
                      <a:pt x="21" y="2"/>
                      <a:pt x="25" y="2"/>
                    </a:cubicBezTo>
                    <a:cubicBezTo>
                      <a:pt x="30" y="2"/>
                      <a:pt x="32" y="0"/>
                      <a:pt x="37" y="2"/>
                    </a:cubicBezTo>
                    <a:cubicBezTo>
                      <a:pt x="42" y="4"/>
                      <a:pt x="45" y="1"/>
                      <a:pt x="50" y="5"/>
                    </a:cubicBezTo>
                    <a:cubicBezTo>
                      <a:pt x="55" y="8"/>
                      <a:pt x="62" y="8"/>
                      <a:pt x="64" y="11"/>
                    </a:cubicBezTo>
                    <a:cubicBezTo>
                      <a:pt x="66" y="14"/>
                      <a:pt x="66" y="16"/>
                      <a:pt x="68" y="19"/>
                    </a:cubicBezTo>
                    <a:cubicBezTo>
                      <a:pt x="70" y="22"/>
                      <a:pt x="76" y="16"/>
                      <a:pt x="79" y="17"/>
                    </a:cubicBezTo>
                    <a:cubicBezTo>
                      <a:pt x="83" y="18"/>
                      <a:pt x="87" y="21"/>
                      <a:pt x="82" y="22"/>
                    </a:cubicBezTo>
                    <a:cubicBezTo>
                      <a:pt x="78" y="22"/>
                      <a:pt x="71" y="26"/>
                      <a:pt x="75" y="27"/>
                    </a:cubicBezTo>
                    <a:cubicBezTo>
                      <a:pt x="79" y="27"/>
                      <a:pt x="87" y="24"/>
                      <a:pt x="92" y="28"/>
                    </a:cubicBezTo>
                    <a:cubicBezTo>
                      <a:pt x="96" y="32"/>
                      <a:pt x="103" y="32"/>
                      <a:pt x="100" y="3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2" name="Freeform 1047">
                <a:extLst>
                  <a:ext uri="{FF2B5EF4-FFF2-40B4-BE49-F238E27FC236}">
                    <a16:creationId xmlns:a16="http://schemas.microsoft.com/office/drawing/2014/main" id="{7EED57DA-B898-4AA7-8E48-4C53E5C2DA37}"/>
                  </a:ext>
                </a:extLst>
              </p:cNvPr>
              <p:cNvSpPr>
                <a:spLocks/>
              </p:cNvSpPr>
              <p:nvPr/>
            </p:nvSpPr>
            <p:spPr bwMode="auto">
              <a:xfrm>
                <a:off x="1545" y="1734"/>
                <a:ext cx="25" cy="11"/>
              </a:xfrm>
              <a:custGeom>
                <a:avLst/>
                <a:gdLst>
                  <a:gd name="T0" fmla="*/ 3 w 43"/>
                  <a:gd name="T1" fmla="*/ 2 h 18"/>
                  <a:gd name="T2" fmla="*/ 12 w 43"/>
                  <a:gd name="T3" fmla="*/ 1 h 18"/>
                  <a:gd name="T4" fmla="*/ 21 w 43"/>
                  <a:gd name="T5" fmla="*/ 1 h 18"/>
                  <a:gd name="T6" fmla="*/ 28 w 43"/>
                  <a:gd name="T7" fmla="*/ 2 h 18"/>
                  <a:gd name="T8" fmla="*/ 37 w 43"/>
                  <a:gd name="T9" fmla="*/ 4 h 18"/>
                  <a:gd name="T10" fmla="*/ 41 w 43"/>
                  <a:gd name="T11" fmla="*/ 6 h 18"/>
                  <a:gd name="T12" fmla="*/ 41 w 43"/>
                  <a:gd name="T13" fmla="*/ 12 h 18"/>
                  <a:gd name="T14" fmla="*/ 34 w 43"/>
                  <a:gd name="T15" fmla="*/ 15 h 18"/>
                  <a:gd name="T16" fmla="*/ 26 w 43"/>
                  <a:gd name="T17" fmla="*/ 17 h 18"/>
                  <a:gd name="T18" fmla="*/ 17 w 43"/>
                  <a:gd name="T19" fmla="*/ 18 h 18"/>
                  <a:gd name="T20" fmla="*/ 9 w 43"/>
                  <a:gd name="T21" fmla="*/ 17 h 18"/>
                  <a:gd name="T22" fmla="*/ 1 w 43"/>
                  <a:gd name="T23" fmla="*/ 14 h 18"/>
                  <a:gd name="T24" fmla="*/ 2 w 43"/>
                  <a:gd name="T25" fmla="*/ 9 h 18"/>
                  <a:gd name="T26" fmla="*/ 3 w 43"/>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18">
                    <a:moveTo>
                      <a:pt x="3" y="2"/>
                    </a:moveTo>
                    <a:cubicBezTo>
                      <a:pt x="4" y="1"/>
                      <a:pt x="7" y="1"/>
                      <a:pt x="12" y="1"/>
                    </a:cubicBezTo>
                    <a:cubicBezTo>
                      <a:pt x="17" y="2"/>
                      <a:pt x="16" y="1"/>
                      <a:pt x="21" y="1"/>
                    </a:cubicBezTo>
                    <a:cubicBezTo>
                      <a:pt x="26" y="2"/>
                      <a:pt x="24" y="0"/>
                      <a:pt x="28" y="2"/>
                    </a:cubicBezTo>
                    <a:cubicBezTo>
                      <a:pt x="32" y="3"/>
                      <a:pt x="34" y="3"/>
                      <a:pt x="37" y="4"/>
                    </a:cubicBezTo>
                    <a:cubicBezTo>
                      <a:pt x="39" y="5"/>
                      <a:pt x="40" y="2"/>
                      <a:pt x="41" y="6"/>
                    </a:cubicBezTo>
                    <a:cubicBezTo>
                      <a:pt x="42" y="9"/>
                      <a:pt x="43" y="9"/>
                      <a:pt x="41" y="12"/>
                    </a:cubicBezTo>
                    <a:cubicBezTo>
                      <a:pt x="38" y="15"/>
                      <a:pt x="40" y="15"/>
                      <a:pt x="34" y="15"/>
                    </a:cubicBezTo>
                    <a:cubicBezTo>
                      <a:pt x="28" y="16"/>
                      <a:pt x="29" y="16"/>
                      <a:pt x="26" y="17"/>
                    </a:cubicBezTo>
                    <a:cubicBezTo>
                      <a:pt x="23" y="18"/>
                      <a:pt x="22" y="18"/>
                      <a:pt x="17" y="18"/>
                    </a:cubicBezTo>
                    <a:cubicBezTo>
                      <a:pt x="11" y="17"/>
                      <a:pt x="12" y="17"/>
                      <a:pt x="9" y="17"/>
                    </a:cubicBezTo>
                    <a:cubicBezTo>
                      <a:pt x="6" y="17"/>
                      <a:pt x="1" y="17"/>
                      <a:pt x="1" y="14"/>
                    </a:cubicBezTo>
                    <a:cubicBezTo>
                      <a:pt x="2" y="11"/>
                      <a:pt x="4" y="12"/>
                      <a:pt x="2" y="9"/>
                    </a:cubicBezTo>
                    <a:cubicBezTo>
                      <a:pt x="0" y="5"/>
                      <a:pt x="1" y="1"/>
                      <a:pt x="3" y="2"/>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3" name="Freeform 1048">
                <a:extLst>
                  <a:ext uri="{FF2B5EF4-FFF2-40B4-BE49-F238E27FC236}">
                    <a16:creationId xmlns:a16="http://schemas.microsoft.com/office/drawing/2014/main" id="{C2BEE7B0-D2A3-695C-F466-474A8BA325CF}"/>
                  </a:ext>
                </a:extLst>
              </p:cNvPr>
              <p:cNvSpPr>
                <a:spLocks/>
              </p:cNvSpPr>
              <p:nvPr/>
            </p:nvSpPr>
            <p:spPr bwMode="auto">
              <a:xfrm>
                <a:off x="1773" y="2901"/>
                <a:ext cx="23" cy="20"/>
              </a:xfrm>
              <a:custGeom>
                <a:avLst/>
                <a:gdLst>
                  <a:gd name="T0" fmla="*/ 7 w 39"/>
                  <a:gd name="T1" fmla="*/ 7 h 33"/>
                  <a:gd name="T2" fmla="*/ 12 w 39"/>
                  <a:gd name="T3" fmla="*/ 12 h 33"/>
                  <a:gd name="T4" fmla="*/ 20 w 39"/>
                  <a:gd name="T5" fmla="*/ 15 h 33"/>
                  <a:gd name="T6" fmla="*/ 17 w 39"/>
                  <a:gd name="T7" fmla="*/ 18 h 33"/>
                  <a:gd name="T8" fmla="*/ 13 w 39"/>
                  <a:gd name="T9" fmla="*/ 25 h 33"/>
                  <a:gd name="T10" fmla="*/ 9 w 39"/>
                  <a:gd name="T11" fmla="*/ 23 h 33"/>
                  <a:gd name="T12" fmla="*/ 5 w 39"/>
                  <a:gd name="T13" fmla="*/ 18 h 33"/>
                  <a:gd name="T14" fmla="*/ 2 w 39"/>
                  <a:gd name="T15" fmla="*/ 26 h 33"/>
                  <a:gd name="T16" fmla="*/ 11 w 39"/>
                  <a:gd name="T17" fmla="*/ 30 h 33"/>
                  <a:gd name="T18" fmla="*/ 20 w 39"/>
                  <a:gd name="T19" fmla="*/ 30 h 33"/>
                  <a:gd name="T20" fmla="*/ 25 w 39"/>
                  <a:gd name="T21" fmla="*/ 24 h 33"/>
                  <a:gd name="T22" fmla="*/ 32 w 39"/>
                  <a:gd name="T23" fmla="*/ 18 h 33"/>
                  <a:gd name="T24" fmla="*/ 37 w 39"/>
                  <a:gd name="T25" fmla="*/ 10 h 33"/>
                  <a:gd name="T26" fmla="*/ 32 w 39"/>
                  <a:gd name="T27" fmla="*/ 5 h 33"/>
                  <a:gd name="T28" fmla="*/ 26 w 39"/>
                  <a:gd name="T29" fmla="*/ 2 h 33"/>
                  <a:gd name="T30" fmla="*/ 23 w 39"/>
                  <a:gd name="T31" fmla="*/ 7 h 33"/>
                  <a:gd name="T32" fmla="*/ 13 w 39"/>
                  <a:gd name="T33" fmla="*/ 5 h 33"/>
                  <a:gd name="T34" fmla="*/ 7 w 39"/>
                  <a:gd name="T35"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3">
                    <a:moveTo>
                      <a:pt x="7" y="7"/>
                    </a:moveTo>
                    <a:cubicBezTo>
                      <a:pt x="9" y="10"/>
                      <a:pt x="9" y="9"/>
                      <a:pt x="12" y="12"/>
                    </a:cubicBezTo>
                    <a:cubicBezTo>
                      <a:pt x="16" y="15"/>
                      <a:pt x="21" y="12"/>
                      <a:pt x="20" y="15"/>
                    </a:cubicBezTo>
                    <a:cubicBezTo>
                      <a:pt x="19" y="18"/>
                      <a:pt x="17" y="15"/>
                      <a:pt x="17" y="18"/>
                    </a:cubicBezTo>
                    <a:cubicBezTo>
                      <a:pt x="17" y="21"/>
                      <a:pt x="14" y="25"/>
                      <a:pt x="13" y="25"/>
                    </a:cubicBezTo>
                    <a:cubicBezTo>
                      <a:pt x="12" y="26"/>
                      <a:pt x="10" y="26"/>
                      <a:pt x="9" y="23"/>
                    </a:cubicBezTo>
                    <a:cubicBezTo>
                      <a:pt x="9" y="21"/>
                      <a:pt x="7" y="17"/>
                      <a:pt x="5" y="18"/>
                    </a:cubicBezTo>
                    <a:cubicBezTo>
                      <a:pt x="2" y="20"/>
                      <a:pt x="0" y="23"/>
                      <a:pt x="2" y="26"/>
                    </a:cubicBezTo>
                    <a:cubicBezTo>
                      <a:pt x="5" y="28"/>
                      <a:pt x="5" y="29"/>
                      <a:pt x="11" y="30"/>
                    </a:cubicBezTo>
                    <a:cubicBezTo>
                      <a:pt x="16" y="31"/>
                      <a:pt x="15" y="33"/>
                      <a:pt x="20" y="30"/>
                    </a:cubicBezTo>
                    <a:cubicBezTo>
                      <a:pt x="24" y="27"/>
                      <a:pt x="21" y="26"/>
                      <a:pt x="25" y="24"/>
                    </a:cubicBezTo>
                    <a:cubicBezTo>
                      <a:pt x="29" y="21"/>
                      <a:pt x="28" y="22"/>
                      <a:pt x="32" y="18"/>
                    </a:cubicBezTo>
                    <a:cubicBezTo>
                      <a:pt x="36" y="15"/>
                      <a:pt x="39" y="15"/>
                      <a:pt x="37" y="10"/>
                    </a:cubicBezTo>
                    <a:cubicBezTo>
                      <a:pt x="35" y="5"/>
                      <a:pt x="34" y="4"/>
                      <a:pt x="32" y="5"/>
                    </a:cubicBezTo>
                    <a:cubicBezTo>
                      <a:pt x="30" y="5"/>
                      <a:pt x="28" y="0"/>
                      <a:pt x="26" y="2"/>
                    </a:cubicBezTo>
                    <a:cubicBezTo>
                      <a:pt x="24" y="5"/>
                      <a:pt x="29" y="8"/>
                      <a:pt x="23" y="7"/>
                    </a:cubicBezTo>
                    <a:cubicBezTo>
                      <a:pt x="18" y="5"/>
                      <a:pt x="17" y="7"/>
                      <a:pt x="13" y="5"/>
                    </a:cubicBezTo>
                    <a:cubicBezTo>
                      <a:pt x="10" y="4"/>
                      <a:pt x="4" y="3"/>
                      <a:pt x="7"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4" name="Freeform 1049">
                <a:extLst>
                  <a:ext uri="{FF2B5EF4-FFF2-40B4-BE49-F238E27FC236}">
                    <a16:creationId xmlns:a16="http://schemas.microsoft.com/office/drawing/2014/main" id="{92E43878-A4C7-E37D-1E26-87CD48219594}"/>
                  </a:ext>
                </a:extLst>
              </p:cNvPr>
              <p:cNvSpPr>
                <a:spLocks/>
              </p:cNvSpPr>
              <p:nvPr/>
            </p:nvSpPr>
            <p:spPr bwMode="auto">
              <a:xfrm>
                <a:off x="1792" y="2904"/>
                <a:ext cx="24" cy="18"/>
              </a:xfrm>
              <a:custGeom>
                <a:avLst/>
                <a:gdLst>
                  <a:gd name="T0" fmla="*/ 10 w 41"/>
                  <a:gd name="T1" fmla="*/ 5 h 30"/>
                  <a:gd name="T2" fmla="*/ 15 w 41"/>
                  <a:gd name="T3" fmla="*/ 12 h 30"/>
                  <a:gd name="T4" fmla="*/ 6 w 41"/>
                  <a:gd name="T5" fmla="*/ 15 h 30"/>
                  <a:gd name="T6" fmla="*/ 4 w 41"/>
                  <a:gd name="T7" fmla="*/ 24 h 30"/>
                  <a:gd name="T8" fmla="*/ 11 w 41"/>
                  <a:gd name="T9" fmla="*/ 27 h 30"/>
                  <a:gd name="T10" fmla="*/ 15 w 41"/>
                  <a:gd name="T11" fmla="*/ 25 h 30"/>
                  <a:gd name="T12" fmla="*/ 19 w 41"/>
                  <a:gd name="T13" fmla="*/ 22 h 30"/>
                  <a:gd name="T14" fmla="*/ 23 w 41"/>
                  <a:gd name="T15" fmla="*/ 18 h 30"/>
                  <a:gd name="T16" fmla="*/ 29 w 41"/>
                  <a:gd name="T17" fmla="*/ 17 h 30"/>
                  <a:gd name="T18" fmla="*/ 36 w 41"/>
                  <a:gd name="T19" fmla="*/ 12 h 30"/>
                  <a:gd name="T20" fmla="*/ 39 w 41"/>
                  <a:gd name="T21" fmla="*/ 7 h 30"/>
                  <a:gd name="T22" fmla="*/ 33 w 41"/>
                  <a:gd name="T23" fmla="*/ 3 h 30"/>
                  <a:gd name="T24" fmla="*/ 24 w 41"/>
                  <a:gd name="T25" fmla="*/ 3 h 30"/>
                  <a:gd name="T26" fmla="*/ 16 w 41"/>
                  <a:gd name="T27" fmla="*/ 1 h 30"/>
                  <a:gd name="T28" fmla="*/ 10 w 41"/>
                  <a:gd name="T29"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30">
                    <a:moveTo>
                      <a:pt x="10" y="5"/>
                    </a:moveTo>
                    <a:cubicBezTo>
                      <a:pt x="10" y="8"/>
                      <a:pt x="12" y="8"/>
                      <a:pt x="15" y="12"/>
                    </a:cubicBezTo>
                    <a:cubicBezTo>
                      <a:pt x="17" y="16"/>
                      <a:pt x="12" y="13"/>
                      <a:pt x="6" y="15"/>
                    </a:cubicBezTo>
                    <a:cubicBezTo>
                      <a:pt x="0" y="17"/>
                      <a:pt x="4" y="19"/>
                      <a:pt x="4" y="24"/>
                    </a:cubicBezTo>
                    <a:cubicBezTo>
                      <a:pt x="4" y="30"/>
                      <a:pt x="7" y="26"/>
                      <a:pt x="11" y="27"/>
                    </a:cubicBezTo>
                    <a:cubicBezTo>
                      <a:pt x="15" y="28"/>
                      <a:pt x="13" y="26"/>
                      <a:pt x="15" y="25"/>
                    </a:cubicBezTo>
                    <a:cubicBezTo>
                      <a:pt x="16" y="24"/>
                      <a:pt x="18" y="25"/>
                      <a:pt x="19" y="22"/>
                    </a:cubicBezTo>
                    <a:cubicBezTo>
                      <a:pt x="20" y="18"/>
                      <a:pt x="23" y="21"/>
                      <a:pt x="23" y="18"/>
                    </a:cubicBezTo>
                    <a:cubicBezTo>
                      <a:pt x="23" y="15"/>
                      <a:pt x="29" y="19"/>
                      <a:pt x="29" y="17"/>
                    </a:cubicBezTo>
                    <a:cubicBezTo>
                      <a:pt x="29" y="15"/>
                      <a:pt x="34" y="13"/>
                      <a:pt x="36" y="12"/>
                    </a:cubicBezTo>
                    <a:cubicBezTo>
                      <a:pt x="38" y="11"/>
                      <a:pt x="36" y="9"/>
                      <a:pt x="39" y="7"/>
                    </a:cubicBezTo>
                    <a:cubicBezTo>
                      <a:pt x="41" y="4"/>
                      <a:pt x="36" y="4"/>
                      <a:pt x="33" y="3"/>
                    </a:cubicBezTo>
                    <a:cubicBezTo>
                      <a:pt x="30" y="1"/>
                      <a:pt x="28" y="4"/>
                      <a:pt x="24" y="3"/>
                    </a:cubicBezTo>
                    <a:cubicBezTo>
                      <a:pt x="19" y="1"/>
                      <a:pt x="20" y="1"/>
                      <a:pt x="16" y="1"/>
                    </a:cubicBezTo>
                    <a:cubicBezTo>
                      <a:pt x="12" y="0"/>
                      <a:pt x="10" y="2"/>
                      <a:pt x="10"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5" name="Freeform 1050">
                <a:extLst>
                  <a:ext uri="{FF2B5EF4-FFF2-40B4-BE49-F238E27FC236}">
                    <a16:creationId xmlns:a16="http://schemas.microsoft.com/office/drawing/2014/main" id="{6C32C21C-A1F4-76B3-0824-09F8B64C9B60}"/>
                  </a:ext>
                </a:extLst>
              </p:cNvPr>
              <p:cNvSpPr>
                <a:spLocks/>
              </p:cNvSpPr>
              <p:nvPr/>
            </p:nvSpPr>
            <p:spPr bwMode="auto">
              <a:xfrm>
                <a:off x="2078" y="2948"/>
                <a:ext cx="37" cy="16"/>
              </a:xfrm>
              <a:custGeom>
                <a:avLst/>
                <a:gdLst>
                  <a:gd name="T0" fmla="*/ 4 w 61"/>
                  <a:gd name="T1" fmla="*/ 4 h 28"/>
                  <a:gd name="T2" fmla="*/ 13 w 61"/>
                  <a:gd name="T3" fmla="*/ 7 h 28"/>
                  <a:gd name="T4" fmla="*/ 24 w 61"/>
                  <a:gd name="T5" fmla="*/ 10 h 28"/>
                  <a:gd name="T6" fmla="*/ 33 w 61"/>
                  <a:gd name="T7" fmla="*/ 15 h 28"/>
                  <a:gd name="T8" fmla="*/ 42 w 61"/>
                  <a:gd name="T9" fmla="*/ 20 h 28"/>
                  <a:gd name="T10" fmla="*/ 49 w 61"/>
                  <a:gd name="T11" fmla="*/ 25 h 28"/>
                  <a:gd name="T12" fmla="*/ 53 w 61"/>
                  <a:gd name="T13" fmla="*/ 25 h 28"/>
                  <a:gd name="T14" fmla="*/ 56 w 61"/>
                  <a:gd name="T15" fmla="*/ 20 h 28"/>
                  <a:gd name="T16" fmla="*/ 48 w 61"/>
                  <a:gd name="T17" fmla="*/ 11 h 28"/>
                  <a:gd name="T18" fmla="*/ 38 w 61"/>
                  <a:gd name="T19" fmla="*/ 8 h 28"/>
                  <a:gd name="T20" fmla="*/ 32 w 61"/>
                  <a:gd name="T21" fmla="*/ 4 h 28"/>
                  <a:gd name="T22" fmla="*/ 19 w 61"/>
                  <a:gd name="T23" fmla="*/ 3 h 28"/>
                  <a:gd name="T24" fmla="*/ 7 w 61"/>
                  <a:gd name="T25" fmla="*/ 0 h 28"/>
                  <a:gd name="T26" fmla="*/ 4 w 61"/>
                  <a:gd name="T27"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28">
                    <a:moveTo>
                      <a:pt x="4" y="4"/>
                    </a:moveTo>
                    <a:cubicBezTo>
                      <a:pt x="5" y="4"/>
                      <a:pt x="9" y="5"/>
                      <a:pt x="13" y="7"/>
                    </a:cubicBezTo>
                    <a:cubicBezTo>
                      <a:pt x="17" y="9"/>
                      <a:pt x="21" y="8"/>
                      <a:pt x="24" y="10"/>
                    </a:cubicBezTo>
                    <a:cubicBezTo>
                      <a:pt x="28" y="12"/>
                      <a:pt x="33" y="14"/>
                      <a:pt x="33" y="15"/>
                    </a:cubicBezTo>
                    <a:cubicBezTo>
                      <a:pt x="34" y="16"/>
                      <a:pt x="40" y="17"/>
                      <a:pt x="42" y="20"/>
                    </a:cubicBezTo>
                    <a:cubicBezTo>
                      <a:pt x="45" y="23"/>
                      <a:pt x="49" y="23"/>
                      <a:pt x="49" y="25"/>
                    </a:cubicBezTo>
                    <a:cubicBezTo>
                      <a:pt x="50" y="26"/>
                      <a:pt x="52" y="28"/>
                      <a:pt x="53" y="25"/>
                    </a:cubicBezTo>
                    <a:cubicBezTo>
                      <a:pt x="55" y="22"/>
                      <a:pt x="61" y="28"/>
                      <a:pt x="56" y="20"/>
                    </a:cubicBezTo>
                    <a:cubicBezTo>
                      <a:pt x="52" y="13"/>
                      <a:pt x="55" y="12"/>
                      <a:pt x="48" y="11"/>
                    </a:cubicBezTo>
                    <a:cubicBezTo>
                      <a:pt x="42" y="10"/>
                      <a:pt x="43" y="11"/>
                      <a:pt x="38" y="8"/>
                    </a:cubicBezTo>
                    <a:cubicBezTo>
                      <a:pt x="34" y="4"/>
                      <a:pt x="37" y="4"/>
                      <a:pt x="32" y="4"/>
                    </a:cubicBezTo>
                    <a:cubicBezTo>
                      <a:pt x="27" y="4"/>
                      <a:pt x="20" y="3"/>
                      <a:pt x="19" y="3"/>
                    </a:cubicBezTo>
                    <a:cubicBezTo>
                      <a:pt x="18" y="2"/>
                      <a:pt x="7" y="0"/>
                      <a:pt x="7" y="0"/>
                    </a:cubicBezTo>
                    <a:cubicBezTo>
                      <a:pt x="7" y="0"/>
                      <a:pt x="0" y="0"/>
                      <a:pt x="4"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6" name="Freeform 1051">
                <a:extLst>
                  <a:ext uri="{FF2B5EF4-FFF2-40B4-BE49-F238E27FC236}">
                    <a16:creationId xmlns:a16="http://schemas.microsoft.com/office/drawing/2014/main" id="{0BDFD2FF-8A99-946E-7B68-C86541D9295C}"/>
                  </a:ext>
                </a:extLst>
              </p:cNvPr>
              <p:cNvSpPr>
                <a:spLocks/>
              </p:cNvSpPr>
              <p:nvPr/>
            </p:nvSpPr>
            <p:spPr bwMode="auto">
              <a:xfrm>
                <a:off x="1614" y="1862"/>
                <a:ext cx="15" cy="16"/>
              </a:xfrm>
              <a:custGeom>
                <a:avLst/>
                <a:gdLst>
                  <a:gd name="T0" fmla="*/ 8 w 26"/>
                  <a:gd name="T1" fmla="*/ 6 h 26"/>
                  <a:gd name="T2" fmla="*/ 13 w 26"/>
                  <a:gd name="T3" fmla="*/ 13 h 26"/>
                  <a:gd name="T4" fmla="*/ 10 w 26"/>
                  <a:gd name="T5" fmla="*/ 18 h 26"/>
                  <a:gd name="T6" fmla="*/ 3 w 26"/>
                  <a:gd name="T7" fmla="*/ 23 h 26"/>
                  <a:gd name="T8" fmla="*/ 15 w 26"/>
                  <a:gd name="T9" fmla="*/ 23 h 26"/>
                  <a:gd name="T10" fmla="*/ 23 w 26"/>
                  <a:gd name="T11" fmla="*/ 22 h 26"/>
                  <a:gd name="T12" fmla="*/ 22 w 26"/>
                  <a:gd name="T13" fmla="*/ 11 h 26"/>
                  <a:gd name="T14" fmla="*/ 25 w 26"/>
                  <a:gd name="T15" fmla="*/ 6 h 26"/>
                  <a:gd name="T16" fmla="*/ 22 w 26"/>
                  <a:gd name="T17" fmla="*/ 1 h 26"/>
                  <a:gd name="T18" fmla="*/ 15 w 26"/>
                  <a:gd name="T19" fmla="*/ 3 h 26"/>
                  <a:gd name="T20" fmla="*/ 8 w 26"/>
                  <a:gd name="T21"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6">
                    <a:moveTo>
                      <a:pt x="8" y="6"/>
                    </a:moveTo>
                    <a:cubicBezTo>
                      <a:pt x="10" y="8"/>
                      <a:pt x="13" y="10"/>
                      <a:pt x="13" y="13"/>
                    </a:cubicBezTo>
                    <a:cubicBezTo>
                      <a:pt x="13" y="15"/>
                      <a:pt x="14" y="15"/>
                      <a:pt x="10" y="18"/>
                    </a:cubicBezTo>
                    <a:cubicBezTo>
                      <a:pt x="5" y="21"/>
                      <a:pt x="0" y="23"/>
                      <a:pt x="3" y="23"/>
                    </a:cubicBezTo>
                    <a:cubicBezTo>
                      <a:pt x="7" y="23"/>
                      <a:pt x="10" y="23"/>
                      <a:pt x="15" y="23"/>
                    </a:cubicBezTo>
                    <a:cubicBezTo>
                      <a:pt x="20" y="23"/>
                      <a:pt x="23" y="26"/>
                      <a:pt x="23" y="22"/>
                    </a:cubicBezTo>
                    <a:cubicBezTo>
                      <a:pt x="23" y="19"/>
                      <a:pt x="22" y="14"/>
                      <a:pt x="22" y="11"/>
                    </a:cubicBezTo>
                    <a:cubicBezTo>
                      <a:pt x="23" y="8"/>
                      <a:pt x="24" y="7"/>
                      <a:pt x="25" y="6"/>
                    </a:cubicBezTo>
                    <a:cubicBezTo>
                      <a:pt x="26" y="4"/>
                      <a:pt x="24" y="0"/>
                      <a:pt x="22" y="1"/>
                    </a:cubicBezTo>
                    <a:cubicBezTo>
                      <a:pt x="20" y="2"/>
                      <a:pt x="18" y="3"/>
                      <a:pt x="15" y="3"/>
                    </a:cubicBezTo>
                    <a:cubicBezTo>
                      <a:pt x="12" y="4"/>
                      <a:pt x="3" y="1"/>
                      <a:pt x="8"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7" name="Freeform 1052">
                <a:extLst>
                  <a:ext uri="{FF2B5EF4-FFF2-40B4-BE49-F238E27FC236}">
                    <a16:creationId xmlns:a16="http://schemas.microsoft.com/office/drawing/2014/main" id="{DB9D25C8-4999-44E8-BF48-79681B51DB5C}"/>
                  </a:ext>
                </a:extLst>
              </p:cNvPr>
              <p:cNvSpPr>
                <a:spLocks/>
              </p:cNvSpPr>
              <p:nvPr/>
            </p:nvSpPr>
            <p:spPr bwMode="auto">
              <a:xfrm>
                <a:off x="1630" y="1831"/>
                <a:ext cx="5" cy="9"/>
              </a:xfrm>
              <a:custGeom>
                <a:avLst/>
                <a:gdLst>
                  <a:gd name="T0" fmla="*/ 1 w 7"/>
                  <a:gd name="T1" fmla="*/ 5 h 14"/>
                  <a:gd name="T2" fmla="*/ 1 w 7"/>
                  <a:gd name="T3" fmla="*/ 9 h 14"/>
                  <a:gd name="T4" fmla="*/ 3 w 7"/>
                  <a:gd name="T5" fmla="*/ 12 h 14"/>
                  <a:gd name="T6" fmla="*/ 6 w 7"/>
                  <a:gd name="T7" fmla="*/ 9 h 14"/>
                  <a:gd name="T8" fmla="*/ 6 w 7"/>
                  <a:gd name="T9" fmla="*/ 4 h 14"/>
                  <a:gd name="T10" fmla="*/ 2 w 7"/>
                  <a:gd name="T11" fmla="*/ 1 h 14"/>
                  <a:gd name="T12" fmla="*/ 1 w 7"/>
                  <a:gd name="T13" fmla="*/ 5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1" y="5"/>
                    </a:moveTo>
                    <a:cubicBezTo>
                      <a:pt x="1" y="7"/>
                      <a:pt x="0" y="7"/>
                      <a:pt x="1" y="9"/>
                    </a:cubicBezTo>
                    <a:cubicBezTo>
                      <a:pt x="2" y="12"/>
                      <a:pt x="1" y="14"/>
                      <a:pt x="3" y="12"/>
                    </a:cubicBezTo>
                    <a:cubicBezTo>
                      <a:pt x="5" y="10"/>
                      <a:pt x="5" y="12"/>
                      <a:pt x="6" y="9"/>
                    </a:cubicBezTo>
                    <a:cubicBezTo>
                      <a:pt x="6" y="6"/>
                      <a:pt x="7" y="6"/>
                      <a:pt x="6" y="4"/>
                    </a:cubicBezTo>
                    <a:cubicBezTo>
                      <a:pt x="5" y="2"/>
                      <a:pt x="4" y="0"/>
                      <a:pt x="2" y="1"/>
                    </a:cubicBezTo>
                    <a:cubicBezTo>
                      <a:pt x="0" y="2"/>
                      <a:pt x="1" y="3"/>
                      <a:pt x="1"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8" name="Freeform 1053">
                <a:extLst>
                  <a:ext uri="{FF2B5EF4-FFF2-40B4-BE49-F238E27FC236}">
                    <a16:creationId xmlns:a16="http://schemas.microsoft.com/office/drawing/2014/main" id="{26385A71-F7E0-4DE9-8CF0-A469C6AC9A08}"/>
                  </a:ext>
                </a:extLst>
              </p:cNvPr>
              <p:cNvSpPr>
                <a:spLocks/>
              </p:cNvSpPr>
              <p:nvPr/>
            </p:nvSpPr>
            <p:spPr bwMode="auto">
              <a:xfrm>
                <a:off x="1634" y="1813"/>
                <a:ext cx="5" cy="10"/>
              </a:xfrm>
              <a:custGeom>
                <a:avLst/>
                <a:gdLst>
                  <a:gd name="T0" fmla="*/ 2 w 8"/>
                  <a:gd name="T1" fmla="*/ 5 h 17"/>
                  <a:gd name="T2" fmla="*/ 2 w 8"/>
                  <a:gd name="T3" fmla="*/ 12 h 17"/>
                  <a:gd name="T4" fmla="*/ 4 w 8"/>
                  <a:gd name="T5" fmla="*/ 16 h 17"/>
                  <a:gd name="T6" fmla="*/ 6 w 8"/>
                  <a:gd name="T7" fmla="*/ 13 h 17"/>
                  <a:gd name="T8" fmla="*/ 7 w 8"/>
                  <a:gd name="T9" fmla="*/ 7 h 17"/>
                  <a:gd name="T10" fmla="*/ 4 w 8"/>
                  <a:gd name="T11" fmla="*/ 1 h 17"/>
                  <a:gd name="T12" fmla="*/ 2 w 8"/>
                  <a:gd name="T13" fmla="*/ 5 h 17"/>
                </a:gdLst>
                <a:ahLst/>
                <a:cxnLst>
                  <a:cxn ang="0">
                    <a:pos x="T0" y="T1"/>
                  </a:cxn>
                  <a:cxn ang="0">
                    <a:pos x="T2" y="T3"/>
                  </a:cxn>
                  <a:cxn ang="0">
                    <a:pos x="T4" y="T5"/>
                  </a:cxn>
                  <a:cxn ang="0">
                    <a:pos x="T6" y="T7"/>
                  </a:cxn>
                  <a:cxn ang="0">
                    <a:pos x="T8" y="T9"/>
                  </a:cxn>
                  <a:cxn ang="0">
                    <a:pos x="T10" y="T11"/>
                  </a:cxn>
                  <a:cxn ang="0">
                    <a:pos x="T12" y="T13"/>
                  </a:cxn>
                </a:cxnLst>
                <a:rect l="0" t="0" r="r" b="b"/>
                <a:pathLst>
                  <a:path w="8" h="17">
                    <a:moveTo>
                      <a:pt x="2" y="5"/>
                    </a:moveTo>
                    <a:cubicBezTo>
                      <a:pt x="2" y="7"/>
                      <a:pt x="2" y="9"/>
                      <a:pt x="2" y="12"/>
                    </a:cubicBezTo>
                    <a:cubicBezTo>
                      <a:pt x="2" y="15"/>
                      <a:pt x="2" y="16"/>
                      <a:pt x="4" y="16"/>
                    </a:cubicBezTo>
                    <a:cubicBezTo>
                      <a:pt x="6" y="15"/>
                      <a:pt x="6" y="17"/>
                      <a:pt x="6" y="13"/>
                    </a:cubicBezTo>
                    <a:cubicBezTo>
                      <a:pt x="7" y="10"/>
                      <a:pt x="8" y="9"/>
                      <a:pt x="7" y="7"/>
                    </a:cubicBezTo>
                    <a:cubicBezTo>
                      <a:pt x="6" y="4"/>
                      <a:pt x="7" y="1"/>
                      <a:pt x="4" y="1"/>
                    </a:cubicBezTo>
                    <a:cubicBezTo>
                      <a:pt x="0" y="0"/>
                      <a:pt x="2" y="1"/>
                      <a:pt x="2"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9" name="Freeform 1054">
                <a:extLst>
                  <a:ext uri="{FF2B5EF4-FFF2-40B4-BE49-F238E27FC236}">
                    <a16:creationId xmlns:a16="http://schemas.microsoft.com/office/drawing/2014/main" id="{0A176762-D138-9839-A3E8-3B44F199BA90}"/>
                  </a:ext>
                </a:extLst>
              </p:cNvPr>
              <p:cNvSpPr>
                <a:spLocks/>
              </p:cNvSpPr>
              <p:nvPr/>
            </p:nvSpPr>
            <p:spPr bwMode="auto">
              <a:xfrm>
                <a:off x="1631" y="1796"/>
                <a:ext cx="6" cy="10"/>
              </a:xfrm>
              <a:custGeom>
                <a:avLst/>
                <a:gdLst>
                  <a:gd name="T0" fmla="*/ 1 w 10"/>
                  <a:gd name="T1" fmla="*/ 2 h 17"/>
                  <a:gd name="T2" fmla="*/ 1 w 10"/>
                  <a:gd name="T3" fmla="*/ 7 h 17"/>
                  <a:gd name="T4" fmla="*/ 4 w 10"/>
                  <a:gd name="T5" fmla="*/ 9 h 17"/>
                  <a:gd name="T6" fmla="*/ 7 w 10"/>
                  <a:gd name="T7" fmla="*/ 12 h 17"/>
                  <a:gd name="T8" fmla="*/ 9 w 10"/>
                  <a:gd name="T9" fmla="*/ 13 h 17"/>
                  <a:gd name="T10" fmla="*/ 9 w 10"/>
                  <a:gd name="T11" fmla="*/ 6 h 17"/>
                  <a:gd name="T12" fmla="*/ 7 w 10"/>
                  <a:gd name="T13" fmla="*/ 2 h 17"/>
                  <a:gd name="T14" fmla="*/ 2 w 10"/>
                  <a:gd name="T15" fmla="*/ 0 h 17"/>
                  <a:gd name="T16" fmla="*/ 1 w 10"/>
                  <a:gd name="T1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7">
                    <a:moveTo>
                      <a:pt x="1" y="2"/>
                    </a:moveTo>
                    <a:cubicBezTo>
                      <a:pt x="1" y="4"/>
                      <a:pt x="0" y="6"/>
                      <a:pt x="1" y="7"/>
                    </a:cubicBezTo>
                    <a:cubicBezTo>
                      <a:pt x="2" y="7"/>
                      <a:pt x="3" y="8"/>
                      <a:pt x="4" y="9"/>
                    </a:cubicBezTo>
                    <a:cubicBezTo>
                      <a:pt x="4" y="11"/>
                      <a:pt x="6" y="11"/>
                      <a:pt x="7" y="12"/>
                    </a:cubicBezTo>
                    <a:cubicBezTo>
                      <a:pt x="8" y="13"/>
                      <a:pt x="9" y="17"/>
                      <a:pt x="9" y="13"/>
                    </a:cubicBezTo>
                    <a:cubicBezTo>
                      <a:pt x="10" y="9"/>
                      <a:pt x="10" y="8"/>
                      <a:pt x="9" y="6"/>
                    </a:cubicBezTo>
                    <a:cubicBezTo>
                      <a:pt x="9" y="3"/>
                      <a:pt x="10" y="4"/>
                      <a:pt x="7" y="2"/>
                    </a:cubicBezTo>
                    <a:cubicBezTo>
                      <a:pt x="3" y="0"/>
                      <a:pt x="3" y="0"/>
                      <a:pt x="2" y="0"/>
                    </a:cubicBezTo>
                    <a:cubicBezTo>
                      <a:pt x="1" y="0"/>
                      <a:pt x="0" y="0"/>
                      <a:pt x="1"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0" name="Freeform 1055">
                <a:extLst>
                  <a:ext uri="{FF2B5EF4-FFF2-40B4-BE49-F238E27FC236}">
                    <a16:creationId xmlns:a16="http://schemas.microsoft.com/office/drawing/2014/main" id="{422E5A43-47C3-EFF6-D734-16F32BF3B4F3}"/>
                  </a:ext>
                </a:extLst>
              </p:cNvPr>
              <p:cNvSpPr>
                <a:spLocks/>
              </p:cNvSpPr>
              <p:nvPr/>
            </p:nvSpPr>
            <p:spPr bwMode="auto">
              <a:xfrm>
                <a:off x="1657" y="1826"/>
                <a:ext cx="7" cy="10"/>
              </a:xfrm>
              <a:custGeom>
                <a:avLst/>
                <a:gdLst>
                  <a:gd name="T0" fmla="*/ 4 w 11"/>
                  <a:gd name="T1" fmla="*/ 3 h 16"/>
                  <a:gd name="T2" fmla="*/ 1 w 11"/>
                  <a:gd name="T3" fmla="*/ 11 h 16"/>
                  <a:gd name="T4" fmla="*/ 1 w 11"/>
                  <a:gd name="T5" fmla="*/ 13 h 16"/>
                  <a:gd name="T6" fmla="*/ 4 w 11"/>
                  <a:gd name="T7" fmla="*/ 14 h 16"/>
                  <a:gd name="T8" fmla="*/ 8 w 11"/>
                  <a:gd name="T9" fmla="*/ 10 h 16"/>
                  <a:gd name="T10" fmla="*/ 10 w 11"/>
                  <a:gd name="T11" fmla="*/ 3 h 16"/>
                  <a:gd name="T12" fmla="*/ 8 w 11"/>
                  <a:gd name="T13" fmla="*/ 0 h 16"/>
                  <a:gd name="T14" fmla="*/ 4 w 11"/>
                  <a:gd name="T15" fmla="*/ 3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6">
                    <a:moveTo>
                      <a:pt x="4" y="3"/>
                    </a:moveTo>
                    <a:cubicBezTo>
                      <a:pt x="3" y="7"/>
                      <a:pt x="2" y="10"/>
                      <a:pt x="1" y="11"/>
                    </a:cubicBezTo>
                    <a:cubicBezTo>
                      <a:pt x="1" y="12"/>
                      <a:pt x="0" y="12"/>
                      <a:pt x="1" y="13"/>
                    </a:cubicBezTo>
                    <a:cubicBezTo>
                      <a:pt x="2" y="14"/>
                      <a:pt x="3" y="16"/>
                      <a:pt x="4" y="14"/>
                    </a:cubicBezTo>
                    <a:cubicBezTo>
                      <a:pt x="5" y="13"/>
                      <a:pt x="6" y="12"/>
                      <a:pt x="8" y="10"/>
                    </a:cubicBezTo>
                    <a:cubicBezTo>
                      <a:pt x="10" y="8"/>
                      <a:pt x="11" y="5"/>
                      <a:pt x="10" y="3"/>
                    </a:cubicBezTo>
                    <a:cubicBezTo>
                      <a:pt x="9" y="2"/>
                      <a:pt x="10" y="0"/>
                      <a:pt x="8" y="0"/>
                    </a:cubicBezTo>
                    <a:cubicBezTo>
                      <a:pt x="6" y="0"/>
                      <a:pt x="5" y="2"/>
                      <a:pt x="4"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1" name="Freeform 1056">
                <a:extLst>
                  <a:ext uri="{FF2B5EF4-FFF2-40B4-BE49-F238E27FC236}">
                    <a16:creationId xmlns:a16="http://schemas.microsoft.com/office/drawing/2014/main" id="{69B61EF3-016A-16F0-DA20-6C1E7AAF578B}"/>
                  </a:ext>
                </a:extLst>
              </p:cNvPr>
              <p:cNvSpPr>
                <a:spLocks/>
              </p:cNvSpPr>
              <p:nvPr/>
            </p:nvSpPr>
            <p:spPr bwMode="auto">
              <a:xfrm>
                <a:off x="1628" y="1782"/>
                <a:ext cx="5" cy="9"/>
              </a:xfrm>
              <a:custGeom>
                <a:avLst/>
                <a:gdLst>
                  <a:gd name="T0" fmla="*/ 1 w 8"/>
                  <a:gd name="T1" fmla="*/ 3 h 15"/>
                  <a:gd name="T2" fmla="*/ 1 w 8"/>
                  <a:gd name="T3" fmla="*/ 8 h 15"/>
                  <a:gd name="T4" fmla="*/ 3 w 8"/>
                  <a:gd name="T5" fmla="*/ 12 h 15"/>
                  <a:gd name="T6" fmla="*/ 7 w 8"/>
                  <a:gd name="T7" fmla="*/ 13 h 15"/>
                  <a:gd name="T8" fmla="*/ 8 w 8"/>
                  <a:gd name="T9" fmla="*/ 10 h 15"/>
                  <a:gd name="T10" fmla="*/ 7 w 8"/>
                  <a:gd name="T11" fmla="*/ 5 h 15"/>
                  <a:gd name="T12" fmla="*/ 4 w 8"/>
                  <a:gd name="T13" fmla="*/ 1 h 15"/>
                  <a:gd name="T14" fmla="*/ 1 w 8"/>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5">
                    <a:moveTo>
                      <a:pt x="1" y="3"/>
                    </a:moveTo>
                    <a:cubicBezTo>
                      <a:pt x="2" y="6"/>
                      <a:pt x="1" y="7"/>
                      <a:pt x="1" y="8"/>
                    </a:cubicBezTo>
                    <a:cubicBezTo>
                      <a:pt x="2" y="10"/>
                      <a:pt x="2" y="9"/>
                      <a:pt x="3" y="12"/>
                    </a:cubicBezTo>
                    <a:cubicBezTo>
                      <a:pt x="5" y="14"/>
                      <a:pt x="6" y="15"/>
                      <a:pt x="7" y="13"/>
                    </a:cubicBezTo>
                    <a:cubicBezTo>
                      <a:pt x="8" y="12"/>
                      <a:pt x="8" y="14"/>
                      <a:pt x="8" y="10"/>
                    </a:cubicBezTo>
                    <a:cubicBezTo>
                      <a:pt x="7" y="6"/>
                      <a:pt x="8" y="7"/>
                      <a:pt x="7" y="5"/>
                    </a:cubicBezTo>
                    <a:cubicBezTo>
                      <a:pt x="6" y="2"/>
                      <a:pt x="4" y="1"/>
                      <a:pt x="4" y="1"/>
                    </a:cubicBezTo>
                    <a:cubicBezTo>
                      <a:pt x="3" y="1"/>
                      <a:pt x="0" y="0"/>
                      <a:pt x="1"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2" name="Freeform 1057">
                <a:extLst>
                  <a:ext uri="{FF2B5EF4-FFF2-40B4-BE49-F238E27FC236}">
                    <a16:creationId xmlns:a16="http://schemas.microsoft.com/office/drawing/2014/main" id="{BB92F6F0-5AF1-D8BB-5348-B651C2D3E52B}"/>
                  </a:ext>
                </a:extLst>
              </p:cNvPr>
              <p:cNvSpPr>
                <a:spLocks/>
              </p:cNvSpPr>
              <p:nvPr/>
            </p:nvSpPr>
            <p:spPr bwMode="auto">
              <a:xfrm>
                <a:off x="1622" y="1769"/>
                <a:ext cx="11" cy="14"/>
              </a:xfrm>
              <a:custGeom>
                <a:avLst/>
                <a:gdLst>
                  <a:gd name="T0" fmla="*/ 6 w 18"/>
                  <a:gd name="T1" fmla="*/ 3 h 24"/>
                  <a:gd name="T2" fmla="*/ 1 w 18"/>
                  <a:gd name="T3" fmla="*/ 10 h 24"/>
                  <a:gd name="T4" fmla="*/ 3 w 18"/>
                  <a:gd name="T5" fmla="*/ 18 h 24"/>
                  <a:gd name="T6" fmla="*/ 10 w 18"/>
                  <a:gd name="T7" fmla="*/ 10 h 24"/>
                  <a:gd name="T8" fmla="*/ 14 w 18"/>
                  <a:gd name="T9" fmla="*/ 1 h 24"/>
                  <a:gd name="T10" fmla="*/ 6 w 18"/>
                  <a:gd name="T11" fmla="*/ 3 h 24"/>
                </a:gdLst>
                <a:ahLst/>
                <a:cxnLst>
                  <a:cxn ang="0">
                    <a:pos x="T0" y="T1"/>
                  </a:cxn>
                  <a:cxn ang="0">
                    <a:pos x="T2" y="T3"/>
                  </a:cxn>
                  <a:cxn ang="0">
                    <a:pos x="T4" y="T5"/>
                  </a:cxn>
                  <a:cxn ang="0">
                    <a:pos x="T6" y="T7"/>
                  </a:cxn>
                  <a:cxn ang="0">
                    <a:pos x="T8" y="T9"/>
                  </a:cxn>
                  <a:cxn ang="0">
                    <a:pos x="T10" y="T11"/>
                  </a:cxn>
                </a:cxnLst>
                <a:rect l="0" t="0" r="r" b="b"/>
                <a:pathLst>
                  <a:path w="18" h="24">
                    <a:moveTo>
                      <a:pt x="6" y="3"/>
                    </a:moveTo>
                    <a:cubicBezTo>
                      <a:pt x="3" y="7"/>
                      <a:pt x="1" y="6"/>
                      <a:pt x="1" y="10"/>
                    </a:cubicBezTo>
                    <a:cubicBezTo>
                      <a:pt x="1" y="13"/>
                      <a:pt x="0" y="24"/>
                      <a:pt x="3" y="18"/>
                    </a:cubicBezTo>
                    <a:cubicBezTo>
                      <a:pt x="7" y="12"/>
                      <a:pt x="5" y="11"/>
                      <a:pt x="10" y="10"/>
                    </a:cubicBezTo>
                    <a:cubicBezTo>
                      <a:pt x="16" y="8"/>
                      <a:pt x="18" y="1"/>
                      <a:pt x="14" y="1"/>
                    </a:cubicBezTo>
                    <a:cubicBezTo>
                      <a:pt x="11" y="1"/>
                      <a:pt x="5" y="0"/>
                      <a:pt x="6"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3" name="Freeform 1058">
                <a:extLst>
                  <a:ext uri="{FF2B5EF4-FFF2-40B4-BE49-F238E27FC236}">
                    <a16:creationId xmlns:a16="http://schemas.microsoft.com/office/drawing/2014/main" id="{A29A8962-D76B-C9F3-DAFD-9139904C4B49}"/>
                  </a:ext>
                </a:extLst>
              </p:cNvPr>
              <p:cNvSpPr>
                <a:spLocks/>
              </p:cNvSpPr>
              <p:nvPr/>
            </p:nvSpPr>
            <p:spPr bwMode="auto">
              <a:xfrm>
                <a:off x="1488" y="1829"/>
                <a:ext cx="9" cy="6"/>
              </a:xfrm>
              <a:custGeom>
                <a:avLst/>
                <a:gdLst>
                  <a:gd name="T0" fmla="*/ 3 w 15"/>
                  <a:gd name="T1" fmla="*/ 1 h 11"/>
                  <a:gd name="T2" fmla="*/ 3 w 15"/>
                  <a:gd name="T3" fmla="*/ 6 h 11"/>
                  <a:gd name="T4" fmla="*/ 8 w 15"/>
                  <a:gd name="T5" fmla="*/ 9 h 11"/>
                  <a:gd name="T6" fmla="*/ 11 w 15"/>
                  <a:gd name="T7" fmla="*/ 7 h 11"/>
                  <a:gd name="T8" fmla="*/ 5 w 15"/>
                  <a:gd name="T9" fmla="*/ 1 h 11"/>
                  <a:gd name="T10" fmla="*/ 3 w 15"/>
                  <a:gd name="T11" fmla="*/ 1 h 11"/>
                </a:gdLst>
                <a:ahLst/>
                <a:cxnLst>
                  <a:cxn ang="0">
                    <a:pos x="T0" y="T1"/>
                  </a:cxn>
                  <a:cxn ang="0">
                    <a:pos x="T2" y="T3"/>
                  </a:cxn>
                  <a:cxn ang="0">
                    <a:pos x="T4" y="T5"/>
                  </a:cxn>
                  <a:cxn ang="0">
                    <a:pos x="T6" y="T7"/>
                  </a:cxn>
                  <a:cxn ang="0">
                    <a:pos x="T8" y="T9"/>
                  </a:cxn>
                  <a:cxn ang="0">
                    <a:pos x="T10" y="T11"/>
                  </a:cxn>
                </a:cxnLst>
                <a:rect l="0" t="0" r="r" b="b"/>
                <a:pathLst>
                  <a:path w="15" h="11">
                    <a:moveTo>
                      <a:pt x="3" y="1"/>
                    </a:moveTo>
                    <a:cubicBezTo>
                      <a:pt x="3" y="3"/>
                      <a:pt x="0" y="4"/>
                      <a:pt x="3" y="6"/>
                    </a:cubicBezTo>
                    <a:cubicBezTo>
                      <a:pt x="5" y="8"/>
                      <a:pt x="6" y="9"/>
                      <a:pt x="8" y="9"/>
                    </a:cubicBezTo>
                    <a:cubicBezTo>
                      <a:pt x="9" y="9"/>
                      <a:pt x="15" y="11"/>
                      <a:pt x="11" y="7"/>
                    </a:cubicBezTo>
                    <a:cubicBezTo>
                      <a:pt x="6" y="3"/>
                      <a:pt x="5" y="2"/>
                      <a:pt x="5" y="1"/>
                    </a:cubicBezTo>
                    <a:cubicBezTo>
                      <a:pt x="4" y="0"/>
                      <a:pt x="3" y="0"/>
                      <a:pt x="3"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4" name="Freeform 1059">
                <a:extLst>
                  <a:ext uri="{FF2B5EF4-FFF2-40B4-BE49-F238E27FC236}">
                    <a16:creationId xmlns:a16="http://schemas.microsoft.com/office/drawing/2014/main" id="{E1FBFD64-B28C-B68A-4E26-845271D00C3A}"/>
                  </a:ext>
                </a:extLst>
              </p:cNvPr>
              <p:cNvSpPr>
                <a:spLocks/>
              </p:cNvSpPr>
              <p:nvPr/>
            </p:nvSpPr>
            <p:spPr bwMode="auto">
              <a:xfrm>
                <a:off x="1495" y="1821"/>
                <a:ext cx="15" cy="8"/>
              </a:xfrm>
              <a:custGeom>
                <a:avLst/>
                <a:gdLst>
                  <a:gd name="T0" fmla="*/ 15 w 15"/>
                  <a:gd name="T1" fmla="*/ 1 h 8"/>
                  <a:gd name="T2" fmla="*/ 14 w 15"/>
                  <a:gd name="T3" fmla="*/ 0 h 8"/>
                  <a:gd name="T4" fmla="*/ 3 w 15"/>
                  <a:gd name="T5" fmla="*/ 6 h 8"/>
                  <a:gd name="T6" fmla="*/ 3 w 15"/>
                  <a:gd name="T7" fmla="*/ 5 h 8"/>
                  <a:gd name="T8" fmla="*/ 0 w 15"/>
                  <a:gd name="T9" fmla="*/ 8 h 8"/>
                  <a:gd name="T10" fmla="*/ 5 w 15"/>
                  <a:gd name="T11" fmla="*/ 8 h 8"/>
                  <a:gd name="T12" fmla="*/ 4 w 15"/>
                  <a:gd name="T13" fmla="*/ 7 h 8"/>
                  <a:gd name="T14" fmla="*/ 15 w 15"/>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8">
                    <a:moveTo>
                      <a:pt x="15" y="1"/>
                    </a:moveTo>
                    <a:lnTo>
                      <a:pt x="14" y="0"/>
                    </a:lnTo>
                    <a:lnTo>
                      <a:pt x="3" y="6"/>
                    </a:lnTo>
                    <a:lnTo>
                      <a:pt x="3" y="5"/>
                    </a:lnTo>
                    <a:lnTo>
                      <a:pt x="0" y="8"/>
                    </a:lnTo>
                    <a:lnTo>
                      <a:pt x="5" y="8"/>
                    </a:lnTo>
                    <a:lnTo>
                      <a:pt x="4" y="7"/>
                    </a:lnTo>
                    <a:lnTo>
                      <a:pt x="15" y="1"/>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5" name="Freeform 1060">
                <a:extLst>
                  <a:ext uri="{FF2B5EF4-FFF2-40B4-BE49-F238E27FC236}">
                    <a16:creationId xmlns:a16="http://schemas.microsoft.com/office/drawing/2014/main" id="{F73B8B82-82A1-4A67-D10C-E74F1155F1CD}"/>
                  </a:ext>
                </a:extLst>
              </p:cNvPr>
              <p:cNvSpPr>
                <a:spLocks/>
              </p:cNvSpPr>
              <p:nvPr/>
            </p:nvSpPr>
            <p:spPr bwMode="auto">
              <a:xfrm>
                <a:off x="1503" y="1832"/>
                <a:ext cx="10" cy="15"/>
              </a:xfrm>
              <a:custGeom>
                <a:avLst/>
                <a:gdLst>
                  <a:gd name="T0" fmla="*/ 11 w 17"/>
                  <a:gd name="T1" fmla="*/ 24 h 26"/>
                  <a:gd name="T2" fmla="*/ 15 w 17"/>
                  <a:gd name="T3" fmla="*/ 17 h 26"/>
                  <a:gd name="T4" fmla="*/ 10 w 17"/>
                  <a:gd name="T5" fmla="*/ 9 h 26"/>
                  <a:gd name="T6" fmla="*/ 4 w 17"/>
                  <a:gd name="T7" fmla="*/ 9 h 26"/>
                  <a:gd name="T8" fmla="*/ 8 w 17"/>
                  <a:gd name="T9" fmla="*/ 23 h 26"/>
                  <a:gd name="T10" fmla="*/ 11 w 17"/>
                  <a:gd name="T11" fmla="*/ 24 h 26"/>
                </a:gdLst>
                <a:ahLst/>
                <a:cxnLst>
                  <a:cxn ang="0">
                    <a:pos x="T0" y="T1"/>
                  </a:cxn>
                  <a:cxn ang="0">
                    <a:pos x="T2" y="T3"/>
                  </a:cxn>
                  <a:cxn ang="0">
                    <a:pos x="T4" y="T5"/>
                  </a:cxn>
                  <a:cxn ang="0">
                    <a:pos x="T6" y="T7"/>
                  </a:cxn>
                  <a:cxn ang="0">
                    <a:pos x="T8" y="T9"/>
                  </a:cxn>
                  <a:cxn ang="0">
                    <a:pos x="T10" y="T11"/>
                  </a:cxn>
                </a:cxnLst>
                <a:rect l="0" t="0" r="r" b="b"/>
                <a:pathLst>
                  <a:path w="17" h="26">
                    <a:moveTo>
                      <a:pt x="11" y="24"/>
                    </a:moveTo>
                    <a:cubicBezTo>
                      <a:pt x="13" y="22"/>
                      <a:pt x="17" y="21"/>
                      <a:pt x="15" y="17"/>
                    </a:cubicBezTo>
                    <a:cubicBezTo>
                      <a:pt x="13" y="13"/>
                      <a:pt x="13" y="11"/>
                      <a:pt x="10" y="9"/>
                    </a:cubicBezTo>
                    <a:cubicBezTo>
                      <a:pt x="8" y="7"/>
                      <a:pt x="0" y="0"/>
                      <a:pt x="4" y="9"/>
                    </a:cubicBezTo>
                    <a:cubicBezTo>
                      <a:pt x="8" y="19"/>
                      <a:pt x="9" y="21"/>
                      <a:pt x="8" y="23"/>
                    </a:cubicBezTo>
                    <a:cubicBezTo>
                      <a:pt x="8" y="25"/>
                      <a:pt x="10" y="26"/>
                      <a:pt x="11" y="2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6" name="Freeform 1061">
                <a:extLst>
                  <a:ext uri="{FF2B5EF4-FFF2-40B4-BE49-F238E27FC236}">
                    <a16:creationId xmlns:a16="http://schemas.microsoft.com/office/drawing/2014/main" id="{B63716BE-8139-3E64-7B26-18D782441B1E}"/>
                  </a:ext>
                </a:extLst>
              </p:cNvPr>
              <p:cNvSpPr>
                <a:spLocks/>
              </p:cNvSpPr>
              <p:nvPr/>
            </p:nvSpPr>
            <p:spPr bwMode="auto">
              <a:xfrm>
                <a:off x="1577" y="1747"/>
                <a:ext cx="11" cy="6"/>
              </a:xfrm>
              <a:custGeom>
                <a:avLst/>
                <a:gdLst>
                  <a:gd name="T0" fmla="*/ 10 w 19"/>
                  <a:gd name="T1" fmla="*/ 0 h 10"/>
                  <a:gd name="T2" fmla="*/ 16 w 19"/>
                  <a:gd name="T3" fmla="*/ 6 h 10"/>
                  <a:gd name="T4" fmla="*/ 10 w 19"/>
                  <a:gd name="T5" fmla="*/ 9 h 10"/>
                  <a:gd name="T6" fmla="*/ 1 w 19"/>
                  <a:gd name="T7" fmla="*/ 4 h 10"/>
                  <a:gd name="T8" fmla="*/ 10 w 19"/>
                  <a:gd name="T9" fmla="*/ 0 h 10"/>
                </a:gdLst>
                <a:ahLst/>
                <a:cxnLst>
                  <a:cxn ang="0">
                    <a:pos x="T0" y="T1"/>
                  </a:cxn>
                  <a:cxn ang="0">
                    <a:pos x="T2" y="T3"/>
                  </a:cxn>
                  <a:cxn ang="0">
                    <a:pos x="T4" y="T5"/>
                  </a:cxn>
                  <a:cxn ang="0">
                    <a:pos x="T6" y="T7"/>
                  </a:cxn>
                  <a:cxn ang="0">
                    <a:pos x="T8" y="T9"/>
                  </a:cxn>
                </a:cxnLst>
                <a:rect l="0" t="0" r="r" b="b"/>
                <a:pathLst>
                  <a:path w="19" h="10">
                    <a:moveTo>
                      <a:pt x="10" y="0"/>
                    </a:moveTo>
                    <a:cubicBezTo>
                      <a:pt x="14" y="0"/>
                      <a:pt x="19" y="3"/>
                      <a:pt x="16" y="6"/>
                    </a:cubicBezTo>
                    <a:cubicBezTo>
                      <a:pt x="14" y="8"/>
                      <a:pt x="14" y="10"/>
                      <a:pt x="10" y="9"/>
                    </a:cubicBezTo>
                    <a:cubicBezTo>
                      <a:pt x="5" y="8"/>
                      <a:pt x="0" y="6"/>
                      <a:pt x="1" y="4"/>
                    </a:cubicBezTo>
                    <a:cubicBezTo>
                      <a:pt x="2" y="2"/>
                      <a:pt x="10" y="0"/>
                      <a:pt x="10" y="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7" name="Freeform 1062">
                <a:extLst>
                  <a:ext uri="{FF2B5EF4-FFF2-40B4-BE49-F238E27FC236}">
                    <a16:creationId xmlns:a16="http://schemas.microsoft.com/office/drawing/2014/main" id="{27E04DB1-9EE0-BFD9-AE46-B96F6BC8BFF5}"/>
                  </a:ext>
                </a:extLst>
              </p:cNvPr>
              <p:cNvSpPr>
                <a:spLocks/>
              </p:cNvSpPr>
              <p:nvPr/>
            </p:nvSpPr>
            <p:spPr bwMode="auto">
              <a:xfrm>
                <a:off x="1576" y="1731"/>
                <a:ext cx="18" cy="5"/>
              </a:xfrm>
              <a:custGeom>
                <a:avLst/>
                <a:gdLst>
                  <a:gd name="T0" fmla="*/ 0 w 29"/>
                  <a:gd name="T1" fmla="*/ 6 h 8"/>
                  <a:gd name="T2" fmla="*/ 15 w 29"/>
                  <a:gd name="T3" fmla="*/ 2 h 8"/>
                  <a:gd name="T4" fmla="*/ 24 w 29"/>
                  <a:gd name="T5" fmla="*/ 5 h 8"/>
                  <a:gd name="T6" fmla="*/ 10 w 29"/>
                  <a:gd name="T7" fmla="*/ 8 h 8"/>
                  <a:gd name="T8" fmla="*/ 0 w 29"/>
                  <a:gd name="T9" fmla="*/ 6 h 8"/>
                </a:gdLst>
                <a:ahLst/>
                <a:cxnLst>
                  <a:cxn ang="0">
                    <a:pos x="T0" y="T1"/>
                  </a:cxn>
                  <a:cxn ang="0">
                    <a:pos x="T2" y="T3"/>
                  </a:cxn>
                  <a:cxn ang="0">
                    <a:pos x="T4" y="T5"/>
                  </a:cxn>
                  <a:cxn ang="0">
                    <a:pos x="T6" y="T7"/>
                  </a:cxn>
                  <a:cxn ang="0">
                    <a:pos x="T8" y="T9"/>
                  </a:cxn>
                </a:cxnLst>
                <a:rect l="0" t="0" r="r" b="b"/>
                <a:pathLst>
                  <a:path w="29" h="8">
                    <a:moveTo>
                      <a:pt x="0" y="6"/>
                    </a:moveTo>
                    <a:cubicBezTo>
                      <a:pt x="8" y="5"/>
                      <a:pt x="9" y="0"/>
                      <a:pt x="15" y="2"/>
                    </a:cubicBezTo>
                    <a:cubicBezTo>
                      <a:pt x="20" y="4"/>
                      <a:pt x="29" y="2"/>
                      <a:pt x="24" y="5"/>
                    </a:cubicBezTo>
                    <a:cubicBezTo>
                      <a:pt x="19" y="7"/>
                      <a:pt x="13" y="8"/>
                      <a:pt x="10" y="8"/>
                    </a:cubicBezTo>
                    <a:cubicBezTo>
                      <a:pt x="8" y="8"/>
                      <a:pt x="0" y="6"/>
                      <a:pt x="0"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8" name="Freeform 1063">
                <a:extLst>
                  <a:ext uri="{FF2B5EF4-FFF2-40B4-BE49-F238E27FC236}">
                    <a16:creationId xmlns:a16="http://schemas.microsoft.com/office/drawing/2014/main" id="{165B9CF9-D248-A013-EC6F-59955A79FCB9}"/>
                  </a:ext>
                </a:extLst>
              </p:cNvPr>
              <p:cNvSpPr>
                <a:spLocks/>
              </p:cNvSpPr>
              <p:nvPr/>
            </p:nvSpPr>
            <p:spPr bwMode="auto">
              <a:xfrm>
                <a:off x="1593" y="1732"/>
                <a:ext cx="21" cy="4"/>
              </a:xfrm>
              <a:custGeom>
                <a:avLst/>
                <a:gdLst>
                  <a:gd name="T0" fmla="*/ 21 w 21"/>
                  <a:gd name="T1" fmla="*/ 1 h 4"/>
                  <a:gd name="T2" fmla="*/ 17 w 21"/>
                  <a:gd name="T3" fmla="*/ 0 h 4"/>
                  <a:gd name="T4" fmla="*/ 18 w 21"/>
                  <a:gd name="T5" fmla="*/ 0 h 4"/>
                  <a:gd name="T6" fmla="*/ 0 w 21"/>
                  <a:gd name="T7" fmla="*/ 3 h 4"/>
                  <a:gd name="T8" fmla="*/ 0 w 21"/>
                  <a:gd name="T9" fmla="*/ 4 h 4"/>
                  <a:gd name="T10" fmla="*/ 18 w 21"/>
                  <a:gd name="T11" fmla="*/ 2 h 4"/>
                  <a:gd name="T12" fmla="*/ 18 w 21"/>
                  <a:gd name="T13" fmla="*/ 3 h 4"/>
                  <a:gd name="T14" fmla="*/ 21 w 21"/>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
                    <a:moveTo>
                      <a:pt x="21" y="1"/>
                    </a:moveTo>
                    <a:lnTo>
                      <a:pt x="17" y="0"/>
                    </a:lnTo>
                    <a:lnTo>
                      <a:pt x="18" y="0"/>
                    </a:lnTo>
                    <a:lnTo>
                      <a:pt x="0" y="3"/>
                    </a:lnTo>
                    <a:lnTo>
                      <a:pt x="0" y="4"/>
                    </a:lnTo>
                    <a:lnTo>
                      <a:pt x="18" y="2"/>
                    </a:lnTo>
                    <a:lnTo>
                      <a:pt x="18" y="3"/>
                    </a:lnTo>
                    <a:lnTo>
                      <a:pt x="21" y="1"/>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9" name="Freeform 1064">
                <a:extLst>
                  <a:ext uri="{FF2B5EF4-FFF2-40B4-BE49-F238E27FC236}">
                    <a16:creationId xmlns:a16="http://schemas.microsoft.com/office/drawing/2014/main" id="{5E958627-3729-82CC-C9B6-B34830381D0D}"/>
                  </a:ext>
                </a:extLst>
              </p:cNvPr>
              <p:cNvSpPr>
                <a:spLocks/>
              </p:cNvSpPr>
              <p:nvPr/>
            </p:nvSpPr>
            <p:spPr bwMode="auto">
              <a:xfrm>
                <a:off x="1614" y="1754"/>
                <a:ext cx="19" cy="15"/>
              </a:xfrm>
              <a:custGeom>
                <a:avLst/>
                <a:gdLst>
                  <a:gd name="T0" fmla="*/ 7 w 32"/>
                  <a:gd name="T1" fmla="*/ 5 h 25"/>
                  <a:gd name="T2" fmla="*/ 1 w 32"/>
                  <a:gd name="T3" fmla="*/ 16 h 25"/>
                  <a:gd name="T4" fmla="*/ 8 w 32"/>
                  <a:gd name="T5" fmla="*/ 21 h 25"/>
                  <a:gd name="T6" fmla="*/ 12 w 32"/>
                  <a:gd name="T7" fmla="*/ 14 h 25"/>
                  <a:gd name="T8" fmla="*/ 22 w 32"/>
                  <a:gd name="T9" fmla="*/ 10 h 25"/>
                  <a:gd name="T10" fmla="*/ 22 w 32"/>
                  <a:gd name="T11" fmla="*/ 4 h 25"/>
                  <a:gd name="T12" fmla="*/ 7 w 32"/>
                  <a:gd name="T13" fmla="*/ 5 h 25"/>
                </a:gdLst>
                <a:ahLst/>
                <a:cxnLst>
                  <a:cxn ang="0">
                    <a:pos x="T0" y="T1"/>
                  </a:cxn>
                  <a:cxn ang="0">
                    <a:pos x="T2" y="T3"/>
                  </a:cxn>
                  <a:cxn ang="0">
                    <a:pos x="T4" y="T5"/>
                  </a:cxn>
                  <a:cxn ang="0">
                    <a:pos x="T6" y="T7"/>
                  </a:cxn>
                  <a:cxn ang="0">
                    <a:pos x="T8" y="T9"/>
                  </a:cxn>
                  <a:cxn ang="0">
                    <a:pos x="T10" y="T11"/>
                  </a:cxn>
                  <a:cxn ang="0">
                    <a:pos x="T12" y="T13"/>
                  </a:cxn>
                </a:cxnLst>
                <a:rect l="0" t="0" r="r" b="b"/>
                <a:pathLst>
                  <a:path w="32" h="25">
                    <a:moveTo>
                      <a:pt x="7" y="5"/>
                    </a:moveTo>
                    <a:cubicBezTo>
                      <a:pt x="6" y="11"/>
                      <a:pt x="0" y="12"/>
                      <a:pt x="1" y="16"/>
                    </a:cubicBezTo>
                    <a:cubicBezTo>
                      <a:pt x="2" y="20"/>
                      <a:pt x="5" y="25"/>
                      <a:pt x="8" y="21"/>
                    </a:cubicBezTo>
                    <a:cubicBezTo>
                      <a:pt x="12" y="16"/>
                      <a:pt x="10" y="16"/>
                      <a:pt x="12" y="14"/>
                    </a:cubicBezTo>
                    <a:cubicBezTo>
                      <a:pt x="15" y="12"/>
                      <a:pt x="20" y="10"/>
                      <a:pt x="22" y="10"/>
                    </a:cubicBezTo>
                    <a:cubicBezTo>
                      <a:pt x="24" y="9"/>
                      <a:pt x="32" y="7"/>
                      <a:pt x="22" y="4"/>
                    </a:cubicBezTo>
                    <a:cubicBezTo>
                      <a:pt x="12" y="0"/>
                      <a:pt x="7" y="1"/>
                      <a:pt x="7"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0" name="Freeform 1065">
                <a:extLst>
                  <a:ext uri="{FF2B5EF4-FFF2-40B4-BE49-F238E27FC236}">
                    <a16:creationId xmlns:a16="http://schemas.microsoft.com/office/drawing/2014/main" id="{2CF2DD05-D84C-205C-C7BC-5A69FD317E94}"/>
                  </a:ext>
                </a:extLst>
              </p:cNvPr>
              <p:cNvSpPr>
                <a:spLocks/>
              </p:cNvSpPr>
              <p:nvPr/>
            </p:nvSpPr>
            <p:spPr bwMode="auto">
              <a:xfrm>
                <a:off x="1633" y="1743"/>
                <a:ext cx="10" cy="6"/>
              </a:xfrm>
              <a:custGeom>
                <a:avLst/>
                <a:gdLst>
                  <a:gd name="T0" fmla="*/ 2 w 16"/>
                  <a:gd name="T1" fmla="*/ 8 h 10"/>
                  <a:gd name="T2" fmla="*/ 2 w 16"/>
                  <a:gd name="T3" fmla="*/ 2 h 10"/>
                  <a:gd name="T4" fmla="*/ 10 w 16"/>
                  <a:gd name="T5" fmla="*/ 0 h 10"/>
                  <a:gd name="T6" fmla="*/ 16 w 16"/>
                  <a:gd name="T7" fmla="*/ 4 h 10"/>
                  <a:gd name="T8" fmla="*/ 10 w 16"/>
                  <a:gd name="T9" fmla="*/ 10 h 10"/>
                  <a:gd name="T10" fmla="*/ 2 w 16"/>
                  <a:gd name="T11" fmla="*/ 8 h 10"/>
                </a:gdLst>
                <a:ahLst/>
                <a:cxnLst>
                  <a:cxn ang="0">
                    <a:pos x="T0" y="T1"/>
                  </a:cxn>
                  <a:cxn ang="0">
                    <a:pos x="T2" y="T3"/>
                  </a:cxn>
                  <a:cxn ang="0">
                    <a:pos x="T4" y="T5"/>
                  </a:cxn>
                  <a:cxn ang="0">
                    <a:pos x="T6" y="T7"/>
                  </a:cxn>
                  <a:cxn ang="0">
                    <a:pos x="T8" y="T9"/>
                  </a:cxn>
                  <a:cxn ang="0">
                    <a:pos x="T10" y="T11"/>
                  </a:cxn>
                </a:cxnLst>
                <a:rect l="0" t="0" r="r" b="b"/>
                <a:pathLst>
                  <a:path w="16" h="10">
                    <a:moveTo>
                      <a:pt x="2" y="8"/>
                    </a:moveTo>
                    <a:cubicBezTo>
                      <a:pt x="1" y="6"/>
                      <a:pt x="0" y="4"/>
                      <a:pt x="2" y="2"/>
                    </a:cubicBezTo>
                    <a:cubicBezTo>
                      <a:pt x="4" y="1"/>
                      <a:pt x="9" y="0"/>
                      <a:pt x="10" y="0"/>
                    </a:cubicBezTo>
                    <a:cubicBezTo>
                      <a:pt x="11" y="0"/>
                      <a:pt x="16" y="0"/>
                      <a:pt x="16" y="4"/>
                    </a:cubicBezTo>
                    <a:cubicBezTo>
                      <a:pt x="16" y="8"/>
                      <a:pt x="13" y="10"/>
                      <a:pt x="10" y="10"/>
                    </a:cubicBezTo>
                    <a:cubicBezTo>
                      <a:pt x="7" y="10"/>
                      <a:pt x="2" y="8"/>
                      <a:pt x="2"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1" name="Freeform 1066">
                <a:extLst>
                  <a:ext uri="{FF2B5EF4-FFF2-40B4-BE49-F238E27FC236}">
                    <a16:creationId xmlns:a16="http://schemas.microsoft.com/office/drawing/2014/main" id="{FACA1C75-9A02-75E5-0BC8-85ACE76B185C}"/>
                  </a:ext>
                </a:extLst>
              </p:cNvPr>
              <p:cNvSpPr>
                <a:spLocks/>
              </p:cNvSpPr>
              <p:nvPr/>
            </p:nvSpPr>
            <p:spPr bwMode="auto">
              <a:xfrm>
                <a:off x="1644" y="1736"/>
                <a:ext cx="5" cy="6"/>
              </a:xfrm>
              <a:custGeom>
                <a:avLst/>
                <a:gdLst>
                  <a:gd name="T0" fmla="*/ 0 w 9"/>
                  <a:gd name="T1" fmla="*/ 2 h 9"/>
                  <a:gd name="T2" fmla="*/ 3 w 9"/>
                  <a:gd name="T3" fmla="*/ 0 h 9"/>
                  <a:gd name="T4" fmla="*/ 6 w 9"/>
                  <a:gd name="T5" fmla="*/ 3 h 9"/>
                  <a:gd name="T6" fmla="*/ 7 w 9"/>
                  <a:gd name="T7" fmla="*/ 7 h 9"/>
                  <a:gd name="T8" fmla="*/ 2 w 9"/>
                  <a:gd name="T9" fmla="*/ 7 h 9"/>
                  <a:gd name="T10" fmla="*/ 0 w 9"/>
                  <a:gd name="T11" fmla="*/ 2 h 9"/>
                </a:gdLst>
                <a:ahLst/>
                <a:cxnLst>
                  <a:cxn ang="0">
                    <a:pos x="T0" y="T1"/>
                  </a:cxn>
                  <a:cxn ang="0">
                    <a:pos x="T2" y="T3"/>
                  </a:cxn>
                  <a:cxn ang="0">
                    <a:pos x="T4" y="T5"/>
                  </a:cxn>
                  <a:cxn ang="0">
                    <a:pos x="T6" y="T7"/>
                  </a:cxn>
                  <a:cxn ang="0">
                    <a:pos x="T8" y="T9"/>
                  </a:cxn>
                  <a:cxn ang="0">
                    <a:pos x="T10" y="T11"/>
                  </a:cxn>
                </a:cxnLst>
                <a:rect l="0" t="0" r="r" b="b"/>
                <a:pathLst>
                  <a:path w="9" h="9">
                    <a:moveTo>
                      <a:pt x="0" y="2"/>
                    </a:moveTo>
                    <a:cubicBezTo>
                      <a:pt x="0" y="1"/>
                      <a:pt x="1" y="0"/>
                      <a:pt x="3" y="0"/>
                    </a:cubicBezTo>
                    <a:cubicBezTo>
                      <a:pt x="4" y="0"/>
                      <a:pt x="6" y="3"/>
                      <a:pt x="6" y="3"/>
                    </a:cubicBezTo>
                    <a:cubicBezTo>
                      <a:pt x="7" y="3"/>
                      <a:pt x="9" y="6"/>
                      <a:pt x="7" y="7"/>
                    </a:cubicBezTo>
                    <a:cubicBezTo>
                      <a:pt x="5" y="9"/>
                      <a:pt x="3" y="9"/>
                      <a:pt x="2" y="7"/>
                    </a:cubicBezTo>
                    <a:cubicBezTo>
                      <a:pt x="0" y="5"/>
                      <a:pt x="0" y="2"/>
                      <a:pt x="0"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2" name="Freeform 1067">
                <a:extLst>
                  <a:ext uri="{FF2B5EF4-FFF2-40B4-BE49-F238E27FC236}">
                    <a16:creationId xmlns:a16="http://schemas.microsoft.com/office/drawing/2014/main" id="{0D06E040-CBFD-0013-18AE-7E7BDB74E799}"/>
                  </a:ext>
                </a:extLst>
              </p:cNvPr>
              <p:cNvSpPr>
                <a:spLocks/>
              </p:cNvSpPr>
              <p:nvPr/>
            </p:nvSpPr>
            <p:spPr bwMode="auto">
              <a:xfrm>
                <a:off x="1645" y="1743"/>
                <a:ext cx="15" cy="3"/>
              </a:xfrm>
              <a:custGeom>
                <a:avLst/>
                <a:gdLst>
                  <a:gd name="T0" fmla="*/ 15 w 15"/>
                  <a:gd name="T1" fmla="*/ 2 h 3"/>
                  <a:gd name="T2" fmla="*/ 12 w 15"/>
                  <a:gd name="T3" fmla="*/ 1 h 3"/>
                  <a:gd name="T4" fmla="*/ 12 w 15"/>
                  <a:gd name="T5" fmla="*/ 1 h 3"/>
                  <a:gd name="T6" fmla="*/ 0 w 15"/>
                  <a:gd name="T7" fmla="*/ 0 h 3"/>
                  <a:gd name="T8" fmla="*/ 0 w 15"/>
                  <a:gd name="T9" fmla="*/ 1 h 3"/>
                  <a:gd name="T10" fmla="*/ 12 w 15"/>
                  <a:gd name="T11" fmla="*/ 2 h 3"/>
                  <a:gd name="T12" fmla="*/ 12 w 15"/>
                  <a:gd name="T13" fmla="*/ 3 h 3"/>
                  <a:gd name="T14" fmla="*/ 15 w 15"/>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3">
                    <a:moveTo>
                      <a:pt x="15" y="2"/>
                    </a:moveTo>
                    <a:lnTo>
                      <a:pt x="12" y="1"/>
                    </a:lnTo>
                    <a:lnTo>
                      <a:pt x="12" y="1"/>
                    </a:lnTo>
                    <a:lnTo>
                      <a:pt x="0" y="0"/>
                    </a:lnTo>
                    <a:lnTo>
                      <a:pt x="0" y="1"/>
                    </a:lnTo>
                    <a:lnTo>
                      <a:pt x="12" y="2"/>
                    </a:lnTo>
                    <a:lnTo>
                      <a:pt x="12" y="3"/>
                    </a:lnTo>
                    <a:lnTo>
                      <a:pt x="15" y="2"/>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3" name="Freeform 1068">
                <a:extLst>
                  <a:ext uri="{FF2B5EF4-FFF2-40B4-BE49-F238E27FC236}">
                    <a16:creationId xmlns:a16="http://schemas.microsoft.com/office/drawing/2014/main" id="{594EFEC0-D7EE-A95D-95D1-1532D51E6EAF}"/>
                  </a:ext>
                </a:extLst>
              </p:cNvPr>
              <p:cNvSpPr>
                <a:spLocks/>
              </p:cNvSpPr>
              <p:nvPr/>
            </p:nvSpPr>
            <p:spPr bwMode="auto">
              <a:xfrm>
                <a:off x="1395" y="1622"/>
                <a:ext cx="13" cy="26"/>
              </a:xfrm>
              <a:custGeom>
                <a:avLst/>
                <a:gdLst>
                  <a:gd name="T0" fmla="*/ 16 w 22"/>
                  <a:gd name="T1" fmla="*/ 21 h 44"/>
                  <a:gd name="T2" fmla="*/ 19 w 22"/>
                  <a:gd name="T3" fmla="*/ 15 h 44"/>
                  <a:gd name="T4" fmla="*/ 15 w 22"/>
                  <a:gd name="T5" fmla="*/ 8 h 44"/>
                  <a:gd name="T6" fmla="*/ 12 w 22"/>
                  <a:gd name="T7" fmla="*/ 0 h 44"/>
                  <a:gd name="T8" fmla="*/ 9 w 22"/>
                  <a:gd name="T9" fmla="*/ 3 h 44"/>
                  <a:gd name="T10" fmla="*/ 6 w 22"/>
                  <a:gd name="T11" fmla="*/ 11 h 44"/>
                  <a:gd name="T12" fmla="*/ 3 w 22"/>
                  <a:gd name="T13" fmla="*/ 15 h 44"/>
                  <a:gd name="T14" fmla="*/ 1 w 22"/>
                  <a:gd name="T15" fmla="*/ 19 h 44"/>
                  <a:gd name="T16" fmla="*/ 6 w 22"/>
                  <a:gd name="T17" fmla="*/ 22 h 44"/>
                  <a:gd name="T18" fmla="*/ 11 w 22"/>
                  <a:gd name="T19" fmla="*/ 31 h 44"/>
                  <a:gd name="T20" fmla="*/ 13 w 22"/>
                  <a:gd name="T21" fmla="*/ 38 h 44"/>
                  <a:gd name="T22" fmla="*/ 15 w 22"/>
                  <a:gd name="T23" fmla="*/ 43 h 44"/>
                  <a:gd name="T24" fmla="*/ 20 w 22"/>
                  <a:gd name="T25" fmla="*/ 41 h 44"/>
                  <a:gd name="T26" fmla="*/ 21 w 22"/>
                  <a:gd name="T27" fmla="*/ 33 h 44"/>
                  <a:gd name="T28" fmla="*/ 16 w 22"/>
                  <a:gd name="T29"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44">
                    <a:moveTo>
                      <a:pt x="16" y="21"/>
                    </a:moveTo>
                    <a:cubicBezTo>
                      <a:pt x="18" y="17"/>
                      <a:pt x="22" y="19"/>
                      <a:pt x="19" y="15"/>
                    </a:cubicBezTo>
                    <a:cubicBezTo>
                      <a:pt x="15" y="10"/>
                      <a:pt x="15" y="11"/>
                      <a:pt x="15" y="8"/>
                    </a:cubicBezTo>
                    <a:cubicBezTo>
                      <a:pt x="15" y="4"/>
                      <a:pt x="14" y="0"/>
                      <a:pt x="12" y="0"/>
                    </a:cubicBezTo>
                    <a:cubicBezTo>
                      <a:pt x="11" y="0"/>
                      <a:pt x="7" y="0"/>
                      <a:pt x="9" y="3"/>
                    </a:cubicBezTo>
                    <a:cubicBezTo>
                      <a:pt x="9" y="7"/>
                      <a:pt x="6" y="9"/>
                      <a:pt x="6" y="11"/>
                    </a:cubicBezTo>
                    <a:cubicBezTo>
                      <a:pt x="6" y="13"/>
                      <a:pt x="4" y="13"/>
                      <a:pt x="3" y="15"/>
                    </a:cubicBezTo>
                    <a:cubicBezTo>
                      <a:pt x="1" y="16"/>
                      <a:pt x="0" y="19"/>
                      <a:pt x="1" y="19"/>
                    </a:cubicBezTo>
                    <a:cubicBezTo>
                      <a:pt x="2" y="20"/>
                      <a:pt x="5" y="20"/>
                      <a:pt x="6" y="22"/>
                    </a:cubicBezTo>
                    <a:cubicBezTo>
                      <a:pt x="11" y="31"/>
                      <a:pt x="11" y="31"/>
                      <a:pt x="11" y="31"/>
                    </a:cubicBezTo>
                    <a:cubicBezTo>
                      <a:pt x="11" y="34"/>
                      <a:pt x="13" y="35"/>
                      <a:pt x="13" y="38"/>
                    </a:cubicBezTo>
                    <a:cubicBezTo>
                      <a:pt x="14" y="41"/>
                      <a:pt x="14" y="43"/>
                      <a:pt x="15" y="43"/>
                    </a:cubicBezTo>
                    <a:cubicBezTo>
                      <a:pt x="17" y="43"/>
                      <a:pt x="18" y="44"/>
                      <a:pt x="20" y="41"/>
                    </a:cubicBezTo>
                    <a:cubicBezTo>
                      <a:pt x="21" y="37"/>
                      <a:pt x="22" y="37"/>
                      <a:pt x="21" y="33"/>
                    </a:cubicBezTo>
                    <a:lnTo>
                      <a:pt x="16" y="21"/>
                    </a:ln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4" name="Freeform 1069">
                <a:extLst>
                  <a:ext uri="{FF2B5EF4-FFF2-40B4-BE49-F238E27FC236}">
                    <a16:creationId xmlns:a16="http://schemas.microsoft.com/office/drawing/2014/main" id="{FABF013D-11C7-1102-5867-EE17BBD46BA1}"/>
                  </a:ext>
                </a:extLst>
              </p:cNvPr>
              <p:cNvSpPr>
                <a:spLocks/>
              </p:cNvSpPr>
              <p:nvPr/>
            </p:nvSpPr>
            <p:spPr bwMode="auto">
              <a:xfrm>
                <a:off x="1393" y="1595"/>
                <a:ext cx="17" cy="7"/>
              </a:xfrm>
              <a:custGeom>
                <a:avLst/>
                <a:gdLst>
                  <a:gd name="T0" fmla="*/ 12 w 28"/>
                  <a:gd name="T1" fmla="*/ 2 h 11"/>
                  <a:gd name="T2" fmla="*/ 8 w 28"/>
                  <a:gd name="T3" fmla="*/ 6 h 11"/>
                  <a:gd name="T4" fmla="*/ 4 w 28"/>
                  <a:gd name="T5" fmla="*/ 7 h 11"/>
                  <a:gd name="T6" fmla="*/ 11 w 28"/>
                  <a:gd name="T7" fmla="*/ 10 h 11"/>
                  <a:gd name="T8" fmla="*/ 19 w 28"/>
                  <a:gd name="T9" fmla="*/ 7 h 11"/>
                  <a:gd name="T10" fmla="*/ 27 w 28"/>
                  <a:gd name="T11" fmla="*/ 4 h 11"/>
                  <a:gd name="T12" fmla="*/ 21 w 28"/>
                  <a:gd name="T13" fmla="*/ 0 h 11"/>
                  <a:gd name="T14" fmla="*/ 12 w 28"/>
                  <a:gd name="T15" fmla="*/ 2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1">
                    <a:moveTo>
                      <a:pt x="12" y="2"/>
                    </a:moveTo>
                    <a:cubicBezTo>
                      <a:pt x="11" y="4"/>
                      <a:pt x="10" y="5"/>
                      <a:pt x="8" y="6"/>
                    </a:cubicBezTo>
                    <a:cubicBezTo>
                      <a:pt x="6" y="6"/>
                      <a:pt x="0" y="4"/>
                      <a:pt x="4" y="7"/>
                    </a:cubicBezTo>
                    <a:cubicBezTo>
                      <a:pt x="8" y="10"/>
                      <a:pt x="7" y="11"/>
                      <a:pt x="11" y="10"/>
                    </a:cubicBezTo>
                    <a:cubicBezTo>
                      <a:pt x="16" y="9"/>
                      <a:pt x="12" y="9"/>
                      <a:pt x="19" y="7"/>
                    </a:cubicBezTo>
                    <a:cubicBezTo>
                      <a:pt x="26" y="5"/>
                      <a:pt x="27" y="6"/>
                      <a:pt x="27" y="4"/>
                    </a:cubicBezTo>
                    <a:cubicBezTo>
                      <a:pt x="27" y="2"/>
                      <a:pt x="28" y="0"/>
                      <a:pt x="21" y="0"/>
                    </a:cubicBezTo>
                    <a:cubicBezTo>
                      <a:pt x="14" y="1"/>
                      <a:pt x="17" y="3"/>
                      <a:pt x="12" y="2"/>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5" name="Freeform 1070">
                <a:extLst>
                  <a:ext uri="{FF2B5EF4-FFF2-40B4-BE49-F238E27FC236}">
                    <a16:creationId xmlns:a16="http://schemas.microsoft.com/office/drawing/2014/main" id="{C3C507C2-AD67-1A74-64C1-596E4AF5574F}"/>
                  </a:ext>
                </a:extLst>
              </p:cNvPr>
              <p:cNvSpPr>
                <a:spLocks/>
              </p:cNvSpPr>
              <p:nvPr/>
            </p:nvSpPr>
            <p:spPr bwMode="auto">
              <a:xfrm>
                <a:off x="1411" y="1592"/>
                <a:ext cx="11" cy="18"/>
              </a:xfrm>
              <a:custGeom>
                <a:avLst/>
                <a:gdLst>
                  <a:gd name="T0" fmla="*/ 3 w 19"/>
                  <a:gd name="T1" fmla="*/ 3 h 31"/>
                  <a:gd name="T2" fmla="*/ 8 w 19"/>
                  <a:gd name="T3" fmla="*/ 8 h 31"/>
                  <a:gd name="T4" fmla="*/ 12 w 19"/>
                  <a:gd name="T5" fmla="*/ 13 h 31"/>
                  <a:gd name="T6" fmla="*/ 9 w 19"/>
                  <a:gd name="T7" fmla="*/ 21 h 31"/>
                  <a:gd name="T8" fmla="*/ 6 w 19"/>
                  <a:gd name="T9" fmla="*/ 28 h 31"/>
                  <a:gd name="T10" fmla="*/ 9 w 19"/>
                  <a:gd name="T11" fmla="*/ 31 h 31"/>
                  <a:gd name="T12" fmla="*/ 13 w 19"/>
                  <a:gd name="T13" fmla="*/ 26 h 31"/>
                  <a:gd name="T14" fmla="*/ 18 w 19"/>
                  <a:gd name="T15" fmla="*/ 19 h 31"/>
                  <a:gd name="T16" fmla="*/ 17 w 19"/>
                  <a:gd name="T17" fmla="*/ 11 h 31"/>
                  <a:gd name="T18" fmla="*/ 10 w 19"/>
                  <a:gd name="T19" fmla="*/ 4 h 31"/>
                  <a:gd name="T20" fmla="*/ 3 w 19"/>
                  <a:gd name="T21"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31">
                    <a:moveTo>
                      <a:pt x="3" y="3"/>
                    </a:moveTo>
                    <a:cubicBezTo>
                      <a:pt x="5" y="6"/>
                      <a:pt x="6" y="5"/>
                      <a:pt x="8" y="8"/>
                    </a:cubicBezTo>
                    <a:cubicBezTo>
                      <a:pt x="11" y="10"/>
                      <a:pt x="13" y="10"/>
                      <a:pt x="12" y="13"/>
                    </a:cubicBezTo>
                    <a:cubicBezTo>
                      <a:pt x="12" y="16"/>
                      <a:pt x="12" y="18"/>
                      <a:pt x="9" y="21"/>
                    </a:cubicBezTo>
                    <a:cubicBezTo>
                      <a:pt x="7" y="25"/>
                      <a:pt x="4" y="26"/>
                      <a:pt x="6" y="28"/>
                    </a:cubicBezTo>
                    <a:cubicBezTo>
                      <a:pt x="8" y="30"/>
                      <a:pt x="7" y="31"/>
                      <a:pt x="9" y="31"/>
                    </a:cubicBezTo>
                    <a:cubicBezTo>
                      <a:pt x="11" y="30"/>
                      <a:pt x="9" y="31"/>
                      <a:pt x="13" y="26"/>
                    </a:cubicBezTo>
                    <a:cubicBezTo>
                      <a:pt x="17" y="21"/>
                      <a:pt x="18" y="23"/>
                      <a:pt x="18" y="19"/>
                    </a:cubicBezTo>
                    <a:cubicBezTo>
                      <a:pt x="17" y="14"/>
                      <a:pt x="19" y="14"/>
                      <a:pt x="17" y="11"/>
                    </a:cubicBezTo>
                    <a:cubicBezTo>
                      <a:pt x="15" y="7"/>
                      <a:pt x="16" y="7"/>
                      <a:pt x="10" y="4"/>
                    </a:cubicBezTo>
                    <a:cubicBezTo>
                      <a:pt x="4" y="0"/>
                      <a:pt x="0" y="0"/>
                      <a:pt x="3" y="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6" name="Freeform 1071">
                <a:extLst>
                  <a:ext uri="{FF2B5EF4-FFF2-40B4-BE49-F238E27FC236}">
                    <a16:creationId xmlns:a16="http://schemas.microsoft.com/office/drawing/2014/main" id="{BEC001B0-F8EF-3907-A9F5-7F517E6AAC6B}"/>
                  </a:ext>
                </a:extLst>
              </p:cNvPr>
              <p:cNvSpPr>
                <a:spLocks/>
              </p:cNvSpPr>
              <p:nvPr/>
            </p:nvSpPr>
            <p:spPr bwMode="auto">
              <a:xfrm>
                <a:off x="1429" y="1655"/>
                <a:ext cx="14" cy="14"/>
              </a:xfrm>
              <a:custGeom>
                <a:avLst/>
                <a:gdLst>
                  <a:gd name="T0" fmla="*/ 16 w 23"/>
                  <a:gd name="T1" fmla="*/ 7 h 23"/>
                  <a:gd name="T2" fmla="*/ 16 w 23"/>
                  <a:gd name="T3" fmla="*/ 16 h 23"/>
                  <a:gd name="T4" fmla="*/ 7 w 23"/>
                  <a:gd name="T5" fmla="*/ 22 h 23"/>
                  <a:gd name="T6" fmla="*/ 22 w 23"/>
                  <a:gd name="T7" fmla="*/ 18 h 23"/>
                  <a:gd name="T8" fmla="*/ 16 w 23"/>
                  <a:gd name="T9" fmla="*/ 7 h 23"/>
                </a:gdLst>
                <a:ahLst/>
                <a:cxnLst>
                  <a:cxn ang="0">
                    <a:pos x="T0" y="T1"/>
                  </a:cxn>
                  <a:cxn ang="0">
                    <a:pos x="T2" y="T3"/>
                  </a:cxn>
                  <a:cxn ang="0">
                    <a:pos x="T4" y="T5"/>
                  </a:cxn>
                  <a:cxn ang="0">
                    <a:pos x="T6" y="T7"/>
                  </a:cxn>
                  <a:cxn ang="0">
                    <a:pos x="T8" y="T9"/>
                  </a:cxn>
                </a:cxnLst>
                <a:rect l="0" t="0" r="r" b="b"/>
                <a:pathLst>
                  <a:path w="23" h="23">
                    <a:moveTo>
                      <a:pt x="16" y="7"/>
                    </a:moveTo>
                    <a:cubicBezTo>
                      <a:pt x="16" y="13"/>
                      <a:pt x="20" y="15"/>
                      <a:pt x="16" y="16"/>
                    </a:cubicBezTo>
                    <a:cubicBezTo>
                      <a:pt x="12" y="18"/>
                      <a:pt x="0" y="22"/>
                      <a:pt x="7" y="22"/>
                    </a:cubicBezTo>
                    <a:cubicBezTo>
                      <a:pt x="14" y="22"/>
                      <a:pt x="23" y="23"/>
                      <a:pt x="22" y="18"/>
                    </a:cubicBezTo>
                    <a:cubicBezTo>
                      <a:pt x="20" y="13"/>
                      <a:pt x="14" y="0"/>
                      <a:pt x="16" y="7"/>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7" name="Freeform 1072">
                <a:extLst>
                  <a:ext uri="{FF2B5EF4-FFF2-40B4-BE49-F238E27FC236}">
                    <a16:creationId xmlns:a16="http://schemas.microsoft.com/office/drawing/2014/main" id="{7EF6AA48-4E11-F6A6-B71A-97B235A1EC98}"/>
                  </a:ext>
                </a:extLst>
              </p:cNvPr>
              <p:cNvSpPr>
                <a:spLocks/>
              </p:cNvSpPr>
              <p:nvPr/>
            </p:nvSpPr>
            <p:spPr bwMode="auto">
              <a:xfrm>
                <a:off x="1420" y="1621"/>
                <a:ext cx="6" cy="18"/>
              </a:xfrm>
              <a:custGeom>
                <a:avLst/>
                <a:gdLst>
                  <a:gd name="T0" fmla="*/ 0 w 9"/>
                  <a:gd name="T1" fmla="*/ 5 h 29"/>
                  <a:gd name="T2" fmla="*/ 4 w 9"/>
                  <a:gd name="T3" fmla="*/ 18 h 29"/>
                  <a:gd name="T4" fmla="*/ 7 w 9"/>
                  <a:gd name="T5" fmla="*/ 24 h 29"/>
                  <a:gd name="T6" fmla="*/ 7 w 9"/>
                  <a:gd name="T7" fmla="*/ 12 h 29"/>
                  <a:gd name="T8" fmla="*/ 0 w 9"/>
                  <a:gd name="T9" fmla="*/ 5 h 29"/>
                </a:gdLst>
                <a:ahLst/>
                <a:cxnLst>
                  <a:cxn ang="0">
                    <a:pos x="T0" y="T1"/>
                  </a:cxn>
                  <a:cxn ang="0">
                    <a:pos x="T2" y="T3"/>
                  </a:cxn>
                  <a:cxn ang="0">
                    <a:pos x="T4" y="T5"/>
                  </a:cxn>
                  <a:cxn ang="0">
                    <a:pos x="T6" y="T7"/>
                  </a:cxn>
                  <a:cxn ang="0">
                    <a:pos x="T8" y="T9"/>
                  </a:cxn>
                </a:cxnLst>
                <a:rect l="0" t="0" r="r" b="b"/>
                <a:pathLst>
                  <a:path w="9" h="29">
                    <a:moveTo>
                      <a:pt x="0" y="5"/>
                    </a:moveTo>
                    <a:cubicBezTo>
                      <a:pt x="0" y="13"/>
                      <a:pt x="3" y="13"/>
                      <a:pt x="4" y="18"/>
                    </a:cubicBezTo>
                    <a:cubicBezTo>
                      <a:pt x="4" y="22"/>
                      <a:pt x="6" y="29"/>
                      <a:pt x="7" y="24"/>
                    </a:cubicBezTo>
                    <a:cubicBezTo>
                      <a:pt x="8" y="20"/>
                      <a:pt x="9" y="16"/>
                      <a:pt x="7" y="12"/>
                    </a:cubicBezTo>
                    <a:cubicBezTo>
                      <a:pt x="5" y="7"/>
                      <a:pt x="0" y="0"/>
                      <a:pt x="0" y="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8" name="Freeform 1073">
                <a:extLst>
                  <a:ext uri="{FF2B5EF4-FFF2-40B4-BE49-F238E27FC236}">
                    <a16:creationId xmlns:a16="http://schemas.microsoft.com/office/drawing/2014/main" id="{027442FA-C63E-99A0-79E2-CD3F27950920}"/>
                  </a:ext>
                </a:extLst>
              </p:cNvPr>
              <p:cNvSpPr>
                <a:spLocks/>
              </p:cNvSpPr>
              <p:nvPr/>
            </p:nvSpPr>
            <p:spPr bwMode="auto">
              <a:xfrm>
                <a:off x="1453" y="1676"/>
                <a:ext cx="15" cy="9"/>
              </a:xfrm>
              <a:custGeom>
                <a:avLst/>
                <a:gdLst>
                  <a:gd name="T0" fmla="*/ 9 w 24"/>
                  <a:gd name="T1" fmla="*/ 7 h 15"/>
                  <a:gd name="T2" fmla="*/ 4 w 24"/>
                  <a:gd name="T3" fmla="*/ 11 h 15"/>
                  <a:gd name="T4" fmla="*/ 6 w 24"/>
                  <a:gd name="T5" fmla="*/ 14 h 15"/>
                  <a:gd name="T6" fmla="*/ 16 w 24"/>
                  <a:gd name="T7" fmla="*/ 14 h 15"/>
                  <a:gd name="T8" fmla="*/ 19 w 24"/>
                  <a:gd name="T9" fmla="*/ 12 h 15"/>
                  <a:gd name="T10" fmla="*/ 22 w 24"/>
                  <a:gd name="T11" fmla="*/ 6 h 15"/>
                  <a:gd name="T12" fmla="*/ 22 w 24"/>
                  <a:gd name="T13" fmla="*/ 3 h 15"/>
                  <a:gd name="T14" fmla="*/ 15 w 24"/>
                  <a:gd name="T15" fmla="*/ 6 h 15"/>
                  <a:gd name="T16" fmla="*/ 9 w 24"/>
                  <a:gd name="T17"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5">
                    <a:moveTo>
                      <a:pt x="9" y="7"/>
                    </a:moveTo>
                    <a:cubicBezTo>
                      <a:pt x="7" y="8"/>
                      <a:pt x="4" y="9"/>
                      <a:pt x="4" y="11"/>
                    </a:cubicBezTo>
                    <a:cubicBezTo>
                      <a:pt x="4" y="12"/>
                      <a:pt x="0" y="14"/>
                      <a:pt x="6" y="14"/>
                    </a:cubicBezTo>
                    <a:cubicBezTo>
                      <a:pt x="11" y="14"/>
                      <a:pt x="14" y="15"/>
                      <a:pt x="16" y="14"/>
                    </a:cubicBezTo>
                    <a:cubicBezTo>
                      <a:pt x="18" y="13"/>
                      <a:pt x="17" y="15"/>
                      <a:pt x="19" y="12"/>
                    </a:cubicBezTo>
                    <a:cubicBezTo>
                      <a:pt x="22" y="8"/>
                      <a:pt x="21" y="9"/>
                      <a:pt x="22" y="6"/>
                    </a:cubicBezTo>
                    <a:cubicBezTo>
                      <a:pt x="23" y="4"/>
                      <a:pt x="24" y="0"/>
                      <a:pt x="22" y="3"/>
                    </a:cubicBezTo>
                    <a:cubicBezTo>
                      <a:pt x="19" y="5"/>
                      <a:pt x="20" y="7"/>
                      <a:pt x="15" y="6"/>
                    </a:cubicBezTo>
                    <a:cubicBezTo>
                      <a:pt x="10" y="6"/>
                      <a:pt x="11" y="7"/>
                      <a:pt x="9" y="7"/>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9" name="Freeform 1074">
                <a:extLst>
                  <a:ext uri="{FF2B5EF4-FFF2-40B4-BE49-F238E27FC236}">
                    <a16:creationId xmlns:a16="http://schemas.microsoft.com/office/drawing/2014/main" id="{7EBB5F6A-8638-887D-23AA-D085A88D421D}"/>
                  </a:ext>
                </a:extLst>
              </p:cNvPr>
              <p:cNvSpPr>
                <a:spLocks/>
              </p:cNvSpPr>
              <p:nvPr/>
            </p:nvSpPr>
            <p:spPr bwMode="auto">
              <a:xfrm>
                <a:off x="1549" y="1518"/>
                <a:ext cx="15" cy="9"/>
              </a:xfrm>
              <a:custGeom>
                <a:avLst/>
                <a:gdLst>
                  <a:gd name="T0" fmla="*/ 9 w 24"/>
                  <a:gd name="T1" fmla="*/ 7 h 15"/>
                  <a:gd name="T2" fmla="*/ 4 w 24"/>
                  <a:gd name="T3" fmla="*/ 11 h 15"/>
                  <a:gd name="T4" fmla="*/ 6 w 24"/>
                  <a:gd name="T5" fmla="*/ 14 h 15"/>
                  <a:gd name="T6" fmla="*/ 16 w 24"/>
                  <a:gd name="T7" fmla="*/ 14 h 15"/>
                  <a:gd name="T8" fmla="*/ 19 w 24"/>
                  <a:gd name="T9" fmla="*/ 12 h 15"/>
                  <a:gd name="T10" fmla="*/ 22 w 24"/>
                  <a:gd name="T11" fmla="*/ 6 h 15"/>
                  <a:gd name="T12" fmla="*/ 22 w 24"/>
                  <a:gd name="T13" fmla="*/ 3 h 15"/>
                  <a:gd name="T14" fmla="*/ 15 w 24"/>
                  <a:gd name="T15" fmla="*/ 6 h 15"/>
                  <a:gd name="T16" fmla="*/ 9 w 24"/>
                  <a:gd name="T17"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5">
                    <a:moveTo>
                      <a:pt x="9" y="7"/>
                    </a:moveTo>
                    <a:cubicBezTo>
                      <a:pt x="7" y="8"/>
                      <a:pt x="4" y="9"/>
                      <a:pt x="4" y="11"/>
                    </a:cubicBezTo>
                    <a:cubicBezTo>
                      <a:pt x="4" y="12"/>
                      <a:pt x="0" y="14"/>
                      <a:pt x="6" y="14"/>
                    </a:cubicBezTo>
                    <a:cubicBezTo>
                      <a:pt x="11" y="14"/>
                      <a:pt x="14" y="15"/>
                      <a:pt x="16" y="14"/>
                    </a:cubicBezTo>
                    <a:cubicBezTo>
                      <a:pt x="18" y="13"/>
                      <a:pt x="17" y="15"/>
                      <a:pt x="19" y="12"/>
                    </a:cubicBezTo>
                    <a:cubicBezTo>
                      <a:pt x="22" y="8"/>
                      <a:pt x="21" y="9"/>
                      <a:pt x="22" y="6"/>
                    </a:cubicBezTo>
                    <a:cubicBezTo>
                      <a:pt x="23" y="4"/>
                      <a:pt x="24" y="0"/>
                      <a:pt x="22" y="3"/>
                    </a:cubicBezTo>
                    <a:cubicBezTo>
                      <a:pt x="19" y="5"/>
                      <a:pt x="20" y="7"/>
                      <a:pt x="15" y="6"/>
                    </a:cubicBezTo>
                    <a:cubicBezTo>
                      <a:pt x="10" y="6"/>
                      <a:pt x="11" y="7"/>
                      <a:pt x="9" y="7"/>
                    </a:cubicBezTo>
                    <a:close/>
                  </a:path>
                </a:pathLst>
              </a:custGeom>
              <a:grpFill/>
              <a:ln w="0">
                <a:solidFill>
                  <a:schemeClr val="tx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0" name="Freeform 1075">
                <a:extLst>
                  <a:ext uri="{FF2B5EF4-FFF2-40B4-BE49-F238E27FC236}">
                    <a16:creationId xmlns:a16="http://schemas.microsoft.com/office/drawing/2014/main" id="{D6EBE07B-A34C-E2A0-29B6-B35C85FD9751}"/>
                  </a:ext>
                </a:extLst>
              </p:cNvPr>
              <p:cNvSpPr>
                <a:spLocks/>
              </p:cNvSpPr>
              <p:nvPr/>
            </p:nvSpPr>
            <p:spPr bwMode="auto">
              <a:xfrm>
                <a:off x="1158" y="2041"/>
                <a:ext cx="18" cy="26"/>
              </a:xfrm>
              <a:custGeom>
                <a:avLst/>
                <a:gdLst>
                  <a:gd name="T0" fmla="*/ 9 w 31"/>
                  <a:gd name="T1" fmla="*/ 6 h 43"/>
                  <a:gd name="T2" fmla="*/ 13 w 31"/>
                  <a:gd name="T3" fmla="*/ 15 h 43"/>
                  <a:gd name="T4" fmla="*/ 7 w 31"/>
                  <a:gd name="T5" fmla="*/ 22 h 43"/>
                  <a:gd name="T6" fmla="*/ 15 w 31"/>
                  <a:gd name="T7" fmla="*/ 22 h 43"/>
                  <a:gd name="T8" fmla="*/ 18 w 31"/>
                  <a:gd name="T9" fmla="*/ 27 h 43"/>
                  <a:gd name="T10" fmla="*/ 12 w 31"/>
                  <a:gd name="T11" fmla="*/ 36 h 43"/>
                  <a:gd name="T12" fmla="*/ 28 w 31"/>
                  <a:gd name="T13" fmla="*/ 37 h 43"/>
                  <a:gd name="T14" fmla="*/ 28 w 31"/>
                  <a:gd name="T15" fmla="*/ 28 h 43"/>
                  <a:gd name="T16" fmla="*/ 25 w 31"/>
                  <a:gd name="T17" fmla="*/ 14 h 43"/>
                  <a:gd name="T18" fmla="*/ 18 w 31"/>
                  <a:gd name="T19" fmla="*/ 8 h 43"/>
                  <a:gd name="T20" fmla="*/ 9 w 31"/>
                  <a:gd name="T21" fmla="*/ 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3">
                    <a:moveTo>
                      <a:pt x="9" y="6"/>
                    </a:moveTo>
                    <a:cubicBezTo>
                      <a:pt x="13" y="12"/>
                      <a:pt x="15" y="15"/>
                      <a:pt x="13" y="15"/>
                    </a:cubicBezTo>
                    <a:cubicBezTo>
                      <a:pt x="12" y="15"/>
                      <a:pt x="3" y="20"/>
                      <a:pt x="7" y="22"/>
                    </a:cubicBezTo>
                    <a:cubicBezTo>
                      <a:pt x="10" y="23"/>
                      <a:pt x="13" y="21"/>
                      <a:pt x="15" y="22"/>
                    </a:cubicBezTo>
                    <a:cubicBezTo>
                      <a:pt x="17" y="22"/>
                      <a:pt x="21" y="25"/>
                      <a:pt x="18" y="27"/>
                    </a:cubicBezTo>
                    <a:cubicBezTo>
                      <a:pt x="15" y="29"/>
                      <a:pt x="0" y="34"/>
                      <a:pt x="12" y="36"/>
                    </a:cubicBezTo>
                    <a:cubicBezTo>
                      <a:pt x="25" y="38"/>
                      <a:pt x="26" y="43"/>
                      <a:pt x="28" y="37"/>
                    </a:cubicBezTo>
                    <a:cubicBezTo>
                      <a:pt x="30" y="31"/>
                      <a:pt x="31" y="33"/>
                      <a:pt x="28" y="28"/>
                    </a:cubicBezTo>
                    <a:cubicBezTo>
                      <a:pt x="25" y="23"/>
                      <a:pt x="29" y="19"/>
                      <a:pt x="25" y="14"/>
                    </a:cubicBezTo>
                    <a:cubicBezTo>
                      <a:pt x="20" y="9"/>
                      <a:pt x="19" y="11"/>
                      <a:pt x="18" y="8"/>
                    </a:cubicBezTo>
                    <a:cubicBezTo>
                      <a:pt x="16" y="4"/>
                      <a:pt x="6" y="0"/>
                      <a:pt x="9"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 name="Freeform 1076">
                <a:extLst>
                  <a:ext uri="{FF2B5EF4-FFF2-40B4-BE49-F238E27FC236}">
                    <a16:creationId xmlns:a16="http://schemas.microsoft.com/office/drawing/2014/main" id="{5EA9CB24-B651-0D77-C869-48FB38FBD77A}"/>
                  </a:ext>
                </a:extLst>
              </p:cNvPr>
              <p:cNvSpPr>
                <a:spLocks/>
              </p:cNvSpPr>
              <p:nvPr/>
            </p:nvSpPr>
            <p:spPr bwMode="auto">
              <a:xfrm>
                <a:off x="1177" y="2053"/>
                <a:ext cx="9" cy="7"/>
              </a:xfrm>
              <a:custGeom>
                <a:avLst/>
                <a:gdLst>
                  <a:gd name="T0" fmla="*/ 5 w 15"/>
                  <a:gd name="T1" fmla="*/ 3 h 12"/>
                  <a:gd name="T2" fmla="*/ 3 w 15"/>
                  <a:gd name="T3" fmla="*/ 10 h 12"/>
                  <a:gd name="T4" fmla="*/ 11 w 15"/>
                  <a:gd name="T5" fmla="*/ 10 h 12"/>
                  <a:gd name="T6" fmla="*/ 13 w 15"/>
                  <a:gd name="T7" fmla="*/ 5 h 12"/>
                  <a:gd name="T8" fmla="*/ 5 w 15"/>
                  <a:gd name="T9" fmla="*/ 3 h 12"/>
                </a:gdLst>
                <a:ahLst/>
                <a:cxnLst>
                  <a:cxn ang="0">
                    <a:pos x="T0" y="T1"/>
                  </a:cxn>
                  <a:cxn ang="0">
                    <a:pos x="T2" y="T3"/>
                  </a:cxn>
                  <a:cxn ang="0">
                    <a:pos x="T4" y="T5"/>
                  </a:cxn>
                  <a:cxn ang="0">
                    <a:pos x="T6" y="T7"/>
                  </a:cxn>
                  <a:cxn ang="0">
                    <a:pos x="T8" y="T9"/>
                  </a:cxn>
                </a:cxnLst>
                <a:rect l="0" t="0" r="r" b="b"/>
                <a:pathLst>
                  <a:path w="15" h="12">
                    <a:moveTo>
                      <a:pt x="5" y="3"/>
                    </a:moveTo>
                    <a:cubicBezTo>
                      <a:pt x="4" y="6"/>
                      <a:pt x="0" y="9"/>
                      <a:pt x="3" y="10"/>
                    </a:cubicBezTo>
                    <a:cubicBezTo>
                      <a:pt x="6" y="11"/>
                      <a:pt x="8" y="12"/>
                      <a:pt x="11" y="10"/>
                    </a:cubicBezTo>
                    <a:cubicBezTo>
                      <a:pt x="13" y="8"/>
                      <a:pt x="15" y="7"/>
                      <a:pt x="13" y="5"/>
                    </a:cubicBezTo>
                    <a:cubicBezTo>
                      <a:pt x="12" y="3"/>
                      <a:pt x="6" y="0"/>
                      <a:pt x="5"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2" name="Freeform 1077">
                <a:extLst>
                  <a:ext uri="{FF2B5EF4-FFF2-40B4-BE49-F238E27FC236}">
                    <a16:creationId xmlns:a16="http://schemas.microsoft.com/office/drawing/2014/main" id="{2EAA32FD-9568-F3A3-4F4C-44B344D02F8F}"/>
                  </a:ext>
                </a:extLst>
              </p:cNvPr>
              <p:cNvSpPr>
                <a:spLocks/>
              </p:cNvSpPr>
              <p:nvPr/>
            </p:nvSpPr>
            <p:spPr bwMode="auto">
              <a:xfrm>
                <a:off x="1192" y="2056"/>
                <a:ext cx="6" cy="9"/>
              </a:xfrm>
              <a:custGeom>
                <a:avLst/>
                <a:gdLst>
                  <a:gd name="T0" fmla="*/ 2 w 10"/>
                  <a:gd name="T1" fmla="*/ 3 h 14"/>
                  <a:gd name="T2" fmla="*/ 2 w 10"/>
                  <a:gd name="T3" fmla="*/ 11 h 14"/>
                  <a:gd name="T4" fmla="*/ 5 w 10"/>
                  <a:gd name="T5" fmla="*/ 9 h 14"/>
                  <a:gd name="T6" fmla="*/ 9 w 10"/>
                  <a:gd name="T7" fmla="*/ 3 h 14"/>
                  <a:gd name="T8" fmla="*/ 1 w 10"/>
                  <a:gd name="T9" fmla="*/ 0 h 14"/>
                  <a:gd name="T10" fmla="*/ 2 w 10"/>
                  <a:gd name="T11" fmla="*/ 3 h 14"/>
                </a:gdLst>
                <a:ahLst/>
                <a:cxnLst>
                  <a:cxn ang="0">
                    <a:pos x="T0" y="T1"/>
                  </a:cxn>
                  <a:cxn ang="0">
                    <a:pos x="T2" y="T3"/>
                  </a:cxn>
                  <a:cxn ang="0">
                    <a:pos x="T4" y="T5"/>
                  </a:cxn>
                  <a:cxn ang="0">
                    <a:pos x="T6" y="T7"/>
                  </a:cxn>
                  <a:cxn ang="0">
                    <a:pos x="T8" y="T9"/>
                  </a:cxn>
                  <a:cxn ang="0">
                    <a:pos x="T10" y="T11"/>
                  </a:cxn>
                </a:cxnLst>
                <a:rect l="0" t="0" r="r" b="b"/>
                <a:pathLst>
                  <a:path w="10" h="14">
                    <a:moveTo>
                      <a:pt x="2" y="3"/>
                    </a:moveTo>
                    <a:cubicBezTo>
                      <a:pt x="2" y="7"/>
                      <a:pt x="0" y="11"/>
                      <a:pt x="2" y="11"/>
                    </a:cubicBezTo>
                    <a:cubicBezTo>
                      <a:pt x="5" y="12"/>
                      <a:pt x="3" y="14"/>
                      <a:pt x="5" y="9"/>
                    </a:cubicBezTo>
                    <a:cubicBezTo>
                      <a:pt x="8" y="5"/>
                      <a:pt x="10" y="5"/>
                      <a:pt x="9" y="3"/>
                    </a:cubicBezTo>
                    <a:cubicBezTo>
                      <a:pt x="7" y="0"/>
                      <a:pt x="1" y="1"/>
                      <a:pt x="1" y="0"/>
                    </a:cubicBezTo>
                    <a:cubicBezTo>
                      <a:pt x="1" y="0"/>
                      <a:pt x="0" y="1"/>
                      <a:pt x="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3" name="Freeform 1078">
                <a:extLst>
                  <a:ext uri="{FF2B5EF4-FFF2-40B4-BE49-F238E27FC236}">
                    <a16:creationId xmlns:a16="http://schemas.microsoft.com/office/drawing/2014/main" id="{E9797812-6C54-E216-8CA6-539521BD2D07}"/>
                  </a:ext>
                </a:extLst>
              </p:cNvPr>
              <p:cNvSpPr>
                <a:spLocks/>
              </p:cNvSpPr>
              <p:nvPr/>
            </p:nvSpPr>
            <p:spPr bwMode="auto">
              <a:xfrm>
                <a:off x="1176" y="2046"/>
                <a:ext cx="6" cy="6"/>
              </a:xfrm>
              <a:custGeom>
                <a:avLst/>
                <a:gdLst>
                  <a:gd name="T0" fmla="*/ 4 w 10"/>
                  <a:gd name="T1" fmla="*/ 2 h 10"/>
                  <a:gd name="T2" fmla="*/ 8 w 10"/>
                  <a:gd name="T3" fmla="*/ 2 h 10"/>
                  <a:gd name="T4" fmla="*/ 8 w 10"/>
                  <a:gd name="T5" fmla="*/ 7 h 10"/>
                  <a:gd name="T6" fmla="*/ 4 w 10"/>
                  <a:gd name="T7" fmla="*/ 8 h 10"/>
                  <a:gd name="T8" fmla="*/ 0 w 10"/>
                  <a:gd name="T9" fmla="*/ 4 h 10"/>
                  <a:gd name="T10" fmla="*/ 4 w 10"/>
                  <a:gd name="T11" fmla="*/ 2 h 10"/>
                </a:gdLst>
                <a:ahLst/>
                <a:cxnLst>
                  <a:cxn ang="0">
                    <a:pos x="T0" y="T1"/>
                  </a:cxn>
                  <a:cxn ang="0">
                    <a:pos x="T2" y="T3"/>
                  </a:cxn>
                  <a:cxn ang="0">
                    <a:pos x="T4" y="T5"/>
                  </a:cxn>
                  <a:cxn ang="0">
                    <a:pos x="T6" y="T7"/>
                  </a:cxn>
                  <a:cxn ang="0">
                    <a:pos x="T8" y="T9"/>
                  </a:cxn>
                  <a:cxn ang="0">
                    <a:pos x="T10" y="T11"/>
                  </a:cxn>
                </a:cxnLst>
                <a:rect l="0" t="0" r="r" b="b"/>
                <a:pathLst>
                  <a:path w="10" h="10">
                    <a:moveTo>
                      <a:pt x="4" y="2"/>
                    </a:moveTo>
                    <a:cubicBezTo>
                      <a:pt x="7" y="2"/>
                      <a:pt x="8" y="0"/>
                      <a:pt x="8" y="2"/>
                    </a:cubicBezTo>
                    <a:cubicBezTo>
                      <a:pt x="8" y="5"/>
                      <a:pt x="10" y="5"/>
                      <a:pt x="8" y="7"/>
                    </a:cubicBezTo>
                    <a:cubicBezTo>
                      <a:pt x="6" y="8"/>
                      <a:pt x="6" y="10"/>
                      <a:pt x="4" y="8"/>
                    </a:cubicBezTo>
                    <a:cubicBezTo>
                      <a:pt x="1" y="5"/>
                      <a:pt x="1" y="5"/>
                      <a:pt x="0" y="4"/>
                    </a:cubicBezTo>
                    <a:cubicBezTo>
                      <a:pt x="0" y="3"/>
                      <a:pt x="3" y="1"/>
                      <a:pt x="4"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4" name="Freeform 1079">
                <a:extLst>
                  <a:ext uri="{FF2B5EF4-FFF2-40B4-BE49-F238E27FC236}">
                    <a16:creationId xmlns:a16="http://schemas.microsoft.com/office/drawing/2014/main" id="{1B45B487-A698-438A-218B-1F1F8F34E91C}"/>
                  </a:ext>
                </a:extLst>
              </p:cNvPr>
              <p:cNvSpPr>
                <a:spLocks/>
              </p:cNvSpPr>
              <p:nvPr/>
            </p:nvSpPr>
            <p:spPr bwMode="auto">
              <a:xfrm>
                <a:off x="1600" y="1750"/>
                <a:ext cx="6" cy="9"/>
              </a:xfrm>
              <a:custGeom>
                <a:avLst/>
                <a:gdLst>
                  <a:gd name="T0" fmla="*/ 1 w 10"/>
                  <a:gd name="T1" fmla="*/ 3 h 15"/>
                  <a:gd name="T2" fmla="*/ 4 w 10"/>
                  <a:gd name="T3" fmla="*/ 9 h 15"/>
                  <a:gd name="T4" fmla="*/ 9 w 10"/>
                  <a:gd name="T5" fmla="*/ 11 h 15"/>
                  <a:gd name="T6" fmla="*/ 8 w 10"/>
                  <a:gd name="T7" fmla="*/ 5 h 15"/>
                  <a:gd name="T8" fmla="*/ 1 w 10"/>
                  <a:gd name="T9" fmla="*/ 3 h 15"/>
                </a:gdLst>
                <a:ahLst/>
                <a:cxnLst>
                  <a:cxn ang="0">
                    <a:pos x="T0" y="T1"/>
                  </a:cxn>
                  <a:cxn ang="0">
                    <a:pos x="T2" y="T3"/>
                  </a:cxn>
                  <a:cxn ang="0">
                    <a:pos x="T4" y="T5"/>
                  </a:cxn>
                  <a:cxn ang="0">
                    <a:pos x="T6" y="T7"/>
                  </a:cxn>
                  <a:cxn ang="0">
                    <a:pos x="T8" y="T9"/>
                  </a:cxn>
                </a:cxnLst>
                <a:rect l="0" t="0" r="r" b="b"/>
                <a:pathLst>
                  <a:path w="10" h="15">
                    <a:moveTo>
                      <a:pt x="1" y="3"/>
                    </a:moveTo>
                    <a:cubicBezTo>
                      <a:pt x="2" y="6"/>
                      <a:pt x="3" y="8"/>
                      <a:pt x="4" y="9"/>
                    </a:cubicBezTo>
                    <a:cubicBezTo>
                      <a:pt x="5" y="11"/>
                      <a:pt x="10" y="15"/>
                      <a:pt x="9" y="11"/>
                    </a:cubicBezTo>
                    <a:cubicBezTo>
                      <a:pt x="9" y="7"/>
                      <a:pt x="9" y="8"/>
                      <a:pt x="8" y="5"/>
                    </a:cubicBezTo>
                    <a:cubicBezTo>
                      <a:pt x="6" y="1"/>
                      <a:pt x="0" y="0"/>
                      <a:pt x="1"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8" name="Freeform 1081">
              <a:extLst>
                <a:ext uri="{FF2B5EF4-FFF2-40B4-BE49-F238E27FC236}">
                  <a16:creationId xmlns:a16="http://schemas.microsoft.com/office/drawing/2014/main" id="{A5C5FCA6-5EB2-CF93-D715-398363C55E77}"/>
                </a:ext>
              </a:extLst>
            </p:cNvPr>
            <p:cNvSpPr>
              <a:spLocks/>
            </p:cNvSpPr>
            <p:nvPr/>
          </p:nvSpPr>
          <p:spPr bwMode="auto">
            <a:xfrm>
              <a:off x="1606" y="1756"/>
              <a:ext cx="5" cy="6"/>
            </a:xfrm>
            <a:custGeom>
              <a:avLst/>
              <a:gdLst>
                <a:gd name="T0" fmla="*/ 3 w 7"/>
                <a:gd name="T1" fmla="*/ 1 h 10"/>
                <a:gd name="T2" fmla="*/ 2 w 7"/>
                <a:gd name="T3" fmla="*/ 7 h 10"/>
                <a:gd name="T4" fmla="*/ 6 w 7"/>
                <a:gd name="T5" fmla="*/ 7 h 10"/>
                <a:gd name="T6" fmla="*/ 3 w 7"/>
                <a:gd name="T7" fmla="*/ 1 h 10"/>
              </a:gdLst>
              <a:ahLst/>
              <a:cxnLst>
                <a:cxn ang="0">
                  <a:pos x="T0" y="T1"/>
                </a:cxn>
                <a:cxn ang="0">
                  <a:pos x="T2" y="T3"/>
                </a:cxn>
                <a:cxn ang="0">
                  <a:pos x="T4" y="T5"/>
                </a:cxn>
                <a:cxn ang="0">
                  <a:pos x="T6" y="T7"/>
                </a:cxn>
              </a:cxnLst>
              <a:rect l="0" t="0" r="r" b="b"/>
              <a:pathLst>
                <a:path w="7" h="10">
                  <a:moveTo>
                    <a:pt x="3" y="1"/>
                  </a:moveTo>
                  <a:cubicBezTo>
                    <a:pt x="3" y="2"/>
                    <a:pt x="0" y="3"/>
                    <a:pt x="2" y="7"/>
                  </a:cubicBezTo>
                  <a:cubicBezTo>
                    <a:pt x="4" y="10"/>
                    <a:pt x="6" y="8"/>
                    <a:pt x="6" y="7"/>
                  </a:cubicBezTo>
                  <a:cubicBezTo>
                    <a:pt x="7" y="5"/>
                    <a:pt x="5" y="0"/>
                    <a:pt x="3"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082">
              <a:extLst>
                <a:ext uri="{FF2B5EF4-FFF2-40B4-BE49-F238E27FC236}">
                  <a16:creationId xmlns:a16="http://schemas.microsoft.com/office/drawing/2014/main" id="{B64F5DE0-B7A6-6528-5052-95E695F0EB9E}"/>
                </a:ext>
              </a:extLst>
            </p:cNvPr>
            <p:cNvSpPr>
              <a:spLocks noEditPoints="1"/>
            </p:cNvSpPr>
            <p:nvPr/>
          </p:nvSpPr>
          <p:spPr bwMode="auto">
            <a:xfrm>
              <a:off x="2889" y="800"/>
              <a:ext cx="1835" cy="554"/>
            </a:xfrm>
            <a:custGeom>
              <a:avLst/>
              <a:gdLst>
                <a:gd name="T0" fmla="*/ 2916 w 3059"/>
                <a:gd name="T1" fmla="*/ 237 h 922"/>
                <a:gd name="T2" fmla="*/ 2567 w 3059"/>
                <a:gd name="T3" fmla="*/ 183 h 922"/>
                <a:gd name="T4" fmla="*/ 2362 w 3059"/>
                <a:gd name="T5" fmla="*/ 170 h 922"/>
                <a:gd name="T6" fmla="*/ 2077 w 3059"/>
                <a:gd name="T7" fmla="*/ 118 h 922"/>
                <a:gd name="T8" fmla="*/ 1921 w 3059"/>
                <a:gd name="T9" fmla="*/ 132 h 922"/>
                <a:gd name="T10" fmla="*/ 1723 w 3059"/>
                <a:gd name="T11" fmla="*/ 97 h 922"/>
                <a:gd name="T12" fmla="*/ 1465 w 3059"/>
                <a:gd name="T13" fmla="*/ 86 h 922"/>
                <a:gd name="T14" fmla="*/ 1340 w 3059"/>
                <a:gd name="T15" fmla="*/ 98 h 922"/>
                <a:gd name="T16" fmla="*/ 1342 w 3059"/>
                <a:gd name="T17" fmla="*/ 20 h 922"/>
                <a:gd name="T18" fmla="*/ 1154 w 3059"/>
                <a:gd name="T19" fmla="*/ 16 h 922"/>
                <a:gd name="T20" fmla="*/ 986 w 3059"/>
                <a:gd name="T21" fmla="*/ 45 h 922"/>
                <a:gd name="T22" fmla="*/ 923 w 3059"/>
                <a:gd name="T23" fmla="*/ 118 h 922"/>
                <a:gd name="T24" fmla="*/ 830 w 3059"/>
                <a:gd name="T25" fmla="*/ 124 h 922"/>
                <a:gd name="T26" fmla="*/ 785 w 3059"/>
                <a:gd name="T27" fmla="*/ 126 h 922"/>
                <a:gd name="T28" fmla="*/ 899 w 3059"/>
                <a:gd name="T29" fmla="*/ 210 h 922"/>
                <a:gd name="T30" fmla="*/ 773 w 3059"/>
                <a:gd name="T31" fmla="*/ 249 h 922"/>
                <a:gd name="T32" fmla="*/ 758 w 3059"/>
                <a:gd name="T33" fmla="*/ 113 h 922"/>
                <a:gd name="T34" fmla="*/ 692 w 3059"/>
                <a:gd name="T35" fmla="*/ 165 h 922"/>
                <a:gd name="T36" fmla="*/ 587 w 3059"/>
                <a:gd name="T37" fmla="*/ 175 h 922"/>
                <a:gd name="T38" fmla="*/ 542 w 3059"/>
                <a:gd name="T39" fmla="*/ 196 h 922"/>
                <a:gd name="T40" fmla="*/ 415 w 3059"/>
                <a:gd name="T41" fmla="*/ 207 h 922"/>
                <a:gd name="T42" fmla="*/ 324 w 3059"/>
                <a:gd name="T43" fmla="*/ 222 h 922"/>
                <a:gd name="T44" fmla="*/ 290 w 3059"/>
                <a:gd name="T45" fmla="*/ 258 h 922"/>
                <a:gd name="T46" fmla="*/ 169 w 3059"/>
                <a:gd name="T47" fmla="*/ 297 h 922"/>
                <a:gd name="T48" fmla="*/ 82 w 3059"/>
                <a:gd name="T49" fmla="*/ 239 h 922"/>
                <a:gd name="T50" fmla="*/ 154 w 3059"/>
                <a:gd name="T51" fmla="*/ 194 h 922"/>
                <a:gd name="T52" fmla="*/ 17 w 3059"/>
                <a:gd name="T53" fmla="*/ 187 h 922"/>
                <a:gd name="T54" fmla="*/ 48 w 3059"/>
                <a:gd name="T55" fmla="*/ 299 h 922"/>
                <a:gd name="T56" fmla="*/ 26 w 3059"/>
                <a:gd name="T57" fmla="*/ 429 h 922"/>
                <a:gd name="T58" fmla="*/ 57 w 3059"/>
                <a:gd name="T59" fmla="*/ 519 h 922"/>
                <a:gd name="T60" fmla="*/ 127 w 3059"/>
                <a:gd name="T61" fmla="*/ 622 h 922"/>
                <a:gd name="T62" fmla="*/ 272 w 3059"/>
                <a:gd name="T63" fmla="*/ 684 h 922"/>
                <a:gd name="T64" fmla="*/ 281 w 3059"/>
                <a:gd name="T65" fmla="*/ 773 h 922"/>
                <a:gd name="T66" fmla="*/ 343 w 3059"/>
                <a:gd name="T67" fmla="*/ 863 h 922"/>
                <a:gd name="T68" fmla="*/ 496 w 3059"/>
                <a:gd name="T69" fmla="*/ 902 h 922"/>
                <a:gd name="T70" fmla="*/ 501 w 3059"/>
                <a:gd name="T71" fmla="*/ 803 h 922"/>
                <a:gd name="T72" fmla="*/ 492 w 3059"/>
                <a:gd name="T73" fmla="*/ 679 h 922"/>
                <a:gd name="T74" fmla="*/ 689 w 3059"/>
                <a:gd name="T75" fmla="*/ 657 h 922"/>
                <a:gd name="T76" fmla="*/ 756 w 3059"/>
                <a:gd name="T77" fmla="*/ 599 h 922"/>
                <a:gd name="T78" fmla="*/ 925 w 3059"/>
                <a:gd name="T79" fmla="*/ 540 h 922"/>
                <a:gd name="T80" fmla="*/ 1190 w 3059"/>
                <a:gd name="T81" fmla="*/ 645 h 922"/>
                <a:gd name="T82" fmla="*/ 1398 w 3059"/>
                <a:gd name="T83" fmla="*/ 680 h 922"/>
                <a:gd name="T84" fmla="*/ 1575 w 3059"/>
                <a:gd name="T85" fmla="*/ 626 h 922"/>
                <a:gd name="T86" fmla="*/ 1891 w 3059"/>
                <a:gd name="T87" fmla="*/ 696 h 922"/>
                <a:gd name="T88" fmla="*/ 2019 w 3059"/>
                <a:gd name="T89" fmla="*/ 589 h 922"/>
                <a:gd name="T90" fmla="*/ 2368 w 3059"/>
                <a:gd name="T91" fmla="*/ 738 h 922"/>
                <a:gd name="T92" fmla="*/ 2411 w 3059"/>
                <a:gd name="T93" fmla="*/ 875 h 922"/>
                <a:gd name="T94" fmla="*/ 2502 w 3059"/>
                <a:gd name="T95" fmla="*/ 820 h 922"/>
                <a:gd name="T96" fmla="*/ 2448 w 3059"/>
                <a:gd name="T97" fmla="*/ 602 h 922"/>
                <a:gd name="T98" fmla="*/ 2324 w 3059"/>
                <a:gd name="T99" fmla="*/ 545 h 922"/>
                <a:gd name="T100" fmla="*/ 2320 w 3059"/>
                <a:gd name="T101" fmla="*/ 469 h 922"/>
                <a:gd name="T102" fmla="*/ 2520 w 3059"/>
                <a:gd name="T103" fmla="*/ 447 h 922"/>
                <a:gd name="T104" fmla="*/ 2590 w 3059"/>
                <a:gd name="T105" fmla="*/ 368 h 922"/>
                <a:gd name="T106" fmla="*/ 2675 w 3059"/>
                <a:gd name="T107" fmla="*/ 357 h 922"/>
                <a:gd name="T108" fmla="*/ 2671 w 3059"/>
                <a:gd name="T109" fmla="*/ 503 h 922"/>
                <a:gd name="T110" fmla="*/ 2836 w 3059"/>
                <a:gd name="T111" fmla="*/ 621 h 922"/>
                <a:gd name="T112" fmla="*/ 2828 w 3059"/>
                <a:gd name="T113" fmla="*/ 508 h 922"/>
                <a:gd name="T114" fmla="*/ 2766 w 3059"/>
                <a:gd name="T115" fmla="*/ 422 h 922"/>
                <a:gd name="T116" fmla="*/ 2902 w 3059"/>
                <a:gd name="T117" fmla="*/ 363 h 922"/>
                <a:gd name="T118" fmla="*/ 2889 w 3059"/>
                <a:gd name="T119" fmla="*/ 277 h 922"/>
                <a:gd name="T120" fmla="*/ 1754 w 3059"/>
                <a:gd name="T121" fmla="*/ 593 h 922"/>
                <a:gd name="T122" fmla="*/ 1728 w 3059"/>
                <a:gd name="T123" fmla="*/ 53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59" h="922">
                  <a:moveTo>
                    <a:pt x="3048" y="301"/>
                  </a:moveTo>
                  <a:cubicBezTo>
                    <a:pt x="3044" y="299"/>
                    <a:pt x="3044" y="299"/>
                    <a:pt x="3038" y="298"/>
                  </a:cubicBezTo>
                  <a:cubicBezTo>
                    <a:pt x="3033" y="296"/>
                    <a:pt x="3041" y="291"/>
                    <a:pt x="3036" y="287"/>
                  </a:cubicBezTo>
                  <a:cubicBezTo>
                    <a:pt x="3031" y="282"/>
                    <a:pt x="3024" y="279"/>
                    <a:pt x="3016" y="277"/>
                  </a:cubicBezTo>
                  <a:cubicBezTo>
                    <a:pt x="3008" y="274"/>
                    <a:pt x="3026" y="277"/>
                    <a:pt x="3038" y="276"/>
                  </a:cubicBezTo>
                  <a:cubicBezTo>
                    <a:pt x="3051" y="275"/>
                    <a:pt x="3047" y="275"/>
                    <a:pt x="3047" y="272"/>
                  </a:cubicBezTo>
                  <a:cubicBezTo>
                    <a:pt x="3047" y="269"/>
                    <a:pt x="3045" y="262"/>
                    <a:pt x="3039" y="256"/>
                  </a:cubicBezTo>
                  <a:cubicBezTo>
                    <a:pt x="3033" y="250"/>
                    <a:pt x="3031" y="254"/>
                    <a:pt x="3008" y="250"/>
                  </a:cubicBezTo>
                  <a:cubicBezTo>
                    <a:pt x="2984" y="247"/>
                    <a:pt x="2999" y="246"/>
                    <a:pt x="2987" y="243"/>
                  </a:cubicBezTo>
                  <a:cubicBezTo>
                    <a:pt x="2975" y="240"/>
                    <a:pt x="2981" y="241"/>
                    <a:pt x="2968" y="241"/>
                  </a:cubicBezTo>
                  <a:cubicBezTo>
                    <a:pt x="2956" y="240"/>
                    <a:pt x="2948" y="239"/>
                    <a:pt x="2934" y="239"/>
                  </a:cubicBezTo>
                  <a:cubicBezTo>
                    <a:pt x="2921" y="239"/>
                    <a:pt x="2939" y="243"/>
                    <a:pt x="2946" y="247"/>
                  </a:cubicBezTo>
                  <a:cubicBezTo>
                    <a:pt x="2953" y="251"/>
                    <a:pt x="2960" y="252"/>
                    <a:pt x="2961" y="257"/>
                  </a:cubicBezTo>
                  <a:cubicBezTo>
                    <a:pt x="2962" y="261"/>
                    <a:pt x="2955" y="256"/>
                    <a:pt x="2932" y="247"/>
                  </a:cubicBezTo>
                  <a:cubicBezTo>
                    <a:pt x="2909" y="238"/>
                    <a:pt x="2923" y="242"/>
                    <a:pt x="2916" y="237"/>
                  </a:cubicBezTo>
                  <a:cubicBezTo>
                    <a:pt x="2909" y="232"/>
                    <a:pt x="2905" y="232"/>
                    <a:pt x="2898" y="230"/>
                  </a:cubicBezTo>
                  <a:cubicBezTo>
                    <a:pt x="2891" y="227"/>
                    <a:pt x="2878" y="223"/>
                    <a:pt x="2866" y="220"/>
                  </a:cubicBezTo>
                  <a:cubicBezTo>
                    <a:pt x="2854" y="218"/>
                    <a:pt x="2848" y="217"/>
                    <a:pt x="2843" y="214"/>
                  </a:cubicBezTo>
                  <a:cubicBezTo>
                    <a:pt x="2838" y="212"/>
                    <a:pt x="2824" y="213"/>
                    <a:pt x="2804" y="207"/>
                  </a:cubicBezTo>
                  <a:cubicBezTo>
                    <a:pt x="2783" y="201"/>
                    <a:pt x="2781" y="202"/>
                    <a:pt x="2766" y="196"/>
                  </a:cubicBezTo>
                  <a:cubicBezTo>
                    <a:pt x="2750" y="191"/>
                    <a:pt x="2750" y="193"/>
                    <a:pt x="2740" y="189"/>
                  </a:cubicBezTo>
                  <a:cubicBezTo>
                    <a:pt x="2729" y="185"/>
                    <a:pt x="2717" y="183"/>
                    <a:pt x="2710" y="182"/>
                  </a:cubicBezTo>
                  <a:cubicBezTo>
                    <a:pt x="2703" y="180"/>
                    <a:pt x="2656" y="174"/>
                    <a:pt x="2652" y="174"/>
                  </a:cubicBezTo>
                  <a:cubicBezTo>
                    <a:pt x="2649" y="174"/>
                    <a:pt x="2637" y="174"/>
                    <a:pt x="2627" y="175"/>
                  </a:cubicBezTo>
                  <a:cubicBezTo>
                    <a:pt x="2617" y="175"/>
                    <a:pt x="2611" y="174"/>
                    <a:pt x="2598" y="171"/>
                  </a:cubicBezTo>
                  <a:cubicBezTo>
                    <a:pt x="2585" y="168"/>
                    <a:pt x="2588" y="169"/>
                    <a:pt x="2576" y="169"/>
                  </a:cubicBezTo>
                  <a:cubicBezTo>
                    <a:pt x="2564" y="168"/>
                    <a:pt x="2565" y="167"/>
                    <a:pt x="2557" y="165"/>
                  </a:cubicBezTo>
                  <a:cubicBezTo>
                    <a:pt x="2548" y="164"/>
                    <a:pt x="2548" y="169"/>
                    <a:pt x="2551" y="170"/>
                  </a:cubicBezTo>
                  <a:cubicBezTo>
                    <a:pt x="2555" y="170"/>
                    <a:pt x="2552" y="171"/>
                    <a:pt x="2557" y="178"/>
                  </a:cubicBezTo>
                  <a:cubicBezTo>
                    <a:pt x="2562" y="184"/>
                    <a:pt x="2562" y="182"/>
                    <a:pt x="2567" y="183"/>
                  </a:cubicBezTo>
                  <a:cubicBezTo>
                    <a:pt x="2572" y="185"/>
                    <a:pt x="2577" y="188"/>
                    <a:pt x="2585" y="191"/>
                  </a:cubicBezTo>
                  <a:cubicBezTo>
                    <a:pt x="2594" y="194"/>
                    <a:pt x="2591" y="198"/>
                    <a:pt x="2589" y="198"/>
                  </a:cubicBezTo>
                  <a:cubicBezTo>
                    <a:pt x="2588" y="198"/>
                    <a:pt x="2579" y="198"/>
                    <a:pt x="2571" y="196"/>
                  </a:cubicBezTo>
                  <a:cubicBezTo>
                    <a:pt x="2563" y="194"/>
                    <a:pt x="2566" y="193"/>
                    <a:pt x="2553" y="191"/>
                  </a:cubicBezTo>
                  <a:cubicBezTo>
                    <a:pt x="2539" y="190"/>
                    <a:pt x="2538" y="186"/>
                    <a:pt x="2529" y="184"/>
                  </a:cubicBezTo>
                  <a:cubicBezTo>
                    <a:pt x="2520" y="182"/>
                    <a:pt x="2534" y="181"/>
                    <a:pt x="2541" y="180"/>
                  </a:cubicBezTo>
                  <a:cubicBezTo>
                    <a:pt x="2548" y="179"/>
                    <a:pt x="2539" y="178"/>
                    <a:pt x="2526" y="173"/>
                  </a:cubicBezTo>
                  <a:cubicBezTo>
                    <a:pt x="2514" y="167"/>
                    <a:pt x="2508" y="171"/>
                    <a:pt x="2505" y="178"/>
                  </a:cubicBezTo>
                  <a:cubicBezTo>
                    <a:pt x="2501" y="185"/>
                    <a:pt x="2497" y="183"/>
                    <a:pt x="2488" y="181"/>
                  </a:cubicBezTo>
                  <a:cubicBezTo>
                    <a:pt x="2478" y="179"/>
                    <a:pt x="2478" y="181"/>
                    <a:pt x="2461" y="179"/>
                  </a:cubicBezTo>
                  <a:cubicBezTo>
                    <a:pt x="2444" y="177"/>
                    <a:pt x="2453" y="177"/>
                    <a:pt x="2441" y="178"/>
                  </a:cubicBezTo>
                  <a:cubicBezTo>
                    <a:pt x="2429" y="179"/>
                    <a:pt x="2428" y="179"/>
                    <a:pt x="2413" y="179"/>
                  </a:cubicBezTo>
                  <a:cubicBezTo>
                    <a:pt x="2399" y="179"/>
                    <a:pt x="2407" y="179"/>
                    <a:pt x="2393" y="179"/>
                  </a:cubicBezTo>
                  <a:cubicBezTo>
                    <a:pt x="2378" y="178"/>
                    <a:pt x="2389" y="178"/>
                    <a:pt x="2378" y="177"/>
                  </a:cubicBezTo>
                  <a:cubicBezTo>
                    <a:pt x="2368" y="176"/>
                    <a:pt x="2370" y="175"/>
                    <a:pt x="2362" y="170"/>
                  </a:cubicBezTo>
                  <a:cubicBezTo>
                    <a:pt x="2354" y="166"/>
                    <a:pt x="2357" y="166"/>
                    <a:pt x="2352" y="161"/>
                  </a:cubicBezTo>
                  <a:cubicBezTo>
                    <a:pt x="2347" y="155"/>
                    <a:pt x="2352" y="161"/>
                    <a:pt x="2342" y="158"/>
                  </a:cubicBezTo>
                  <a:cubicBezTo>
                    <a:pt x="2332" y="155"/>
                    <a:pt x="2333" y="156"/>
                    <a:pt x="2325" y="152"/>
                  </a:cubicBezTo>
                  <a:cubicBezTo>
                    <a:pt x="2318" y="148"/>
                    <a:pt x="2314" y="148"/>
                    <a:pt x="2303" y="148"/>
                  </a:cubicBezTo>
                  <a:cubicBezTo>
                    <a:pt x="2291" y="148"/>
                    <a:pt x="2285" y="148"/>
                    <a:pt x="2276" y="145"/>
                  </a:cubicBezTo>
                  <a:cubicBezTo>
                    <a:pt x="2266" y="142"/>
                    <a:pt x="2268" y="145"/>
                    <a:pt x="2253" y="145"/>
                  </a:cubicBezTo>
                  <a:cubicBezTo>
                    <a:pt x="2238" y="145"/>
                    <a:pt x="2250" y="145"/>
                    <a:pt x="2223" y="150"/>
                  </a:cubicBezTo>
                  <a:cubicBezTo>
                    <a:pt x="2195" y="155"/>
                    <a:pt x="2218" y="151"/>
                    <a:pt x="2198" y="150"/>
                  </a:cubicBezTo>
                  <a:cubicBezTo>
                    <a:pt x="2179" y="148"/>
                    <a:pt x="2188" y="148"/>
                    <a:pt x="2185" y="142"/>
                  </a:cubicBezTo>
                  <a:cubicBezTo>
                    <a:pt x="2181" y="136"/>
                    <a:pt x="2178" y="140"/>
                    <a:pt x="2164" y="138"/>
                  </a:cubicBezTo>
                  <a:cubicBezTo>
                    <a:pt x="2151" y="136"/>
                    <a:pt x="2156" y="138"/>
                    <a:pt x="2143" y="137"/>
                  </a:cubicBezTo>
                  <a:cubicBezTo>
                    <a:pt x="2129" y="136"/>
                    <a:pt x="2124" y="135"/>
                    <a:pt x="2111" y="134"/>
                  </a:cubicBezTo>
                  <a:cubicBezTo>
                    <a:pt x="2098" y="132"/>
                    <a:pt x="2119" y="129"/>
                    <a:pt x="2122" y="126"/>
                  </a:cubicBezTo>
                  <a:cubicBezTo>
                    <a:pt x="2126" y="123"/>
                    <a:pt x="2115" y="124"/>
                    <a:pt x="2109" y="121"/>
                  </a:cubicBezTo>
                  <a:cubicBezTo>
                    <a:pt x="2103" y="117"/>
                    <a:pt x="2083" y="120"/>
                    <a:pt x="2077" y="118"/>
                  </a:cubicBezTo>
                  <a:cubicBezTo>
                    <a:pt x="2071" y="117"/>
                    <a:pt x="2060" y="119"/>
                    <a:pt x="2060" y="121"/>
                  </a:cubicBezTo>
                  <a:cubicBezTo>
                    <a:pt x="2060" y="124"/>
                    <a:pt x="2055" y="130"/>
                    <a:pt x="2046" y="130"/>
                  </a:cubicBezTo>
                  <a:cubicBezTo>
                    <a:pt x="2037" y="130"/>
                    <a:pt x="2039" y="129"/>
                    <a:pt x="2037" y="126"/>
                  </a:cubicBezTo>
                  <a:cubicBezTo>
                    <a:pt x="2035" y="122"/>
                    <a:pt x="2026" y="122"/>
                    <a:pt x="2016" y="120"/>
                  </a:cubicBezTo>
                  <a:cubicBezTo>
                    <a:pt x="2007" y="117"/>
                    <a:pt x="2021" y="112"/>
                    <a:pt x="2035" y="117"/>
                  </a:cubicBezTo>
                  <a:cubicBezTo>
                    <a:pt x="2048" y="122"/>
                    <a:pt x="2042" y="112"/>
                    <a:pt x="2030" y="110"/>
                  </a:cubicBezTo>
                  <a:cubicBezTo>
                    <a:pt x="2017" y="109"/>
                    <a:pt x="2015" y="111"/>
                    <a:pt x="2008" y="109"/>
                  </a:cubicBezTo>
                  <a:cubicBezTo>
                    <a:pt x="2001" y="107"/>
                    <a:pt x="2004" y="108"/>
                    <a:pt x="1963" y="108"/>
                  </a:cubicBezTo>
                  <a:cubicBezTo>
                    <a:pt x="1923" y="109"/>
                    <a:pt x="1948" y="104"/>
                    <a:pt x="1933" y="105"/>
                  </a:cubicBezTo>
                  <a:cubicBezTo>
                    <a:pt x="1917" y="106"/>
                    <a:pt x="1941" y="108"/>
                    <a:pt x="1942" y="115"/>
                  </a:cubicBezTo>
                  <a:cubicBezTo>
                    <a:pt x="1943" y="122"/>
                    <a:pt x="1931" y="112"/>
                    <a:pt x="1921" y="112"/>
                  </a:cubicBezTo>
                  <a:cubicBezTo>
                    <a:pt x="1911" y="112"/>
                    <a:pt x="1922" y="117"/>
                    <a:pt x="1935" y="120"/>
                  </a:cubicBezTo>
                  <a:cubicBezTo>
                    <a:pt x="1948" y="123"/>
                    <a:pt x="1939" y="126"/>
                    <a:pt x="1949" y="131"/>
                  </a:cubicBezTo>
                  <a:cubicBezTo>
                    <a:pt x="1958" y="136"/>
                    <a:pt x="1958" y="137"/>
                    <a:pt x="1941" y="134"/>
                  </a:cubicBezTo>
                  <a:cubicBezTo>
                    <a:pt x="1925" y="130"/>
                    <a:pt x="1930" y="132"/>
                    <a:pt x="1921" y="132"/>
                  </a:cubicBezTo>
                  <a:cubicBezTo>
                    <a:pt x="1912" y="132"/>
                    <a:pt x="1926" y="138"/>
                    <a:pt x="1931" y="142"/>
                  </a:cubicBezTo>
                  <a:cubicBezTo>
                    <a:pt x="1936" y="146"/>
                    <a:pt x="1922" y="142"/>
                    <a:pt x="1906" y="136"/>
                  </a:cubicBezTo>
                  <a:cubicBezTo>
                    <a:pt x="1889" y="130"/>
                    <a:pt x="1893" y="134"/>
                    <a:pt x="1882" y="132"/>
                  </a:cubicBezTo>
                  <a:cubicBezTo>
                    <a:pt x="1871" y="130"/>
                    <a:pt x="1872" y="135"/>
                    <a:pt x="1864" y="139"/>
                  </a:cubicBezTo>
                  <a:cubicBezTo>
                    <a:pt x="1856" y="142"/>
                    <a:pt x="1847" y="139"/>
                    <a:pt x="1843" y="136"/>
                  </a:cubicBezTo>
                  <a:cubicBezTo>
                    <a:pt x="1839" y="133"/>
                    <a:pt x="1830" y="127"/>
                    <a:pt x="1818" y="126"/>
                  </a:cubicBezTo>
                  <a:cubicBezTo>
                    <a:pt x="1807" y="126"/>
                    <a:pt x="1817" y="131"/>
                    <a:pt x="1820" y="138"/>
                  </a:cubicBezTo>
                  <a:cubicBezTo>
                    <a:pt x="1824" y="145"/>
                    <a:pt x="1823" y="141"/>
                    <a:pt x="1823" y="148"/>
                  </a:cubicBezTo>
                  <a:cubicBezTo>
                    <a:pt x="1824" y="155"/>
                    <a:pt x="1820" y="157"/>
                    <a:pt x="1801" y="151"/>
                  </a:cubicBezTo>
                  <a:cubicBezTo>
                    <a:pt x="1783" y="144"/>
                    <a:pt x="1789" y="141"/>
                    <a:pt x="1785" y="139"/>
                  </a:cubicBezTo>
                  <a:cubicBezTo>
                    <a:pt x="1780" y="136"/>
                    <a:pt x="1762" y="132"/>
                    <a:pt x="1747" y="127"/>
                  </a:cubicBezTo>
                  <a:cubicBezTo>
                    <a:pt x="1732" y="123"/>
                    <a:pt x="1751" y="122"/>
                    <a:pt x="1757" y="120"/>
                  </a:cubicBezTo>
                  <a:cubicBezTo>
                    <a:pt x="1762" y="118"/>
                    <a:pt x="1747" y="114"/>
                    <a:pt x="1739" y="114"/>
                  </a:cubicBezTo>
                  <a:cubicBezTo>
                    <a:pt x="1731" y="114"/>
                    <a:pt x="1739" y="108"/>
                    <a:pt x="1732" y="106"/>
                  </a:cubicBezTo>
                  <a:cubicBezTo>
                    <a:pt x="1726" y="103"/>
                    <a:pt x="1723" y="103"/>
                    <a:pt x="1723" y="97"/>
                  </a:cubicBezTo>
                  <a:cubicBezTo>
                    <a:pt x="1723" y="90"/>
                    <a:pt x="1716" y="96"/>
                    <a:pt x="1708" y="96"/>
                  </a:cubicBezTo>
                  <a:cubicBezTo>
                    <a:pt x="1699" y="96"/>
                    <a:pt x="1698" y="91"/>
                    <a:pt x="1694" y="89"/>
                  </a:cubicBezTo>
                  <a:cubicBezTo>
                    <a:pt x="1691" y="88"/>
                    <a:pt x="1681" y="91"/>
                    <a:pt x="1669" y="91"/>
                  </a:cubicBezTo>
                  <a:cubicBezTo>
                    <a:pt x="1657" y="91"/>
                    <a:pt x="1660" y="91"/>
                    <a:pt x="1651" y="88"/>
                  </a:cubicBezTo>
                  <a:cubicBezTo>
                    <a:pt x="1641" y="85"/>
                    <a:pt x="1645" y="86"/>
                    <a:pt x="1626" y="85"/>
                  </a:cubicBezTo>
                  <a:cubicBezTo>
                    <a:pt x="1607" y="83"/>
                    <a:pt x="1619" y="85"/>
                    <a:pt x="1615" y="89"/>
                  </a:cubicBezTo>
                  <a:cubicBezTo>
                    <a:pt x="1610" y="92"/>
                    <a:pt x="1618" y="94"/>
                    <a:pt x="1624" y="102"/>
                  </a:cubicBezTo>
                  <a:cubicBezTo>
                    <a:pt x="1629" y="109"/>
                    <a:pt x="1622" y="104"/>
                    <a:pt x="1616" y="103"/>
                  </a:cubicBezTo>
                  <a:cubicBezTo>
                    <a:pt x="1610" y="103"/>
                    <a:pt x="1601" y="103"/>
                    <a:pt x="1586" y="102"/>
                  </a:cubicBezTo>
                  <a:cubicBezTo>
                    <a:pt x="1572" y="101"/>
                    <a:pt x="1577" y="101"/>
                    <a:pt x="1565" y="100"/>
                  </a:cubicBezTo>
                  <a:cubicBezTo>
                    <a:pt x="1552" y="98"/>
                    <a:pt x="1559" y="99"/>
                    <a:pt x="1540" y="96"/>
                  </a:cubicBezTo>
                  <a:cubicBezTo>
                    <a:pt x="1521" y="92"/>
                    <a:pt x="1533" y="92"/>
                    <a:pt x="1533" y="89"/>
                  </a:cubicBezTo>
                  <a:cubicBezTo>
                    <a:pt x="1533" y="85"/>
                    <a:pt x="1525" y="89"/>
                    <a:pt x="1515" y="87"/>
                  </a:cubicBezTo>
                  <a:cubicBezTo>
                    <a:pt x="1505" y="85"/>
                    <a:pt x="1508" y="88"/>
                    <a:pt x="1494" y="88"/>
                  </a:cubicBezTo>
                  <a:cubicBezTo>
                    <a:pt x="1480" y="88"/>
                    <a:pt x="1475" y="85"/>
                    <a:pt x="1465" y="86"/>
                  </a:cubicBezTo>
                  <a:cubicBezTo>
                    <a:pt x="1456" y="87"/>
                    <a:pt x="1458" y="86"/>
                    <a:pt x="1450" y="91"/>
                  </a:cubicBezTo>
                  <a:cubicBezTo>
                    <a:pt x="1442" y="96"/>
                    <a:pt x="1436" y="86"/>
                    <a:pt x="1432" y="81"/>
                  </a:cubicBezTo>
                  <a:cubicBezTo>
                    <a:pt x="1428" y="76"/>
                    <a:pt x="1427" y="81"/>
                    <a:pt x="1425" y="84"/>
                  </a:cubicBezTo>
                  <a:cubicBezTo>
                    <a:pt x="1423" y="88"/>
                    <a:pt x="1407" y="85"/>
                    <a:pt x="1402" y="82"/>
                  </a:cubicBezTo>
                  <a:cubicBezTo>
                    <a:pt x="1397" y="78"/>
                    <a:pt x="1414" y="79"/>
                    <a:pt x="1419" y="76"/>
                  </a:cubicBezTo>
                  <a:cubicBezTo>
                    <a:pt x="1425" y="74"/>
                    <a:pt x="1416" y="68"/>
                    <a:pt x="1410" y="68"/>
                  </a:cubicBezTo>
                  <a:cubicBezTo>
                    <a:pt x="1404" y="67"/>
                    <a:pt x="1398" y="70"/>
                    <a:pt x="1393" y="73"/>
                  </a:cubicBezTo>
                  <a:cubicBezTo>
                    <a:pt x="1389" y="77"/>
                    <a:pt x="1392" y="76"/>
                    <a:pt x="1384" y="77"/>
                  </a:cubicBezTo>
                  <a:cubicBezTo>
                    <a:pt x="1376" y="78"/>
                    <a:pt x="1379" y="78"/>
                    <a:pt x="1371" y="80"/>
                  </a:cubicBezTo>
                  <a:cubicBezTo>
                    <a:pt x="1363" y="83"/>
                    <a:pt x="1369" y="86"/>
                    <a:pt x="1377" y="84"/>
                  </a:cubicBezTo>
                  <a:cubicBezTo>
                    <a:pt x="1385" y="83"/>
                    <a:pt x="1384" y="83"/>
                    <a:pt x="1387" y="83"/>
                  </a:cubicBezTo>
                  <a:cubicBezTo>
                    <a:pt x="1390" y="83"/>
                    <a:pt x="1388" y="86"/>
                    <a:pt x="1381" y="89"/>
                  </a:cubicBezTo>
                  <a:cubicBezTo>
                    <a:pt x="1374" y="91"/>
                    <a:pt x="1379" y="89"/>
                    <a:pt x="1369" y="92"/>
                  </a:cubicBezTo>
                  <a:cubicBezTo>
                    <a:pt x="1358" y="95"/>
                    <a:pt x="1363" y="94"/>
                    <a:pt x="1357" y="98"/>
                  </a:cubicBezTo>
                  <a:cubicBezTo>
                    <a:pt x="1350" y="102"/>
                    <a:pt x="1343" y="98"/>
                    <a:pt x="1340" y="98"/>
                  </a:cubicBezTo>
                  <a:cubicBezTo>
                    <a:pt x="1337" y="97"/>
                    <a:pt x="1331" y="98"/>
                    <a:pt x="1327" y="103"/>
                  </a:cubicBezTo>
                  <a:cubicBezTo>
                    <a:pt x="1323" y="107"/>
                    <a:pt x="1322" y="109"/>
                    <a:pt x="1319" y="109"/>
                  </a:cubicBezTo>
                  <a:cubicBezTo>
                    <a:pt x="1317" y="109"/>
                    <a:pt x="1320" y="101"/>
                    <a:pt x="1323" y="97"/>
                  </a:cubicBezTo>
                  <a:cubicBezTo>
                    <a:pt x="1326" y="93"/>
                    <a:pt x="1331" y="90"/>
                    <a:pt x="1335" y="87"/>
                  </a:cubicBezTo>
                  <a:cubicBezTo>
                    <a:pt x="1339" y="84"/>
                    <a:pt x="1339" y="85"/>
                    <a:pt x="1355" y="83"/>
                  </a:cubicBezTo>
                  <a:cubicBezTo>
                    <a:pt x="1371" y="81"/>
                    <a:pt x="1361" y="77"/>
                    <a:pt x="1362" y="75"/>
                  </a:cubicBezTo>
                  <a:cubicBezTo>
                    <a:pt x="1364" y="72"/>
                    <a:pt x="1368" y="72"/>
                    <a:pt x="1374" y="70"/>
                  </a:cubicBezTo>
                  <a:cubicBezTo>
                    <a:pt x="1379" y="69"/>
                    <a:pt x="1378" y="65"/>
                    <a:pt x="1383" y="63"/>
                  </a:cubicBezTo>
                  <a:cubicBezTo>
                    <a:pt x="1387" y="61"/>
                    <a:pt x="1399" y="59"/>
                    <a:pt x="1400" y="57"/>
                  </a:cubicBezTo>
                  <a:cubicBezTo>
                    <a:pt x="1400" y="56"/>
                    <a:pt x="1394" y="50"/>
                    <a:pt x="1388" y="46"/>
                  </a:cubicBezTo>
                  <a:cubicBezTo>
                    <a:pt x="1381" y="43"/>
                    <a:pt x="1390" y="45"/>
                    <a:pt x="1397" y="45"/>
                  </a:cubicBezTo>
                  <a:cubicBezTo>
                    <a:pt x="1404" y="44"/>
                    <a:pt x="1396" y="42"/>
                    <a:pt x="1391" y="40"/>
                  </a:cubicBezTo>
                  <a:cubicBezTo>
                    <a:pt x="1387" y="38"/>
                    <a:pt x="1383" y="38"/>
                    <a:pt x="1374" y="33"/>
                  </a:cubicBezTo>
                  <a:cubicBezTo>
                    <a:pt x="1365" y="28"/>
                    <a:pt x="1362" y="30"/>
                    <a:pt x="1356" y="27"/>
                  </a:cubicBezTo>
                  <a:cubicBezTo>
                    <a:pt x="1350" y="23"/>
                    <a:pt x="1354" y="23"/>
                    <a:pt x="1342" y="20"/>
                  </a:cubicBezTo>
                  <a:cubicBezTo>
                    <a:pt x="1329" y="16"/>
                    <a:pt x="1330" y="20"/>
                    <a:pt x="1308" y="20"/>
                  </a:cubicBezTo>
                  <a:cubicBezTo>
                    <a:pt x="1287" y="20"/>
                    <a:pt x="1289" y="20"/>
                    <a:pt x="1288" y="20"/>
                  </a:cubicBezTo>
                  <a:cubicBezTo>
                    <a:pt x="1287" y="20"/>
                    <a:pt x="1277" y="20"/>
                    <a:pt x="1271" y="23"/>
                  </a:cubicBezTo>
                  <a:cubicBezTo>
                    <a:pt x="1264" y="25"/>
                    <a:pt x="1264" y="24"/>
                    <a:pt x="1253" y="23"/>
                  </a:cubicBezTo>
                  <a:cubicBezTo>
                    <a:pt x="1243" y="22"/>
                    <a:pt x="1257" y="21"/>
                    <a:pt x="1257" y="16"/>
                  </a:cubicBezTo>
                  <a:cubicBezTo>
                    <a:pt x="1258" y="11"/>
                    <a:pt x="1252" y="14"/>
                    <a:pt x="1247" y="13"/>
                  </a:cubicBezTo>
                  <a:cubicBezTo>
                    <a:pt x="1242" y="12"/>
                    <a:pt x="1238" y="12"/>
                    <a:pt x="1229" y="13"/>
                  </a:cubicBezTo>
                  <a:cubicBezTo>
                    <a:pt x="1220" y="14"/>
                    <a:pt x="1219" y="15"/>
                    <a:pt x="1210" y="14"/>
                  </a:cubicBezTo>
                  <a:cubicBezTo>
                    <a:pt x="1202" y="13"/>
                    <a:pt x="1215" y="10"/>
                    <a:pt x="1220" y="9"/>
                  </a:cubicBezTo>
                  <a:cubicBezTo>
                    <a:pt x="1225" y="8"/>
                    <a:pt x="1223" y="6"/>
                    <a:pt x="1216" y="4"/>
                  </a:cubicBezTo>
                  <a:cubicBezTo>
                    <a:pt x="1209" y="1"/>
                    <a:pt x="1210" y="3"/>
                    <a:pt x="1198" y="2"/>
                  </a:cubicBezTo>
                  <a:cubicBezTo>
                    <a:pt x="1186" y="1"/>
                    <a:pt x="1190" y="0"/>
                    <a:pt x="1188" y="0"/>
                  </a:cubicBezTo>
                  <a:cubicBezTo>
                    <a:pt x="1185" y="0"/>
                    <a:pt x="1181" y="1"/>
                    <a:pt x="1166" y="3"/>
                  </a:cubicBezTo>
                  <a:cubicBezTo>
                    <a:pt x="1150" y="5"/>
                    <a:pt x="1162" y="5"/>
                    <a:pt x="1155" y="9"/>
                  </a:cubicBezTo>
                  <a:cubicBezTo>
                    <a:pt x="1148" y="14"/>
                    <a:pt x="1152" y="14"/>
                    <a:pt x="1154" y="16"/>
                  </a:cubicBezTo>
                  <a:cubicBezTo>
                    <a:pt x="1157" y="18"/>
                    <a:pt x="1159" y="25"/>
                    <a:pt x="1157" y="25"/>
                  </a:cubicBezTo>
                  <a:cubicBezTo>
                    <a:pt x="1156" y="25"/>
                    <a:pt x="1147" y="25"/>
                    <a:pt x="1142" y="25"/>
                  </a:cubicBezTo>
                  <a:cubicBezTo>
                    <a:pt x="1137" y="25"/>
                    <a:pt x="1147" y="28"/>
                    <a:pt x="1152" y="32"/>
                  </a:cubicBezTo>
                  <a:cubicBezTo>
                    <a:pt x="1157" y="35"/>
                    <a:pt x="1142" y="34"/>
                    <a:pt x="1136" y="29"/>
                  </a:cubicBezTo>
                  <a:cubicBezTo>
                    <a:pt x="1130" y="25"/>
                    <a:pt x="1131" y="32"/>
                    <a:pt x="1123" y="32"/>
                  </a:cubicBezTo>
                  <a:cubicBezTo>
                    <a:pt x="1114" y="32"/>
                    <a:pt x="1117" y="32"/>
                    <a:pt x="1112" y="37"/>
                  </a:cubicBezTo>
                  <a:cubicBezTo>
                    <a:pt x="1107" y="41"/>
                    <a:pt x="1097" y="38"/>
                    <a:pt x="1097" y="36"/>
                  </a:cubicBezTo>
                  <a:cubicBezTo>
                    <a:pt x="1097" y="33"/>
                    <a:pt x="1094" y="32"/>
                    <a:pt x="1089" y="30"/>
                  </a:cubicBezTo>
                  <a:cubicBezTo>
                    <a:pt x="1083" y="28"/>
                    <a:pt x="1079" y="34"/>
                    <a:pt x="1074" y="32"/>
                  </a:cubicBezTo>
                  <a:cubicBezTo>
                    <a:pt x="1069" y="30"/>
                    <a:pt x="1071" y="35"/>
                    <a:pt x="1058" y="35"/>
                  </a:cubicBezTo>
                  <a:cubicBezTo>
                    <a:pt x="1046" y="35"/>
                    <a:pt x="1049" y="38"/>
                    <a:pt x="1044" y="37"/>
                  </a:cubicBezTo>
                  <a:cubicBezTo>
                    <a:pt x="1039" y="35"/>
                    <a:pt x="1044" y="42"/>
                    <a:pt x="1037" y="40"/>
                  </a:cubicBezTo>
                  <a:cubicBezTo>
                    <a:pt x="1029" y="39"/>
                    <a:pt x="1027" y="42"/>
                    <a:pt x="1017" y="42"/>
                  </a:cubicBezTo>
                  <a:cubicBezTo>
                    <a:pt x="1007" y="42"/>
                    <a:pt x="1007" y="44"/>
                    <a:pt x="1004" y="44"/>
                  </a:cubicBezTo>
                  <a:cubicBezTo>
                    <a:pt x="1000" y="44"/>
                    <a:pt x="995" y="46"/>
                    <a:pt x="986" y="45"/>
                  </a:cubicBezTo>
                  <a:cubicBezTo>
                    <a:pt x="977" y="45"/>
                    <a:pt x="983" y="51"/>
                    <a:pt x="977" y="52"/>
                  </a:cubicBezTo>
                  <a:cubicBezTo>
                    <a:pt x="972" y="54"/>
                    <a:pt x="971" y="56"/>
                    <a:pt x="968" y="57"/>
                  </a:cubicBezTo>
                  <a:cubicBezTo>
                    <a:pt x="964" y="57"/>
                    <a:pt x="967" y="63"/>
                    <a:pt x="966" y="64"/>
                  </a:cubicBezTo>
                  <a:cubicBezTo>
                    <a:pt x="965" y="65"/>
                    <a:pt x="963" y="69"/>
                    <a:pt x="964" y="72"/>
                  </a:cubicBezTo>
                  <a:cubicBezTo>
                    <a:pt x="964" y="74"/>
                    <a:pt x="976" y="76"/>
                    <a:pt x="976" y="76"/>
                  </a:cubicBezTo>
                  <a:cubicBezTo>
                    <a:pt x="976" y="76"/>
                    <a:pt x="977" y="83"/>
                    <a:pt x="967" y="81"/>
                  </a:cubicBezTo>
                  <a:cubicBezTo>
                    <a:pt x="957" y="80"/>
                    <a:pt x="967" y="81"/>
                    <a:pt x="961" y="84"/>
                  </a:cubicBezTo>
                  <a:cubicBezTo>
                    <a:pt x="955" y="86"/>
                    <a:pt x="948" y="85"/>
                    <a:pt x="938" y="85"/>
                  </a:cubicBezTo>
                  <a:cubicBezTo>
                    <a:pt x="927" y="85"/>
                    <a:pt x="926" y="86"/>
                    <a:pt x="919" y="85"/>
                  </a:cubicBezTo>
                  <a:cubicBezTo>
                    <a:pt x="911" y="85"/>
                    <a:pt x="905" y="86"/>
                    <a:pt x="897" y="85"/>
                  </a:cubicBezTo>
                  <a:cubicBezTo>
                    <a:pt x="889" y="85"/>
                    <a:pt x="883" y="87"/>
                    <a:pt x="877" y="89"/>
                  </a:cubicBezTo>
                  <a:cubicBezTo>
                    <a:pt x="872" y="92"/>
                    <a:pt x="876" y="95"/>
                    <a:pt x="877" y="99"/>
                  </a:cubicBezTo>
                  <a:cubicBezTo>
                    <a:pt x="879" y="102"/>
                    <a:pt x="879" y="99"/>
                    <a:pt x="894" y="108"/>
                  </a:cubicBezTo>
                  <a:cubicBezTo>
                    <a:pt x="908" y="117"/>
                    <a:pt x="897" y="113"/>
                    <a:pt x="902" y="115"/>
                  </a:cubicBezTo>
                  <a:cubicBezTo>
                    <a:pt x="906" y="118"/>
                    <a:pt x="915" y="117"/>
                    <a:pt x="923" y="118"/>
                  </a:cubicBezTo>
                  <a:cubicBezTo>
                    <a:pt x="932" y="118"/>
                    <a:pt x="937" y="122"/>
                    <a:pt x="942" y="129"/>
                  </a:cubicBezTo>
                  <a:cubicBezTo>
                    <a:pt x="946" y="136"/>
                    <a:pt x="936" y="131"/>
                    <a:pt x="926" y="131"/>
                  </a:cubicBezTo>
                  <a:cubicBezTo>
                    <a:pt x="916" y="131"/>
                    <a:pt x="917" y="128"/>
                    <a:pt x="910" y="126"/>
                  </a:cubicBezTo>
                  <a:cubicBezTo>
                    <a:pt x="902" y="123"/>
                    <a:pt x="907" y="125"/>
                    <a:pt x="899" y="121"/>
                  </a:cubicBezTo>
                  <a:cubicBezTo>
                    <a:pt x="890" y="116"/>
                    <a:pt x="892" y="119"/>
                    <a:pt x="885" y="118"/>
                  </a:cubicBezTo>
                  <a:cubicBezTo>
                    <a:pt x="878" y="118"/>
                    <a:pt x="876" y="115"/>
                    <a:pt x="869" y="115"/>
                  </a:cubicBezTo>
                  <a:cubicBezTo>
                    <a:pt x="863" y="115"/>
                    <a:pt x="864" y="115"/>
                    <a:pt x="860" y="113"/>
                  </a:cubicBezTo>
                  <a:cubicBezTo>
                    <a:pt x="856" y="111"/>
                    <a:pt x="857" y="111"/>
                    <a:pt x="851" y="110"/>
                  </a:cubicBezTo>
                  <a:cubicBezTo>
                    <a:pt x="844" y="109"/>
                    <a:pt x="843" y="111"/>
                    <a:pt x="835" y="113"/>
                  </a:cubicBezTo>
                  <a:cubicBezTo>
                    <a:pt x="828" y="115"/>
                    <a:pt x="837" y="117"/>
                    <a:pt x="843" y="120"/>
                  </a:cubicBezTo>
                  <a:cubicBezTo>
                    <a:pt x="848" y="123"/>
                    <a:pt x="846" y="120"/>
                    <a:pt x="854" y="120"/>
                  </a:cubicBezTo>
                  <a:cubicBezTo>
                    <a:pt x="862" y="119"/>
                    <a:pt x="857" y="120"/>
                    <a:pt x="859" y="127"/>
                  </a:cubicBezTo>
                  <a:cubicBezTo>
                    <a:pt x="862" y="133"/>
                    <a:pt x="858" y="129"/>
                    <a:pt x="852" y="129"/>
                  </a:cubicBezTo>
                  <a:cubicBezTo>
                    <a:pt x="846" y="129"/>
                    <a:pt x="845" y="128"/>
                    <a:pt x="839" y="126"/>
                  </a:cubicBezTo>
                  <a:cubicBezTo>
                    <a:pt x="834" y="124"/>
                    <a:pt x="834" y="124"/>
                    <a:pt x="830" y="124"/>
                  </a:cubicBezTo>
                  <a:cubicBezTo>
                    <a:pt x="826" y="124"/>
                    <a:pt x="825" y="131"/>
                    <a:pt x="830" y="135"/>
                  </a:cubicBezTo>
                  <a:cubicBezTo>
                    <a:pt x="835" y="138"/>
                    <a:pt x="841" y="138"/>
                    <a:pt x="848" y="138"/>
                  </a:cubicBezTo>
                  <a:cubicBezTo>
                    <a:pt x="855" y="138"/>
                    <a:pt x="855" y="138"/>
                    <a:pt x="862" y="138"/>
                  </a:cubicBezTo>
                  <a:cubicBezTo>
                    <a:pt x="868" y="137"/>
                    <a:pt x="872" y="143"/>
                    <a:pt x="884" y="147"/>
                  </a:cubicBezTo>
                  <a:cubicBezTo>
                    <a:pt x="896" y="151"/>
                    <a:pt x="886" y="151"/>
                    <a:pt x="878" y="149"/>
                  </a:cubicBezTo>
                  <a:cubicBezTo>
                    <a:pt x="870" y="148"/>
                    <a:pt x="874" y="147"/>
                    <a:pt x="861" y="145"/>
                  </a:cubicBezTo>
                  <a:cubicBezTo>
                    <a:pt x="849" y="142"/>
                    <a:pt x="856" y="145"/>
                    <a:pt x="847" y="144"/>
                  </a:cubicBezTo>
                  <a:cubicBezTo>
                    <a:pt x="838" y="143"/>
                    <a:pt x="840" y="142"/>
                    <a:pt x="828" y="141"/>
                  </a:cubicBezTo>
                  <a:cubicBezTo>
                    <a:pt x="815" y="139"/>
                    <a:pt x="821" y="139"/>
                    <a:pt x="814" y="132"/>
                  </a:cubicBezTo>
                  <a:cubicBezTo>
                    <a:pt x="806" y="126"/>
                    <a:pt x="812" y="122"/>
                    <a:pt x="812" y="119"/>
                  </a:cubicBezTo>
                  <a:cubicBezTo>
                    <a:pt x="812" y="116"/>
                    <a:pt x="812" y="114"/>
                    <a:pt x="809" y="111"/>
                  </a:cubicBezTo>
                  <a:cubicBezTo>
                    <a:pt x="805" y="107"/>
                    <a:pt x="797" y="103"/>
                    <a:pt x="788" y="101"/>
                  </a:cubicBezTo>
                  <a:cubicBezTo>
                    <a:pt x="779" y="99"/>
                    <a:pt x="791" y="109"/>
                    <a:pt x="798" y="112"/>
                  </a:cubicBezTo>
                  <a:cubicBezTo>
                    <a:pt x="804" y="115"/>
                    <a:pt x="801" y="117"/>
                    <a:pt x="798" y="120"/>
                  </a:cubicBezTo>
                  <a:cubicBezTo>
                    <a:pt x="796" y="123"/>
                    <a:pt x="790" y="124"/>
                    <a:pt x="785" y="126"/>
                  </a:cubicBezTo>
                  <a:cubicBezTo>
                    <a:pt x="780" y="127"/>
                    <a:pt x="783" y="129"/>
                    <a:pt x="779" y="134"/>
                  </a:cubicBezTo>
                  <a:cubicBezTo>
                    <a:pt x="774" y="138"/>
                    <a:pt x="783" y="139"/>
                    <a:pt x="791" y="143"/>
                  </a:cubicBezTo>
                  <a:cubicBezTo>
                    <a:pt x="800" y="147"/>
                    <a:pt x="796" y="148"/>
                    <a:pt x="805" y="152"/>
                  </a:cubicBezTo>
                  <a:cubicBezTo>
                    <a:pt x="813" y="156"/>
                    <a:pt x="813" y="155"/>
                    <a:pt x="812" y="159"/>
                  </a:cubicBezTo>
                  <a:cubicBezTo>
                    <a:pt x="811" y="163"/>
                    <a:pt x="810" y="165"/>
                    <a:pt x="810" y="175"/>
                  </a:cubicBezTo>
                  <a:cubicBezTo>
                    <a:pt x="810" y="184"/>
                    <a:pt x="818" y="184"/>
                    <a:pt x="818" y="185"/>
                  </a:cubicBezTo>
                  <a:cubicBezTo>
                    <a:pt x="819" y="186"/>
                    <a:pt x="831" y="190"/>
                    <a:pt x="836" y="189"/>
                  </a:cubicBezTo>
                  <a:cubicBezTo>
                    <a:pt x="841" y="188"/>
                    <a:pt x="856" y="188"/>
                    <a:pt x="861" y="187"/>
                  </a:cubicBezTo>
                  <a:cubicBezTo>
                    <a:pt x="867" y="185"/>
                    <a:pt x="878" y="191"/>
                    <a:pt x="887" y="192"/>
                  </a:cubicBezTo>
                  <a:cubicBezTo>
                    <a:pt x="896" y="192"/>
                    <a:pt x="895" y="198"/>
                    <a:pt x="904" y="202"/>
                  </a:cubicBezTo>
                  <a:cubicBezTo>
                    <a:pt x="912" y="206"/>
                    <a:pt x="907" y="210"/>
                    <a:pt x="907" y="215"/>
                  </a:cubicBezTo>
                  <a:cubicBezTo>
                    <a:pt x="906" y="219"/>
                    <a:pt x="908" y="223"/>
                    <a:pt x="914" y="224"/>
                  </a:cubicBezTo>
                  <a:cubicBezTo>
                    <a:pt x="920" y="226"/>
                    <a:pt x="925" y="229"/>
                    <a:pt x="922" y="229"/>
                  </a:cubicBezTo>
                  <a:cubicBezTo>
                    <a:pt x="919" y="229"/>
                    <a:pt x="910" y="230"/>
                    <a:pt x="907" y="227"/>
                  </a:cubicBezTo>
                  <a:cubicBezTo>
                    <a:pt x="905" y="224"/>
                    <a:pt x="900" y="215"/>
                    <a:pt x="899" y="210"/>
                  </a:cubicBezTo>
                  <a:cubicBezTo>
                    <a:pt x="898" y="206"/>
                    <a:pt x="897" y="210"/>
                    <a:pt x="892" y="205"/>
                  </a:cubicBezTo>
                  <a:cubicBezTo>
                    <a:pt x="887" y="201"/>
                    <a:pt x="883" y="203"/>
                    <a:pt x="879" y="199"/>
                  </a:cubicBezTo>
                  <a:cubicBezTo>
                    <a:pt x="874" y="195"/>
                    <a:pt x="871" y="195"/>
                    <a:pt x="869" y="194"/>
                  </a:cubicBezTo>
                  <a:cubicBezTo>
                    <a:pt x="867" y="194"/>
                    <a:pt x="861" y="196"/>
                    <a:pt x="856" y="196"/>
                  </a:cubicBezTo>
                  <a:cubicBezTo>
                    <a:pt x="851" y="196"/>
                    <a:pt x="848" y="196"/>
                    <a:pt x="843" y="196"/>
                  </a:cubicBezTo>
                  <a:cubicBezTo>
                    <a:pt x="838" y="197"/>
                    <a:pt x="843" y="211"/>
                    <a:pt x="847" y="213"/>
                  </a:cubicBezTo>
                  <a:cubicBezTo>
                    <a:pt x="852" y="215"/>
                    <a:pt x="856" y="222"/>
                    <a:pt x="854" y="224"/>
                  </a:cubicBezTo>
                  <a:cubicBezTo>
                    <a:pt x="853" y="226"/>
                    <a:pt x="851" y="228"/>
                    <a:pt x="849" y="236"/>
                  </a:cubicBezTo>
                  <a:cubicBezTo>
                    <a:pt x="846" y="245"/>
                    <a:pt x="847" y="240"/>
                    <a:pt x="842" y="246"/>
                  </a:cubicBezTo>
                  <a:cubicBezTo>
                    <a:pt x="836" y="252"/>
                    <a:pt x="837" y="248"/>
                    <a:pt x="834" y="253"/>
                  </a:cubicBezTo>
                  <a:cubicBezTo>
                    <a:pt x="832" y="258"/>
                    <a:pt x="827" y="257"/>
                    <a:pt x="822" y="258"/>
                  </a:cubicBezTo>
                  <a:cubicBezTo>
                    <a:pt x="817" y="260"/>
                    <a:pt x="816" y="260"/>
                    <a:pt x="812" y="260"/>
                  </a:cubicBezTo>
                  <a:cubicBezTo>
                    <a:pt x="808" y="260"/>
                    <a:pt x="805" y="262"/>
                    <a:pt x="795" y="260"/>
                  </a:cubicBezTo>
                  <a:cubicBezTo>
                    <a:pt x="785" y="258"/>
                    <a:pt x="778" y="256"/>
                    <a:pt x="774" y="254"/>
                  </a:cubicBezTo>
                  <a:cubicBezTo>
                    <a:pt x="771" y="251"/>
                    <a:pt x="773" y="249"/>
                    <a:pt x="773" y="249"/>
                  </a:cubicBezTo>
                  <a:cubicBezTo>
                    <a:pt x="773" y="249"/>
                    <a:pt x="783" y="247"/>
                    <a:pt x="787" y="245"/>
                  </a:cubicBezTo>
                  <a:cubicBezTo>
                    <a:pt x="791" y="244"/>
                    <a:pt x="796" y="245"/>
                    <a:pt x="803" y="248"/>
                  </a:cubicBezTo>
                  <a:cubicBezTo>
                    <a:pt x="810" y="251"/>
                    <a:pt x="813" y="249"/>
                    <a:pt x="812" y="247"/>
                  </a:cubicBezTo>
                  <a:cubicBezTo>
                    <a:pt x="811" y="246"/>
                    <a:pt x="817" y="242"/>
                    <a:pt x="820" y="236"/>
                  </a:cubicBezTo>
                  <a:cubicBezTo>
                    <a:pt x="824" y="229"/>
                    <a:pt x="824" y="230"/>
                    <a:pt x="828" y="225"/>
                  </a:cubicBezTo>
                  <a:cubicBezTo>
                    <a:pt x="832" y="221"/>
                    <a:pt x="825" y="217"/>
                    <a:pt x="825" y="215"/>
                  </a:cubicBezTo>
                  <a:cubicBezTo>
                    <a:pt x="825" y="212"/>
                    <a:pt x="825" y="210"/>
                    <a:pt x="823" y="205"/>
                  </a:cubicBezTo>
                  <a:cubicBezTo>
                    <a:pt x="821" y="200"/>
                    <a:pt x="810" y="201"/>
                    <a:pt x="808" y="198"/>
                  </a:cubicBezTo>
                  <a:cubicBezTo>
                    <a:pt x="805" y="195"/>
                    <a:pt x="801" y="191"/>
                    <a:pt x="800" y="184"/>
                  </a:cubicBezTo>
                  <a:cubicBezTo>
                    <a:pt x="799" y="176"/>
                    <a:pt x="791" y="178"/>
                    <a:pt x="788" y="171"/>
                  </a:cubicBezTo>
                  <a:cubicBezTo>
                    <a:pt x="785" y="164"/>
                    <a:pt x="784" y="162"/>
                    <a:pt x="785" y="156"/>
                  </a:cubicBezTo>
                  <a:cubicBezTo>
                    <a:pt x="786" y="151"/>
                    <a:pt x="781" y="148"/>
                    <a:pt x="775" y="145"/>
                  </a:cubicBezTo>
                  <a:cubicBezTo>
                    <a:pt x="770" y="142"/>
                    <a:pt x="765" y="141"/>
                    <a:pt x="758" y="136"/>
                  </a:cubicBezTo>
                  <a:cubicBezTo>
                    <a:pt x="751" y="132"/>
                    <a:pt x="759" y="132"/>
                    <a:pt x="760" y="131"/>
                  </a:cubicBezTo>
                  <a:cubicBezTo>
                    <a:pt x="761" y="130"/>
                    <a:pt x="759" y="122"/>
                    <a:pt x="758" y="113"/>
                  </a:cubicBezTo>
                  <a:cubicBezTo>
                    <a:pt x="758" y="105"/>
                    <a:pt x="757" y="110"/>
                    <a:pt x="743" y="106"/>
                  </a:cubicBezTo>
                  <a:cubicBezTo>
                    <a:pt x="730" y="102"/>
                    <a:pt x="729" y="106"/>
                    <a:pt x="720" y="105"/>
                  </a:cubicBezTo>
                  <a:cubicBezTo>
                    <a:pt x="712" y="105"/>
                    <a:pt x="713" y="105"/>
                    <a:pt x="707" y="103"/>
                  </a:cubicBezTo>
                  <a:cubicBezTo>
                    <a:pt x="701" y="100"/>
                    <a:pt x="716" y="98"/>
                    <a:pt x="722" y="98"/>
                  </a:cubicBezTo>
                  <a:cubicBezTo>
                    <a:pt x="729" y="98"/>
                    <a:pt x="727" y="97"/>
                    <a:pt x="723" y="94"/>
                  </a:cubicBezTo>
                  <a:cubicBezTo>
                    <a:pt x="719" y="91"/>
                    <a:pt x="705" y="91"/>
                    <a:pt x="701" y="92"/>
                  </a:cubicBezTo>
                  <a:cubicBezTo>
                    <a:pt x="698" y="93"/>
                    <a:pt x="702" y="100"/>
                    <a:pt x="697" y="100"/>
                  </a:cubicBezTo>
                  <a:cubicBezTo>
                    <a:pt x="692" y="100"/>
                    <a:pt x="692" y="105"/>
                    <a:pt x="691" y="108"/>
                  </a:cubicBezTo>
                  <a:cubicBezTo>
                    <a:pt x="690" y="112"/>
                    <a:pt x="690" y="124"/>
                    <a:pt x="690" y="127"/>
                  </a:cubicBezTo>
                  <a:cubicBezTo>
                    <a:pt x="690" y="129"/>
                    <a:pt x="690" y="133"/>
                    <a:pt x="684" y="135"/>
                  </a:cubicBezTo>
                  <a:cubicBezTo>
                    <a:pt x="678" y="138"/>
                    <a:pt x="677" y="138"/>
                    <a:pt x="672" y="139"/>
                  </a:cubicBezTo>
                  <a:cubicBezTo>
                    <a:pt x="667" y="140"/>
                    <a:pt x="671" y="144"/>
                    <a:pt x="671" y="149"/>
                  </a:cubicBezTo>
                  <a:cubicBezTo>
                    <a:pt x="671" y="154"/>
                    <a:pt x="681" y="152"/>
                    <a:pt x="683" y="152"/>
                  </a:cubicBezTo>
                  <a:cubicBezTo>
                    <a:pt x="686" y="153"/>
                    <a:pt x="686" y="155"/>
                    <a:pt x="685" y="157"/>
                  </a:cubicBezTo>
                  <a:cubicBezTo>
                    <a:pt x="684" y="159"/>
                    <a:pt x="690" y="164"/>
                    <a:pt x="692" y="165"/>
                  </a:cubicBezTo>
                  <a:cubicBezTo>
                    <a:pt x="694" y="165"/>
                    <a:pt x="689" y="174"/>
                    <a:pt x="689" y="176"/>
                  </a:cubicBezTo>
                  <a:cubicBezTo>
                    <a:pt x="689" y="179"/>
                    <a:pt x="695" y="181"/>
                    <a:pt x="695" y="181"/>
                  </a:cubicBezTo>
                  <a:cubicBezTo>
                    <a:pt x="695" y="181"/>
                    <a:pt x="709" y="182"/>
                    <a:pt x="715" y="182"/>
                  </a:cubicBezTo>
                  <a:cubicBezTo>
                    <a:pt x="721" y="182"/>
                    <a:pt x="715" y="182"/>
                    <a:pt x="722" y="189"/>
                  </a:cubicBezTo>
                  <a:cubicBezTo>
                    <a:pt x="729" y="197"/>
                    <a:pt x="726" y="193"/>
                    <a:pt x="734" y="194"/>
                  </a:cubicBezTo>
                  <a:cubicBezTo>
                    <a:pt x="743" y="195"/>
                    <a:pt x="739" y="194"/>
                    <a:pt x="739" y="196"/>
                  </a:cubicBezTo>
                  <a:cubicBezTo>
                    <a:pt x="739" y="198"/>
                    <a:pt x="739" y="203"/>
                    <a:pt x="741" y="208"/>
                  </a:cubicBezTo>
                  <a:cubicBezTo>
                    <a:pt x="743" y="213"/>
                    <a:pt x="740" y="213"/>
                    <a:pt x="733" y="210"/>
                  </a:cubicBezTo>
                  <a:cubicBezTo>
                    <a:pt x="725" y="207"/>
                    <a:pt x="720" y="205"/>
                    <a:pt x="712" y="201"/>
                  </a:cubicBezTo>
                  <a:cubicBezTo>
                    <a:pt x="704" y="198"/>
                    <a:pt x="704" y="199"/>
                    <a:pt x="696" y="195"/>
                  </a:cubicBezTo>
                  <a:cubicBezTo>
                    <a:pt x="688" y="191"/>
                    <a:pt x="675" y="194"/>
                    <a:pt x="663" y="188"/>
                  </a:cubicBezTo>
                  <a:cubicBezTo>
                    <a:pt x="650" y="183"/>
                    <a:pt x="649" y="180"/>
                    <a:pt x="644" y="177"/>
                  </a:cubicBezTo>
                  <a:cubicBezTo>
                    <a:pt x="639" y="174"/>
                    <a:pt x="633" y="177"/>
                    <a:pt x="620" y="176"/>
                  </a:cubicBezTo>
                  <a:cubicBezTo>
                    <a:pt x="606" y="176"/>
                    <a:pt x="620" y="176"/>
                    <a:pt x="606" y="175"/>
                  </a:cubicBezTo>
                  <a:cubicBezTo>
                    <a:pt x="592" y="175"/>
                    <a:pt x="592" y="175"/>
                    <a:pt x="587" y="175"/>
                  </a:cubicBezTo>
                  <a:cubicBezTo>
                    <a:pt x="582" y="175"/>
                    <a:pt x="583" y="177"/>
                    <a:pt x="577" y="176"/>
                  </a:cubicBezTo>
                  <a:cubicBezTo>
                    <a:pt x="570" y="176"/>
                    <a:pt x="572" y="174"/>
                    <a:pt x="566" y="170"/>
                  </a:cubicBezTo>
                  <a:cubicBezTo>
                    <a:pt x="561" y="166"/>
                    <a:pt x="556" y="164"/>
                    <a:pt x="549" y="160"/>
                  </a:cubicBezTo>
                  <a:cubicBezTo>
                    <a:pt x="542" y="156"/>
                    <a:pt x="536" y="159"/>
                    <a:pt x="536" y="162"/>
                  </a:cubicBezTo>
                  <a:cubicBezTo>
                    <a:pt x="536" y="165"/>
                    <a:pt x="542" y="169"/>
                    <a:pt x="549" y="172"/>
                  </a:cubicBezTo>
                  <a:cubicBezTo>
                    <a:pt x="556" y="175"/>
                    <a:pt x="559" y="175"/>
                    <a:pt x="563" y="175"/>
                  </a:cubicBezTo>
                  <a:cubicBezTo>
                    <a:pt x="568" y="175"/>
                    <a:pt x="573" y="181"/>
                    <a:pt x="573" y="182"/>
                  </a:cubicBezTo>
                  <a:cubicBezTo>
                    <a:pt x="573" y="183"/>
                    <a:pt x="577" y="187"/>
                    <a:pt x="582" y="188"/>
                  </a:cubicBezTo>
                  <a:cubicBezTo>
                    <a:pt x="586" y="189"/>
                    <a:pt x="585" y="189"/>
                    <a:pt x="588" y="193"/>
                  </a:cubicBezTo>
                  <a:cubicBezTo>
                    <a:pt x="592" y="196"/>
                    <a:pt x="585" y="198"/>
                    <a:pt x="579" y="199"/>
                  </a:cubicBezTo>
                  <a:cubicBezTo>
                    <a:pt x="573" y="201"/>
                    <a:pt x="576" y="203"/>
                    <a:pt x="577" y="207"/>
                  </a:cubicBezTo>
                  <a:cubicBezTo>
                    <a:pt x="578" y="210"/>
                    <a:pt x="573" y="213"/>
                    <a:pt x="569" y="211"/>
                  </a:cubicBezTo>
                  <a:cubicBezTo>
                    <a:pt x="565" y="209"/>
                    <a:pt x="563" y="204"/>
                    <a:pt x="563" y="201"/>
                  </a:cubicBezTo>
                  <a:cubicBezTo>
                    <a:pt x="563" y="198"/>
                    <a:pt x="562" y="199"/>
                    <a:pt x="558" y="194"/>
                  </a:cubicBezTo>
                  <a:cubicBezTo>
                    <a:pt x="554" y="189"/>
                    <a:pt x="551" y="194"/>
                    <a:pt x="542" y="196"/>
                  </a:cubicBezTo>
                  <a:cubicBezTo>
                    <a:pt x="534" y="198"/>
                    <a:pt x="535" y="200"/>
                    <a:pt x="532" y="201"/>
                  </a:cubicBezTo>
                  <a:cubicBezTo>
                    <a:pt x="529" y="203"/>
                    <a:pt x="524" y="203"/>
                    <a:pt x="519" y="203"/>
                  </a:cubicBezTo>
                  <a:cubicBezTo>
                    <a:pt x="513" y="203"/>
                    <a:pt x="513" y="202"/>
                    <a:pt x="507" y="201"/>
                  </a:cubicBezTo>
                  <a:cubicBezTo>
                    <a:pt x="502" y="200"/>
                    <a:pt x="497" y="205"/>
                    <a:pt x="494" y="206"/>
                  </a:cubicBezTo>
                  <a:cubicBezTo>
                    <a:pt x="491" y="206"/>
                    <a:pt x="488" y="208"/>
                    <a:pt x="480" y="212"/>
                  </a:cubicBezTo>
                  <a:cubicBezTo>
                    <a:pt x="473" y="215"/>
                    <a:pt x="474" y="213"/>
                    <a:pt x="469" y="213"/>
                  </a:cubicBezTo>
                  <a:cubicBezTo>
                    <a:pt x="463" y="214"/>
                    <a:pt x="467" y="213"/>
                    <a:pt x="461" y="209"/>
                  </a:cubicBezTo>
                  <a:cubicBezTo>
                    <a:pt x="455" y="205"/>
                    <a:pt x="467" y="207"/>
                    <a:pt x="468" y="204"/>
                  </a:cubicBezTo>
                  <a:cubicBezTo>
                    <a:pt x="470" y="202"/>
                    <a:pt x="468" y="200"/>
                    <a:pt x="466" y="195"/>
                  </a:cubicBezTo>
                  <a:cubicBezTo>
                    <a:pt x="463" y="190"/>
                    <a:pt x="461" y="196"/>
                    <a:pt x="452" y="195"/>
                  </a:cubicBezTo>
                  <a:cubicBezTo>
                    <a:pt x="443" y="195"/>
                    <a:pt x="448" y="196"/>
                    <a:pt x="443" y="196"/>
                  </a:cubicBezTo>
                  <a:cubicBezTo>
                    <a:pt x="438" y="196"/>
                    <a:pt x="442" y="204"/>
                    <a:pt x="446" y="207"/>
                  </a:cubicBezTo>
                  <a:cubicBezTo>
                    <a:pt x="450" y="210"/>
                    <a:pt x="440" y="213"/>
                    <a:pt x="437" y="206"/>
                  </a:cubicBezTo>
                  <a:cubicBezTo>
                    <a:pt x="435" y="199"/>
                    <a:pt x="436" y="204"/>
                    <a:pt x="425" y="204"/>
                  </a:cubicBezTo>
                  <a:cubicBezTo>
                    <a:pt x="415" y="204"/>
                    <a:pt x="422" y="206"/>
                    <a:pt x="415" y="207"/>
                  </a:cubicBezTo>
                  <a:cubicBezTo>
                    <a:pt x="407" y="208"/>
                    <a:pt x="409" y="213"/>
                    <a:pt x="396" y="217"/>
                  </a:cubicBezTo>
                  <a:cubicBezTo>
                    <a:pt x="392" y="218"/>
                    <a:pt x="391" y="219"/>
                    <a:pt x="391" y="219"/>
                  </a:cubicBezTo>
                  <a:cubicBezTo>
                    <a:pt x="394" y="220"/>
                    <a:pt x="392" y="220"/>
                    <a:pt x="391" y="219"/>
                  </a:cubicBezTo>
                  <a:cubicBezTo>
                    <a:pt x="390" y="219"/>
                    <a:pt x="388" y="219"/>
                    <a:pt x="385" y="219"/>
                  </a:cubicBezTo>
                  <a:cubicBezTo>
                    <a:pt x="369" y="218"/>
                    <a:pt x="382" y="222"/>
                    <a:pt x="380" y="222"/>
                  </a:cubicBezTo>
                  <a:cubicBezTo>
                    <a:pt x="377" y="223"/>
                    <a:pt x="377" y="225"/>
                    <a:pt x="374" y="226"/>
                  </a:cubicBezTo>
                  <a:cubicBezTo>
                    <a:pt x="372" y="227"/>
                    <a:pt x="371" y="227"/>
                    <a:pt x="367" y="229"/>
                  </a:cubicBezTo>
                  <a:cubicBezTo>
                    <a:pt x="362" y="231"/>
                    <a:pt x="367" y="229"/>
                    <a:pt x="365" y="234"/>
                  </a:cubicBezTo>
                  <a:cubicBezTo>
                    <a:pt x="364" y="240"/>
                    <a:pt x="364" y="239"/>
                    <a:pt x="361" y="244"/>
                  </a:cubicBezTo>
                  <a:cubicBezTo>
                    <a:pt x="357" y="250"/>
                    <a:pt x="359" y="246"/>
                    <a:pt x="346" y="245"/>
                  </a:cubicBezTo>
                  <a:cubicBezTo>
                    <a:pt x="333" y="244"/>
                    <a:pt x="339" y="245"/>
                    <a:pt x="332" y="242"/>
                  </a:cubicBezTo>
                  <a:cubicBezTo>
                    <a:pt x="326" y="240"/>
                    <a:pt x="330" y="242"/>
                    <a:pt x="324" y="238"/>
                  </a:cubicBezTo>
                  <a:cubicBezTo>
                    <a:pt x="317" y="234"/>
                    <a:pt x="317" y="235"/>
                    <a:pt x="310" y="231"/>
                  </a:cubicBezTo>
                  <a:cubicBezTo>
                    <a:pt x="304" y="227"/>
                    <a:pt x="314" y="228"/>
                    <a:pt x="314" y="225"/>
                  </a:cubicBezTo>
                  <a:cubicBezTo>
                    <a:pt x="315" y="222"/>
                    <a:pt x="320" y="223"/>
                    <a:pt x="324" y="222"/>
                  </a:cubicBezTo>
                  <a:cubicBezTo>
                    <a:pt x="327" y="222"/>
                    <a:pt x="331" y="221"/>
                    <a:pt x="340" y="220"/>
                  </a:cubicBezTo>
                  <a:cubicBezTo>
                    <a:pt x="348" y="218"/>
                    <a:pt x="337" y="217"/>
                    <a:pt x="337" y="213"/>
                  </a:cubicBezTo>
                  <a:cubicBezTo>
                    <a:pt x="337" y="209"/>
                    <a:pt x="328" y="210"/>
                    <a:pt x="324" y="207"/>
                  </a:cubicBezTo>
                  <a:cubicBezTo>
                    <a:pt x="320" y="203"/>
                    <a:pt x="319" y="206"/>
                    <a:pt x="311" y="205"/>
                  </a:cubicBezTo>
                  <a:cubicBezTo>
                    <a:pt x="304" y="204"/>
                    <a:pt x="304" y="204"/>
                    <a:pt x="295" y="202"/>
                  </a:cubicBezTo>
                  <a:cubicBezTo>
                    <a:pt x="286" y="201"/>
                    <a:pt x="281" y="202"/>
                    <a:pt x="274" y="202"/>
                  </a:cubicBezTo>
                  <a:cubicBezTo>
                    <a:pt x="267" y="201"/>
                    <a:pt x="283" y="207"/>
                    <a:pt x="287" y="208"/>
                  </a:cubicBezTo>
                  <a:cubicBezTo>
                    <a:pt x="291" y="209"/>
                    <a:pt x="291" y="210"/>
                    <a:pt x="294" y="213"/>
                  </a:cubicBezTo>
                  <a:cubicBezTo>
                    <a:pt x="296" y="215"/>
                    <a:pt x="295" y="216"/>
                    <a:pt x="295" y="218"/>
                  </a:cubicBezTo>
                  <a:cubicBezTo>
                    <a:pt x="295" y="221"/>
                    <a:pt x="290" y="228"/>
                    <a:pt x="290" y="232"/>
                  </a:cubicBezTo>
                  <a:cubicBezTo>
                    <a:pt x="290" y="236"/>
                    <a:pt x="293" y="237"/>
                    <a:pt x="299" y="237"/>
                  </a:cubicBezTo>
                  <a:cubicBezTo>
                    <a:pt x="305" y="237"/>
                    <a:pt x="301" y="240"/>
                    <a:pt x="305" y="244"/>
                  </a:cubicBezTo>
                  <a:cubicBezTo>
                    <a:pt x="309" y="247"/>
                    <a:pt x="309" y="246"/>
                    <a:pt x="305" y="252"/>
                  </a:cubicBezTo>
                  <a:cubicBezTo>
                    <a:pt x="301" y="259"/>
                    <a:pt x="304" y="262"/>
                    <a:pt x="301" y="260"/>
                  </a:cubicBezTo>
                  <a:cubicBezTo>
                    <a:pt x="297" y="259"/>
                    <a:pt x="292" y="260"/>
                    <a:pt x="290" y="258"/>
                  </a:cubicBezTo>
                  <a:cubicBezTo>
                    <a:pt x="288" y="256"/>
                    <a:pt x="282" y="256"/>
                    <a:pt x="276" y="254"/>
                  </a:cubicBezTo>
                  <a:cubicBezTo>
                    <a:pt x="270" y="251"/>
                    <a:pt x="268" y="255"/>
                    <a:pt x="263" y="254"/>
                  </a:cubicBezTo>
                  <a:cubicBezTo>
                    <a:pt x="258" y="254"/>
                    <a:pt x="261" y="260"/>
                    <a:pt x="251" y="263"/>
                  </a:cubicBezTo>
                  <a:cubicBezTo>
                    <a:pt x="240" y="266"/>
                    <a:pt x="250" y="265"/>
                    <a:pt x="242" y="269"/>
                  </a:cubicBezTo>
                  <a:cubicBezTo>
                    <a:pt x="234" y="273"/>
                    <a:pt x="238" y="272"/>
                    <a:pt x="229" y="274"/>
                  </a:cubicBezTo>
                  <a:cubicBezTo>
                    <a:pt x="220" y="275"/>
                    <a:pt x="226" y="279"/>
                    <a:pt x="226" y="283"/>
                  </a:cubicBezTo>
                  <a:cubicBezTo>
                    <a:pt x="225" y="288"/>
                    <a:pt x="228" y="285"/>
                    <a:pt x="236" y="289"/>
                  </a:cubicBezTo>
                  <a:cubicBezTo>
                    <a:pt x="245" y="293"/>
                    <a:pt x="242" y="296"/>
                    <a:pt x="244" y="299"/>
                  </a:cubicBezTo>
                  <a:cubicBezTo>
                    <a:pt x="245" y="302"/>
                    <a:pt x="240" y="300"/>
                    <a:pt x="231" y="298"/>
                  </a:cubicBezTo>
                  <a:cubicBezTo>
                    <a:pt x="222" y="295"/>
                    <a:pt x="227" y="297"/>
                    <a:pt x="219" y="297"/>
                  </a:cubicBezTo>
                  <a:cubicBezTo>
                    <a:pt x="211" y="296"/>
                    <a:pt x="216" y="296"/>
                    <a:pt x="204" y="295"/>
                  </a:cubicBezTo>
                  <a:cubicBezTo>
                    <a:pt x="192" y="293"/>
                    <a:pt x="199" y="294"/>
                    <a:pt x="192" y="291"/>
                  </a:cubicBezTo>
                  <a:cubicBezTo>
                    <a:pt x="185" y="288"/>
                    <a:pt x="186" y="287"/>
                    <a:pt x="183" y="287"/>
                  </a:cubicBezTo>
                  <a:cubicBezTo>
                    <a:pt x="180" y="286"/>
                    <a:pt x="178" y="288"/>
                    <a:pt x="173" y="288"/>
                  </a:cubicBezTo>
                  <a:cubicBezTo>
                    <a:pt x="168" y="288"/>
                    <a:pt x="171" y="293"/>
                    <a:pt x="169" y="297"/>
                  </a:cubicBezTo>
                  <a:cubicBezTo>
                    <a:pt x="167" y="302"/>
                    <a:pt x="175" y="300"/>
                    <a:pt x="185" y="304"/>
                  </a:cubicBezTo>
                  <a:cubicBezTo>
                    <a:pt x="195" y="307"/>
                    <a:pt x="192" y="307"/>
                    <a:pt x="199" y="307"/>
                  </a:cubicBezTo>
                  <a:cubicBezTo>
                    <a:pt x="207" y="307"/>
                    <a:pt x="201" y="310"/>
                    <a:pt x="201" y="313"/>
                  </a:cubicBezTo>
                  <a:cubicBezTo>
                    <a:pt x="201" y="317"/>
                    <a:pt x="197" y="319"/>
                    <a:pt x="193" y="319"/>
                  </a:cubicBezTo>
                  <a:cubicBezTo>
                    <a:pt x="188" y="319"/>
                    <a:pt x="188" y="319"/>
                    <a:pt x="179" y="317"/>
                  </a:cubicBezTo>
                  <a:cubicBezTo>
                    <a:pt x="170" y="316"/>
                    <a:pt x="172" y="312"/>
                    <a:pt x="170" y="311"/>
                  </a:cubicBezTo>
                  <a:cubicBezTo>
                    <a:pt x="168" y="309"/>
                    <a:pt x="163" y="308"/>
                    <a:pt x="155" y="306"/>
                  </a:cubicBezTo>
                  <a:cubicBezTo>
                    <a:pt x="148" y="304"/>
                    <a:pt x="148" y="306"/>
                    <a:pt x="142" y="302"/>
                  </a:cubicBezTo>
                  <a:cubicBezTo>
                    <a:pt x="137" y="298"/>
                    <a:pt x="138" y="299"/>
                    <a:pt x="136" y="293"/>
                  </a:cubicBezTo>
                  <a:cubicBezTo>
                    <a:pt x="135" y="287"/>
                    <a:pt x="136" y="289"/>
                    <a:pt x="130" y="284"/>
                  </a:cubicBezTo>
                  <a:cubicBezTo>
                    <a:pt x="124" y="280"/>
                    <a:pt x="129" y="279"/>
                    <a:pt x="131" y="274"/>
                  </a:cubicBezTo>
                  <a:cubicBezTo>
                    <a:pt x="134" y="269"/>
                    <a:pt x="130" y="268"/>
                    <a:pt x="128" y="264"/>
                  </a:cubicBezTo>
                  <a:cubicBezTo>
                    <a:pt x="126" y="261"/>
                    <a:pt x="120" y="260"/>
                    <a:pt x="111" y="258"/>
                  </a:cubicBezTo>
                  <a:cubicBezTo>
                    <a:pt x="102" y="256"/>
                    <a:pt x="103" y="258"/>
                    <a:pt x="93" y="252"/>
                  </a:cubicBezTo>
                  <a:cubicBezTo>
                    <a:pt x="82" y="246"/>
                    <a:pt x="86" y="245"/>
                    <a:pt x="82" y="239"/>
                  </a:cubicBezTo>
                  <a:cubicBezTo>
                    <a:pt x="78" y="232"/>
                    <a:pt x="90" y="242"/>
                    <a:pt x="97" y="246"/>
                  </a:cubicBezTo>
                  <a:cubicBezTo>
                    <a:pt x="103" y="251"/>
                    <a:pt x="102" y="249"/>
                    <a:pt x="111" y="249"/>
                  </a:cubicBezTo>
                  <a:cubicBezTo>
                    <a:pt x="120" y="249"/>
                    <a:pt x="123" y="253"/>
                    <a:pt x="136" y="255"/>
                  </a:cubicBezTo>
                  <a:cubicBezTo>
                    <a:pt x="148" y="258"/>
                    <a:pt x="144" y="257"/>
                    <a:pt x="158" y="257"/>
                  </a:cubicBezTo>
                  <a:cubicBezTo>
                    <a:pt x="172" y="257"/>
                    <a:pt x="176" y="262"/>
                    <a:pt x="183" y="263"/>
                  </a:cubicBezTo>
                  <a:cubicBezTo>
                    <a:pt x="191" y="264"/>
                    <a:pt x="190" y="264"/>
                    <a:pt x="199" y="264"/>
                  </a:cubicBezTo>
                  <a:cubicBezTo>
                    <a:pt x="208" y="264"/>
                    <a:pt x="207" y="263"/>
                    <a:pt x="214" y="260"/>
                  </a:cubicBezTo>
                  <a:cubicBezTo>
                    <a:pt x="221" y="257"/>
                    <a:pt x="231" y="261"/>
                    <a:pt x="239" y="255"/>
                  </a:cubicBezTo>
                  <a:cubicBezTo>
                    <a:pt x="247" y="248"/>
                    <a:pt x="242" y="247"/>
                    <a:pt x="243" y="241"/>
                  </a:cubicBezTo>
                  <a:cubicBezTo>
                    <a:pt x="245" y="236"/>
                    <a:pt x="241" y="232"/>
                    <a:pt x="239" y="227"/>
                  </a:cubicBezTo>
                  <a:cubicBezTo>
                    <a:pt x="236" y="223"/>
                    <a:pt x="233" y="224"/>
                    <a:pt x="225" y="222"/>
                  </a:cubicBezTo>
                  <a:cubicBezTo>
                    <a:pt x="217" y="219"/>
                    <a:pt x="214" y="216"/>
                    <a:pt x="206" y="214"/>
                  </a:cubicBezTo>
                  <a:cubicBezTo>
                    <a:pt x="198" y="212"/>
                    <a:pt x="206" y="214"/>
                    <a:pt x="193" y="207"/>
                  </a:cubicBezTo>
                  <a:cubicBezTo>
                    <a:pt x="181" y="199"/>
                    <a:pt x="189" y="206"/>
                    <a:pt x="175" y="200"/>
                  </a:cubicBezTo>
                  <a:cubicBezTo>
                    <a:pt x="162" y="194"/>
                    <a:pt x="173" y="199"/>
                    <a:pt x="154" y="194"/>
                  </a:cubicBezTo>
                  <a:cubicBezTo>
                    <a:pt x="135" y="189"/>
                    <a:pt x="148" y="193"/>
                    <a:pt x="141" y="190"/>
                  </a:cubicBezTo>
                  <a:cubicBezTo>
                    <a:pt x="133" y="188"/>
                    <a:pt x="135" y="189"/>
                    <a:pt x="121" y="188"/>
                  </a:cubicBezTo>
                  <a:cubicBezTo>
                    <a:pt x="107" y="187"/>
                    <a:pt x="109" y="188"/>
                    <a:pt x="101" y="186"/>
                  </a:cubicBezTo>
                  <a:cubicBezTo>
                    <a:pt x="94" y="184"/>
                    <a:pt x="93" y="187"/>
                    <a:pt x="88" y="187"/>
                  </a:cubicBezTo>
                  <a:cubicBezTo>
                    <a:pt x="83" y="187"/>
                    <a:pt x="83" y="185"/>
                    <a:pt x="73" y="183"/>
                  </a:cubicBezTo>
                  <a:cubicBezTo>
                    <a:pt x="62" y="180"/>
                    <a:pt x="79" y="180"/>
                    <a:pt x="82" y="178"/>
                  </a:cubicBezTo>
                  <a:cubicBezTo>
                    <a:pt x="85" y="176"/>
                    <a:pt x="77" y="174"/>
                    <a:pt x="74" y="173"/>
                  </a:cubicBezTo>
                  <a:cubicBezTo>
                    <a:pt x="72" y="172"/>
                    <a:pt x="69" y="172"/>
                    <a:pt x="59" y="171"/>
                  </a:cubicBezTo>
                  <a:cubicBezTo>
                    <a:pt x="50" y="170"/>
                    <a:pt x="58" y="173"/>
                    <a:pt x="53" y="174"/>
                  </a:cubicBezTo>
                  <a:cubicBezTo>
                    <a:pt x="48" y="174"/>
                    <a:pt x="52" y="174"/>
                    <a:pt x="44" y="176"/>
                  </a:cubicBezTo>
                  <a:cubicBezTo>
                    <a:pt x="44" y="176"/>
                    <a:pt x="43" y="176"/>
                    <a:pt x="42" y="176"/>
                  </a:cubicBezTo>
                  <a:cubicBezTo>
                    <a:pt x="42" y="178"/>
                    <a:pt x="42" y="180"/>
                    <a:pt x="41" y="180"/>
                  </a:cubicBezTo>
                  <a:cubicBezTo>
                    <a:pt x="40" y="181"/>
                    <a:pt x="36" y="180"/>
                    <a:pt x="34" y="179"/>
                  </a:cubicBezTo>
                  <a:cubicBezTo>
                    <a:pt x="32" y="178"/>
                    <a:pt x="30" y="179"/>
                    <a:pt x="30" y="181"/>
                  </a:cubicBezTo>
                  <a:cubicBezTo>
                    <a:pt x="29" y="183"/>
                    <a:pt x="22" y="186"/>
                    <a:pt x="17" y="187"/>
                  </a:cubicBezTo>
                  <a:cubicBezTo>
                    <a:pt x="13" y="188"/>
                    <a:pt x="10" y="194"/>
                    <a:pt x="6" y="196"/>
                  </a:cubicBezTo>
                  <a:cubicBezTo>
                    <a:pt x="6" y="198"/>
                    <a:pt x="6" y="199"/>
                    <a:pt x="6" y="201"/>
                  </a:cubicBezTo>
                  <a:cubicBezTo>
                    <a:pt x="5" y="204"/>
                    <a:pt x="0" y="205"/>
                    <a:pt x="4" y="208"/>
                  </a:cubicBezTo>
                  <a:cubicBezTo>
                    <a:pt x="7" y="211"/>
                    <a:pt x="11" y="213"/>
                    <a:pt x="15" y="215"/>
                  </a:cubicBezTo>
                  <a:cubicBezTo>
                    <a:pt x="20" y="216"/>
                    <a:pt x="25" y="219"/>
                    <a:pt x="28" y="221"/>
                  </a:cubicBezTo>
                  <a:cubicBezTo>
                    <a:pt x="31" y="223"/>
                    <a:pt x="35" y="221"/>
                    <a:pt x="33" y="227"/>
                  </a:cubicBezTo>
                  <a:cubicBezTo>
                    <a:pt x="31" y="233"/>
                    <a:pt x="27" y="233"/>
                    <a:pt x="24" y="236"/>
                  </a:cubicBezTo>
                  <a:cubicBezTo>
                    <a:pt x="21" y="239"/>
                    <a:pt x="18" y="243"/>
                    <a:pt x="22" y="248"/>
                  </a:cubicBezTo>
                  <a:cubicBezTo>
                    <a:pt x="25" y="253"/>
                    <a:pt x="25" y="253"/>
                    <a:pt x="33" y="258"/>
                  </a:cubicBezTo>
                  <a:cubicBezTo>
                    <a:pt x="40" y="264"/>
                    <a:pt x="47" y="270"/>
                    <a:pt x="43" y="273"/>
                  </a:cubicBezTo>
                  <a:cubicBezTo>
                    <a:pt x="40" y="275"/>
                    <a:pt x="37" y="277"/>
                    <a:pt x="38" y="279"/>
                  </a:cubicBezTo>
                  <a:cubicBezTo>
                    <a:pt x="38" y="282"/>
                    <a:pt x="33" y="283"/>
                    <a:pt x="37" y="285"/>
                  </a:cubicBezTo>
                  <a:cubicBezTo>
                    <a:pt x="42" y="287"/>
                    <a:pt x="39" y="287"/>
                    <a:pt x="39" y="291"/>
                  </a:cubicBezTo>
                  <a:cubicBezTo>
                    <a:pt x="39" y="296"/>
                    <a:pt x="41" y="296"/>
                    <a:pt x="43" y="296"/>
                  </a:cubicBezTo>
                  <a:cubicBezTo>
                    <a:pt x="46" y="296"/>
                    <a:pt x="49" y="295"/>
                    <a:pt x="48" y="299"/>
                  </a:cubicBezTo>
                  <a:cubicBezTo>
                    <a:pt x="47" y="303"/>
                    <a:pt x="44" y="303"/>
                    <a:pt x="48" y="305"/>
                  </a:cubicBezTo>
                  <a:cubicBezTo>
                    <a:pt x="51" y="306"/>
                    <a:pt x="63" y="306"/>
                    <a:pt x="58" y="312"/>
                  </a:cubicBezTo>
                  <a:cubicBezTo>
                    <a:pt x="54" y="319"/>
                    <a:pt x="40" y="319"/>
                    <a:pt x="52" y="324"/>
                  </a:cubicBezTo>
                  <a:cubicBezTo>
                    <a:pt x="65" y="328"/>
                    <a:pt x="87" y="338"/>
                    <a:pt x="82" y="345"/>
                  </a:cubicBezTo>
                  <a:cubicBezTo>
                    <a:pt x="77" y="352"/>
                    <a:pt x="72" y="358"/>
                    <a:pt x="61" y="367"/>
                  </a:cubicBezTo>
                  <a:cubicBezTo>
                    <a:pt x="51" y="376"/>
                    <a:pt x="24" y="398"/>
                    <a:pt x="18" y="403"/>
                  </a:cubicBezTo>
                  <a:cubicBezTo>
                    <a:pt x="18" y="403"/>
                    <a:pt x="19" y="403"/>
                    <a:pt x="20" y="402"/>
                  </a:cubicBezTo>
                  <a:cubicBezTo>
                    <a:pt x="31" y="402"/>
                    <a:pt x="29" y="400"/>
                    <a:pt x="33" y="402"/>
                  </a:cubicBezTo>
                  <a:cubicBezTo>
                    <a:pt x="37" y="405"/>
                    <a:pt x="33" y="406"/>
                    <a:pt x="39" y="412"/>
                  </a:cubicBezTo>
                  <a:cubicBezTo>
                    <a:pt x="45" y="418"/>
                    <a:pt x="45" y="412"/>
                    <a:pt x="52" y="411"/>
                  </a:cubicBezTo>
                  <a:cubicBezTo>
                    <a:pt x="59" y="409"/>
                    <a:pt x="65" y="415"/>
                    <a:pt x="67" y="417"/>
                  </a:cubicBezTo>
                  <a:cubicBezTo>
                    <a:pt x="69" y="419"/>
                    <a:pt x="59" y="420"/>
                    <a:pt x="55" y="418"/>
                  </a:cubicBezTo>
                  <a:cubicBezTo>
                    <a:pt x="51" y="416"/>
                    <a:pt x="48" y="419"/>
                    <a:pt x="44" y="422"/>
                  </a:cubicBezTo>
                  <a:cubicBezTo>
                    <a:pt x="40" y="425"/>
                    <a:pt x="37" y="422"/>
                    <a:pt x="29" y="422"/>
                  </a:cubicBezTo>
                  <a:cubicBezTo>
                    <a:pt x="21" y="421"/>
                    <a:pt x="27" y="423"/>
                    <a:pt x="26" y="429"/>
                  </a:cubicBezTo>
                  <a:cubicBezTo>
                    <a:pt x="26" y="429"/>
                    <a:pt x="26" y="429"/>
                    <a:pt x="26" y="429"/>
                  </a:cubicBezTo>
                  <a:cubicBezTo>
                    <a:pt x="28" y="431"/>
                    <a:pt x="29" y="431"/>
                    <a:pt x="27" y="434"/>
                  </a:cubicBezTo>
                  <a:cubicBezTo>
                    <a:pt x="24" y="437"/>
                    <a:pt x="20" y="442"/>
                    <a:pt x="19" y="446"/>
                  </a:cubicBezTo>
                  <a:cubicBezTo>
                    <a:pt x="17" y="450"/>
                    <a:pt x="20" y="455"/>
                    <a:pt x="22" y="457"/>
                  </a:cubicBezTo>
                  <a:cubicBezTo>
                    <a:pt x="24" y="460"/>
                    <a:pt x="25" y="464"/>
                    <a:pt x="25" y="469"/>
                  </a:cubicBezTo>
                  <a:cubicBezTo>
                    <a:pt x="25" y="473"/>
                    <a:pt x="22" y="474"/>
                    <a:pt x="20" y="476"/>
                  </a:cubicBezTo>
                  <a:cubicBezTo>
                    <a:pt x="18" y="477"/>
                    <a:pt x="18" y="478"/>
                    <a:pt x="17" y="479"/>
                  </a:cubicBezTo>
                  <a:cubicBezTo>
                    <a:pt x="19" y="480"/>
                    <a:pt x="20" y="481"/>
                    <a:pt x="22" y="482"/>
                  </a:cubicBezTo>
                  <a:cubicBezTo>
                    <a:pt x="25" y="483"/>
                    <a:pt x="30" y="481"/>
                    <a:pt x="29" y="486"/>
                  </a:cubicBezTo>
                  <a:cubicBezTo>
                    <a:pt x="28" y="492"/>
                    <a:pt x="27" y="495"/>
                    <a:pt x="29" y="498"/>
                  </a:cubicBezTo>
                  <a:cubicBezTo>
                    <a:pt x="31" y="501"/>
                    <a:pt x="34" y="500"/>
                    <a:pt x="37" y="503"/>
                  </a:cubicBezTo>
                  <a:cubicBezTo>
                    <a:pt x="40" y="507"/>
                    <a:pt x="39" y="507"/>
                    <a:pt x="39" y="514"/>
                  </a:cubicBezTo>
                  <a:cubicBezTo>
                    <a:pt x="38" y="515"/>
                    <a:pt x="38" y="515"/>
                    <a:pt x="38" y="516"/>
                  </a:cubicBezTo>
                  <a:cubicBezTo>
                    <a:pt x="37" y="520"/>
                    <a:pt x="36" y="518"/>
                    <a:pt x="42" y="518"/>
                  </a:cubicBezTo>
                  <a:cubicBezTo>
                    <a:pt x="50" y="518"/>
                    <a:pt x="53" y="515"/>
                    <a:pt x="57" y="519"/>
                  </a:cubicBezTo>
                  <a:cubicBezTo>
                    <a:pt x="61" y="522"/>
                    <a:pt x="66" y="520"/>
                    <a:pt x="67" y="524"/>
                  </a:cubicBezTo>
                  <a:cubicBezTo>
                    <a:pt x="68" y="528"/>
                    <a:pt x="65" y="531"/>
                    <a:pt x="71" y="528"/>
                  </a:cubicBezTo>
                  <a:cubicBezTo>
                    <a:pt x="78" y="525"/>
                    <a:pt x="80" y="521"/>
                    <a:pt x="85" y="524"/>
                  </a:cubicBezTo>
                  <a:cubicBezTo>
                    <a:pt x="91" y="528"/>
                    <a:pt x="98" y="528"/>
                    <a:pt x="99" y="534"/>
                  </a:cubicBezTo>
                  <a:cubicBezTo>
                    <a:pt x="100" y="540"/>
                    <a:pt x="102" y="546"/>
                    <a:pt x="101" y="550"/>
                  </a:cubicBezTo>
                  <a:cubicBezTo>
                    <a:pt x="100" y="553"/>
                    <a:pt x="100" y="552"/>
                    <a:pt x="106" y="559"/>
                  </a:cubicBezTo>
                  <a:cubicBezTo>
                    <a:pt x="112" y="566"/>
                    <a:pt x="112" y="569"/>
                    <a:pt x="115" y="570"/>
                  </a:cubicBezTo>
                  <a:cubicBezTo>
                    <a:pt x="118" y="570"/>
                    <a:pt x="125" y="567"/>
                    <a:pt x="125" y="571"/>
                  </a:cubicBezTo>
                  <a:cubicBezTo>
                    <a:pt x="125" y="575"/>
                    <a:pt x="127" y="578"/>
                    <a:pt x="132" y="579"/>
                  </a:cubicBezTo>
                  <a:cubicBezTo>
                    <a:pt x="136" y="580"/>
                    <a:pt x="138" y="580"/>
                    <a:pt x="140" y="584"/>
                  </a:cubicBezTo>
                  <a:cubicBezTo>
                    <a:pt x="142" y="588"/>
                    <a:pt x="150" y="587"/>
                    <a:pt x="147" y="589"/>
                  </a:cubicBezTo>
                  <a:cubicBezTo>
                    <a:pt x="144" y="592"/>
                    <a:pt x="144" y="597"/>
                    <a:pt x="135" y="597"/>
                  </a:cubicBezTo>
                  <a:cubicBezTo>
                    <a:pt x="126" y="597"/>
                    <a:pt x="115" y="592"/>
                    <a:pt x="118" y="599"/>
                  </a:cubicBezTo>
                  <a:cubicBezTo>
                    <a:pt x="121" y="607"/>
                    <a:pt x="122" y="607"/>
                    <a:pt x="123" y="611"/>
                  </a:cubicBezTo>
                  <a:cubicBezTo>
                    <a:pt x="124" y="614"/>
                    <a:pt x="124" y="620"/>
                    <a:pt x="127" y="622"/>
                  </a:cubicBezTo>
                  <a:cubicBezTo>
                    <a:pt x="127" y="623"/>
                    <a:pt x="128" y="623"/>
                    <a:pt x="129" y="623"/>
                  </a:cubicBezTo>
                  <a:cubicBezTo>
                    <a:pt x="134" y="624"/>
                    <a:pt x="139" y="631"/>
                    <a:pt x="139" y="623"/>
                  </a:cubicBezTo>
                  <a:cubicBezTo>
                    <a:pt x="139" y="616"/>
                    <a:pt x="139" y="616"/>
                    <a:pt x="145" y="617"/>
                  </a:cubicBezTo>
                  <a:cubicBezTo>
                    <a:pt x="152" y="619"/>
                    <a:pt x="151" y="619"/>
                    <a:pt x="158" y="619"/>
                  </a:cubicBezTo>
                  <a:cubicBezTo>
                    <a:pt x="165" y="618"/>
                    <a:pt x="164" y="616"/>
                    <a:pt x="172" y="619"/>
                  </a:cubicBezTo>
                  <a:cubicBezTo>
                    <a:pt x="180" y="622"/>
                    <a:pt x="184" y="626"/>
                    <a:pt x="185" y="630"/>
                  </a:cubicBezTo>
                  <a:cubicBezTo>
                    <a:pt x="186" y="633"/>
                    <a:pt x="188" y="630"/>
                    <a:pt x="185" y="635"/>
                  </a:cubicBezTo>
                  <a:cubicBezTo>
                    <a:pt x="183" y="640"/>
                    <a:pt x="181" y="641"/>
                    <a:pt x="187" y="645"/>
                  </a:cubicBezTo>
                  <a:cubicBezTo>
                    <a:pt x="192" y="649"/>
                    <a:pt x="193" y="649"/>
                    <a:pt x="199" y="649"/>
                  </a:cubicBezTo>
                  <a:cubicBezTo>
                    <a:pt x="204" y="649"/>
                    <a:pt x="199" y="645"/>
                    <a:pt x="204" y="649"/>
                  </a:cubicBezTo>
                  <a:cubicBezTo>
                    <a:pt x="210" y="654"/>
                    <a:pt x="212" y="654"/>
                    <a:pt x="214" y="660"/>
                  </a:cubicBezTo>
                  <a:cubicBezTo>
                    <a:pt x="216" y="666"/>
                    <a:pt x="205" y="668"/>
                    <a:pt x="218" y="670"/>
                  </a:cubicBezTo>
                  <a:cubicBezTo>
                    <a:pt x="231" y="672"/>
                    <a:pt x="229" y="669"/>
                    <a:pt x="238" y="672"/>
                  </a:cubicBezTo>
                  <a:cubicBezTo>
                    <a:pt x="247" y="675"/>
                    <a:pt x="246" y="664"/>
                    <a:pt x="254" y="668"/>
                  </a:cubicBezTo>
                  <a:cubicBezTo>
                    <a:pt x="262" y="672"/>
                    <a:pt x="265" y="684"/>
                    <a:pt x="272" y="684"/>
                  </a:cubicBezTo>
                  <a:cubicBezTo>
                    <a:pt x="278" y="684"/>
                    <a:pt x="276" y="679"/>
                    <a:pt x="289" y="684"/>
                  </a:cubicBezTo>
                  <a:cubicBezTo>
                    <a:pt x="302" y="689"/>
                    <a:pt x="303" y="686"/>
                    <a:pt x="312" y="690"/>
                  </a:cubicBezTo>
                  <a:cubicBezTo>
                    <a:pt x="321" y="694"/>
                    <a:pt x="323" y="697"/>
                    <a:pt x="322" y="701"/>
                  </a:cubicBezTo>
                  <a:cubicBezTo>
                    <a:pt x="321" y="705"/>
                    <a:pt x="313" y="709"/>
                    <a:pt x="316" y="712"/>
                  </a:cubicBezTo>
                  <a:cubicBezTo>
                    <a:pt x="319" y="716"/>
                    <a:pt x="315" y="717"/>
                    <a:pt x="318" y="724"/>
                  </a:cubicBezTo>
                  <a:cubicBezTo>
                    <a:pt x="320" y="731"/>
                    <a:pt x="330" y="729"/>
                    <a:pt x="320" y="735"/>
                  </a:cubicBezTo>
                  <a:cubicBezTo>
                    <a:pt x="311" y="741"/>
                    <a:pt x="301" y="731"/>
                    <a:pt x="295" y="738"/>
                  </a:cubicBezTo>
                  <a:cubicBezTo>
                    <a:pt x="289" y="745"/>
                    <a:pt x="290" y="745"/>
                    <a:pt x="289" y="752"/>
                  </a:cubicBezTo>
                  <a:cubicBezTo>
                    <a:pt x="289" y="755"/>
                    <a:pt x="289" y="757"/>
                    <a:pt x="289" y="759"/>
                  </a:cubicBezTo>
                  <a:cubicBezTo>
                    <a:pt x="292" y="759"/>
                    <a:pt x="294" y="759"/>
                    <a:pt x="295" y="758"/>
                  </a:cubicBezTo>
                  <a:cubicBezTo>
                    <a:pt x="298" y="756"/>
                    <a:pt x="304" y="756"/>
                    <a:pt x="310" y="755"/>
                  </a:cubicBezTo>
                  <a:cubicBezTo>
                    <a:pt x="316" y="755"/>
                    <a:pt x="308" y="761"/>
                    <a:pt x="307" y="762"/>
                  </a:cubicBezTo>
                  <a:cubicBezTo>
                    <a:pt x="306" y="763"/>
                    <a:pt x="303" y="764"/>
                    <a:pt x="300" y="766"/>
                  </a:cubicBezTo>
                  <a:cubicBezTo>
                    <a:pt x="296" y="769"/>
                    <a:pt x="297" y="771"/>
                    <a:pt x="292" y="771"/>
                  </a:cubicBezTo>
                  <a:cubicBezTo>
                    <a:pt x="287" y="771"/>
                    <a:pt x="285" y="772"/>
                    <a:pt x="281" y="773"/>
                  </a:cubicBezTo>
                  <a:cubicBezTo>
                    <a:pt x="277" y="774"/>
                    <a:pt x="285" y="779"/>
                    <a:pt x="288" y="779"/>
                  </a:cubicBezTo>
                  <a:cubicBezTo>
                    <a:pt x="292" y="780"/>
                    <a:pt x="294" y="783"/>
                    <a:pt x="296" y="786"/>
                  </a:cubicBezTo>
                  <a:cubicBezTo>
                    <a:pt x="297" y="788"/>
                    <a:pt x="294" y="788"/>
                    <a:pt x="287" y="790"/>
                  </a:cubicBezTo>
                  <a:cubicBezTo>
                    <a:pt x="280" y="791"/>
                    <a:pt x="284" y="797"/>
                    <a:pt x="281" y="798"/>
                  </a:cubicBezTo>
                  <a:cubicBezTo>
                    <a:pt x="278" y="800"/>
                    <a:pt x="282" y="803"/>
                    <a:pt x="285" y="804"/>
                  </a:cubicBezTo>
                  <a:cubicBezTo>
                    <a:pt x="287" y="805"/>
                    <a:pt x="284" y="807"/>
                    <a:pt x="282" y="809"/>
                  </a:cubicBezTo>
                  <a:cubicBezTo>
                    <a:pt x="279" y="812"/>
                    <a:pt x="271" y="807"/>
                    <a:pt x="266" y="805"/>
                  </a:cubicBezTo>
                  <a:cubicBezTo>
                    <a:pt x="262" y="803"/>
                    <a:pt x="261" y="808"/>
                    <a:pt x="261" y="810"/>
                  </a:cubicBezTo>
                  <a:cubicBezTo>
                    <a:pt x="261" y="812"/>
                    <a:pt x="266" y="817"/>
                    <a:pt x="271" y="818"/>
                  </a:cubicBezTo>
                  <a:cubicBezTo>
                    <a:pt x="277" y="818"/>
                    <a:pt x="275" y="826"/>
                    <a:pt x="283" y="827"/>
                  </a:cubicBezTo>
                  <a:cubicBezTo>
                    <a:pt x="292" y="828"/>
                    <a:pt x="291" y="827"/>
                    <a:pt x="296" y="829"/>
                  </a:cubicBezTo>
                  <a:cubicBezTo>
                    <a:pt x="302" y="832"/>
                    <a:pt x="304" y="836"/>
                    <a:pt x="312" y="839"/>
                  </a:cubicBezTo>
                  <a:cubicBezTo>
                    <a:pt x="321" y="842"/>
                    <a:pt x="324" y="848"/>
                    <a:pt x="331" y="851"/>
                  </a:cubicBezTo>
                  <a:cubicBezTo>
                    <a:pt x="338" y="854"/>
                    <a:pt x="334" y="858"/>
                    <a:pt x="342" y="862"/>
                  </a:cubicBezTo>
                  <a:cubicBezTo>
                    <a:pt x="342" y="862"/>
                    <a:pt x="342" y="862"/>
                    <a:pt x="343" y="863"/>
                  </a:cubicBezTo>
                  <a:cubicBezTo>
                    <a:pt x="343" y="862"/>
                    <a:pt x="344" y="861"/>
                    <a:pt x="344" y="860"/>
                  </a:cubicBezTo>
                  <a:cubicBezTo>
                    <a:pt x="345" y="858"/>
                    <a:pt x="346" y="857"/>
                    <a:pt x="350" y="857"/>
                  </a:cubicBezTo>
                  <a:cubicBezTo>
                    <a:pt x="353" y="857"/>
                    <a:pt x="356" y="857"/>
                    <a:pt x="359" y="858"/>
                  </a:cubicBezTo>
                  <a:cubicBezTo>
                    <a:pt x="362" y="860"/>
                    <a:pt x="363" y="858"/>
                    <a:pt x="367" y="860"/>
                  </a:cubicBezTo>
                  <a:cubicBezTo>
                    <a:pt x="370" y="862"/>
                    <a:pt x="371" y="862"/>
                    <a:pt x="375" y="864"/>
                  </a:cubicBezTo>
                  <a:cubicBezTo>
                    <a:pt x="379" y="865"/>
                    <a:pt x="381" y="866"/>
                    <a:pt x="388" y="867"/>
                  </a:cubicBezTo>
                  <a:cubicBezTo>
                    <a:pt x="394" y="867"/>
                    <a:pt x="397" y="866"/>
                    <a:pt x="402" y="868"/>
                  </a:cubicBezTo>
                  <a:cubicBezTo>
                    <a:pt x="407" y="869"/>
                    <a:pt x="408" y="866"/>
                    <a:pt x="412" y="869"/>
                  </a:cubicBezTo>
                  <a:cubicBezTo>
                    <a:pt x="415" y="872"/>
                    <a:pt x="421" y="872"/>
                    <a:pt x="425" y="878"/>
                  </a:cubicBezTo>
                  <a:cubicBezTo>
                    <a:pt x="430" y="883"/>
                    <a:pt x="432" y="884"/>
                    <a:pt x="438" y="883"/>
                  </a:cubicBezTo>
                  <a:cubicBezTo>
                    <a:pt x="444" y="882"/>
                    <a:pt x="451" y="878"/>
                    <a:pt x="460" y="882"/>
                  </a:cubicBezTo>
                  <a:cubicBezTo>
                    <a:pt x="469" y="885"/>
                    <a:pt x="472" y="885"/>
                    <a:pt x="474" y="886"/>
                  </a:cubicBezTo>
                  <a:cubicBezTo>
                    <a:pt x="475" y="886"/>
                    <a:pt x="476" y="888"/>
                    <a:pt x="477" y="891"/>
                  </a:cubicBezTo>
                  <a:cubicBezTo>
                    <a:pt x="477" y="894"/>
                    <a:pt x="479" y="896"/>
                    <a:pt x="481" y="898"/>
                  </a:cubicBezTo>
                  <a:cubicBezTo>
                    <a:pt x="484" y="900"/>
                    <a:pt x="489" y="900"/>
                    <a:pt x="496" y="902"/>
                  </a:cubicBezTo>
                  <a:cubicBezTo>
                    <a:pt x="496" y="903"/>
                    <a:pt x="496" y="903"/>
                    <a:pt x="497" y="903"/>
                  </a:cubicBezTo>
                  <a:cubicBezTo>
                    <a:pt x="503" y="904"/>
                    <a:pt x="505" y="902"/>
                    <a:pt x="508" y="906"/>
                  </a:cubicBezTo>
                  <a:cubicBezTo>
                    <a:pt x="511" y="911"/>
                    <a:pt x="515" y="913"/>
                    <a:pt x="519" y="917"/>
                  </a:cubicBezTo>
                  <a:cubicBezTo>
                    <a:pt x="522" y="921"/>
                    <a:pt x="520" y="922"/>
                    <a:pt x="526" y="921"/>
                  </a:cubicBezTo>
                  <a:cubicBezTo>
                    <a:pt x="532" y="921"/>
                    <a:pt x="534" y="921"/>
                    <a:pt x="534" y="917"/>
                  </a:cubicBezTo>
                  <a:cubicBezTo>
                    <a:pt x="534" y="913"/>
                    <a:pt x="542" y="909"/>
                    <a:pt x="544" y="907"/>
                  </a:cubicBezTo>
                  <a:cubicBezTo>
                    <a:pt x="545" y="906"/>
                    <a:pt x="545" y="906"/>
                    <a:pt x="546" y="905"/>
                  </a:cubicBezTo>
                  <a:cubicBezTo>
                    <a:pt x="544" y="904"/>
                    <a:pt x="543" y="903"/>
                    <a:pt x="541" y="902"/>
                  </a:cubicBezTo>
                  <a:cubicBezTo>
                    <a:pt x="537" y="897"/>
                    <a:pt x="529" y="889"/>
                    <a:pt x="526" y="886"/>
                  </a:cubicBezTo>
                  <a:cubicBezTo>
                    <a:pt x="524" y="883"/>
                    <a:pt x="520" y="874"/>
                    <a:pt x="517" y="871"/>
                  </a:cubicBezTo>
                  <a:cubicBezTo>
                    <a:pt x="514" y="867"/>
                    <a:pt x="513" y="864"/>
                    <a:pt x="512" y="860"/>
                  </a:cubicBezTo>
                  <a:cubicBezTo>
                    <a:pt x="511" y="856"/>
                    <a:pt x="512" y="853"/>
                    <a:pt x="506" y="846"/>
                  </a:cubicBezTo>
                  <a:cubicBezTo>
                    <a:pt x="500" y="839"/>
                    <a:pt x="495" y="838"/>
                    <a:pt x="490" y="833"/>
                  </a:cubicBezTo>
                  <a:cubicBezTo>
                    <a:pt x="485" y="827"/>
                    <a:pt x="493" y="823"/>
                    <a:pt x="495" y="820"/>
                  </a:cubicBezTo>
                  <a:cubicBezTo>
                    <a:pt x="498" y="818"/>
                    <a:pt x="501" y="813"/>
                    <a:pt x="501" y="803"/>
                  </a:cubicBezTo>
                  <a:cubicBezTo>
                    <a:pt x="498" y="800"/>
                    <a:pt x="505" y="800"/>
                    <a:pt x="509" y="798"/>
                  </a:cubicBezTo>
                  <a:cubicBezTo>
                    <a:pt x="513" y="796"/>
                    <a:pt x="513" y="797"/>
                    <a:pt x="525" y="792"/>
                  </a:cubicBezTo>
                  <a:cubicBezTo>
                    <a:pt x="536" y="789"/>
                    <a:pt x="532" y="786"/>
                    <a:pt x="534" y="780"/>
                  </a:cubicBezTo>
                  <a:cubicBezTo>
                    <a:pt x="534" y="780"/>
                    <a:pt x="532" y="779"/>
                    <a:pt x="530" y="778"/>
                  </a:cubicBezTo>
                  <a:cubicBezTo>
                    <a:pt x="523" y="774"/>
                    <a:pt x="512" y="772"/>
                    <a:pt x="518" y="770"/>
                  </a:cubicBezTo>
                  <a:cubicBezTo>
                    <a:pt x="524" y="768"/>
                    <a:pt x="530" y="769"/>
                    <a:pt x="528" y="765"/>
                  </a:cubicBezTo>
                  <a:cubicBezTo>
                    <a:pt x="525" y="761"/>
                    <a:pt x="516" y="748"/>
                    <a:pt x="511" y="745"/>
                  </a:cubicBezTo>
                  <a:cubicBezTo>
                    <a:pt x="505" y="742"/>
                    <a:pt x="504" y="739"/>
                    <a:pt x="496" y="740"/>
                  </a:cubicBezTo>
                  <a:cubicBezTo>
                    <a:pt x="488" y="741"/>
                    <a:pt x="479" y="740"/>
                    <a:pt x="480" y="735"/>
                  </a:cubicBezTo>
                  <a:cubicBezTo>
                    <a:pt x="480" y="730"/>
                    <a:pt x="481" y="729"/>
                    <a:pt x="474" y="726"/>
                  </a:cubicBezTo>
                  <a:cubicBezTo>
                    <a:pt x="467" y="723"/>
                    <a:pt x="462" y="724"/>
                    <a:pt x="466" y="716"/>
                  </a:cubicBezTo>
                  <a:cubicBezTo>
                    <a:pt x="470" y="709"/>
                    <a:pt x="473" y="705"/>
                    <a:pt x="469" y="700"/>
                  </a:cubicBezTo>
                  <a:cubicBezTo>
                    <a:pt x="464" y="695"/>
                    <a:pt x="464" y="691"/>
                    <a:pt x="468" y="687"/>
                  </a:cubicBezTo>
                  <a:cubicBezTo>
                    <a:pt x="472" y="682"/>
                    <a:pt x="467" y="669"/>
                    <a:pt x="475" y="669"/>
                  </a:cubicBezTo>
                  <a:cubicBezTo>
                    <a:pt x="483" y="669"/>
                    <a:pt x="487" y="674"/>
                    <a:pt x="492" y="679"/>
                  </a:cubicBezTo>
                  <a:cubicBezTo>
                    <a:pt x="496" y="684"/>
                    <a:pt x="508" y="688"/>
                    <a:pt x="508" y="681"/>
                  </a:cubicBezTo>
                  <a:cubicBezTo>
                    <a:pt x="507" y="674"/>
                    <a:pt x="494" y="665"/>
                    <a:pt x="502" y="663"/>
                  </a:cubicBezTo>
                  <a:cubicBezTo>
                    <a:pt x="511" y="661"/>
                    <a:pt x="512" y="661"/>
                    <a:pt x="513" y="655"/>
                  </a:cubicBezTo>
                  <a:cubicBezTo>
                    <a:pt x="515" y="650"/>
                    <a:pt x="520" y="654"/>
                    <a:pt x="528" y="649"/>
                  </a:cubicBezTo>
                  <a:cubicBezTo>
                    <a:pt x="535" y="645"/>
                    <a:pt x="537" y="626"/>
                    <a:pt x="543" y="631"/>
                  </a:cubicBezTo>
                  <a:cubicBezTo>
                    <a:pt x="549" y="637"/>
                    <a:pt x="547" y="641"/>
                    <a:pt x="555" y="640"/>
                  </a:cubicBezTo>
                  <a:cubicBezTo>
                    <a:pt x="564" y="640"/>
                    <a:pt x="570" y="630"/>
                    <a:pt x="572" y="635"/>
                  </a:cubicBezTo>
                  <a:cubicBezTo>
                    <a:pt x="574" y="640"/>
                    <a:pt x="582" y="639"/>
                    <a:pt x="590" y="640"/>
                  </a:cubicBezTo>
                  <a:cubicBezTo>
                    <a:pt x="598" y="641"/>
                    <a:pt x="600" y="641"/>
                    <a:pt x="611" y="650"/>
                  </a:cubicBezTo>
                  <a:cubicBezTo>
                    <a:pt x="622" y="658"/>
                    <a:pt x="624" y="669"/>
                    <a:pt x="627" y="666"/>
                  </a:cubicBezTo>
                  <a:cubicBezTo>
                    <a:pt x="629" y="664"/>
                    <a:pt x="629" y="663"/>
                    <a:pt x="630" y="658"/>
                  </a:cubicBezTo>
                  <a:cubicBezTo>
                    <a:pt x="630" y="653"/>
                    <a:pt x="633" y="653"/>
                    <a:pt x="640" y="658"/>
                  </a:cubicBezTo>
                  <a:cubicBezTo>
                    <a:pt x="647" y="662"/>
                    <a:pt x="650" y="668"/>
                    <a:pt x="657" y="662"/>
                  </a:cubicBezTo>
                  <a:cubicBezTo>
                    <a:pt x="664" y="655"/>
                    <a:pt x="664" y="652"/>
                    <a:pt x="671" y="652"/>
                  </a:cubicBezTo>
                  <a:cubicBezTo>
                    <a:pt x="678" y="651"/>
                    <a:pt x="683" y="655"/>
                    <a:pt x="689" y="657"/>
                  </a:cubicBezTo>
                  <a:cubicBezTo>
                    <a:pt x="694" y="658"/>
                    <a:pt x="693" y="652"/>
                    <a:pt x="699" y="651"/>
                  </a:cubicBezTo>
                  <a:cubicBezTo>
                    <a:pt x="704" y="651"/>
                    <a:pt x="707" y="648"/>
                    <a:pt x="713" y="655"/>
                  </a:cubicBezTo>
                  <a:cubicBezTo>
                    <a:pt x="719" y="662"/>
                    <a:pt x="722" y="661"/>
                    <a:pt x="728" y="662"/>
                  </a:cubicBezTo>
                  <a:cubicBezTo>
                    <a:pt x="734" y="664"/>
                    <a:pt x="742" y="666"/>
                    <a:pt x="743" y="663"/>
                  </a:cubicBezTo>
                  <a:cubicBezTo>
                    <a:pt x="743" y="661"/>
                    <a:pt x="747" y="658"/>
                    <a:pt x="751" y="660"/>
                  </a:cubicBezTo>
                  <a:cubicBezTo>
                    <a:pt x="754" y="663"/>
                    <a:pt x="758" y="667"/>
                    <a:pt x="765" y="663"/>
                  </a:cubicBezTo>
                  <a:cubicBezTo>
                    <a:pt x="772" y="659"/>
                    <a:pt x="775" y="654"/>
                    <a:pt x="775" y="649"/>
                  </a:cubicBezTo>
                  <a:cubicBezTo>
                    <a:pt x="774" y="645"/>
                    <a:pt x="776" y="645"/>
                    <a:pt x="769" y="643"/>
                  </a:cubicBezTo>
                  <a:cubicBezTo>
                    <a:pt x="761" y="640"/>
                    <a:pt x="766" y="640"/>
                    <a:pt x="754" y="637"/>
                  </a:cubicBezTo>
                  <a:cubicBezTo>
                    <a:pt x="743" y="633"/>
                    <a:pt x="744" y="633"/>
                    <a:pt x="739" y="630"/>
                  </a:cubicBezTo>
                  <a:cubicBezTo>
                    <a:pt x="735" y="628"/>
                    <a:pt x="732" y="627"/>
                    <a:pt x="737" y="625"/>
                  </a:cubicBezTo>
                  <a:cubicBezTo>
                    <a:pt x="743" y="624"/>
                    <a:pt x="749" y="621"/>
                    <a:pt x="750" y="619"/>
                  </a:cubicBezTo>
                  <a:cubicBezTo>
                    <a:pt x="752" y="617"/>
                    <a:pt x="757" y="621"/>
                    <a:pt x="751" y="614"/>
                  </a:cubicBezTo>
                  <a:cubicBezTo>
                    <a:pt x="744" y="606"/>
                    <a:pt x="737" y="607"/>
                    <a:pt x="744" y="603"/>
                  </a:cubicBezTo>
                  <a:cubicBezTo>
                    <a:pt x="751" y="599"/>
                    <a:pt x="749" y="597"/>
                    <a:pt x="756" y="599"/>
                  </a:cubicBezTo>
                  <a:cubicBezTo>
                    <a:pt x="764" y="601"/>
                    <a:pt x="768" y="601"/>
                    <a:pt x="767" y="598"/>
                  </a:cubicBezTo>
                  <a:cubicBezTo>
                    <a:pt x="767" y="595"/>
                    <a:pt x="765" y="594"/>
                    <a:pt x="758" y="593"/>
                  </a:cubicBezTo>
                  <a:cubicBezTo>
                    <a:pt x="752" y="592"/>
                    <a:pt x="749" y="596"/>
                    <a:pt x="749" y="590"/>
                  </a:cubicBezTo>
                  <a:cubicBezTo>
                    <a:pt x="749" y="585"/>
                    <a:pt x="751" y="586"/>
                    <a:pt x="747" y="583"/>
                  </a:cubicBezTo>
                  <a:cubicBezTo>
                    <a:pt x="743" y="581"/>
                    <a:pt x="740" y="573"/>
                    <a:pt x="746" y="572"/>
                  </a:cubicBezTo>
                  <a:cubicBezTo>
                    <a:pt x="752" y="572"/>
                    <a:pt x="756" y="573"/>
                    <a:pt x="765" y="575"/>
                  </a:cubicBezTo>
                  <a:cubicBezTo>
                    <a:pt x="774" y="576"/>
                    <a:pt x="776" y="573"/>
                    <a:pt x="784" y="571"/>
                  </a:cubicBezTo>
                  <a:cubicBezTo>
                    <a:pt x="792" y="569"/>
                    <a:pt x="787" y="572"/>
                    <a:pt x="798" y="568"/>
                  </a:cubicBezTo>
                  <a:cubicBezTo>
                    <a:pt x="810" y="563"/>
                    <a:pt x="810" y="562"/>
                    <a:pt x="819" y="561"/>
                  </a:cubicBezTo>
                  <a:cubicBezTo>
                    <a:pt x="828" y="561"/>
                    <a:pt x="830" y="557"/>
                    <a:pt x="838" y="555"/>
                  </a:cubicBezTo>
                  <a:cubicBezTo>
                    <a:pt x="846" y="554"/>
                    <a:pt x="858" y="552"/>
                    <a:pt x="868" y="550"/>
                  </a:cubicBezTo>
                  <a:cubicBezTo>
                    <a:pt x="877" y="548"/>
                    <a:pt x="878" y="543"/>
                    <a:pt x="884" y="540"/>
                  </a:cubicBezTo>
                  <a:cubicBezTo>
                    <a:pt x="890" y="537"/>
                    <a:pt x="888" y="535"/>
                    <a:pt x="898" y="536"/>
                  </a:cubicBezTo>
                  <a:cubicBezTo>
                    <a:pt x="909" y="536"/>
                    <a:pt x="906" y="535"/>
                    <a:pt x="911" y="537"/>
                  </a:cubicBezTo>
                  <a:cubicBezTo>
                    <a:pt x="917" y="540"/>
                    <a:pt x="923" y="541"/>
                    <a:pt x="925" y="540"/>
                  </a:cubicBezTo>
                  <a:cubicBezTo>
                    <a:pt x="927" y="539"/>
                    <a:pt x="931" y="537"/>
                    <a:pt x="936" y="542"/>
                  </a:cubicBezTo>
                  <a:cubicBezTo>
                    <a:pt x="941" y="548"/>
                    <a:pt x="946" y="557"/>
                    <a:pt x="947" y="563"/>
                  </a:cubicBezTo>
                  <a:cubicBezTo>
                    <a:pt x="947" y="569"/>
                    <a:pt x="953" y="570"/>
                    <a:pt x="958" y="569"/>
                  </a:cubicBezTo>
                  <a:cubicBezTo>
                    <a:pt x="964" y="568"/>
                    <a:pt x="967" y="568"/>
                    <a:pt x="976" y="570"/>
                  </a:cubicBezTo>
                  <a:cubicBezTo>
                    <a:pt x="985" y="572"/>
                    <a:pt x="989" y="569"/>
                    <a:pt x="994" y="571"/>
                  </a:cubicBezTo>
                  <a:cubicBezTo>
                    <a:pt x="1000" y="573"/>
                    <a:pt x="1007" y="569"/>
                    <a:pt x="1004" y="574"/>
                  </a:cubicBezTo>
                  <a:cubicBezTo>
                    <a:pt x="1000" y="580"/>
                    <a:pt x="995" y="584"/>
                    <a:pt x="1003" y="587"/>
                  </a:cubicBezTo>
                  <a:cubicBezTo>
                    <a:pt x="1011" y="590"/>
                    <a:pt x="1011" y="583"/>
                    <a:pt x="1016" y="584"/>
                  </a:cubicBezTo>
                  <a:cubicBezTo>
                    <a:pt x="1022" y="585"/>
                    <a:pt x="1021" y="585"/>
                    <a:pt x="1031" y="580"/>
                  </a:cubicBezTo>
                  <a:cubicBezTo>
                    <a:pt x="1041" y="575"/>
                    <a:pt x="1042" y="572"/>
                    <a:pt x="1052" y="568"/>
                  </a:cubicBezTo>
                  <a:cubicBezTo>
                    <a:pt x="1063" y="564"/>
                    <a:pt x="1071" y="560"/>
                    <a:pt x="1070" y="564"/>
                  </a:cubicBezTo>
                  <a:cubicBezTo>
                    <a:pt x="1069" y="568"/>
                    <a:pt x="1054" y="566"/>
                    <a:pt x="1064" y="572"/>
                  </a:cubicBezTo>
                  <a:cubicBezTo>
                    <a:pt x="1074" y="578"/>
                    <a:pt x="1121" y="597"/>
                    <a:pt x="1168" y="655"/>
                  </a:cubicBezTo>
                  <a:cubicBezTo>
                    <a:pt x="1172" y="659"/>
                    <a:pt x="1184" y="660"/>
                    <a:pt x="1184" y="655"/>
                  </a:cubicBezTo>
                  <a:cubicBezTo>
                    <a:pt x="1184" y="650"/>
                    <a:pt x="1179" y="641"/>
                    <a:pt x="1190" y="645"/>
                  </a:cubicBezTo>
                  <a:cubicBezTo>
                    <a:pt x="1200" y="649"/>
                    <a:pt x="1203" y="660"/>
                    <a:pt x="1211" y="661"/>
                  </a:cubicBezTo>
                  <a:cubicBezTo>
                    <a:pt x="1218" y="661"/>
                    <a:pt x="1213" y="666"/>
                    <a:pt x="1227" y="661"/>
                  </a:cubicBezTo>
                  <a:cubicBezTo>
                    <a:pt x="1240" y="655"/>
                    <a:pt x="1243" y="648"/>
                    <a:pt x="1252" y="654"/>
                  </a:cubicBezTo>
                  <a:cubicBezTo>
                    <a:pt x="1261" y="660"/>
                    <a:pt x="1260" y="663"/>
                    <a:pt x="1274" y="669"/>
                  </a:cubicBezTo>
                  <a:cubicBezTo>
                    <a:pt x="1288" y="675"/>
                    <a:pt x="1290" y="674"/>
                    <a:pt x="1293" y="681"/>
                  </a:cubicBezTo>
                  <a:cubicBezTo>
                    <a:pt x="1297" y="688"/>
                    <a:pt x="1303" y="692"/>
                    <a:pt x="1311" y="693"/>
                  </a:cubicBezTo>
                  <a:cubicBezTo>
                    <a:pt x="1319" y="693"/>
                    <a:pt x="1322" y="695"/>
                    <a:pt x="1326" y="691"/>
                  </a:cubicBezTo>
                  <a:cubicBezTo>
                    <a:pt x="1330" y="687"/>
                    <a:pt x="1333" y="686"/>
                    <a:pt x="1336" y="691"/>
                  </a:cubicBezTo>
                  <a:cubicBezTo>
                    <a:pt x="1339" y="696"/>
                    <a:pt x="1359" y="701"/>
                    <a:pt x="1353" y="703"/>
                  </a:cubicBezTo>
                  <a:cubicBezTo>
                    <a:pt x="1352" y="703"/>
                    <a:pt x="1352" y="703"/>
                    <a:pt x="1351" y="704"/>
                  </a:cubicBezTo>
                  <a:cubicBezTo>
                    <a:pt x="1353" y="705"/>
                    <a:pt x="1354" y="707"/>
                    <a:pt x="1358" y="705"/>
                  </a:cubicBezTo>
                  <a:cubicBezTo>
                    <a:pt x="1359" y="705"/>
                    <a:pt x="1360" y="704"/>
                    <a:pt x="1361" y="703"/>
                  </a:cubicBezTo>
                  <a:cubicBezTo>
                    <a:pt x="1364" y="700"/>
                    <a:pt x="1363" y="696"/>
                    <a:pt x="1372" y="694"/>
                  </a:cubicBezTo>
                  <a:cubicBezTo>
                    <a:pt x="1382" y="693"/>
                    <a:pt x="1389" y="700"/>
                    <a:pt x="1393" y="691"/>
                  </a:cubicBezTo>
                  <a:cubicBezTo>
                    <a:pt x="1397" y="682"/>
                    <a:pt x="1389" y="683"/>
                    <a:pt x="1398" y="680"/>
                  </a:cubicBezTo>
                  <a:cubicBezTo>
                    <a:pt x="1406" y="676"/>
                    <a:pt x="1406" y="678"/>
                    <a:pt x="1416" y="672"/>
                  </a:cubicBezTo>
                  <a:cubicBezTo>
                    <a:pt x="1426" y="666"/>
                    <a:pt x="1425" y="664"/>
                    <a:pt x="1434" y="662"/>
                  </a:cubicBezTo>
                  <a:cubicBezTo>
                    <a:pt x="1443" y="660"/>
                    <a:pt x="1443" y="657"/>
                    <a:pt x="1448" y="659"/>
                  </a:cubicBezTo>
                  <a:cubicBezTo>
                    <a:pt x="1452" y="661"/>
                    <a:pt x="1454" y="667"/>
                    <a:pt x="1462" y="665"/>
                  </a:cubicBezTo>
                  <a:cubicBezTo>
                    <a:pt x="1469" y="663"/>
                    <a:pt x="1486" y="665"/>
                    <a:pt x="1488" y="667"/>
                  </a:cubicBezTo>
                  <a:cubicBezTo>
                    <a:pt x="1490" y="669"/>
                    <a:pt x="1496" y="680"/>
                    <a:pt x="1508" y="681"/>
                  </a:cubicBezTo>
                  <a:cubicBezTo>
                    <a:pt x="1521" y="681"/>
                    <a:pt x="1524" y="679"/>
                    <a:pt x="1537" y="681"/>
                  </a:cubicBezTo>
                  <a:cubicBezTo>
                    <a:pt x="1550" y="682"/>
                    <a:pt x="1559" y="690"/>
                    <a:pt x="1564" y="688"/>
                  </a:cubicBezTo>
                  <a:cubicBezTo>
                    <a:pt x="1569" y="685"/>
                    <a:pt x="1572" y="684"/>
                    <a:pt x="1574" y="680"/>
                  </a:cubicBezTo>
                  <a:cubicBezTo>
                    <a:pt x="1576" y="675"/>
                    <a:pt x="1579" y="671"/>
                    <a:pt x="1576" y="668"/>
                  </a:cubicBezTo>
                  <a:cubicBezTo>
                    <a:pt x="1573" y="665"/>
                    <a:pt x="1574" y="669"/>
                    <a:pt x="1566" y="662"/>
                  </a:cubicBezTo>
                  <a:cubicBezTo>
                    <a:pt x="1559" y="655"/>
                    <a:pt x="1553" y="653"/>
                    <a:pt x="1555" y="646"/>
                  </a:cubicBezTo>
                  <a:cubicBezTo>
                    <a:pt x="1557" y="640"/>
                    <a:pt x="1557" y="639"/>
                    <a:pt x="1561" y="635"/>
                  </a:cubicBezTo>
                  <a:cubicBezTo>
                    <a:pt x="1565" y="630"/>
                    <a:pt x="1565" y="630"/>
                    <a:pt x="1566" y="626"/>
                  </a:cubicBezTo>
                  <a:cubicBezTo>
                    <a:pt x="1566" y="623"/>
                    <a:pt x="1569" y="623"/>
                    <a:pt x="1575" y="626"/>
                  </a:cubicBezTo>
                  <a:cubicBezTo>
                    <a:pt x="1581" y="630"/>
                    <a:pt x="1593" y="634"/>
                    <a:pt x="1600" y="634"/>
                  </a:cubicBezTo>
                  <a:cubicBezTo>
                    <a:pt x="1606" y="634"/>
                    <a:pt x="1611" y="638"/>
                    <a:pt x="1622" y="639"/>
                  </a:cubicBezTo>
                  <a:cubicBezTo>
                    <a:pt x="1633" y="639"/>
                    <a:pt x="1639" y="637"/>
                    <a:pt x="1645" y="645"/>
                  </a:cubicBezTo>
                  <a:cubicBezTo>
                    <a:pt x="1652" y="653"/>
                    <a:pt x="1653" y="654"/>
                    <a:pt x="1660" y="662"/>
                  </a:cubicBezTo>
                  <a:cubicBezTo>
                    <a:pt x="1667" y="669"/>
                    <a:pt x="1666" y="672"/>
                    <a:pt x="1677" y="673"/>
                  </a:cubicBezTo>
                  <a:cubicBezTo>
                    <a:pt x="1687" y="674"/>
                    <a:pt x="1689" y="678"/>
                    <a:pt x="1696" y="677"/>
                  </a:cubicBezTo>
                  <a:cubicBezTo>
                    <a:pt x="1702" y="675"/>
                    <a:pt x="1715" y="673"/>
                    <a:pt x="1717" y="670"/>
                  </a:cubicBezTo>
                  <a:cubicBezTo>
                    <a:pt x="1719" y="667"/>
                    <a:pt x="1723" y="668"/>
                    <a:pt x="1734" y="669"/>
                  </a:cubicBezTo>
                  <a:cubicBezTo>
                    <a:pt x="1745" y="670"/>
                    <a:pt x="1744" y="670"/>
                    <a:pt x="1757" y="672"/>
                  </a:cubicBezTo>
                  <a:cubicBezTo>
                    <a:pt x="1769" y="675"/>
                    <a:pt x="1771" y="681"/>
                    <a:pt x="1775" y="681"/>
                  </a:cubicBezTo>
                  <a:cubicBezTo>
                    <a:pt x="1780" y="681"/>
                    <a:pt x="1789" y="681"/>
                    <a:pt x="1794" y="684"/>
                  </a:cubicBezTo>
                  <a:cubicBezTo>
                    <a:pt x="1799" y="688"/>
                    <a:pt x="1804" y="697"/>
                    <a:pt x="1812" y="698"/>
                  </a:cubicBezTo>
                  <a:cubicBezTo>
                    <a:pt x="1820" y="698"/>
                    <a:pt x="1835" y="702"/>
                    <a:pt x="1844" y="703"/>
                  </a:cubicBezTo>
                  <a:cubicBezTo>
                    <a:pt x="1853" y="704"/>
                    <a:pt x="1863" y="703"/>
                    <a:pt x="1871" y="702"/>
                  </a:cubicBezTo>
                  <a:cubicBezTo>
                    <a:pt x="1878" y="701"/>
                    <a:pt x="1879" y="697"/>
                    <a:pt x="1891" y="696"/>
                  </a:cubicBezTo>
                  <a:cubicBezTo>
                    <a:pt x="1903" y="694"/>
                    <a:pt x="1906" y="697"/>
                    <a:pt x="1909" y="689"/>
                  </a:cubicBezTo>
                  <a:cubicBezTo>
                    <a:pt x="1913" y="682"/>
                    <a:pt x="1914" y="678"/>
                    <a:pt x="1919" y="677"/>
                  </a:cubicBezTo>
                  <a:cubicBezTo>
                    <a:pt x="1924" y="676"/>
                    <a:pt x="1942" y="676"/>
                    <a:pt x="1947" y="679"/>
                  </a:cubicBezTo>
                  <a:cubicBezTo>
                    <a:pt x="1953" y="682"/>
                    <a:pt x="1959" y="683"/>
                    <a:pt x="1964" y="682"/>
                  </a:cubicBezTo>
                  <a:cubicBezTo>
                    <a:pt x="1969" y="681"/>
                    <a:pt x="1970" y="684"/>
                    <a:pt x="1984" y="686"/>
                  </a:cubicBezTo>
                  <a:cubicBezTo>
                    <a:pt x="1984" y="686"/>
                    <a:pt x="1984" y="686"/>
                    <a:pt x="1984" y="686"/>
                  </a:cubicBezTo>
                  <a:cubicBezTo>
                    <a:pt x="1999" y="688"/>
                    <a:pt x="1999" y="694"/>
                    <a:pt x="2009" y="692"/>
                  </a:cubicBezTo>
                  <a:cubicBezTo>
                    <a:pt x="2018" y="690"/>
                    <a:pt x="2019" y="682"/>
                    <a:pt x="2027" y="682"/>
                  </a:cubicBezTo>
                  <a:cubicBezTo>
                    <a:pt x="2034" y="682"/>
                    <a:pt x="2040" y="674"/>
                    <a:pt x="2034" y="673"/>
                  </a:cubicBezTo>
                  <a:cubicBezTo>
                    <a:pt x="2028" y="672"/>
                    <a:pt x="2025" y="674"/>
                    <a:pt x="2026" y="663"/>
                  </a:cubicBezTo>
                  <a:cubicBezTo>
                    <a:pt x="2028" y="651"/>
                    <a:pt x="2023" y="645"/>
                    <a:pt x="2026" y="637"/>
                  </a:cubicBezTo>
                  <a:cubicBezTo>
                    <a:pt x="2029" y="630"/>
                    <a:pt x="2036" y="624"/>
                    <a:pt x="2030" y="621"/>
                  </a:cubicBezTo>
                  <a:cubicBezTo>
                    <a:pt x="2025" y="617"/>
                    <a:pt x="2013" y="614"/>
                    <a:pt x="2010" y="610"/>
                  </a:cubicBezTo>
                  <a:cubicBezTo>
                    <a:pt x="2006" y="607"/>
                    <a:pt x="2001" y="611"/>
                    <a:pt x="2007" y="602"/>
                  </a:cubicBezTo>
                  <a:cubicBezTo>
                    <a:pt x="2013" y="593"/>
                    <a:pt x="2005" y="589"/>
                    <a:pt x="2019" y="589"/>
                  </a:cubicBezTo>
                  <a:cubicBezTo>
                    <a:pt x="2033" y="590"/>
                    <a:pt x="2036" y="587"/>
                    <a:pt x="2050" y="587"/>
                  </a:cubicBezTo>
                  <a:cubicBezTo>
                    <a:pt x="2065" y="587"/>
                    <a:pt x="2070" y="586"/>
                    <a:pt x="2082" y="592"/>
                  </a:cubicBezTo>
                  <a:cubicBezTo>
                    <a:pt x="2093" y="598"/>
                    <a:pt x="2109" y="593"/>
                    <a:pt x="2115" y="598"/>
                  </a:cubicBezTo>
                  <a:cubicBezTo>
                    <a:pt x="2121" y="603"/>
                    <a:pt x="2145" y="611"/>
                    <a:pt x="2150" y="617"/>
                  </a:cubicBezTo>
                  <a:cubicBezTo>
                    <a:pt x="2154" y="622"/>
                    <a:pt x="2151" y="625"/>
                    <a:pt x="2167" y="635"/>
                  </a:cubicBezTo>
                  <a:cubicBezTo>
                    <a:pt x="2182" y="646"/>
                    <a:pt x="2182" y="651"/>
                    <a:pt x="2192" y="661"/>
                  </a:cubicBezTo>
                  <a:cubicBezTo>
                    <a:pt x="2203" y="670"/>
                    <a:pt x="2204" y="677"/>
                    <a:pt x="2216" y="682"/>
                  </a:cubicBezTo>
                  <a:cubicBezTo>
                    <a:pt x="2228" y="688"/>
                    <a:pt x="2236" y="692"/>
                    <a:pt x="2244" y="693"/>
                  </a:cubicBezTo>
                  <a:cubicBezTo>
                    <a:pt x="2252" y="693"/>
                    <a:pt x="2254" y="698"/>
                    <a:pt x="2264" y="699"/>
                  </a:cubicBezTo>
                  <a:cubicBezTo>
                    <a:pt x="2273" y="700"/>
                    <a:pt x="2274" y="700"/>
                    <a:pt x="2283" y="704"/>
                  </a:cubicBezTo>
                  <a:cubicBezTo>
                    <a:pt x="2293" y="708"/>
                    <a:pt x="2296" y="705"/>
                    <a:pt x="2301" y="711"/>
                  </a:cubicBezTo>
                  <a:cubicBezTo>
                    <a:pt x="2307" y="717"/>
                    <a:pt x="2313" y="723"/>
                    <a:pt x="2317" y="727"/>
                  </a:cubicBezTo>
                  <a:cubicBezTo>
                    <a:pt x="2321" y="730"/>
                    <a:pt x="2322" y="744"/>
                    <a:pt x="2328" y="745"/>
                  </a:cubicBezTo>
                  <a:cubicBezTo>
                    <a:pt x="2333" y="747"/>
                    <a:pt x="2345" y="746"/>
                    <a:pt x="2349" y="745"/>
                  </a:cubicBezTo>
                  <a:cubicBezTo>
                    <a:pt x="2354" y="744"/>
                    <a:pt x="2361" y="747"/>
                    <a:pt x="2368" y="738"/>
                  </a:cubicBezTo>
                  <a:cubicBezTo>
                    <a:pt x="2375" y="730"/>
                    <a:pt x="2381" y="738"/>
                    <a:pt x="2386" y="729"/>
                  </a:cubicBezTo>
                  <a:cubicBezTo>
                    <a:pt x="2391" y="720"/>
                    <a:pt x="2403" y="728"/>
                    <a:pt x="2405" y="733"/>
                  </a:cubicBezTo>
                  <a:cubicBezTo>
                    <a:pt x="2408" y="737"/>
                    <a:pt x="2416" y="748"/>
                    <a:pt x="2415" y="750"/>
                  </a:cubicBezTo>
                  <a:cubicBezTo>
                    <a:pt x="2413" y="752"/>
                    <a:pt x="2404" y="755"/>
                    <a:pt x="2411" y="761"/>
                  </a:cubicBezTo>
                  <a:cubicBezTo>
                    <a:pt x="2418" y="768"/>
                    <a:pt x="2416" y="778"/>
                    <a:pt x="2418" y="783"/>
                  </a:cubicBezTo>
                  <a:cubicBezTo>
                    <a:pt x="2421" y="788"/>
                    <a:pt x="2419" y="792"/>
                    <a:pt x="2421" y="798"/>
                  </a:cubicBezTo>
                  <a:cubicBezTo>
                    <a:pt x="2424" y="803"/>
                    <a:pt x="2419" y="815"/>
                    <a:pt x="2419" y="815"/>
                  </a:cubicBezTo>
                  <a:cubicBezTo>
                    <a:pt x="2419" y="815"/>
                    <a:pt x="2419" y="815"/>
                    <a:pt x="2414" y="815"/>
                  </a:cubicBezTo>
                  <a:cubicBezTo>
                    <a:pt x="2409" y="815"/>
                    <a:pt x="2408" y="813"/>
                    <a:pt x="2404" y="813"/>
                  </a:cubicBezTo>
                  <a:cubicBezTo>
                    <a:pt x="2401" y="813"/>
                    <a:pt x="2389" y="805"/>
                    <a:pt x="2388" y="809"/>
                  </a:cubicBezTo>
                  <a:cubicBezTo>
                    <a:pt x="2387" y="814"/>
                    <a:pt x="2387" y="818"/>
                    <a:pt x="2384" y="819"/>
                  </a:cubicBezTo>
                  <a:cubicBezTo>
                    <a:pt x="2381" y="820"/>
                    <a:pt x="2373" y="819"/>
                    <a:pt x="2381" y="826"/>
                  </a:cubicBezTo>
                  <a:cubicBezTo>
                    <a:pt x="2389" y="832"/>
                    <a:pt x="2392" y="836"/>
                    <a:pt x="2395" y="842"/>
                  </a:cubicBezTo>
                  <a:cubicBezTo>
                    <a:pt x="2398" y="847"/>
                    <a:pt x="2401" y="849"/>
                    <a:pt x="2406" y="858"/>
                  </a:cubicBezTo>
                  <a:cubicBezTo>
                    <a:pt x="2410" y="867"/>
                    <a:pt x="2416" y="874"/>
                    <a:pt x="2411" y="875"/>
                  </a:cubicBezTo>
                  <a:cubicBezTo>
                    <a:pt x="2407" y="877"/>
                    <a:pt x="2400" y="878"/>
                    <a:pt x="2400" y="881"/>
                  </a:cubicBezTo>
                  <a:cubicBezTo>
                    <a:pt x="2400" y="882"/>
                    <a:pt x="2400" y="882"/>
                    <a:pt x="2400" y="883"/>
                  </a:cubicBezTo>
                  <a:cubicBezTo>
                    <a:pt x="2402" y="885"/>
                    <a:pt x="2406" y="888"/>
                    <a:pt x="2408" y="889"/>
                  </a:cubicBezTo>
                  <a:cubicBezTo>
                    <a:pt x="2408" y="888"/>
                    <a:pt x="2408" y="887"/>
                    <a:pt x="2408" y="886"/>
                  </a:cubicBezTo>
                  <a:cubicBezTo>
                    <a:pt x="2407" y="882"/>
                    <a:pt x="2411" y="882"/>
                    <a:pt x="2417" y="881"/>
                  </a:cubicBezTo>
                  <a:cubicBezTo>
                    <a:pt x="2423" y="880"/>
                    <a:pt x="2421" y="877"/>
                    <a:pt x="2421" y="873"/>
                  </a:cubicBezTo>
                  <a:cubicBezTo>
                    <a:pt x="2421" y="870"/>
                    <a:pt x="2426" y="868"/>
                    <a:pt x="2428" y="872"/>
                  </a:cubicBezTo>
                  <a:cubicBezTo>
                    <a:pt x="2430" y="877"/>
                    <a:pt x="2430" y="868"/>
                    <a:pt x="2430" y="867"/>
                  </a:cubicBezTo>
                  <a:cubicBezTo>
                    <a:pt x="2430" y="865"/>
                    <a:pt x="2437" y="872"/>
                    <a:pt x="2441" y="876"/>
                  </a:cubicBezTo>
                  <a:cubicBezTo>
                    <a:pt x="2444" y="881"/>
                    <a:pt x="2450" y="879"/>
                    <a:pt x="2463" y="880"/>
                  </a:cubicBezTo>
                  <a:cubicBezTo>
                    <a:pt x="2475" y="882"/>
                    <a:pt x="2468" y="879"/>
                    <a:pt x="2473" y="877"/>
                  </a:cubicBezTo>
                  <a:cubicBezTo>
                    <a:pt x="2478" y="875"/>
                    <a:pt x="2478" y="875"/>
                    <a:pt x="2483" y="869"/>
                  </a:cubicBezTo>
                  <a:cubicBezTo>
                    <a:pt x="2488" y="864"/>
                    <a:pt x="2488" y="866"/>
                    <a:pt x="2492" y="860"/>
                  </a:cubicBezTo>
                  <a:cubicBezTo>
                    <a:pt x="2497" y="854"/>
                    <a:pt x="2498" y="849"/>
                    <a:pt x="2499" y="838"/>
                  </a:cubicBezTo>
                  <a:cubicBezTo>
                    <a:pt x="2499" y="826"/>
                    <a:pt x="2500" y="824"/>
                    <a:pt x="2502" y="820"/>
                  </a:cubicBezTo>
                  <a:cubicBezTo>
                    <a:pt x="2504" y="816"/>
                    <a:pt x="2507" y="807"/>
                    <a:pt x="2510" y="801"/>
                  </a:cubicBezTo>
                  <a:cubicBezTo>
                    <a:pt x="2512" y="794"/>
                    <a:pt x="2513" y="794"/>
                    <a:pt x="2515" y="785"/>
                  </a:cubicBezTo>
                  <a:cubicBezTo>
                    <a:pt x="2517" y="776"/>
                    <a:pt x="2515" y="777"/>
                    <a:pt x="2511" y="769"/>
                  </a:cubicBezTo>
                  <a:cubicBezTo>
                    <a:pt x="2507" y="762"/>
                    <a:pt x="2512" y="762"/>
                    <a:pt x="2514" y="757"/>
                  </a:cubicBezTo>
                  <a:cubicBezTo>
                    <a:pt x="2515" y="753"/>
                    <a:pt x="2515" y="749"/>
                    <a:pt x="2512" y="745"/>
                  </a:cubicBezTo>
                  <a:cubicBezTo>
                    <a:pt x="2510" y="742"/>
                    <a:pt x="2515" y="734"/>
                    <a:pt x="2518" y="730"/>
                  </a:cubicBezTo>
                  <a:cubicBezTo>
                    <a:pt x="2520" y="727"/>
                    <a:pt x="2520" y="721"/>
                    <a:pt x="2516" y="712"/>
                  </a:cubicBezTo>
                  <a:cubicBezTo>
                    <a:pt x="2512" y="703"/>
                    <a:pt x="2512" y="702"/>
                    <a:pt x="2509" y="695"/>
                  </a:cubicBezTo>
                  <a:cubicBezTo>
                    <a:pt x="2506" y="688"/>
                    <a:pt x="2501" y="689"/>
                    <a:pt x="2500" y="685"/>
                  </a:cubicBezTo>
                  <a:cubicBezTo>
                    <a:pt x="2498" y="681"/>
                    <a:pt x="2496" y="680"/>
                    <a:pt x="2491" y="675"/>
                  </a:cubicBezTo>
                  <a:cubicBezTo>
                    <a:pt x="2486" y="670"/>
                    <a:pt x="2490" y="668"/>
                    <a:pt x="2485" y="660"/>
                  </a:cubicBezTo>
                  <a:cubicBezTo>
                    <a:pt x="2479" y="652"/>
                    <a:pt x="2477" y="650"/>
                    <a:pt x="2477" y="642"/>
                  </a:cubicBezTo>
                  <a:cubicBezTo>
                    <a:pt x="2477" y="634"/>
                    <a:pt x="2473" y="621"/>
                    <a:pt x="2470" y="621"/>
                  </a:cubicBezTo>
                  <a:cubicBezTo>
                    <a:pt x="2466" y="620"/>
                    <a:pt x="2462" y="616"/>
                    <a:pt x="2460" y="612"/>
                  </a:cubicBezTo>
                  <a:cubicBezTo>
                    <a:pt x="2458" y="608"/>
                    <a:pt x="2452" y="605"/>
                    <a:pt x="2448" y="602"/>
                  </a:cubicBezTo>
                  <a:cubicBezTo>
                    <a:pt x="2444" y="600"/>
                    <a:pt x="2449" y="597"/>
                    <a:pt x="2448" y="594"/>
                  </a:cubicBezTo>
                  <a:cubicBezTo>
                    <a:pt x="2446" y="591"/>
                    <a:pt x="2442" y="592"/>
                    <a:pt x="2438" y="592"/>
                  </a:cubicBezTo>
                  <a:cubicBezTo>
                    <a:pt x="2434" y="592"/>
                    <a:pt x="2426" y="586"/>
                    <a:pt x="2412" y="575"/>
                  </a:cubicBezTo>
                  <a:cubicBezTo>
                    <a:pt x="2398" y="565"/>
                    <a:pt x="2411" y="574"/>
                    <a:pt x="2400" y="569"/>
                  </a:cubicBezTo>
                  <a:cubicBezTo>
                    <a:pt x="2389" y="563"/>
                    <a:pt x="2393" y="567"/>
                    <a:pt x="2385" y="565"/>
                  </a:cubicBezTo>
                  <a:cubicBezTo>
                    <a:pt x="2378" y="563"/>
                    <a:pt x="2378" y="564"/>
                    <a:pt x="2375" y="564"/>
                  </a:cubicBezTo>
                  <a:cubicBezTo>
                    <a:pt x="2373" y="564"/>
                    <a:pt x="2371" y="566"/>
                    <a:pt x="2373" y="571"/>
                  </a:cubicBezTo>
                  <a:cubicBezTo>
                    <a:pt x="2375" y="575"/>
                    <a:pt x="2374" y="572"/>
                    <a:pt x="2371" y="578"/>
                  </a:cubicBezTo>
                  <a:cubicBezTo>
                    <a:pt x="2368" y="584"/>
                    <a:pt x="2367" y="585"/>
                    <a:pt x="2359" y="585"/>
                  </a:cubicBezTo>
                  <a:cubicBezTo>
                    <a:pt x="2352" y="585"/>
                    <a:pt x="2357" y="579"/>
                    <a:pt x="2357" y="576"/>
                  </a:cubicBezTo>
                  <a:cubicBezTo>
                    <a:pt x="2357" y="573"/>
                    <a:pt x="2353" y="572"/>
                    <a:pt x="2350" y="570"/>
                  </a:cubicBezTo>
                  <a:cubicBezTo>
                    <a:pt x="2347" y="568"/>
                    <a:pt x="2348" y="562"/>
                    <a:pt x="2346" y="561"/>
                  </a:cubicBezTo>
                  <a:cubicBezTo>
                    <a:pt x="2344" y="560"/>
                    <a:pt x="2342" y="552"/>
                    <a:pt x="2341" y="548"/>
                  </a:cubicBezTo>
                  <a:cubicBezTo>
                    <a:pt x="2340" y="544"/>
                    <a:pt x="2337" y="545"/>
                    <a:pt x="2331" y="542"/>
                  </a:cubicBezTo>
                  <a:cubicBezTo>
                    <a:pt x="2326" y="539"/>
                    <a:pt x="2324" y="540"/>
                    <a:pt x="2324" y="545"/>
                  </a:cubicBezTo>
                  <a:cubicBezTo>
                    <a:pt x="2324" y="549"/>
                    <a:pt x="2324" y="550"/>
                    <a:pt x="2329" y="551"/>
                  </a:cubicBezTo>
                  <a:cubicBezTo>
                    <a:pt x="2333" y="553"/>
                    <a:pt x="2333" y="554"/>
                    <a:pt x="2339" y="556"/>
                  </a:cubicBezTo>
                  <a:cubicBezTo>
                    <a:pt x="2344" y="558"/>
                    <a:pt x="2339" y="562"/>
                    <a:pt x="2339" y="567"/>
                  </a:cubicBezTo>
                  <a:cubicBezTo>
                    <a:pt x="2338" y="571"/>
                    <a:pt x="2343" y="572"/>
                    <a:pt x="2347" y="578"/>
                  </a:cubicBezTo>
                  <a:cubicBezTo>
                    <a:pt x="2352" y="584"/>
                    <a:pt x="2339" y="583"/>
                    <a:pt x="2335" y="577"/>
                  </a:cubicBezTo>
                  <a:cubicBezTo>
                    <a:pt x="2330" y="571"/>
                    <a:pt x="2320" y="565"/>
                    <a:pt x="2319" y="560"/>
                  </a:cubicBezTo>
                  <a:cubicBezTo>
                    <a:pt x="2318" y="556"/>
                    <a:pt x="2309" y="558"/>
                    <a:pt x="2301" y="558"/>
                  </a:cubicBezTo>
                  <a:cubicBezTo>
                    <a:pt x="2293" y="558"/>
                    <a:pt x="2285" y="553"/>
                    <a:pt x="2284" y="551"/>
                  </a:cubicBezTo>
                  <a:cubicBezTo>
                    <a:pt x="2283" y="550"/>
                    <a:pt x="2285" y="547"/>
                    <a:pt x="2289" y="543"/>
                  </a:cubicBezTo>
                  <a:cubicBezTo>
                    <a:pt x="2293" y="539"/>
                    <a:pt x="2292" y="534"/>
                    <a:pt x="2298" y="531"/>
                  </a:cubicBezTo>
                  <a:cubicBezTo>
                    <a:pt x="2304" y="529"/>
                    <a:pt x="2301" y="524"/>
                    <a:pt x="2305" y="519"/>
                  </a:cubicBezTo>
                  <a:cubicBezTo>
                    <a:pt x="2308" y="514"/>
                    <a:pt x="2306" y="511"/>
                    <a:pt x="2306" y="509"/>
                  </a:cubicBezTo>
                  <a:cubicBezTo>
                    <a:pt x="2306" y="507"/>
                    <a:pt x="2307" y="501"/>
                    <a:pt x="2308" y="495"/>
                  </a:cubicBezTo>
                  <a:cubicBezTo>
                    <a:pt x="2308" y="489"/>
                    <a:pt x="2306" y="485"/>
                    <a:pt x="2319" y="477"/>
                  </a:cubicBezTo>
                  <a:cubicBezTo>
                    <a:pt x="2331" y="470"/>
                    <a:pt x="2322" y="471"/>
                    <a:pt x="2320" y="469"/>
                  </a:cubicBezTo>
                  <a:cubicBezTo>
                    <a:pt x="2319" y="468"/>
                    <a:pt x="2321" y="460"/>
                    <a:pt x="2326" y="455"/>
                  </a:cubicBezTo>
                  <a:cubicBezTo>
                    <a:pt x="2330" y="451"/>
                    <a:pt x="2328" y="447"/>
                    <a:pt x="2326" y="439"/>
                  </a:cubicBezTo>
                  <a:cubicBezTo>
                    <a:pt x="2325" y="430"/>
                    <a:pt x="2338" y="435"/>
                    <a:pt x="2354" y="432"/>
                  </a:cubicBezTo>
                  <a:cubicBezTo>
                    <a:pt x="2371" y="430"/>
                    <a:pt x="2375" y="433"/>
                    <a:pt x="2380" y="432"/>
                  </a:cubicBezTo>
                  <a:cubicBezTo>
                    <a:pt x="2385" y="432"/>
                    <a:pt x="2394" y="436"/>
                    <a:pt x="2398" y="438"/>
                  </a:cubicBezTo>
                  <a:cubicBezTo>
                    <a:pt x="2401" y="441"/>
                    <a:pt x="2407" y="440"/>
                    <a:pt x="2406" y="435"/>
                  </a:cubicBezTo>
                  <a:cubicBezTo>
                    <a:pt x="2404" y="430"/>
                    <a:pt x="2411" y="435"/>
                    <a:pt x="2420" y="435"/>
                  </a:cubicBezTo>
                  <a:cubicBezTo>
                    <a:pt x="2430" y="434"/>
                    <a:pt x="2432" y="433"/>
                    <a:pt x="2438" y="431"/>
                  </a:cubicBezTo>
                  <a:cubicBezTo>
                    <a:pt x="2444" y="428"/>
                    <a:pt x="2445" y="433"/>
                    <a:pt x="2455" y="437"/>
                  </a:cubicBezTo>
                  <a:cubicBezTo>
                    <a:pt x="2466" y="442"/>
                    <a:pt x="2457" y="432"/>
                    <a:pt x="2455" y="425"/>
                  </a:cubicBezTo>
                  <a:cubicBezTo>
                    <a:pt x="2454" y="417"/>
                    <a:pt x="2462" y="426"/>
                    <a:pt x="2467" y="426"/>
                  </a:cubicBezTo>
                  <a:cubicBezTo>
                    <a:pt x="2472" y="426"/>
                    <a:pt x="2479" y="426"/>
                    <a:pt x="2490" y="424"/>
                  </a:cubicBezTo>
                  <a:cubicBezTo>
                    <a:pt x="2501" y="422"/>
                    <a:pt x="2497" y="428"/>
                    <a:pt x="2516" y="434"/>
                  </a:cubicBezTo>
                  <a:cubicBezTo>
                    <a:pt x="2535" y="439"/>
                    <a:pt x="2516" y="436"/>
                    <a:pt x="2512" y="441"/>
                  </a:cubicBezTo>
                  <a:cubicBezTo>
                    <a:pt x="2508" y="446"/>
                    <a:pt x="2510" y="444"/>
                    <a:pt x="2520" y="447"/>
                  </a:cubicBezTo>
                  <a:cubicBezTo>
                    <a:pt x="2530" y="450"/>
                    <a:pt x="2534" y="444"/>
                    <a:pt x="2544" y="446"/>
                  </a:cubicBezTo>
                  <a:cubicBezTo>
                    <a:pt x="2555" y="447"/>
                    <a:pt x="2546" y="443"/>
                    <a:pt x="2549" y="439"/>
                  </a:cubicBezTo>
                  <a:cubicBezTo>
                    <a:pt x="2553" y="435"/>
                    <a:pt x="2554" y="438"/>
                    <a:pt x="2563" y="440"/>
                  </a:cubicBezTo>
                  <a:cubicBezTo>
                    <a:pt x="2573" y="442"/>
                    <a:pt x="2572" y="439"/>
                    <a:pt x="2575" y="439"/>
                  </a:cubicBezTo>
                  <a:cubicBezTo>
                    <a:pt x="2577" y="438"/>
                    <a:pt x="2580" y="439"/>
                    <a:pt x="2585" y="438"/>
                  </a:cubicBezTo>
                  <a:cubicBezTo>
                    <a:pt x="2589" y="437"/>
                    <a:pt x="2583" y="437"/>
                    <a:pt x="2581" y="433"/>
                  </a:cubicBezTo>
                  <a:cubicBezTo>
                    <a:pt x="2578" y="430"/>
                    <a:pt x="2573" y="428"/>
                    <a:pt x="2566" y="431"/>
                  </a:cubicBezTo>
                  <a:cubicBezTo>
                    <a:pt x="2559" y="433"/>
                    <a:pt x="2555" y="428"/>
                    <a:pt x="2554" y="427"/>
                  </a:cubicBezTo>
                  <a:cubicBezTo>
                    <a:pt x="2553" y="426"/>
                    <a:pt x="2550" y="422"/>
                    <a:pt x="2547" y="415"/>
                  </a:cubicBezTo>
                  <a:cubicBezTo>
                    <a:pt x="2544" y="407"/>
                    <a:pt x="2551" y="407"/>
                    <a:pt x="2555" y="401"/>
                  </a:cubicBezTo>
                  <a:cubicBezTo>
                    <a:pt x="2559" y="396"/>
                    <a:pt x="2555" y="394"/>
                    <a:pt x="2556" y="391"/>
                  </a:cubicBezTo>
                  <a:cubicBezTo>
                    <a:pt x="2556" y="387"/>
                    <a:pt x="2555" y="386"/>
                    <a:pt x="2555" y="379"/>
                  </a:cubicBezTo>
                  <a:cubicBezTo>
                    <a:pt x="2555" y="371"/>
                    <a:pt x="2559" y="375"/>
                    <a:pt x="2562" y="374"/>
                  </a:cubicBezTo>
                  <a:cubicBezTo>
                    <a:pt x="2564" y="372"/>
                    <a:pt x="2572" y="373"/>
                    <a:pt x="2578" y="371"/>
                  </a:cubicBezTo>
                  <a:cubicBezTo>
                    <a:pt x="2584" y="369"/>
                    <a:pt x="2586" y="369"/>
                    <a:pt x="2590" y="368"/>
                  </a:cubicBezTo>
                  <a:cubicBezTo>
                    <a:pt x="2594" y="367"/>
                    <a:pt x="2594" y="371"/>
                    <a:pt x="2602" y="375"/>
                  </a:cubicBezTo>
                  <a:cubicBezTo>
                    <a:pt x="2610" y="379"/>
                    <a:pt x="2605" y="375"/>
                    <a:pt x="2609" y="369"/>
                  </a:cubicBezTo>
                  <a:cubicBezTo>
                    <a:pt x="2612" y="363"/>
                    <a:pt x="2615" y="369"/>
                    <a:pt x="2617" y="374"/>
                  </a:cubicBezTo>
                  <a:cubicBezTo>
                    <a:pt x="2619" y="378"/>
                    <a:pt x="2622" y="383"/>
                    <a:pt x="2627" y="389"/>
                  </a:cubicBezTo>
                  <a:cubicBezTo>
                    <a:pt x="2633" y="396"/>
                    <a:pt x="2633" y="389"/>
                    <a:pt x="2638" y="388"/>
                  </a:cubicBezTo>
                  <a:cubicBezTo>
                    <a:pt x="2644" y="388"/>
                    <a:pt x="2639" y="390"/>
                    <a:pt x="2643" y="399"/>
                  </a:cubicBezTo>
                  <a:cubicBezTo>
                    <a:pt x="2647" y="408"/>
                    <a:pt x="2652" y="398"/>
                    <a:pt x="2654" y="396"/>
                  </a:cubicBezTo>
                  <a:cubicBezTo>
                    <a:pt x="2656" y="394"/>
                    <a:pt x="2654" y="388"/>
                    <a:pt x="2654" y="381"/>
                  </a:cubicBezTo>
                  <a:cubicBezTo>
                    <a:pt x="2654" y="374"/>
                    <a:pt x="2660" y="379"/>
                    <a:pt x="2667" y="379"/>
                  </a:cubicBezTo>
                  <a:cubicBezTo>
                    <a:pt x="2673" y="379"/>
                    <a:pt x="2676" y="378"/>
                    <a:pt x="2677" y="374"/>
                  </a:cubicBezTo>
                  <a:cubicBezTo>
                    <a:pt x="2678" y="369"/>
                    <a:pt x="2672" y="372"/>
                    <a:pt x="2665" y="367"/>
                  </a:cubicBezTo>
                  <a:cubicBezTo>
                    <a:pt x="2657" y="361"/>
                    <a:pt x="2659" y="359"/>
                    <a:pt x="2656" y="357"/>
                  </a:cubicBezTo>
                  <a:cubicBezTo>
                    <a:pt x="2653" y="355"/>
                    <a:pt x="2652" y="353"/>
                    <a:pt x="2657" y="348"/>
                  </a:cubicBezTo>
                  <a:cubicBezTo>
                    <a:pt x="2662" y="342"/>
                    <a:pt x="2668" y="347"/>
                    <a:pt x="2672" y="347"/>
                  </a:cubicBezTo>
                  <a:cubicBezTo>
                    <a:pt x="2677" y="347"/>
                    <a:pt x="2676" y="354"/>
                    <a:pt x="2675" y="357"/>
                  </a:cubicBezTo>
                  <a:cubicBezTo>
                    <a:pt x="2674" y="360"/>
                    <a:pt x="2681" y="362"/>
                    <a:pt x="2683" y="369"/>
                  </a:cubicBezTo>
                  <a:cubicBezTo>
                    <a:pt x="2686" y="376"/>
                    <a:pt x="2690" y="375"/>
                    <a:pt x="2695" y="379"/>
                  </a:cubicBezTo>
                  <a:cubicBezTo>
                    <a:pt x="2701" y="383"/>
                    <a:pt x="2699" y="384"/>
                    <a:pt x="2705" y="388"/>
                  </a:cubicBezTo>
                  <a:cubicBezTo>
                    <a:pt x="2711" y="392"/>
                    <a:pt x="2708" y="391"/>
                    <a:pt x="2705" y="395"/>
                  </a:cubicBezTo>
                  <a:cubicBezTo>
                    <a:pt x="2703" y="399"/>
                    <a:pt x="2700" y="395"/>
                    <a:pt x="2696" y="396"/>
                  </a:cubicBezTo>
                  <a:cubicBezTo>
                    <a:pt x="2691" y="396"/>
                    <a:pt x="2691" y="402"/>
                    <a:pt x="2687" y="406"/>
                  </a:cubicBezTo>
                  <a:cubicBezTo>
                    <a:pt x="2684" y="410"/>
                    <a:pt x="2690" y="411"/>
                    <a:pt x="2690" y="416"/>
                  </a:cubicBezTo>
                  <a:cubicBezTo>
                    <a:pt x="2691" y="422"/>
                    <a:pt x="2690" y="423"/>
                    <a:pt x="2684" y="431"/>
                  </a:cubicBezTo>
                  <a:cubicBezTo>
                    <a:pt x="2678" y="439"/>
                    <a:pt x="2684" y="440"/>
                    <a:pt x="2685" y="444"/>
                  </a:cubicBezTo>
                  <a:cubicBezTo>
                    <a:pt x="2686" y="449"/>
                    <a:pt x="2686" y="451"/>
                    <a:pt x="2686" y="457"/>
                  </a:cubicBezTo>
                  <a:cubicBezTo>
                    <a:pt x="2686" y="463"/>
                    <a:pt x="2682" y="463"/>
                    <a:pt x="2678" y="466"/>
                  </a:cubicBezTo>
                  <a:cubicBezTo>
                    <a:pt x="2674" y="469"/>
                    <a:pt x="2672" y="467"/>
                    <a:pt x="2671" y="471"/>
                  </a:cubicBezTo>
                  <a:cubicBezTo>
                    <a:pt x="2670" y="475"/>
                    <a:pt x="2662" y="470"/>
                    <a:pt x="2659" y="469"/>
                  </a:cubicBezTo>
                  <a:cubicBezTo>
                    <a:pt x="2656" y="468"/>
                    <a:pt x="2659" y="477"/>
                    <a:pt x="2668" y="482"/>
                  </a:cubicBezTo>
                  <a:cubicBezTo>
                    <a:pt x="2677" y="488"/>
                    <a:pt x="2669" y="493"/>
                    <a:pt x="2671" y="503"/>
                  </a:cubicBezTo>
                  <a:cubicBezTo>
                    <a:pt x="2672" y="512"/>
                    <a:pt x="2673" y="509"/>
                    <a:pt x="2686" y="522"/>
                  </a:cubicBezTo>
                  <a:cubicBezTo>
                    <a:pt x="2700" y="534"/>
                    <a:pt x="2695" y="535"/>
                    <a:pt x="2704" y="545"/>
                  </a:cubicBezTo>
                  <a:cubicBezTo>
                    <a:pt x="2712" y="556"/>
                    <a:pt x="2731" y="568"/>
                    <a:pt x="2736" y="573"/>
                  </a:cubicBezTo>
                  <a:cubicBezTo>
                    <a:pt x="2741" y="578"/>
                    <a:pt x="2752" y="588"/>
                    <a:pt x="2762" y="598"/>
                  </a:cubicBezTo>
                  <a:cubicBezTo>
                    <a:pt x="2773" y="609"/>
                    <a:pt x="2769" y="607"/>
                    <a:pt x="2781" y="615"/>
                  </a:cubicBezTo>
                  <a:cubicBezTo>
                    <a:pt x="2792" y="622"/>
                    <a:pt x="2789" y="623"/>
                    <a:pt x="2803" y="634"/>
                  </a:cubicBezTo>
                  <a:cubicBezTo>
                    <a:pt x="2817" y="645"/>
                    <a:pt x="2815" y="646"/>
                    <a:pt x="2822" y="650"/>
                  </a:cubicBezTo>
                  <a:cubicBezTo>
                    <a:pt x="2828" y="654"/>
                    <a:pt x="2820" y="660"/>
                    <a:pt x="2817" y="661"/>
                  </a:cubicBezTo>
                  <a:cubicBezTo>
                    <a:pt x="2814" y="661"/>
                    <a:pt x="2815" y="664"/>
                    <a:pt x="2814" y="670"/>
                  </a:cubicBezTo>
                  <a:cubicBezTo>
                    <a:pt x="2813" y="676"/>
                    <a:pt x="2804" y="672"/>
                    <a:pt x="2815" y="680"/>
                  </a:cubicBezTo>
                  <a:cubicBezTo>
                    <a:pt x="2826" y="689"/>
                    <a:pt x="2828" y="672"/>
                    <a:pt x="2827" y="668"/>
                  </a:cubicBezTo>
                  <a:cubicBezTo>
                    <a:pt x="2826" y="664"/>
                    <a:pt x="2828" y="662"/>
                    <a:pt x="2828" y="660"/>
                  </a:cubicBezTo>
                  <a:cubicBezTo>
                    <a:pt x="2828" y="659"/>
                    <a:pt x="2828" y="650"/>
                    <a:pt x="2831" y="647"/>
                  </a:cubicBezTo>
                  <a:cubicBezTo>
                    <a:pt x="2834" y="644"/>
                    <a:pt x="2838" y="639"/>
                    <a:pt x="2838" y="635"/>
                  </a:cubicBezTo>
                  <a:cubicBezTo>
                    <a:pt x="2839" y="631"/>
                    <a:pt x="2838" y="623"/>
                    <a:pt x="2836" y="621"/>
                  </a:cubicBezTo>
                  <a:cubicBezTo>
                    <a:pt x="2835" y="618"/>
                    <a:pt x="2826" y="610"/>
                    <a:pt x="2823" y="607"/>
                  </a:cubicBezTo>
                  <a:cubicBezTo>
                    <a:pt x="2820" y="603"/>
                    <a:pt x="2828" y="600"/>
                    <a:pt x="2832" y="597"/>
                  </a:cubicBezTo>
                  <a:cubicBezTo>
                    <a:pt x="2836" y="594"/>
                    <a:pt x="2842" y="597"/>
                    <a:pt x="2845" y="595"/>
                  </a:cubicBezTo>
                  <a:cubicBezTo>
                    <a:pt x="2848" y="592"/>
                    <a:pt x="2836" y="588"/>
                    <a:pt x="2832" y="584"/>
                  </a:cubicBezTo>
                  <a:cubicBezTo>
                    <a:pt x="2828" y="580"/>
                    <a:pt x="2826" y="577"/>
                    <a:pt x="2820" y="572"/>
                  </a:cubicBezTo>
                  <a:cubicBezTo>
                    <a:pt x="2814" y="567"/>
                    <a:pt x="2825" y="566"/>
                    <a:pt x="2827" y="562"/>
                  </a:cubicBezTo>
                  <a:cubicBezTo>
                    <a:pt x="2830" y="558"/>
                    <a:pt x="2837" y="561"/>
                    <a:pt x="2845" y="560"/>
                  </a:cubicBezTo>
                  <a:cubicBezTo>
                    <a:pt x="2854" y="560"/>
                    <a:pt x="2849" y="559"/>
                    <a:pt x="2848" y="556"/>
                  </a:cubicBezTo>
                  <a:cubicBezTo>
                    <a:pt x="2847" y="552"/>
                    <a:pt x="2844" y="550"/>
                    <a:pt x="2838" y="547"/>
                  </a:cubicBezTo>
                  <a:cubicBezTo>
                    <a:pt x="2833" y="545"/>
                    <a:pt x="2830" y="542"/>
                    <a:pt x="2825" y="535"/>
                  </a:cubicBezTo>
                  <a:cubicBezTo>
                    <a:pt x="2819" y="528"/>
                    <a:pt x="2820" y="527"/>
                    <a:pt x="2817" y="524"/>
                  </a:cubicBezTo>
                  <a:cubicBezTo>
                    <a:pt x="2814" y="521"/>
                    <a:pt x="2814" y="512"/>
                    <a:pt x="2815" y="510"/>
                  </a:cubicBezTo>
                  <a:cubicBezTo>
                    <a:pt x="2816" y="507"/>
                    <a:pt x="2820" y="513"/>
                    <a:pt x="2826" y="516"/>
                  </a:cubicBezTo>
                  <a:cubicBezTo>
                    <a:pt x="2832" y="520"/>
                    <a:pt x="2830" y="518"/>
                    <a:pt x="2833" y="516"/>
                  </a:cubicBezTo>
                  <a:cubicBezTo>
                    <a:pt x="2835" y="515"/>
                    <a:pt x="2831" y="511"/>
                    <a:pt x="2828" y="508"/>
                  </a:cubicBezTo>
                  <a:cubicBezTo>
                    <a:pt x="2825" y="506"/>
                    <a:pt x="2823" y="503"/>
                    <a:pt x="2817" y="502"/>
                  </a:cubicBezTo>
                  <a:cubicBezTo>
                    <a:pt x="2811" y="502"/>
                    <a:pt x="2808" y="499"/>
                    <a:pt x="2803" y="495"/>
                  </a:cubicBezTo>
                  <a:cubicBezTo>
                    <a:pt x="2798" y="491"/>
                    <a:pt x="2795" y="489"/>
                    <a:pt x="2793" y="488"/>
                  </a:cubicBezTo>
                  <a:cubicBezTo>
                    <a:pt x="2790" y="487"/>
                    <a:pt x="2794" y="481"/>
                    <a:pt x="2793" y="479"/>
                  </a:cubicBezTo>
                  <a:cubicBezTo>
                    <a:pt x="2792" y="477"/>
                    <a:pt x="2789" y="474"/>
                    <a:pt x="2783" y="474"/>
                  </a:cubicBezTo>
                  <a:cubicBezTo>
                    <a:pt x="2778" y="473"/>
                    <a:pt x="2774" y="468"/>
                    <a:pt x="2771" y="471"/>
                  </a:cubicBezTo>
                  <a:cubicBezTo>
                    <a:pt x="2768" y="474"/>
                    <a:pt x="2768" y="471"/>
                    <a:pt x="2763" y="470"/>
                  </a:cubicBezTo>
                  <a:cubicBezTo>
                    <a:pt x="2758" y="469"/>
                    <a:pt x="2757" y="469"/>
                    <a:pt x="2753" y="463"/>
                  </a:cubicBezTo>
                  <a:cubicBezTo>
                    <a:pt x="2749" y="456"/>
                    <a:pt x="2751" y="455"/>
                    <a:pt x="2748" y="449"/>
                  </a:cubicBezTo>
                  <a:cubicBezTo>
                    <a:pt x="2745" y="443"/>
                    <a:pt x="2748" y="442"/>
                    <a:pt x="2748" y="439"/>
                  </a:cubicBezTo>
                  <a:cubicBezTo>
                    <a:pt x="2748" y="437"/>
                    <a:pt x="2743" y="434"/>
                    <a:pt x="2736" y="428"/>
                  </a:cubicBezTo>
                  <a:cubicBezTo>
                    <a:pt x="2728" y="422"/>
                    <a:pt x="2736" y="418"/>
                    <a:pt x="2736" y="415"/>
                  </a:cubicBezTo>
                  <a:cubicBezTo>
                    <a:pt x="2737" y="412"/>
                    <a:pt x="2743" y="416"/>
                    <a:pt x="2744" y="415"/>
                  </a:cubicBezTo>
                  <a:cubicBezTo>
                    <a:pt x="2745" y="414"/>
                    <a:pt x="2751" y="417"/>
                    <a:pt x="2753" y="416"/>
                  </a:cubicBezTo>
                  <a:cubicBezTo>
                    <a:pt x="2756" y="416"/>
                    <a:pt x="2757" y="423"/>
                    <a:pt x="2766" y="422"/>
                  </a:cubicBezTo>
                  <a:cubicBezTo>
                    <a:pt x="2774" y="421"/>
                    <a:pt x="2766" y="417"/>
                    <a:pt x="2763" y="412"/>
                  </a:cubicBezTo>
                  <a:cubicBezTo>
                    <a:pt x="2760" y="407"/>
                    <a:pt x="2764" y="402"/>
                    <a:pt x="2772" y="408"/>
                  </a:cubicBezTo>
                  <a:cubicBezTo>
                    <a:pt x="2781" y="413"/>
                    <a:pt x="2782" y="419"/>
                    <a:pt x="2787" y="422"/>
                  </a:cubicBezTo>
                  <a:cubicBezTo>
                    <a:pt x="2793" y="424"/>
                    <a:pt x="2789" y="417"/>
                    <a:pt x="2789" y="413"/>
                  </a:cubicBezTo>
                  <a:cubicBezTo>
                    <a:pt x="2788" y="410"/>
                    <a:pt x="2797" y="406"/>
                    <a:pt x="2800" y="403"/>
                  </a:cubicBezTo>
                  <a:cubicBezTo>
                    <a:pt x="2803" y="399"/>
                    <a:pt x="2811" y="402"/>
                    <a:pt x="2817" y="402"/>
                  </a:cubicBezTo>
                  <a:cubicBezTo>
                    <a:pt x="2823" y="402"/>
                    <a:pt x="2833" y="403"/>
                    <a:pt x="2845" y="409"/>
                  </a:cubicBezTo>
                  <a:cubicBezTo>
                    <a:pt x="2858" y="416"/>
                    <a:pt x="2850" y="414"/>
                    <a:pt x="2866" y="417"/>
                  </a:cubicBezTo>
                  <a:cubicBezTo>
                    <a:pt x="2882" y="421"/>
                    <a:pt x="2870" y="412"/>
                    <a:pt x="2866" y="409"/>
                  </a:cubicBezTo>
                  <a:cubicBezTo>
                    <a:pt x="2861" y="407"/>
                    <a:pt x="2866" y="405"/>
                    <a:pt x="2868" y="404"/>
                  </a:cubicBezTo>
                  <a:cubicBezTo>
                    <a:pt x="2869" y="403"/>
                    <a:pt x="2876" y="400"/>
                    <a:pt x="2877" y="393"/>
                  </a:cubicBezTo>
                  <a:cubicBezTo>
                    <a:pt x="2877" y="386"/>
                    <a:pt x="2879" y="388"/>
                    <a:pt x="2879" y="385"/>
                  </a:cubicBezTo>
                  <a:cubicBezTo>
                    <a:pt x="2879" y="382"/>
                    <a:pt x="2880" y="379"/>
                    <a:pt x="2879" y="376"/>
                  </a:cubicBezTo>
                  <a:cubicBezTo>
                    <a:pt x="2878" y="373"/>
                    <a:pt x="2889" y="376"/>
                    <a:pt x="2891" y="374"/>
                  </a:cubicBezTo>
                  <a:cubicBezTo>
                    <a:pt x="2893" y="372"/>
                    <a:pt x="2897" y="368"/>
                    <a:pt x="2902" y="363"/>
                  </a:cubicBezTo>
                  <a:cubicBezTo>
                    <a:pt x="2907" y="359"/>
                    <a:pt x="2913" y="356"/>
                    <a:pt x="2914" y="353"/>
                  </a:cubicBezTo>
                  <a:cubicBezTo>
                    <a:pt x="2915" y="349"/>
                    <a:pt x="2923" y="351"/>
                    <a:pt x="2927" y="350"/>
                  </a:cubicBezTo>
                  <a:cubicBezTo>
                    <a:pt x="2931" y="350"/>
                    <a:pt x="2936" y="350"/>
                    <a:pt x="2956" y="355"/>
                  </a:cubicBezTo>
                  <a:cubicBezTo>
                    <a:pt x="2976" y="360"/>
                    <a:pt x="2966" y="358"/>
                    <a:pt x="2965" y="350"/>
                  </a:cubicBezTo>
                  <a:cubicBezTo>
                    <a:pt x="2964" y="341"/>
                    <a:pt x="2949" y="341"/>
                    <a:pt x="2946" y="339"/>
                  </a:cubicBezTo>
                  <a:cubicBezTo>
                    <a:pt x="2943" y="336"/>
                    <a:pt x="2932" y="332"/>
                    <a:pt x="2917" y="324"/>
                  </a:cubicBezTo>
                  <a:cubicBezTo>
                    <a:pt x="2901" y="315"/>
                    <a:pt x="2900" y="316"/>
                    <a:pt x="2895" y="312"/>
                  </a:cubicBezTo>
                  <a:cubicBezTo>
                    <a:pt x="2889" y="308"/>
                    <a:pt x="2890" y="312"/>
                    <a:pt x="2875" y="308"/>
                  </a:cubicBezTo>
                  <a:cubicBezTo>
                    <a:pt x="2861" y="304"/>
                    <a:pt x="2856" y="307"/>
                    <a:pt x="2853" y="304"/>
                  </a:cubicBezTo>
                  <a:cubicBezTo>
                    <a:pt x="2850" y="302"/>
                    <a:pt x="2843" y="301"/>
                    <a:pt x="2833" y="294"/>
                  </a:cubicBezTo>
                  <a:cubicBezTo>
                    <a:pt x="2824" y="287"/>
                    <a:pt x="2841" y="290"/>
                    <a:pt x="2851" y="294"/>
                  </a:cubicBezTo>
                  <a:cubicBezTo>
                    <a:pt x="2862" y="299"/>
                    <a:pt x="2857" y="299"/>
                    <a:pt x="2866" y="298"/>
                  </a:cubicBezTo>
                  <a:cubicBezTo>
                    <a:pt x="2874" y="298"/>
                    <a:pt x="2880" y="302"/>
                    <a:pt x="2886" y="298"/>
                  </a:cubicBezTo>
                  <a:cubicBezTo>
                    <a:pt x="2893" y="295"/>
                    <a:pt x="2893" y="293"/>
                    <a:pt x="2894" y="288"/>
                  </a:cubicBezTo>
                  <a:cubicBezTo>
                    <a:pt x="2895" y="283"/>
                    <a:pt x="2890" y="279"/>
                    <a:pt x="2889" y="277"/>
                  </a:cubicBezTo>
                  <a:cubicBezTo>
                    <a:pt x="2888" y="274"/>
                    <a:pt x="2872" y="271"/>
                    <a:pt x="2866" y="269"/>
                  </a:cubicBezTo>
                  <a:cubicBezTo>
                    <a:pt x="2860" y="266"/>
                    <a:pt x="2865" y="262"/>
                    <a:pt x="2870" y="259"/>
                  </a:cubicBezTo>
                  <a:cubicBezTo>
                    <a:pt x="2875" y="255"/>
                    <a:pt x="2877" y="263"/>
                    <a:pt x="2887" y="268"/>
                  </a:cubicBezTo>
                  <a:cubicBezTo>
                    <a:pt x="2896" y="273"/>
                    <a:pt x="2895" y="269"/>
                    <a:pt x="2906" y="279"/>
                  </a:cubicBezTo>
                  <a:cubicBezTo>
                    <a:pt x="2917" y="288"/>
                    <a:pt x="2912" y="281"/>
                    <a:pt x="2919" y="279"/>
                  </a:cubicBezTo>
                  <a:cubicBezTo>
                    <a:pt x="2927" y="277"/>
                    <a:pt x="2932" y="279"/>
                    <a:pt x="2933" y="278"/>
                  </a:cubicBezTo>
                  <a:cubicBezTo>
                    <a:pt x="2934" y="277"/>
                    <a:pt x="2944" y="279"/>
                    <a:pt x="2948" y="279"/>
                  </a:cubicBezTo>
                  <a:cubicBezTo>
                    <a:pt x="2952" y="279"/>
                    <a:pt x="2957" y="288"/>
                    <a:pt x="2967" y="288"/>
                  </a:cubicBezTo>
                  <a:cubicBezTo>
                    <a:pt x="2978" y="288"/>
                    <a:pt x="2981" y="296"/>
                    <a:pt x="2990" y="298"/>
                  </a:cubicBezTo>
                  <a:cubicBezTo>
                    <a:pt x="2999" y="299"/>
                    <a:pt x="2998" y="299"/>
                    <a:pt x="3012" y="303"/>
                  </a:cubicBezTo>
                  <a:cubicBezTo>
                    <a:pt x="3026" y="307"/>
                    <a:pt x="3022" y="305"/>
                    <a:pt x="3040" y="306"/>
                  </a:cubicBezTo>
                  <a:cubicBezTo>
                    <a:pt x="3058" y="308"/>
                    <a:pt x="3051" y="310"/>
                    <a:pt x="3055" y="307"/>
                  </a:cubicBezTo>
                  <a:cubicBezTo>
                    <a:pt x="3059" y="303"/>
                    <a:pt x="3052" y="302"/>
                    <a:pt x="3048" y="301"/>
                  </a:cubicBezTo>
                  <a:close/>
                  <a:moveTo>
                    <a:pt x="1759" y="575"/>
                  </a:moveTo>
                  <a:cubicBezTo>
                    <a:pt x="1757" y="583"/>
                    <a:pt x="1759" y="589"/>
                    <a:pt x="1754" y="593"/>
                  </a:cubicBezTo>
                  <a:cubicBezTo>
                    <a:pt x="1748" y="597"/>
                    <a:pt x="1751" y="602"/>
                    <a:pt x="1744" y="605"/>
                  </a:cubicBezTo>
                  <a:cubicBezTo>
                    <a:pt x="1737" y="608"/>
                    <a:pt x="1736" y="610"/>
                    <a:pt x="1732" y="614"/>
                  </a:cubicBezTo>
                  <a:cubicBezTo>
                    <a:pt x="1728" y="619"/>
                    <a:pt x="1716" y="618"/>
                    <a:pt x="1720" y="622"/>
                  </a:cubicBezTo>
                  <a:cubicBezTo>
                    <a:pt x="1723" y="626"/>
                    <a:pt x="1722" y="635"/>
                    <a:pt x="1719" y="637"/>
                  </a:cubicBezTo>
                  <a:cubicBezTo>
                    <a:pt x="1716" y="639"/>
                    <a:pt x="1708" y="640"/>
                    <a:pt x="1702" y="642"/>
                  </a:cubicBezTo>
                  <a:cubicBezTo>
                    <a:pt x="1696" y="644"/>
                    <a:pt x="1684" y="641"/>
                    <a:pt x="1679" y="639"/>
                  </a:cubicBezTo>
                  <a:cubicBezTo>
                    <a:pt x="1674" y="636"/>
                    <a:pt x="1671" y="634"/>
                    <a:pt x="1679" y="634"/>
                  </a:cubicBezTo>
                  <a:cubicBezTo>
                    <a:pt x="1686" y="634"/>
                    <a:pt x="1699" y="629"/>
                    <a:pt x="1701" y="627"/>
                  </a:cubicBezTo>
                  <a:cubicBezTo>
                    <a:pt x="1704" y="624"/>
                    <a:pt x="1708" y="615"/>
                    <a:pt x="1712" y="612"/>
                  </a:cubicBezTo>
                  <a:cubicBezTo>
                    <a:pt x="1716" y="609"/>
                    <a:pt x="1720" y="607"/>
                    <a:pt x="1720" y="605"/>
                  </a:cubicBezTo>
                  <a:cubicBezTo>
                    <a:pt x="1720" y="603"/>
                    <a:pt x="1720" y="593"/>
                    <a:pt x="1722" y="590"/>
                  </a:cubicBezTo>
                  <a:cubicBezTo>
                    <a:pt x="1724" y="588"/>
                    <a:pt x="1724" y="583"/>
                    <a:pt x="1731" y="578"/>
                  </a:cubicBezTo>
                  <a:cubicBezTo>
                    <a:pt x="1737" y="573"/>
                    <a:pt x="1732" y="573"/>
                    <a:pt x="1732" y="565"/>
                  </a:cubicBezTo>
                  <a:cubicBezTo>
                    <a:pt x="1732" y="557"/>
                    <a:pt x="1734" y="552"/>
                    <a:pt x="1734" y="546"/>
                  </a:cubicBezTo>
                  <a:cubicBezTo>
                    <a:pt x="1734" y="540"/>
                    <a:pt x="1724" y="535"/>
                    <a:pt x="1728" y="532"/>
                  </a:cubicBezTo>
                  <a:cubicBezTo>
                    <a:pt x="1732" y="522"/>
                    <a:pt x="1733" y="520"/>
                    <a:pt x="1738" y="526"/>
                  </a:cubicBezTo>
                  <a:cubicBezTo>
                    <a:pt x="1743" y="532"/>
                    <a:pt x="1741" y="539"/>
                    <a:pt x="1746" y="546"/>
                  </a:cubicBezTo>
                  <a:cubicBezTo>
                    <a:pt x="1750" y="553"/>
                    <a:pt x="1745" y="552"/>
                    <a:pt x="1752" y="560"/>
                  </a:cubicBezTo>
                  <a:cubicBezTo>
                    <a:pt x="1759" y="569"/>
                    <a:pt x="1762" y="567"/>
                    <a:pt x="1759" y="57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083">
              <a:extLst>
                <a:ext uri="{FF2B5EF4-FFF2-40B4-BE49-F238E27FC236}">
                  <a16:creationId xmlns:a16="http://schemas.microsoft.com/office/drawing/2014/main" id="{F5BD41C3-D08D-682D-FAD7-6445FB1A1881}"/>
                </a:ext>
              </a:extLst>
            </p:cNvPr>
            <p:cNvSpPr>
              <a:spLocks/>
            </p:cNvSpPr>
            <p:nvPr/>
          </p:nvSpPr>
          <p:spPr bwMode="auto">
            <a:xfrm>
              <a:off x="2810" y="1122"/>
              <a:ext cx="40" cy="15"/>
            </a:xfrm>
            <a:custGeom>
              <a:avLst/>
              <a:gdLst>
                <a:gd name="T0" fmla="*/ 64 w 67"/>
                <a:gd name="T1" fmla="*/ 16 h 25"/>
                <a:gd name="T2" fmla="*/ 62 w 67"/>
                <a:gd name="T3" fmla="*/ 22 h 25"/>
                <a:gd name="T4" fmla="*/ 62 w 67"/>
                <a:gd name="T5" fmla="*/ 25 h 25"/>
                <a:gd name="T6" fmla="*/ 6 w 67"/>
                <a:gd name="T7" fmla="*/ 25 h 25"/>
                <a:gd name="T8" fmla="*/ 1 w 67"/>
                <a:gd name="T9" fmla="*/ 25 h 25"/>
                <a:gd name="T10" fmla="*/ 2 w 67"/>
                <a:gd name="T11" fmla="*/ 24 h 25"/>
                <a:gd name="T12" fmla="*/ 6 w 67"/>
                <a:gd name="T13" fmla="*/ 14 h 25"/>
                <a:gd name="T14" fmla="*/ 17 w 67"/>
                <a:gd name="T15" fmla="*/ 9 h 25"/>
                <a:gd name="T16" fmla="*/ 27 w 67"/>
                <a:gd name="T17" fmla="*/ 10 h 25"/>
                <a:gd name="T18" fmla="*/ 29 w 67"/>
                <a:gd name="T19" fmla="*/ 1 h 25"/>
                <a:gd name="T20" fmla="*/ 36 w 67"/>
                <a:gd name="T21" fmla="*/ 2 h 25"/>
                <a:gd name="T22" fmla="*/ 45 w 67"/>
                <a:gd name="T23" fmla="*/ 6 h 25"/>
                <a:gd name="T24" fmla="*/ 60 w 67"/>
                <a:gd name="T25" fmla="*/ 9 h 25"/>
                <a:gd name="T26" fmla="*/ 64 w 67"/>
                <a:gd name="T27"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25">
                  <a:moveTo>
                    <a:pt x="64" y="16"/>
                  </a:moveTo>
                  <a:cubicBezTo>
                    <a:pt x="62" y="19"/>
                    <a:pt x="62" y="21"/>
                    <a:pt x="62" y="22"/>
                  </a:cubicBezTo>
                  <a:cubicBezTo>
                    <a:pt x="62" y="23"/>
                    <a:pt x="62" y="24"/>
                    <a:pt x="62" y="25"/>
                  </a:cubicBezTo>
                  <a:cubicBezTo>
                    <a:pt x="49" y="25"/>
                    <a:pt x="10" y="25"/>
                    <a:pt x="6" y="25"/>
                  </a:cubicBezTo>
                  <a:cubicBezTo>
                    <a:pt x="4" y="25"/>
                    <a:pt x="2" y="25"/>
                    <a:pt x="1" y="25"/>
                  </a:cubicBezTo>
                  <a:cubicBezTo>
                    <a:pt x="1" y="24"/>
                    <a:pt x="1" y="24"/>
                    <a:pt x="2" y="24"/>
                  </a:cubicBezTo>
                  <a:cubicBezTo>
                    <a:pt x="5" y="20"/>
                    <a:pt x="0" y="17"/>
                    <a:pt x="6" y="14"/>
                  </a:cubicBezTo>
                  <a:cubicBezTo>
                    <a:pt x="12" y="11"/>
                    <a:pt x="11" y="7"/>
                    <a:pt x="17" y="9"/>
                  </a:cubicBezTo>
                  <a:cubicBezTo>
                    <a:pt x="23" y="12"/>
                    <a:pt x="26" y="16"/>
                    <a:pt x="27" y="10"/>
                  </a:cubicBezTo>
                  <a:cubicBezTo>
                    <a:pt x="28" y="7"/>
                    <a:pt x="29" y="4"/>
                    <a:pt x="29" y="1"/>
                  </a:cubicBezTo>
                  <a:cubicBezTo>
                    <a:pt x="35" y="1"/>
                    <a:pt x="32" y="0"/>
                    <a:pt x="36" y="2"/>
                  </a:cubicBezTo>
                  <a:cubicBezTo>
                    <a:pt x="40" y="4"/>
                    <a:pt x="38" y="6"/>
                    <a:pt x="45" y="6"/>
                  </a:cubicBezTo>
                  <a:cubicBezTo>
                    <a:pt x="52" y="6"/>
                    <a:pt x="55" y="5"/>
                    <a:pt x="60" y="9"/>
                  </a:cubicBezTo>
                  <a:cubicBezTo>
                    <a:pt x="64" y="12"/>
                    <a:pt x="67" y="13"/>
                    <a:pt x="64" y="1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084">
              <a:extLst>
                <a:ext uri="{FF2B5EF4-FFF2-40B4-BE49-F238E27FC236}">
                  <a16:creationId xmlns:a16="http://schemas.microsoft.com/office/drawing/2014/main" id="{6CF08203-1892-34F1-BB3C-0EDC398EA2CB}"/>
                </a:ext>
              </a:extLst>
            </p:cNvPr>
            <p:cNvSpPr>
              <a:spLocks/>
            </p:cNvSpPr>
            <p:nvPr/>
          </p:nvSpPr>
          <p:spPr bwMode="auto">
            <a:xfrm>
              <a:off x="3043" y="1498"/>
              <a:ext cx="11" cy="21"/>
            </a:xfrm>
            <a:custGeom>
              <a:avLst/>
              <a:gdLst>
                <a:gd name="T0" fmla="*/ 18 w 18"/>
                <a:gd name="T1" fmla="*/ 21 h 36"/>
                <a:gd name="T2" fmla="*/ 15 w 18"/>
                <a:gd name="T3" fmla="*/ 32 h 36"/>
                <a:gd name="T4" fmla="*/ 9 w 18"/>
                <a:gd name="T5" fmla="*/ 34 h 36"/>
                <a:gd name="T6" fmla="*/ 3 w 18"/>
                <a:gd name="T7" fmla="*/ 35 h 36"/>
                <a:gd name="T8" fmla="*/ 3 w 18"/>
                <a:gd name="T9" fmla="*/ 30 h 36"/>
                <a:gd name="T10" fmla="*/ 8 w 18"/>
                <a:gd name="T11" fmla="*/ 25 h 36"/>
                <a:gd name="T12" fmla="*/ 3 w 18"/>
                <a:gd name="T13" fmla="*/ 21 h 36"/>
                <a:gd name="T14" fmla="*/ 2 w 18"/>
                <a:gd name="T15" fmla="*/ 16 h 36"/>
                <a:gd name="T16" fmla="*/ 3 w 18"/>
                <a:gd name="T17" fmla="*/ 9 h 36"/>
                <a:gd name="T18" fmla="*/ 5 w 18"/>
                <a:gd name="T19" fmla="*/ 3 h 36"/>
                <a:gd name="T20" fmla="*/ 12 w 18"/>
                <a:gd name="T21" fmla="*/ 4 h 36"/>
                <a:gd name="T22" fmla="*/ 16 w 18"/>
                <a:gd name="T23" fmla="*/ 7 h 36"/>
                <a:gd name="T24" fmla="*/ 16 w 18"/>
                <a:gd name="T25" fmla="*/ 12 h 36"/>
                <a:gd name="T26" fmla="*/ 18 w 18"/>
                <a:gd name="T27"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36">
                  <a:moveTo>
                    <a:pt x="18" y="21"/>
                  </a:moveTo>
                  <a:cubicBezTo>
                    <a:pt x="18" y="25"/>
                    <a:pt x="15" y="27"/>
                    <a:pt x="15" y="32"/>
                  </a:cubicBezTo>
                  <a:cubicBezTo>
                    <a:pt x="14" y="32"/>
                    <a:pt x="12" y="33"/>
                    <a:pt x="9" y="34"/>
                  </a:cubicBezTo>
                  <a:cubicBezTo>
                    <a:pt x="6" y="36"/>
                    <a:pt x="5" y="36"/>
                    <a:pt x="3" y="35"/>
                  </a:cubicBezTo>
                  <a:cubicBezTo>
                    <a:pt x="2" y="34"/>
                    <a:pt x="3" y="31"/>
                    <a:pt x="3" y="30"/>
                  </a:cubicBezTo>
                  <a:cubicBezTo>
                    <a:pt x="4" y="29"/>
                    <a:pt x="6" y="27"/>
                    <a:pt x="8" y="25"/>
                  </a:cubicBezTo>
                  <a:cubicBezTo>
                    <a:pt x="10" y="22"/>
                    <a:pt x="6" y="23"/>
                    <a:pt x="3" y="21"/>
                  </a:cubicBezTo>
                  <a:cubicBezTo>
                    <a:pt x="0" y="19"/>
                    <a:pt x="3" y="20"/>
                    <a:pt x="2" y="16"/>
                  </a:cubicBezTo>
                  <a:cubicBezTo>
                    <a:pt x="1" y="12"/>
                    <a:pt x="3" y="12"/>
                    <a:pt x="3" y="9"/>
                  </a:cubicBezTo>
                  <a:cubicBezTo>
                    <a:pt x="3" y="6"/>
                    <a:pt x="4" y="5"/>
                    <a:pt x="5" y="3"/>
                  </a:cubicBezTo>
                  <a:cubicBezTo>
                    <a:pt x="6" y="0"/>
                    <a:pt x="8" y="2"/>
                    <a:pt x="12" y="4"/>
                  </a:cubicBezTo>
                  <a:cubicBezTo>
                    <a:pt x="15" y="6"/>
                    <a:pt x="14" y="6"/>
                    <a:pt x="16" y="7"/>
                  </a:cubicBezTo>
                  <a:cubicBezTo>
                    <a:pt x="16" y="9"/>
                    <a:pt x="16" y="11"/>
                    <a:pt x="16" y="12"/>
                  </a:cubicBezTo>
                  <a:cubicBezTo>
                    <a:pt x="18" y="14"/>
                    <a:pt x="17" y="17"/>
                    <a:pt x="18" y="2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085">
              <a:extLst>
                <a:ext uri="{FF2B5EF4-FFF2-40B4-BE49-F238E27FC236}">
                  <a16:creationId xmlns:a16="http://schemas.microsoft.com/office/drawing/2014/main" id="{77BC0752-B9C0-F0FD-5D19-ED84A0A905FB}"/>
                </a:ext>
              </a:extLst>
            </p:cNvPr>
            <p:cNvSpPr>
              <a:spLocks/>
            </p:cNvSpPr>
            <p:nvPr/>
          </p:nvSpPr>
          <p:spPr bwMode="auto">
            <a:xfrm>
              <a:off x="3648" y="1441"/>
              <a:ext cx="33" cy="35"/>
            </a:xfrm>
            <a:custGeom>
              <a:avLst/>
              <a:gdLst>
                <a:gd name="T0" fmla="*/ 55 w 56"/>
                <a:gd name="T1" fmla="*/ 23 h 58"/>
                <a:gd name="T2" fmla="*/ 48 w 56"/>
                <a:gd name="T3" fmla="*/ 37 h 58"/>
                <a:gd name="T4" fmla="*/ 42 w 56"/>
                <a:gd name="T5" fmla="*/ 50 h 58"/>
                <a:gd name="T6" fmla="*/ 37 w 56"/>
                <a:gd name="T7" fmla="*/ 55 h 58"/>
                <a:gd name="T8" fmla="*/ 27 w 56"/>
                <a:gd name="T9" fmla="*/ 57 h 58"/>
                <a:gd name="T10" fmla="*/ 30 w 56"/>
                <a:gd name="T11" fmla="*/ 46 h 58"/>
                <a:gd name="T12" fmla="*/ 14 w 56"/>
                <a:gd name="T13" fmla="*/ 38 h 58"/>
                <a:gd name="T14" fmla="*/ 8 w 56"/>
                <a:gd name="T15" fmla="*/ 30 h 58"/>
                <a:gd name="T16" fmla="*/ 1 w 56"/>
                <a:gd name="T17" fmla="*/ 16 h 58"/>
                <a:gd name="T18" fmla="*/ 0 w 56"/>
                <a:gd name="T19" fmla="*/ 14 h 58"/>
                <a:gd name="T20" fmla="*/ 7 w 56"/>
                <a:gd name="T21" fmla="*/ 6 h 58"/>
                <a:gd name="T22" fmla="*/ 32 w 56"/>
                <a:gd name="T23" fmla="*/ 3 h 58"/>
                <a:gd name="T24" fmla="*/ 50 w 56"/>
                <a:gd name="T25" fmla="*/ 14 h 58"/>
                <a:gd name="T26" fmla="*/ 55 w 56"/>
                <a:gd name="T27" fmla="*/ 2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8">
                  <a:moveTo>
                    <a:pt x="55" y="23"/>
                  </a:moveTo>
                  <a:cubicBezTo>
                    <a:pt x="54" y="31"/>
                    <a:pt x="50" y="35"/>
                    <a:pt x="48" y="37"/>
                  </a:cubicBezTo>
                  <a:cubicBezTo>
                    <a:pt x="47" y="40"/>
                    <a:pt x="42" y="46"/>
                    <a:pt x="42" y="50"/>
                  </a:cubicBezTo>
                  <a:cubicBezTo>
                    <a:pt x="42" y="54"/>
                    <a:pt x="44" y="58"/>
                    <a:pt x="37" y="55"/>
                  </a:cubicBezTo>
                  <a:cubicBezTo>
                    <a:pt x="32" y="54"/>
                    <a:pt x="29" y="55"/>
                    <a:pt x="27" y="57"/>
                  </a:cubicBezTo>
                  <a:cubicBezTo>
                    <a:pt x="23" y="49"/>
                    <a:pt x="31" y="50"/>
                    <a:pt x="30" y="46"/>
                  </a:cubicBezTo>
                  <a:cubicBezTo>
                    <a:pt x="30" y="42"/>
                    <a:pt x="21" y="40"/>
                    <a:pt x="14" y="38"/>
                  </a:cubicBezTo>
                  <a:cubicBezTo>
                    <a:pt x="7" y="36"/>
                    <a:pt x="8" y="33"/>
                    <a:pt x="8" y="30"/>
                  </a:cubicBezTo>
                  <a:cubicBezTo>
                    <a:pt x="7" y="27"/>
                    <a:pt x="3" y="22"/>
                    <a:pt x="1" y="16"/>
                  </a:cubicBezTo>
                  <a:cubicBezTo>
                    <a:pt x="1" y="15"/>
                    <a:pt x="0" y="14"/>
                    <a:pt x="0" y="14"/>
                  </a:cubicBezTo>
                  <a:cubicBezTo>
                    <a:pt x="1" y="12"/>
                    <a:pt x="2" y="9"/>
                    <a:pt x="7" y="6"/>
                  </a:cubicBezTo>
                  <a:cubicBezTo>
                    <a:pt x="15" y="2"/>
                    <a:pt x="27" y="0"/>
                    <a:pt x="32" y="3"/>
                  </a:cubicBezTo>
                  <a:cubicBezTo>
                    <a:pt x="37" y="6"/>
                    <a:pt x="45" y="12"/>
                    <a:pt x="50" y="14"/>
                  </a:cubicBezTo>
                  <a:cubicBezTo>
                    <a:pt x="54" y="16"/>
                    <a:pt x="56" y="15"/>
                    <a:pt x="55" y="2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086">
              <a:extLst>
                <a:ext uri="{FF2B5EF4-FFF2-40B4-BE49-F238E27FC236}">
                  <a16:creationId xmlns:a16="http://schemas.microsoft.com/office/drawing/2014/main" id="{BFE88B28-3128-FD36-7B5B-674E174EC005}"/>
                </a:ext>
              </a:extLst>
            </p:cNvPr>
            <p:cNvSpPr>
              <a:spLocks/>
            </p:cNvSpPr>
            <p:nvPr/>
          </p:nvSpPr>
          <p:spPr bwMode="auto">
            <a:xfrm>
              <a:off x="3536" y="1450"/>
              <a:ext cx="421" cy="461"/>
            </a:xfrm>
            <a:custGeom>
              <a:avLst/>
              <a:gdLst>
                <a:gd name="T0" fmla="*/ 652 w 702"/>
                <a:gd name="T1" fmla="*/ 259 h 769"/>
                <a:gd name="T2" fmla="*/ 630 w 702"/>
                <a:gd name="T3" fmla="*/ 325 h 769"/>
                <a:gd name="T4" fmla="*/ 621 w 702"/>
                <a:gd name="T5" fmla="*/ 364 h 769"/>
                <a:gd name="T6" fmla="*/ 605 w 702"/>
                <a:gd name="T7" fmla="*/ 361 h 769"/>
                <a:gd name="T8" fmla="*/ 570 w 702"/>
                <a:gd name="T9" fmla="*/ 340 h 769"/>
                <a:gd name="T10" fmla="*/ 587 w 702"/>
                <a:gd name="T11" fmla="*/ 290 h 769"/>
                <a:gd name="T12" fmla="*/ 512 w 702"/>
                <a:gd name="T13" fmla="*/ 264 h 769"/>
                <a:gd name="T14" fmla="*/ 484 w 702"/>
                <a:gd name="T15" fmla="*/ 268 h 769"/>
                <a:gd name="T16" fmla="*/ 486 w 702"/>
                <a:gd name="T17" fmla="*/ 302 h 769"/>
                <a:gd name="T18" fmla="*/ 516 w 702"/>
                <a:gd name="T19" fmla="*/ 359 h 769"/>
                <a:gd name="T20" fmla="*/ 515 w 702"/>
                <a:gd name="T21" fmla="*/ 385 h 769"/>
                <a:gd name="T22" fmla="*/ 495 w 702"/>
                <a:gd name="T23" fmla="*/ 381 h 769"/>
                <a:gd name="T24" fmla="*/ 473 w 702"/>
                <a:gd name="T25" fmla="*/ 418 h 769"/>
                <a:gd name="T26" fmla="*/ 444 w 702"/>
                <a:gd name="T27" fmla="*/ 440 h 769"/>
                <a:gd name="T28" fmla="*/ 411 w 702"/>
                <a:gd name="T29" fmla="*/ 483 h 769"/>
                <a:gd name="T30" fmla="*/ 371 w 702"/>
                <a:gd name="T31" fmla="*/ 517 h 769"/>
                <a:gd name="T32" fmla="*/ 345 w 702"/>
                <a:gd name="T33" fmla="*/ 544 h 769"/>
                <a:gd name="T34" fmla="*/ 325 w 702"/>
                <a:gd name="T35" fmla="*/ 584 h 769"/>
                <a:gd name="T36" fmla="*/ 331 w 702"/>
                <a:gd name="T37" fmla="*/ 634 h 769"/>
                <a:gd name="T38" fmla="*/ 323 w 702"/>
                <a:gd name="T39" fmla="*/ 688 h 769"/>
                <a:gd name="T40" fmla="*/ 306 w 702"/>
                <a:gd name="T41" fmla="*/ 720 h 769"/>
                <a:gd name="T42" fmla="*/ 283 w 702"/>
                <a:gd name="T43" fmla="*/ 758 h 769"/>
                <a:gd name="T44" fmla="*/ 235 w 702"/>
                <a:gd name="T45" fmla="*/ 723 h 769"/>
                <a:gd name="T46" fmla="*/ 201 w 702"/>
                <a:gd name="T47" fmla="*/ 645 h 769"/>
                <a:gd name="T48" fmla="*/ 174 w 702"/>
                <a:gd name="T49" fmla="*/ 577 h 769"/>
                <a:gd name="T50" fmla="*/ 146 w 702"/>
                <a:gd name="T51" fmla="*/ 509 h 769"/>
                <a:gd name="T52" fmla="*/ 125 w 702"/>
                <a:gd name="T53" fmla="*/ 433 h 769"/>
                <a:gd name="T54" fmla="*/ 117 w 702"/>
                <a:gd name="T55" fmla="*/ 376 h 769"/>
                <a:gd name="T56" fmla="*/ 110 w 702"/>
                <a:gd name="T57" fmla="*/ 392 h 769"/>
                <a:gd name="T58" fmla="*/ 74 w 702"/>
                <a:gd name="T59" fmla="*/ 413 h 769"/>
                <a:gd name="T60" fmla="*/ 34 w 702"/>
                <a:gd name="T61" fmla="*/ 377 h 769"/>
                <a:gd name="T62" fmla="*/ 60 w 702"/>
                <a:gd name="T63" fmla="*/ 357 h 769"/>
                <a:gd name="T64" fmla="*/ 20 w 702"/>
                <a:gd name="T65" fmla="*/ 346 h 769"/>
                <a:gd name="T66" fmla="*/ 4 w 702"/>
                <a:gd name="T67" fmla="*/ 326 h 769"/>
                <a:gd name="T68" fmla="*/ 50 w 702"/>
                <a:gd name="T69" fmla="*/ 317 h 769"/>
                <a:gd name="T70" fmla="*/ 48 w 702"/>
                <a:gd name="T71" fmla="*/ 268 h 769"/>
                <a:gd name="T72" fmla="*/ 85 w 702"/>
                <a:gd name="T73" fmla="*/ 198 h 769"/>
                <a:gd name="T74" fmla="*/ 131 w 702"/>
                <a:gd name="T75" fmla="*/ 119 h 769"/>
                <a:gd name="T76" fmla="*/ 104 w 702"/>
                <a:gd name="T77" fmla="*/ 47 h 769"/>
                <a:gd name="T78" fmla="*/ 163 w 702"/>
                <a:gd name="T79" fmla="*/ 16 h 769"/>
                <a:gd name="T80" fmla="*/ 195 w 702"/>
                <a:gd name="T81" fmla="*/ 16 h 769"/>
                <a:gd name="T82" fmla="*/ 226 w 702"/>
                <a:gd name="T83" fmla="*/ 61 h 769"/>
                <a:gd name="T84" fmla="*/ 235 w 702"/>
                <a:gd name="T85" fmla="*/ 117 h 769"/>
                <a:gd name="T86" fmla="*/ 290 w 702"/>
                <a:gd name="T87" fmla="*/ 151 h 769"/>
                <a:gd name="T88" fmla="*/ 345 w 702"/>
                <a:gd name="T89" fmla="*/ 221 h 769"/>
                <a:gd name="T90" fmla="*/ 441 w 702"/>
                <a:gd name="T91" fmla="*/ 249 h 769"/>
                <a:gd name="T92" fmla="*/ 474 w 702"/>
                <a:gd name="T93" fmla="*/ 226 h 769"/>
                <a:gd name="T94" fmla="*/ 493 w 702"/>
                <a:gd name="T95" fmla="*/ 230 h 769"/>
                <a:gd name="T96" fmla="*/ 539 w 702"/>
                <a:gd name="T97" fmla="*/ 243 h 769"/>
                <a:gd name="T98" fmla="*/ 561 w 702"/>
                <a:gd name="T99" fmla="*/ 221 h 769"/>
                <a:gd name="T100" fmla="*/ 598 w 702"/>
                <a:gd name="T101" fmla="*/ 190 h 769"/>
                <a:gd name="T102" fmla="*/ 649 w 702"/>
                <a:gd name="T103" fmla="*/ 171 h 769"/>
                <a:gd name="T104" fmla="*/ 679 w 702"/>
                <a:gd name="T105" fmla="*/ 196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02" h="769">
                  <a:moveTo>
                    <a:pt x="694" y="234"/>
                  </a:moveTo>
                  <a:cubicBezTo>
                    <a:pt x="695" y="239"/>
                    <a:pt x="690" y="233"/>
                    <a:pt x="682" y="229"/>
                  </a:cubicBezTo>
                  <a:cubicBezTo>
                    <a:pt x="673" y="224"/>
                    <a:pt x="674" y="231"/>
                    <a:pt x="665" y="239"/>
                  </a:cubicBezTo>
                  <a:cubicBezTo>
                    <a:pt x="656" y="246"/>
                    <a:pt x="658" y="243"/>
                    <a:pt x="652" y="246"/>
                  </a:cubicBezTo>
                  <a:cubicBezTo>
                    <a:pt x="646" y="248"/>
                    <a:pt x="649" y="251"/>
                    <a:pt x="652" y="259"/>
                  </a:cubicBezTo>
                  <a:cubicBezTo>
                    <a:pt x="655" y="267"/>
                    <a:pt x="652" y="266"/>
                    <a:pt x="651" y="273"/>
                  </a:cubicBezTo>
                  <a:cubicBezTo>
                    <a:pt x="651" y="279"/>
                    <a:pt x="643" y="284"/>
                    <a:pt x="646" y="288"/>
                  </a:cubicBezTo>
                  <a:cubicBezTo>
                    <a:pt x="648" y="292"/>
                    <a:pt x="649" y="300"/>
                    <a:pt x="646" y="308"/>
                  </a:cubicBezTo>
                  <a:cubicBezTo>
                    <a:pt x="642" y="316"/>
                    <a:pt x="638" y="315"/>
                    <a:pt x="639" y="324"/>
                  </a:cubicBezTo>
                  <a:cubicBezTo>
                    <a:pt x="639" y="332"/>
                    <a:pt x="635" y="326"/>
                    <a:pt x="630" y="325"/>
                  </a:cubicBezTo>
                  <a:cubicBezTo>
                    <a:pt x="625" y="324"/>
                    <a:pt x="624" y="322"/>
                    <a:pt x="619" y="321"/>
                  </a:cubicBezTo>
                  <a:cubicBezTo>
                    <a:pt x="614" y="319"/>
                    <a:pt x="621" y="330"/>
                    <a:pt x="624" y="337"/>
                  </a:cubicBezTo>
                  <a:cubicBezTo>
                    <a:pt x="626" y="343"/>
                    <a:pt x="622" y="343"/>
                    <a:pt x="620" y="348"/>
                  </a:cubicBezTo>
                  <a:cubicBezTo>
                    <a:pt x="617" y="353"/>
                    <a:pt x="619" y="353"/>
                    <a:pt x="619" y="358"/>
                  </a:cubicBezTo>
                  <a:cubicBezTo>
                    <a:pt x="618" y="363"/>
                    <a:pt x="619" y="362"/>
                    <a:pt x="621" y="364"/>
                  </a:cubicBezTo>
                  <a:cubicBezTo>
                    <a:pt x="622" y="366"/>
                    <a:pt x="622" y="367"/>
                    <a:pt x="622" y="370"/>
                  </a:cubicBezTo>
                  <a:cubicBezTo>
                    <a:pt x="623" y="372"/>
                    <a:pt x="618" y="372"/>
                    <a:pt x="618" y="376"/>
                  </a:cubicBezTo>
                  <a:cubicBezTo>
                    <a:pt x="618" y="380"/>
                    <a:pt x="615" y="377"/>
                    <a:pt x="613" y="375"/>
                  </a:cubicBezTo>
                  <a:cubicBezTo>
                    <a:pt x="611" y="374"/>
                    <a:pt x="609" y="374"/>
                    <a:pt x="607" y="373"/>
                  </a:cubicBezTo>
                  <a:cubicBezTo>
                    <a:pt x="607" y="369"/>
                    <a:pt x="607" y="367"/>
                    <a:pt x="605" y="361"/>
                  </a:cubicBezTo>
                  <a:cubicBezTo>
                    <a:pt x="603" y="353"/>
                    <a:pt x="599" y="350"/>
                    <a:pt x="597" y="344"/>
                  </a:cubicBezTo>
                  <a:cubicBezTo>
                    <a:pt x="595" y="337"/>
                    <a:pt x="598" y="332"/>
                    <a:pt x="593" y="329"/>
                  </a:cubicBezTo>
                  <a:cubicBezTo>
                    <a:pt x="589" y="326"/>
                    <a:pt x="586" y="334"/>
                    <a:pt x="585" y="340"/>
                  </a:cubicBezTo>
                  <a:cubicBezTo>
                    <a:pt x="583" y="345"/>
                    <a:pt x="584" y="350"/>
                    <a:pt x="581" y="349"/>
                  </a:cubicBezTo>
                  <a:cubicBezTo>
                    <a:pt x="579" y="349"/>
                    <a:pt x="574" y="344"/>
                    <a:pt x="570" y="340"/>
                  </a:cubicBezTo>
                  <a:cubicBezTo>
                    <a:pt x="565" y="336"/>
                    <a:pt x="569" y="329"/>
                    <a:pt x="569" y="323"/>
                  </a:cubicBezTo>
                  <a:cubicBezTo>
                    <a:pt x="569" y="317"/>
                    <a:pt x="574" y="317"/>
                    <a:pt x="580" y="315"/>
                  </a:cubicBezTo>
                  <a:cubicBezTo>
                    <a:pt x="585" y="313"/>
                    <a:pt x="586" y="313"/>
                    <a:pt x="586" y="309"/>
                  </a:cubicBezTo>
                  <a:cubicBezTo>
                    <a:pt x="587" y="305"/>
                    <a:pt x="588" y="299"/>
                    <a:pt x="592" y="297"/>
                  </a:cubicBezTo>
                  <a:cubicBezTo>
                    <a:pt x="596" y="295"/>
                    <a:pt x="590" y="290"/>
                    <a:pt x="587" y="290"/>
                  </a:cubicBezTo>
                  <a:cubicBezTo>
                    <a:pt x="585" y="290"/>
                    <a:pt x="533" y="288"/>
                    <a:pt x="528" y="285"/>
                  </a:cubicBezTo>
                  <a:cubicBezTo>
                    <a:pt x="524" y="282"/>
                    <a:pt x="529" y="277"/>
                    <a:pt x="527" y="268"/>
                  </a:cubicBezTo>
                  <a:cubicBezTo>
                    <a:pt x="525" y="260"/>
                    <a:pt x="522" y="261"/>
                    <a:pt x="521" y="260"/>
                  </a:cubicBezTo>
                  <a:cubicBezTo>
                    <a:pt x="520" y="259"/>
                    <a:pt x="519" y="263"/>
                    <a:pt x="517" y="266"/>
                  </a:cubicBezTo>
                  <a:cubicBezTo>
                    <a:pt x="515" y="268"/>
                    <a:pt x="514" y="265"/>
                    <a:pt x="512" y="264"/>
                  </a:cubicBezTo>
                  <a:cubicBezTo>
                    <a:pt x="509" y="262"/>
                    <a:pt x="506" y="259"/>
                    <a:pt x="504" y="256"/>
                  </a:cubicBezTo>
                  <a:cubicBezTo>
                    <a:pt x="502" y="254"/>
                    <a:pt x="501" y="257"/>
                    <a:pt x="497" y="255"/>
                  </a:cubicBezTo>
                  <a:cubicBezTo>
                    <a:pt x="493" y="254"/>
                    <a:pt x="493" y="254"/>
                    <a:pt x="490" y="252"/>
                  </a:cubicBezTo>
                  <a:cubicBezTo>
                    <a:pt x="488" y="249"/>
                    <a:pt x="489" y="255"/>
                    <a:pt x="487" y="257"/>
                  </a:cubicBezTo>
                  <a:cubicBezTo>
                    <a:pt x="484" y="259"/>
                    <a:pt x="484" y="262"/>
                    <a:pt x="484" y="268"/>
                  </a:cubicBezTo>
                  <a:cubicBezTo>
                    <a:pt x="484" y="274"/>
                    <a:pt x="491" y="274"/>
                    <a:pt x="497" y="278"/>
                  </a:cubicBezTo>
                  <a:cubicBezTo>
                    <a:pt x="502" y="281"/>
                    <a:pt x="501" y="281"/>
                    <a:pt x="507" y="284"/>
                  </a:cubicBezTo>
                  <a:cubicBezTo>
                    <a:pt x="513" y="287"/>
                    <a:pt x="509" y="288"/>
                    <a:pt x="505" y="288"/>
                  </a:cubicBezTo>
                  <a:cubicBezTo>
                    <a:pt x="502" y="288"/>
                    <a:pt x="495" y="292"/>
                    <a:pt x="494" y="294"/>
                  </a:cubicBezTo>
                  <a:cubicBezTo>
                    <a:pt x="492" y="296"/>
                    <a:pt x="487" y="297"/>
                    <a:pt x="486" y="302"/>
                  </a:cubicBezTo>
                  <a:cubicBezTo>
                    <a:pt x="486" y="307"/>
                    <a:pt x="497" y="309"/>
                    <a:pt x="505" y="313"/>
                  </a:cubicBezTo>
                  <a:cubicBezTo>
                    <a:pt x="513" y="318"/>
                    <a:pt x="505" y="319"/>
                    <a:pt x="503" y="326"/>
                  </a:cubicBezTo>
                  <a:cubicBezTo>
                    <a:pt x="501" y="332"/>
                    <a:pt x="502" y="332"/>
                    <a:pt x="508" y="335"/>
                  </a:cubicBezTo>
                  <a:cubicBezTo>
                    <a:pt x="513" y="338"/>
                    <a:pt x="510" y="338"/>
                    <a:pt x="515" y="345"/>
                  </a:cubicBezTo>
                  <a:cubicBezTo>
                    <a:pt x="519" y="351"/>
                    <a:pt x="516" y="348"/>
                    <a:pt x="516" y="359"/>
                  </a:cubicBezTo>
                  <a:cubicBezTo>
                    <a:pt x="517" y="369"/>
                    <a:pt x="517" y="362"/>
                    <a:pt x="522" y="369"/>
                  </a:cubicBezTo>
                  <a:cubicBezTo>
                    <a:pt x="527" y="375"/>
                    <a:pt x="522" y="374"/>
                    <a:pt x="520" y="380"/>
                  </a:cubicBezTo>
                  <a:cubicBezTo>
                    <a:pt x="519" y="383"/>
                    <a:pt x="520" y="385"/>
                    <a:pt x="520" y="387"/>
                  </a:cubicBezTo>
                  <a:cubicBezTo>
                    <a:pt x="520" y="386"/>
                    <a:pt x="520" y="386"/>
                    <a:pt x="519" y="386"/>
                  </a:cubicBezTo>
                  <a:cubicBezTo>
                    <a:pt x="518" y="385"/>
                    <a:pt x="516" y="384"/>
                    <a:pt x="515" y="385"/>
                  </a:cubicBezTo>
                  <a:cubicBezTo>
                    <a:pt x="514" y="386"/>
                    <a:pt x="511" y="387"/>
                    <a:pt x="511" y="383"/>
                  </a:cubicBezTo>
                  <a:cubicBezTo>
                    <a:pt x="511" y="379"/>
                    <a:pt x="508" y="382"/>
                    <a:pt x="507" y="385"/>
                  </a:cubicBezTo>
                  <a:cubicBezTo>
                    <a:pt x="506" y="389"/>
                    <a:pt x="501" y="393"/>
                    <a:pt x="501" y="389"/>
                  </a:cubicBezTo>
                  <a:cubicBezTo>
                    <a:pt x="500" y="385"/>
                    <a:pt x="499" y="384"/>
                    <a:pt x="499" y="381"/>
                  </a:cubicBezTo>
                  <a:cubicBezTo>
                    <a:pt x="499" y="379"/>
                    <a:pt x="499" y="376"/>
                    <a:pt x="495" y="381"/>
                  </a:cubicBezTo>
                  <a:cubicBezTo>
                    <a:pt x="492" y="385"/>
                    <a:pt x="492" y="386"/>
                    <a:pt x="487" y="387"/>
                  </a:cubicBezTo>
                  <a:cubicBezTo>
                    <a:pt x="483" y="388"/>
                    <a:pt x="478" y="387"/>
                    <a:pt x="477" y="390"/>
                  </a:cubicBezTo>
                  <a:cubicBezTo>
                    <a:pt x="476" y="392"/>
                    <a:pt x="470" y="396"/>
                    <a:pt x="472" y="400"/>
                  </a:cubicBezTo>
                  <a:cubicBezTo>
                    <a:pt x="474" y="405"/>
                    <a:pt x="471" y="409"/>
                    <a:pt x="473" y="411"/>
                  </a:cubicBezTo>
                  <a:cubicBezTo>
                    <a:pt x="475" y="414"/>
                    <a:pt x="475" y="417"/>
                    <a:pt x="473" y="418"/>
                  </a:cubicBezTo>
                  <a:cubicBezTo>
                    <a:pt x="472" y="419"/>
                    <a:pt x="468" y="420"/>
                    <a:pt x="469" y="422"/>
                  </a:cubicBezTo>
                  <a:cubicBezTo>
                    <a:pt x="470" y="424"/>
                    <a:pt x="470" y="427"/>
                    <a:pt x="469" y="429"/>
                  </a:cubicBezTo>
                  <a:cubicBezTo>
                    <a:pt x="467" y="430"/>
                    <a:pt x="462" y="431"/>
                    <a:pt x="461" y="433"/>
                  </a:cubicBezTo>
                  <a:cubicBezTo>
                    <a:pt x="460" y="435"/>
                    <a:pt x="466" y="436"/>
                    <a:pt x="457" y="437"/>
                  </a:cubicBezTo>
                  <a:cubicBezTo>
                    <a:pt x="449" y="438"/>
                    <a:pt x="446" y="438"/>
                    <a:pt x="444" y="440"/>
                  </a:cubicBezTo>
                  <a:cubicBezTo>
                    <a:pt x="443" y="441"/>
                    <a:pt x="438" y="435"/>
                    <a:pt x="437" y="440"/>
                  </a:cubicBezTo>
                  <a:cubicBezTo>
                    <a:pt x="437" y="445"/>
                    <a:pt x="435" y="449"/>
                    <a:pt x="432" y="452"/>
                  </a:cubicBezTo>
                  <a:cubicBezTo>
                    <a:pt x="430" y="456"/>
                    <a:pt x="425" y="461"/>
                    <a:pt x="425" y="464"/>
                  </a:cubicBezTo>
                  <a:cubicBezTo>
                    <a:pt x="424" y="467"/>
                    <a:pt x="420" y="467"/>
                    <a:pt x="417" y="473"/>
                  </a:cubicBezTo>
                  <a:cubicBezTo>
                    <a:pt x="415" y="478"/>
                    <a:pt x="413" y="481"/>
                    <a:pt x="411" y="483"/>
                  </a:cubicBezTo>
                  <a:cubicBezTo>
                    <a:pt x="408" y="484"/>
                    <a:pt x="410" y="483"/>
                    <a:pt x="406" y="486"/>
                  </a:cubicBezTo>
                  <a:cubicBezTo>
                    <a:pt x="402" y="489"/>
                    <a:pt x="400" y="490"/>
                    <a:pt x="398" y="493"/>
                  </a:cubicBezTo>
                  <a:cubicBezTo>
                    <a:pt x="396" y="496"/>
                    <a:pt x="395" y="497"/>
                    <a:pt x="392" y="500"/>
                  </a:cubicBezTo>
                  <a:cubicBezTo>
                    <a:pt x="389" y="503"/>
                    <a:pt x="383" y="507"/>
                    <a:pt x="380" y="509"/>
                  </a:cubicBezTo>
                  <a:cubicBezTo>
                    <a:pt x="376" y="511"/>
                    <a:pt x="372" y="512"/>
                    <a:pt x="371" y="517"/>
                  </a:cubicBezTo>
                  <a:cubicBezTo>
                    <a:pt x="371" y="521"/>
                    <a:pt x="376" y="524"/>
                    <a:pt x="374" y="527"/>
                  </a:cubicBezTo>
                  <a:cubicBezTo>
                    <a:pt x="372" y="530"/>
                    <a:pt x="373" y="533"/>
                    <a:pt x="368" y="533"/>
                  </a:cubicBezTo>
                  <a:cubicBezTo>
                    <a:pt x="363" y="534"/>
                    <a:pt x="363" y="534"/>
                    <a:pt x="359" y="535"/>
                  </a:cubicBezTo>
                  <a:cubicBezTo>
                    <a:pt x="356" y="535"/>
                    <a:pt x="349" y="536"/>
                    <a:pt x="348" y="538"/>
                  </a:cubicBezTo>
                  <a:cubicBezTo>
                    <a:pt x="346" y="540"/>
                    <a:pt x="346" y="538"/>
                    <a:pt x="345" y="544"/>
                  </a:cubicBezTo>
                  <a:cubicBezTo>
                    <a:pt x="344" y="551"/>
                    <a:pt x="345" y="554"/>
                    <a:pt x="342" y="553"/>
                  </a:cubicBezTo>
                  <a:cubicBezTo>
                    <a:pt x="339" y="552"/>
                    <a:pt x="334" y="549"/>
                    <a:pt x="332" y="551"/>
                  </a:cubicBezTo>
                  <a:cubicBezTo>
                    <a:pt x="330" y="552"/>
                    <a:pt x="325" y="553"/>
                    <a:pt x="324" y="557"/>
                  </a:cubicBezTo>
                  <a:cubicBezTo>
                    <a:pt x="322" y="562"/>
                    <a:pt x="318" y="565"/>
                    <a:pt x="321" y="571"/>
                  </a:cubicBezTo>
                  <a:cubicBezTo>
                    <a:pt x="323" y="577"/>
                    <a:pt x="324" y="579"/>
                    <a:pt x="325" y="584"/>
                  </a:cubicBezTo>
                  <a:cubicBezTo>
                    <a:pt x="325" y="590"/>
                    <a:pt x="325" y="592"/>
                    <a:pt x="325" y="596"/>
                  </a:cubicBezTo>
                  <a:cubicBezTo>
                    <a:pt x="325" y="601"/>
                    <a:pt x="328" y="604"/>
                    <a:pt x="327" y="608"/>
                  </a:cubicBezTo>
                  <a:cubicBezTo>
                    <a:pt x="325" y="611"/>
                    <a:pt x="321" y="612"/>
                    <a:pt x="325" y="615"/>
                  </a:cubicBezTo>
                  <a:cubicBezTo>
                    <a:pt x="328" y="618"/>
                    <a:pt x="333" y="622"/>
                    <a:pt x="333" y="625"/>
                  </a:cubicBezTo>
                  <a:cubicBezTo>
                    <a:pt x="333" y="628"/>
                    <a:pt x="332" y="629"/>
                    <a:pt x="331" y="634"/>
                  </a:cubicBezTo>
                  <a:cubicBezTo>
                    <a:pt x="330" y="640"/>
                    <a:pt x="331" y="644"/>
                    <a:pt x="328" y="647"/>
                  </a:cubicBezTo>
                  <a:cubicBezTo>
                    <a:pt x="325" y="650"/>
                    <a:pt x="324" y="654"/>
                    <a:pt x="323" y="658"/>
                  </a:cubicBezTo>
                  <a:cubicBezTo>
                    <a:pt x="322" y="663"/>
                    <a:pt x="319" y="663"/>
                    <a:pt x="321" y="669"/>
                  </a:cubicBezTo>
                  <a:cubicBezTo>
                    <a:pt x="323" y="674"/>
                    <a:pt x="318" y="676"/>
                    <a:pt x="320" y="678"/>
                  </a:cubicBezTo>
                  <a:cubicBezTo>
                    <a:pt x="322" y="680"/>
                    <a:pt x="323" y="685"/>
                    <a:pt x="323" y="688"/>
                  </a:cubicBezTo>
                  <a:cubicBezTo>
                    <a:pt x="323" y="691"/>
                    <a:pt x="325" y="697"/>
                    <a:pt x="325" y="697"/>
                  </a:cubicBezTo>
                  <a:cubicBezTo>
                    <a:pt x="325" y="698"/>
                    <a:pt x="327" y="700"/>
                    <a:pt x="324" y="703"/>
                  </a:cubicBezTo>
                  <a:cubicBezTo>
                    <a:pt x="322" y="706"/>
                    <a:pt x="323" y="706"/>
                    <a:pt x="319" y="706"/>
                  </a:cubicBezTo>
                  <a:cubicBezTo>
                    <a:pt x="316" y="706"/>
                    <a:pt x="312" y="702"/>
                    <a:pt x="311" y="707"/>
                  </a:cubicBezTo>
                  <a:cubicBezTo>
                    <a:pt x="311" y="713"/>
                    <a:pt x="307" y="718"/>
                    <a:pt x="306" y="720"/>
                  </a:cubicBezTo>
                  <a:cubicBezTo>
                    <a:pt x="304" y="722"/>
                    <a:pt x="302" y="726"/>
                    <a:pt x="303" y="729"/>
                  </a:cubicBezTo>
                  <a:cubicBezTo>
                    <a:pt x="304" y="733"/>
                    <a:pt x="308" y="734"/>
                    <a:pt x="304" y="735"/>
                  </a:cubicBezTo>
                  <a:cubicBezTo>
                    <a:pt x="300" y="736"/>
                    <a:pt x="296" y="736"/>
                    <a:pt x="293" y="739"/>
                  </a:cubicBezTo>
                  <a:cubicBezTo>
                    <a:pt x="290" y="743"/>
                    <a:pt x="286" y="742"/>
                    <a:pt x="285" y="748"/>
                  </a:cubicBezTo>
                  <a:cubicBezTo>
                    <a:pt x="285" y="754"/>
                    <a:pt x="290" y="754"/>
                    <a:pt x="283" y="758"/>
                  </a:cubicBezTo>
                  <a:cubicBezTo>
                    <a:pt x="276" y="762"/>
                    <a:pt x="277" y="765"/>
                    <a:pt x="271" y="766"/>
                  </a:cubicBezTo>
                  <a:cubicBezTo>
                    <a:pt x="265" y="767"/>
                    <a:pt x="256" y="769"/>
                    <a:pt x="256" y="765"/>
                  </a:cubicBezTo>
                  <a:cubicBezTo>
                    <a:pt x="256" y="760"/>
                    <a:pt x="254" y="759"/>
                    <a:pt x="251" y="754"/>
                  </a:cubicBezTo>
                  <a:cubicBezTo>
                    <a:pt x="247" y="748"/>
                    <a:pt x="245" y="742"/>
                    <a:pt x="243" y="738"/>
                  </a:cubicBezTo>
                  <a:cubicBezTo>
                    <a:pt x="240" y="734"/>
                    <a:pt x="234" y="727"/>
                    <a:pt x="235" y="723"/>
                  </a:cubicBezTo>
                  <a:cubicBezTo>
                    <a:pt x="236" y="719"/>
                    <a:pt x="239" y="718"/>
                    <a:pt x="233" y="706"/>
                  </a:cubicBezTo>
                  <a:cubicBezTo>
                    <a:pt x="227" y="694"/>
                    <a:pt x="227" y="697"/>
                    <a:pt x="224" y="689"/>
                  </a:cubicBezTo>
                  <a:cubicBezTo>
                    <a:pt x="221" y="681"/>
                    <a:pt x="222" y="678"/>
                    <a:pt x="218" y="671"/>
                  </a:cubicBezTo>
                  <a:cubicBezTo>
                    <a:pt x="213" y="664"/>
                    <a:pt x="216" y="668"/>
                    <a:pt x="210" y="660"/>
                  </a:cubicBezTo>
                  <a:cubicBezTo>
                    <a:pt x="205" y="652"/>
                    <a:pt x="205" y="651"/>
                    <a:pt x="201" y="645"/>
                  </a:cubicBezTo>
                  <a:cubicBezTo>
                    <a:pt x="197" y="638"/>
                    <a:pt x="193" y="634"/>
                    <a:pt x="194" y="630"/>
                  </a:cubicBezTo>
                  <a:cubicBezTo>
                    <a:pt x="195" y="627"/>
                    <a:pt x="192" y="626"/>
                    <a:pt x="191" y="618"/>
                  </a:cubicBezTo>
                  <a:cubicBezTo>
                    <a:pt x="191" y="611"/>
                    <a:pt x="191" y="614"/>
                    <a:pt x="187" y="604"/>
                  </a:cubicBezTo>
                  <a:cubicBezTo>
                    <a:pt x="182" y="595"/>
                    <a:pt x="186" y="602"/>
                    <a:pt x="181" y="591"/>
                  </a:cubicBezTo>
                  <a:cubicBezTo>
                    <a:pt x="175" y="580"/>
                    <a:pt x="181" y="588"/>
                    <a:pt x="174" y="577"/>
                  </a:cubicBezTo>
                  <a:cubicBezTo>
                    <a:pt x="167" y="566"/>
                    <a:pt x="168" y="572"/>
                    <a:pt x="165" y="564"/>
                  </a:cubicBezTo>
                  <a:cubicBezTo>
                    <a:pt x="162" y="556"/>
                    <a:pt x="166" y="557"/>
                    <a:pt x="160" y="551"/>
                  </a:cubicBezTo>
                  <a:cubicBezTo>
                    <a:pt x="155" y="546"/>
                    <a:pt x="155" y="547"/>
                    <a:pt x="155" y="542"/>
                  </a:cubicBezTo>
                  <a:cubicBezTo>
                    <a:pt x="155" y="537"/>
                    <a:pt x="151" y="529"/>
                    <a:pt x="151" y="528"/>
                  </a:cubicBezTo>
                  <a:cubicBezTo>
                    <a:pt x="151" y="526"/>
                    <a:pt x="147" y="519"/>
                    <a:pt x="146" y="509"/>
                  </a:cubicBezTo>
                  <a:cubicBezTo>
                    <a:pt x="146" y="499"/>
                    <a:pt x="141" y="495"/>
                    <a:pt x="139" y="490"/>
                  </a:cubicBezTo>
                  <a:cubicBezTo>
                    <a:pt x="138" y="484"/>
                    <a:pt x="136" y="485"/>
                    <a:pt x="136" y="478"/>
                  </a:cubicBezTo>
                  <a:cubicBezTo>
                    <a:pt x="137" y="470"/>
                    <a:pt x="132" y="470"/>
                    <a:pt x="133" y="464"/>
                  </a:cubicBezTo>
                  <a:cubicBezTo>
                    <a:pt x="134" y="458"/>
                    <a:pt x="137" y="459"/>
                    <a:pt x="130" y="450"/>
                  </a:cubicBezTo>
                  <a:cubicBezTo>
                    <a:pt x="124" y="442"/>
                    <a:pt x="125" y="436"/>
                    <a:pt x="125" y="433"/>
                  </a:cubicBezTo>
                  <a:cubicBezTo>
                    <a:pt x="125" y="430"/>
                    <a:pt x="130" y="423"/>
                    <a:pt x="130" y="418"/>
                  </a:cubicBezTo>
                  <a:cubicBezTo>
                    <a:pt x="130" y="413"/>
                    <a:pt x="128" y="410"/>
                    <a:pt x="126" y="405"/>
                  </a:cubicBezTo>
                  <a:cubicBezTo>
                    <a:pt x="124" y="401"/>
                    <a:pt x="117" y="400"/>
                    <a:pt x="119" y="396"/>
                  </a:cubicBezTo>
                  <a:cubicBezTo>
                    <a:pt x="121" y="392"/>
                    <a:pt x="121" y="390"/>
                    <a:pt x="121" y="386"/>
                  </a:cubicBezTo>
                  <a:cubicBezTo>
                    <a:pt x="120" y="381"/>
                    <a:pt x="116" y="378"/>
                    <a:pt x="117" y="376"/>
                  </a:cubicBezTo>
                  <a:cubicBezTo>
                    <a:pt x="117" y="374"/>
                    <a:pt x="117" y="369"/>
                    <a:pt x="116" y="368"/>
                  </a:cubicBezTo>
                  <a:cubicBezTo>
                    <a:pt x="114" y="367"/>
                    <a:pt x="110" y="368"/>
                    <a:pt x="110" y="372"/>
                  </a:cubicBezTo>
                  <a:cubicBezTo>
                    <a:pt x="110" y="375"/>
                    <a:pt x="110" y="380"/>
                    <a:pt x="109" y="380"/>
                  </a:cubicBezTo>
                  <a:cubicBezTo>
                    <a:pt x="108" y="380"/>
                    <a:pt x="105" y="384"/>
                    <a:pt x="107" y="385"/>
                  </a:cubicBezTo>
                  <a:cubicBezTo>
                    <a:pt x="109" y="386"/>
                    <a:pt x="110" y="391"/>
                    <a:pt x="110" y="392"/>
                  </a:cubicBezTo>
                  <a:cubicBezTo>
                    <a:pt x="110" y="394"/>
                    <a:pt x="109" y="397"/>
                    <a:pt x="107" y="399"/>
                  </a:cubicBezTo>
                  <a:cubicBezTo>
                    <a:pt x="105" y="402"/>
                    <a:pt x="105" y="403"/>
                    <a:pt x="101" y="405"/>
                  </a:cubicBezTo>
                  <a:cubicBezTo>
                    <a:pt x="97" y="407"/>
                    <a:pt x="95" y="407"/>
                    <a:pt x="91" y="410"/>
                  </a:cubicBezTo>
                  <a:cubicBezTo>
                    <a:pt x="88" y="413"/>
                    <a:pt x="85" y="413"/>
                    <a:pt x="82" y="414"/>
                  </a:cubicBezTo>
                  <a:cubicBezTo>
                    <a:pt x="79" y="414"/>
                    <a:pt x="79" y="417"/>
                    <a:pt x="74" y="413"/>
                  </a:cubicBezTo>
                  <a:cubicBezTo>
                    <a:pt x="68" y="408"/>
                    <a:pt x="74" y="413"/>
                    <a:pt x="66" y="406"/>
                  </a:cubicBezTo>
                  <a:cubicBezTo>
                    <a:pt x="58" y="400"/>
                    <a:pt x="59" y="404"/>
                    <a:pt x="55" y="398"/>
                  </a:cubicBezTo>
                  <a:cubicBezTo>
                    <a:pt x="51" y="392"/>
                    <a:pt x="54" y="395"/>
                    <a:pt x="49" y="389"/>
                  </a:cubicBezTo>
                  <a:cubicBezTo>
                    <a:pt x="45" y="383"/>
                    <a:pt x="49" y="387"/>
                    <a:pt x="43" y="383"/>
                  </a:cubicBezTo>
                  <a:cubicBezTo>
                    <a:pt x="37" y="379"/>
                    <a:pt x="38" y="382"/>
                    <a:pt x="34" y="377"/>
                  </a:cubicBezTo>
                  <a:cubicBezTo>
                    <a:pt x="30" y="372"/>
                    <a:pt x="29" y="372"/>
                    <a:pt x="29" y="370"/>
                  </a:cubicBezTo>
                  <a:cubicBezTo>
                    <a:pt x="29" y="368"/>
                    <a:pt x="31" y="366"/>
                    <a:pt x="33" y="367"/>
                  </a:cubicBezTo>
                  <a:cubicBezTo>
                    <a:pt x="36" y="368"/>
                    <a:pt x="42" y="372"/>
                    <a:pt x="45" y="370"/>
                  </a:cubicBezTo>
                  <a:cubicBezTo>
                    <a:pt x="48" y="368"/>
                    <a:pt x="51" y="367"/>
                    <a:pt x="55" y="364"/>
                  </a:cubicBezTo>
                  <a:cubicBezTo>
                    <a:pt x="59" y="361"/>
                    <a:pt x="58" y="362"/>
                    <a:pt x="60" y="357"/>
                  </a:cubicBezTo>
                  <a:cubicBezTo>
                    <a:pt x="62" y="352"/>
                    <a:pt x="64" y="350"/>
                    <a:pt x="59" y="350"/>
                  </a:cubicBezTo>
                  <a:cubicBezTo>
                    <a:pt x="54" y="350"/>
                    <a:pt x="53" y="348"/>
                    <a:pt x="49" y="352"/>
                  </a:cubicBezTo>
                  <a:cubicBezTo>
                    <a:pt x="45" y="356"/>
                    <a:pt x="49" y="362"/>
                    <a:pt x="41" y="356"/>
                  </a:cubicBezTo>
                  <a:cubicBezTo>
                    <a:pt x="33" y="351"/>
                    <a:pt x="36" y="351"/>
                    <a:pt x="30" y="349"/>
                  </a:cubicBezTo>
                  <a:cubicBezTo>
                    <a:pt x="24" y="347"/>
                    <a:pt x="25" y="353"/>
                    <a:pt x="20" y="346"/>
                  </a:cubicBezTo>
                  <a:cubicBezTo>
                    <a:pt x="14" y="338"/>
                    <a:pt x="15" y="340"/>
                    <a:pt x="13" y="338"/>
                  </a:cubicBezTo>
                  <a:cubicBezTo>
                    <a:pt x="10" y="336"/>
                    <a:pt x="14" y="336"/>
                    <a:pt x="8" y="334"/>
                  </a:cubicBezTo>
                  <a:cubicBezTo>
                    <a:pt x="3" y="332"/>
                    <a:pt x="4" y="337"/>
                    <a:pt x="1" y="330"/>
                  </a:cubicBezTo>
                  <a:cubicBezTo>
                    <a:pt x="1" y="329"/>
                    <a:pt x="1" y="329"/>
                    <a:pt x="0" y="328"/>
                  </a:cubicBezTo>
                  <a:cubicBezTo>
                    <a:pt x="2" y="328"/>
                    <a:pt x="3" y="327"/>
                    <a:pt x="4" y="326"/>
                  </a:cubicBezTo>
                  <a:cubicBezTo>
                    <a:pt x="7" y="324"/>
                    <a:pt x="8" y="322"/>
                    <a:pt x="11" y="322"/>
                  </a:cubicBezTo>
                  <a:cubicBezTo>
                    <a:pt x="14" y="322"/>
                    <a:pt x="17" y="325"/>
                    <a:pt x="18" y="318"/>
                  </a:cubicBezTo>
                  <a:cubicBezTo>
                    <a:pt x="18" y="312"/>
                    <a:pt x="14" y="309"/>
                    <a:pt x="21" y="311"/>
                  </a:cubicBezTo>
                  <a:cubicBezTo>
                    <a:pt x="27" y="313"/>
                    <a:pt x="35" y="313"/>
                    <a:pt x="38" y="315"/>
                  </a:cubicBezTo>
                  <a:cubicBezTo>
                    <a:pt x="41" y="318"/>
                    <a:pt x="45" y="322"/>
                    <a:pt x="50" y="317"/>
                  </a:cubicBezTo>
                  <a:cubicBezTo>
                    <a:pt x="54" y="313"/>
                    <a:pt x="61" y="309"/>
                    <a:pt x="62" y="311"/>
                  </a:cubicBezTo>
                  <a:cubicBezTo>
                    <a:pt x="63" y="313"/>
                    <a:pt x="70" y="319"/>
                    <a:pt x="72" y="313"/>
                  </a:cubicBezTo>
                  <a:cubicBezTo>
                    <a:pt x="74" y="308"/>
                    <a:pt x="76" y="303"/>
                    <a:pt x="72" y="296"/>
                  </a:cubicBezTo>
                  <a:cubicBezTo>
                    <a:pt x="68" y="290"/>
                    <a:pt x="66" y="277"/>
                    <a:pt x="60" y="276"/>
                  </a:cubicBezTo>
                  <a:cubicBezTo>
                    <a:pt x="54" y="275"/>
                    <a:pt x="48" y="276"/>
                    <a:pt x="48" y="268"/>
                  </a:cubicBezTo>
                  <a:cubicBezTo>
                    <a:pt x="49" y="261"/>
                    <a:pt x="47" y="252"/>
                    <a:pt x="39" y="248"/>
                  </a:cubicBezTo>
                  <a:cubicBezTo>
                    <a:pt x="31" y="245"/>
                    <a:pt x="20" y="244"/>
                    <a:pt x="29" y="232"/>
                  </a:cubicBezTo>
                  <a:cubicBezTo>
                    <a:pt x="37" y="220"/>
                    <a:pt x="45" y="201"/>
                    <a:pt x="48" y="207"/>
                  </a:cubicBezTo>
                  <a:cubicBezTo>
                    <a:pt x="52" y="212"/>
                    <a:pt x="58" y="219"/>
                    <a:pt x="68" y="215"/>
                  </a:cubicBezTo>
                  <a:cubicBezTo>
                    <a:pt x="78" y="212"/>
                    <a:pt x="83" y="206"/>
                    <a:pt x="85" y="198"/>
                  </a:cubicBezTo>
                  <a:cubicBezTo>
                    <a:pt x="87" y="189"/>
                    <a:pt x="97" y="191"/>
                    <a:pt x="102" y="178"/>
                  </a:cubicBezTo>
                  <a:cubicBezTo>
                    <a:pt x="107" y="166"/>
                    <a:pt x="104" y="164"/>
                    <a:pt x="108" y="158"/>
                  </a:cubicBezTo>
                  <a:cubicBezTo>
                    <a:pt x="111" y="153"/>
                    <a:pt x="117" y="154"/>
                    <a:pt x="119" y="149"/>
                  </a:cubicBezTo>
                  <a:cubicBezTo>
                    <a:pt x="121" y="145"/>
                    <a:pt x="109" y="142"/>
                    <a:pt x="119" y="137"/>
                  </a:cubicBezTo>
                  <a:cubicBezTo>
                    <a:pt x="129" y="132"/>
                    <a:pt x="132" y="127"/>
                    <a:pt x="131" y="119"/>
                  </a:cubicBezTo>
                  <a:cubicBezTo>
                    <a:pt x="129" y="111"/>
                    <a:pt x="127" y="102"/>
                    <a:pt x="133" y="99"/>
                  </a:cubicBezTo>
                  <a:cubicBezTo>
                    <a:pt x="138" y="96"/>
                    <a:pt x="150" y="88"/>
                    <a:pt x="142" y="85"/>
                  </a:cubicBezTo>
                  <a:cubicBezTo>
                    <a:pt x="134" y="82"/>
                    <a:pt x="128" y="84"/>
                    <a:pt x="124" y="79"/>
                  </a:cubicBezTo>
                  <a:cubicBezTo>
                    <a:pt x="121" y="73"/>
                    <a:pt x="115" y="70"/>
                    <a:pt x="109" y="64"/>
                  </a:cubicBezTo>
                  <a:cubicBezTo>
                    <a:pt x="103" y="59"/>
                    <a:pt x="99" y="50"/>
                    <a:pt x="104" y="47"/>
                  </a:cubicBezTo>
                  <a:cubicBezTo>
                    <a:pt x="110" y="44"/>
                    <a:pt x="108" y="41"/>
                    <a:pt x="101" y="41"/>
                  </a:cubicBezTo>
                  <a:cubicBezTo>
                    <a:pt x="95" y="40"/>
                    <a:pt x="93" y="25"/>
                    <a:pt x="99" y="23"/>
                  </a:cubicBezTo>
                  <a:cubicBezTo>
                    <a:pt x="105" y="22"/>
                    <a:pt x="119" y="24"/>
                    <a:pt x="125" y="26"/>
                  </a:cubicBezTo>
                  <a:cubicBezTo>
                    <a:pt x="132" y="28"/>
                    <a:pt x="141" y="26"/>
                    <a:pt x="146" y="25"/>
                  </a:cubicBezTo>
                  <a:cubicBezTo>
                    <a:pt x="152" y="24"/>
                    <a:pt x="158" y="22"/>
                    <a:pt x="163" y="16"/>
                  </a:cubicBezTo>
                  <a:cubicBezTo>
                    <a:pt x="169" y="10"/>
                    <a:pt x="171" y="3"/>
                    <a:pt x="177" y="2"/>
                  </a:cubicBezTo>
                  <a:cubicBezTo>
                    <a:pt x="180" y="2"/>
                    <a:pt x="182" y="1"/>
                    <a:pt x="184" y="0"/>
                  </a:cubicBezTo>
                  <a:cubicBezTo>
                    <a:pt x="185" y="0"/>
                    <a:pt x="186" y="0"/>
                    <a:pt x="187" y="0"/>
                  </a:cubicBezTo>
                  <a:cubicBezTo>
                    <a:pt x="187" y="0"/>
                    <a:pt x="188" y="1"/>
                    <a:pt x="188" y="2"/>
                  </a:cubicBezTo>
                  <a:cubicBezTo>
                    <a:pt x="190" y="8"/>
                    <a:pt x="194" y="13"/>
                    <a:pt x="195" y="16"/>
                  </a:cubicBezTo>
                  <a:cubicBezTo>
                    <a:pt x="195" y="19"/>
                    <a:pt x="194" y="22"/>
                    <a:pt x="201" y="24"/>
                  </a:cubicBezTo>
                  <a:cubicBezTo>
                    <a:pt x="208" y="26"/>
                    <a:pt x="217" y="28"/>
                    <a:pt x="217" y="32"/>
                  </a:cubicBezTo>
                  <a:cubicBezTo>
                    <a:pt x="218" y="36"/>
                    <a:pt x="210" y="35"/>
                    <a:pt x="214" y="43"/>
                  </a:cubicBezTo>
                  <a:cubicBezTo>
                    <a:pt x="214" y="44"/>
                    <a:pt x="215" y="44"/>
                    <a:pt x="215" y="45"/>
                  </a:cubicBezTo>
                  <a:cubicBezTo>
                    <a:pt x="223" y="55"/>
                    <a:pt x="218" y="56"/>
                    <a:pt x="226" y="61"/>
                  </a:cubicBezTo>
                  <a:cubicBezTo>
                    <a:pt x="234" y="66"/>
                    <a:pt x="236" y="72"/>
                    <a:pt x="237" y="75"/>
                  </a:cubicBezTo>
                  <a:cubicBezTo>
                    <a:pt x="238" y="78"/>
                    <a:pt x="238" y="83"/>
                    <a:pt x="233" y="84"/>
                  </a:cubicBezTo>
                  <a:cubicBezTo>
                    <a:pt x="228" y="86"/>
                    <a:pt x="214" y="75"/>
                    <a:pt x="215" y="85"/>
                  </a:cubicBezTo>
                  <a:cubicBezTo>
                    <a:pt x="217" y="95"/>
                    <a:pt x="223" y="90"/>
                    <a:pt x="226" y="105"/>
                  </a:cubicBezTo>
                  <a:cubicBezTo>
                    <a:pt x="229" y="119"/>
                    <a:pt x="229" y="121"/>
                    <a:pt x="235" y="117"/>
                  </a:cubicBezTo>
                  <a:cubicBezTo>
                    <a:pt x="240" y="113"/>
                    <a:pt x="243" y="119"/>
                    <a:pt x="248" y="125"/>
                  </a:cubicBezTo>
                  <a:cubicBezTo>
                    <a:pt x="253" y="132"/>
                    <a:pt x="257" y="124"/>
                    <a:pt x="264" y="132"/>
                  </a:cubicBezTo>
                  <a:cubicBezTo>
                    <a:pt x="272" y="139"/>
                    <a:pt x="279" y="141"/>
                    <a:pt x="282" y="142"/>
                  </a:cubicBezTo>
                  <a:cubicBezTo>
                    <a:pt x="284" y="143"/>
                    <a:pt x="293" y="148"/>
                    <a:pt x="291" y="150"/>
                  </a:cubicBezTo>
                  <a:cubicBezTo>
                    <a:pt x="291" y="151"/>
                    <a:pt x="290" y="151"/>
                    <a:pt x="290" y="151"/>
                  </a:cubicBezTo>
                  <a:cubicBezTo>
                    <a:pt x="283" y="152"/>
                    <a:pt x="280" y="158"/>
                    <a:pt x="279" y="164"/>
                  </a:cubicBezTo>
                  <a:cubicBezTo>
                    <a:pt x="278" y="171"/>
                    <a:pt x="276" y="180"/>
                    <a:pt x="275" y="182"/>
                  </a:cubicBezTo>
                  <a:cubicBezTo>
                    <a:pt x="274" y="184"/>
                    <a:pt x="274" y="188"/>
                    <a:pt x="281" y="191"/>
                  </a:cubicBezTo>
                  <a:cubicBezTo>
                    <a:pt x="288" y="194"/>
                    <a:pt x="301" y="206"/>
                    <a:pt x="312" y="209"/>
                  </a:cubicBezTo>
                  <a:cubicBezTo>
                    <a:pt x="324" y="213"/>
                    <a:pt x="335" y="216"/>
                    <a:pt x="345" y="221"/>
                  </a:cubicBezTo>
                  <a:cubicBezTo>
                    <a:pt x="355" y="225"/>
                    <a:pt x="352" y="226"/>
                    <a:pt x="363" y="225"/>
                  </a:cubicBezTo>
                  <a:cubicBezTo>
                    <a:pt x="374" y="224"/>
                    <a:pt x="380" y="224"/>
                    <a:pt x="387" y="229"/>
                  </a:cubicBezTo>
                  <a:cubicBezTo>
                    <a:pt x="393" y="233"/>
                    <a:pt x="395" y="237"/>
                    <a:pt x="402" y="241"/>
                  </a:cubicBezTo>
                  <a:cubicBezTo>
                    <a:pt x="409" y="244"/>
                    <a:pt x="406" y="242"/>
                    <a:pt x="416" y="244"/>
                  </a:cubicBezTo>
                  <a:cubicBezTo>
                    <a:pt x="426" y="247"/>
                    <a:pt x="432" y="246"/>
                    <a:pt x="441" y="249"/>
                  </a:cubicBezTo>
                  <a:cubicBezTo>
                    <a:pt x="451" y="252"/>
                    <a:pt x="455" y="252"/>
                    <a:pt x="457" y="253"/>
                  </a:cubicBezTo>
                  <a:cubicBezTo>
                    <a:pt x="459" y="254"/>
                    <a:pt x="464" y="255"/>
                    <a:pt x="471" y="255"/>
                  </a:cubicBezTo>
                  <a:cubicBezTo>
                    <a:pt x="478" y="254"/>
                    <a:pt x="480" y="250"/>
                    <a:pt x="480" y="246"/>
                  </a:cubicBezTo>
                  <a:cubicBezTo>
                    <a:pt x="480" y="241"/>
                    <a:pt x="480" y="245"/>
                    <a:pt x="478" y="239"/>
                  </a:cubicBezTo>
                  <a:cubicBezTo>
                    <a:pt x="475" y="232"/>
                    <a:pt x="474" y="234"/>
                    <a:pt x="474" y="226"/>
                  </a:cubicBezTo>
                  <a:cubicBezTo>
                    <a:pt x="474" y="219"/>
                    <a:pt x="480" y="213"/>
                    <a:pt x="475" y="212"/>
                  </a:cubicBezTo>
                  <a:cubicBezTo>
                    <a:pt x="477" y="211"/>
                    <a:pt x="480" y="209"/>
                    <a:pt x="483" y="208"/>
                  </a:cubicBezTo>
                  <a:cubicBezTo>
                    <a:pt x="487" y="206"/>
                    <a:pt x="490" y="208"/>
                    <a:pt x="491" y="214"/>
                  </a:cubicBezTo>
                  <a:cubicBezTo>
                    <a:pt x="492" y="220"/>
                    <a:pt x="489" y="221"/>
                    <a:pt x="492" y="228"/>
                  </a:cubicBezTo>
                  <a:cubicBezTo>
                    <a:pt x="493" y="228"/>
                    <a:pt x="493" y="229"/>
                    <a:pt x="493" y="230"/>
                  </a:cubicBezTo>
                  <a:cubicBezTo>
                    <a:pt x="496" y="234"/>
                    <a:pt x="495" y="233"/>
                    <a:pt x="496" y="237"/>
                  </a:cubicBezTo>
                  <a:cubicBezTo>
                    <a:pt x="497" y="241"/>
                    <a:pt x="501" y="240"/>
                    <a:pt x="508" y="240"/>
                  </a:cubicBezTo>
                  <a:cubicBezTo>
                    <a:pt x="515" y="239"/>
                    <a:pt x="511" y="241"/>
                    <a:pt x="517" y="245"/>
                  </a:cubicBezTo>
                  <a:cubicBezTo>
                    <a:pt x="524" y="248"/>
                    <a:pt x="526" y="246"/>
                    <a:pt x="529" y="243"/>
                  </a:cubicBezTo>
                  <a:cubicBezTo>
                    <a:pt x="532" y="240"/>
                    <a:pt x="536" y="241"/>
                    <a:pt x="539" y="243"/>
                  </a:cubicBezTo>
                  <a:cubicBezTo>
                    <a:pt x="541" y="244"/>
                    <a:pt x="552" y="246"/>
                    <a:pt x="558" y="243"/>
                  </a:cubicBezTo>
                  <a:cubicBezTo>
                    <a:pt x="564" y="241"/>
                    <a:pt x="566" y="243"/>
                    <a:pt x="574" y="241"/>
                  </a:cubicBezTo>
                  <a:cubicBezTo>
                    <a:pt x="581" y="240"/>
                    <a:pt x="572" y="236"/>
                    <a:pt x="571" y="233"/>
                  </a:cubicBezTo>
                  <a:cubicBezTo>
                    <a:pt x="571" y="231"/>
                    <a:pt x="573" y="228"/>
                    <a:pt x="571" y="227"/>
                  </a:cubicBezTo>
                  <a:cubicBezTo>
                    <a:pt x="569" y="226"/>
                    <a:pt x="563" y="223"/>
                    <a:pt x="561" y="221"/>
                  </a:cubicBezTo>
                  <a:cubicBezTo>
                    <a:pt x="559" y="219"/>
                    <a:pt x="560" y="217"/>
                    <a:pt x="563" y="215"/>
                  </a:cubicBezTo>
                  <a:cubicBezTo>
                    <a:pt x="564" y="215"/>
                    <a:pt x="566" y="214"/>
                    <a:pt x="568" y="214"/>
                  </a:cubicBezTo>
                  <a:cubicBezTo>
                    <a:pt x="575" y="213"/>
                    <a:pt x="578" y="215"/>
                    <a:pt x="581" y="212"/>
                  </a:cubicBezTo>
                  <a:cubicBezTo>
                    <a:pt x="585" y="208"/>
                    <a:pt x="584" y="206"/>
                    <a:pt x="587" y="202"/>
                  </a:cubicBezTo>
                  <a:cubicBezTo>
                    <a:pt x="589" y="199"/>
                    <a:pt x="592" y="196"/>
                    <a:pt x="598" y="190"/>
                  </a:cubicBezTo>
                  <a:cubicBezTo>
                    <a:pt x="603" y="185"/>
                    <a:pt x="605" y="189"/>
                    <a:pt x="609" y="186"/>
                  </a:cubicBezTo>
                  <a:cubicBezTo>
                    <a:pt x="612" y="183"/>
                    <a:pt x="614" y="179"/>
                    <a:pt x="615" y="176"/>
                  </a:cubicBezTo>
                  <a:cubicBezTo>
                    <a:pt x="617" y="173"/>
                    <a:pt x="623" y="172"/>
                    <a:pt x="630" y="174"/>
                  </a:cubicBezTo>
                  <a:cubicBezTo>
                    <a:pt x="637" y="176"/>
                    <a:pt x="635" y="176"/>
                    <a:pt x="642" y="179"/>
                  </a:cubicBezTo>
                  <a:cubicBezTo>
                    <a:pt x="649" y="182"/>
                    <a:pt x="646" y="177"/>
                    <a:pt x="649" y="171"/>
                  </a:cubicBezTo>
                  <a:cubicBezTo>
                    <a:pt x="652" y="166"/>
                    <a:pt x="656" y="170"/>
                    <a:pt x="662" y="171"/>
                  </a:cubicBezTo>
                  <a:cubicBezTo>
                    <a:pt x="668" y="173"/>
                    <a:pt x="663" y="174"/>
                    <a:pt x="662" y="180"/>
                  </a:cubicBezTo>
                  <a:cubicBezTo>
                    <a:pt x="660" y="186"/>
                    <a:pt x="666" y="182"/>
                    <a:pt x="669" y="182"/>
                  </a:cubicBezTo>
                  <a:cubicBezTo>
                    <a:pt x="671" y="181"/>
                    <a:pt x="669" y="189"/>
                    <a:pt x="668" y="195"/>
                  </a:cubicBezTo>
                  <a:cubicBezTo>
                    <a:pt x="667" y="201"/>
                    <a:pt x="674" y="197"/>
                    <a:pt x="679" y="196"/>
                  </a:cubicBezTo>
                  <a:cubicBezTo>
                    <a:pt x="685" y="196"/>
                    <a:pt x="686" y="198"/>
                    <a:pt x="694" y="201"/>
                  </a:cubicBezTo>
                  <a:cubicBezTo>
                    <a:pt x="694" y="201"/>
                    <a:pt x="694" y="201"/>
                    <a:pt x="695" y="201"/>
                  </a:cubicBezTo>
                  <a:cubicBezTo>
                    <a:pt x="702" y="204"/>
                    <a:pt x="696" y="210"/>
                    <a:pt x="690" y="215"/>
                  </a:cubicBezTo>
                  <a:cubicBezTo>
                    <a:pt x="684" y="221"/>
                    <a:pt x="694" y="229"/>
                    <a:pt x="694" y="23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087">
              <a:extLst>
                <a:ext uri="{FF2B5EF4-FFF2-40B4-BE49-F238E27FC236}">
                  <a16:creationId xmlns:a16="http://schemas.microsoft.com/office/drawing/2014/main" id="{C4309491-B36A-9648-6F2D-504FE6C1FD1C}"/>
                </a:ext>
              </a:extLst>
            </p:cNvPr>
            <p:cNvSpPr>
              <a:spLocks/>
            </p:cNvSpPr>
            <p:nvPr/>
          </p:nvSpPr>
          <p:spPr bwMode="auto">
            <a:xfrm>
              <a:off x="3705" y="1174"/>
              <a:ext cx="445" cy="173"/>
            </a:xfrm>
            <a:custGeom>
              <a:avLst/>
              <a:gdLst>
                <a:gd name="T0" fmla="*/ 713 w 742"/>
                <a:gd name="T1" fmla="*/ 147 h 288"/>
                <a:gd name="T2" fmla="*/ 677 w 742"/>
                <a:gd name="T3" fmla="*/ 158 h 288"/>
                <a:gd name="T4" fmla="*/ 658 w 742"/>
                <a:gd name="T5" fmla="*/ 183 h 288"/>
                <a:gd name="T6" fmla="*/ 611 w 742"/>
                <a:gd name="T7" fmla="*/ 195 h 288"/>
                <a:gd name="T8" fmla="*/ 586 w 742"/>
                <a:gd name="T9" fmla="*/ 201 h 288"/>
                <a:gd name="T10" fmla="*/ 594 w 742"/>
                <a:gd name="T11" fmla="*/ 238 h 288"/>
                <a:gd name="T12" fmla="*/ 574 w 742"/>
                <a:gd name="T13" fmla="*/ 261 h 288"/>
                <a:gd name="T14" fmla="*/ 528 w 742"/>
                <a:gd name="T15" fmla="*/ 266 h 288"/>
                <a:gd name="T16" fmla="*/ 477 w 742"/>
                <a:gd name="T17" fmla="*/ 287 h 288"/>
                <a:gd name="T18" fmla="*/ 441 w 742"/>
                <a:gd name="T19" fmla="*/ 280 h 288"/>
                <a:gd name="T20" fmla="*/ 389 w 742"/>
                <a:gd name="T21" fmla="*/ 264 h 288"/>
                <a:gd name="T22" fmla="*/ 343 w 742"/>
                <a:gd name="T23" fmla="*/ 261 h 288"/>
                <a:gd name="T24" fmla="*/ 299 w 742"/>
                <a:gd name="T25" fmla="*/ 257 h 288"/>
                <a:gd name="T26" fmla="*/ 265 w 742"/>
                <a:gd name="T27" fmla="*/ 256 h 288"/>
                <a:gd name="T28" fmla="*/ 244 w 742"/>
                <a:gd name="T29" fmla="*/ 235 h 288"/>
                <a:gd name="T30" fmla="*/ 214 w 742"/>
                <a:gd name="T31" fmla="*/ 213 h 288"/>
                <a:gd name="T32" fmla="*/ 181 w 742"/>
                <a:gd name="T33" fmla="*/ 199 h 288"/>
                <a:gd name="T34" fmla="*/ 136 w 742"/>
                <a:gd name="T35" fmla="*/ 193 h 288"/>
                <a:gd name="T36" fmla="*/ 106 w 742"/>
                <a:gd name="T37" fmla="*/ 177 h 288"/>
                <a:gd name="T38" fmla="*/ 101 w 742"/>
                <a:gd name="T39" fmla="*/ 151 h 288"/>
                <a:gd name="T40" fmla="*/ 73 w 742"/>
                <a:gd name="T41" fmla="*/ 120 h 288"/>
                <a:gd name="T42" fmla="*/ 39 w 742"/>
                <a:gd name="T43" fmla="*/ 111 h 288"/>
                <a:gd name="T44" fmla="*/ 14 w 742"/>
                <a:gd name="T45" fmla="*/ 94 h 288"/>
                <a:gd name="T46" fmla="*/ 0 w 742"/>
                <a:gd name="T47" fmla="*/ 80 h 288"/>
                <a:gd name="T48" fmla="*/ 32 w 742"/>
                <a:gd name="T49" fmla="*/ 68 h 288"/>
                <a:gd name="T50" fmla="*/ 55 w 742"/>
                <a:gd name="T51" fmla="*/ 49 h 288"/>
                <a:gd name="T52" fmla="*/ 87 w 742"/>
                <a:gd name="T53" fmla="*/ 36 h 288"/>
                <a:gd name="T54" fmla="*/ 127 w 742"/>
                <a:gd name="T55" fmla="*/ 44 h 288"/>
                <a:gd name="T56" fmla="*/ 176 w 742"/>
                <a:gd name="T57" fmla="*/ 58 h 288"/>
                <a:gd name="T58" fmla="*/ 213 w 742"/>
                <a:gd name="T59" fmla="*/ 57 h 288"/>
                <a:gd name="T60" fmla="*/ 205 w 742"/>
                <a:gd name="T61" fmla="*/ 39 h 288"/>
                <a:gd name="T62" fmla="*/ 200 w 742"/>
                <a:gd name="T63" fmla="*/ 12 h 288"/>
                <a:gd name="T64" fmla="*/ 214 w 742"/>
                <a:gd name="T65" fmla="*/ 3 h 288"/>
                <a:gd name="T66" fmla="*/ 261 w 742"/>
                <a:gd name="T67" fmla="*/ 16 h 288"/>
                <a:gd name="T68" fmla="*/ 299 w 742"/>
                <a:gd name="T69" fmla="*/ 39 h 288"/>
                <a:gd name="T70" fmla="*/ 335 w 742"/>
                <a:gd name="T71" fmla="*/ 54 h 288"/>
                <a:gd name="T72" fmla="*/ 373 w 742"/>
                <a:gd name="T73" fmla="*/ 46 h 288"/>
                <a:gd name="T74" fmla="*/ 414 w 742"/>
                <a:gd name="T75" fmla="*/ 58 h 288"/>
                <a:gd name="T76" fmla="*/ 451 w 742"/>
                <a:gd name="T77" fmla="*/ 75 h 288"/>
                <a:gd name="T78" fmla="*/ 510 w 742"/>
                <a:gd name="T79" fmla="*/ 79 h 288"/>
                <a:gd name="T80" fmla="*/ 548 w 742"/>
                <a:gd name="T81" fmla="*/ 66 h 288"/>
                <a:gd name="T82" fmla="*/ 586 w 742"/>
                <a:gd name="T83" fmla="*/ 56 h 288"/>
                <a:gd name="T84" fmla="*/ 623 w 742"/>
                <a:gd name="T85" fmla="*/ 63 h 288"/>
                <a:gd name="T86" fmla="*/ 623 w 742"/>
                <a:gd name="T87" fmla="*/ 94 h 288"/>
                <a:gd name="T88" fmla="*/ 631 w 742"/>
                <a:gd name="T89" fmla="*/ 116 h 288"/>
                <a:gd name="T90" fmla="*/ 653 w 742"/>
                <a:gd name="T91" fmla="*/ 116 h 288"/>
                <a:gd name="T92" fmla="*/ 677 w 742"/>
                <a:gd name="T93" fmla="*/ 112 h 288"/>
                <a:gd name="T94" fmla="*/ 713 w 742"/>
                <a:gd name="T95" fmla="*/ 124 h 288"/>
                <a:gd name="T96" fmla="*/ 739 w 742"/>
                <a:gd name="T97" fmla="*/ 14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2" h="288">
                  <a:moveTo>
                    <a:pt x="739" y="148"/>
                  </a:moveTo>
                  <a:cubicBezTo>
                    <a:pt x="737" y="148"/>
                    <a:pt x="722" y="147"/>
                    <a:pt x="713" y="147"/>
                  </a:cubicBezTo>
                  <a:cubicBezTo>
                    <a:pt x="704" y="147"/>
                    <a:pt x="696" y="150"/>
                    <a:pt x="693" y="152"/>
                  </a:cubicBezTo>
                  <a:cubicBezTo>
                    <a:pt x="689" y="153"/>
                    <a:pt x="682" y="155"/>
                    <a:pt x="677" y="158"/>
                  </a:cubicBezTo>
                  <a:cubicBezTo>
                    <a:pt x="673" y="160"/>
                    <a:pt x="673" y="165"/>
                    <a:pt x="675" y="171"/>
                  </a:cubicBezTo>
                  <a:cubicBezTo>
                    <a:pt x="678" y="178"/>
                    <a:pt x="666" y="183"/>
                    <a:pt x="658" y="183"/>
                  </a:cubicBezTo>
                  <a:cubicBezTo>
                    <a:pt x="650" y="182"/>
                    <a:pt x="640" y="188"/>
                    <a:pt x="638" y="193"/>
                  </a:cubicBezTo>
                  <a:cubicBezTo>
                    <a:pt x="636" y="198"/>
                    <a:pt x="623" y="200"/>
                    <a:pt x="611" y="195"/>
                  </a:cubicBezTo>
                  <a:cubicBezTo>
                    <a:pt x="599" y="191"/>
                    <a:pt x="599" y="191"/>
                    <a:pt x="592" y="192"/>
                  </a:cubicBezTo>
                  <a:cubicBezTo>
                    <a:pt x="585" y="192"/>
                    <a:pt x="587" y="194"/>
                    <a:pt x="586" y="201"/>
                  </a:cubicBezTo>
                  <a:cubicBezTo>
                    <a:pt x="584" y="208"/>
                    <a:pt x="597" y="219"/>
                    <a:pt x="605" y="225"/>
                  </a:cubicBezTo>
                  <a:cubicBezTo>
                    <a:pt x="612" y="231"/>
                    <a:pt x="596" y="236"/>
                    <a:pt x="594" y="238"/>
                  </a:cubicBezTo>
                  <a:cubicBezTo>
                    <a:pt x="592" y="240"/>
                    <a:pt x="589" y="242"/>
                    <a:pt x="588" y="248"/>
                  </a:cubicBezTo>
                  <a:cubicBezTo>
                    <a:pt x="587" y="255"/>
                    <a:pt x="582" y="256"/>
                    <a:pt x="574" y="261"/>
                  </a:cubicBezTo>
                  <a:cubicBezTo>
                    <a:pt x="565" y="266"/>
                    <a:pt x="565" y="262"/>
                    <a:pt x="556" y="264"/>
                  </a:cubicBezTo>
                  <a:cubicBezTo>
                    <a:pt x="547" y="265"/>
                    <a:pt x="538" y="264"/>
                    <a:pt x="528" y="266"/>
                  </a:cubicBezTo>
                  <a:cubicBezTo>
                    <a:pt x="517" y="268"/>
                    <a:pt x="502" y="272"/>
                    <a:pt x="496" y="273"/>
                  </a:cubicBezTo>
                  <a:cubicBezTo>
                    <a:pt x="490" y="274"/>
                    <a:pt x="479" y="285"/>
                    <a:pt x="477" y="287"/>
                  </a:cubicBezTo>
                  <a:cubicBezTo>
                    <a:pt x="476" y="288"/>
                    <a:pt x="471" y="287"/>
                    <a:pt x="463" y="283"/>
                  </a:cubicBezTo>
                  <a:cubicBezTo>
                    <a:pt x="454" y="279"/>
                    <a:pt x="452" y="283"/>
                    <a:pt x="441" y="280"/>
                  </a:cubicBezTo>
                  <a:cubicBezTo>
                    <a:pt x="430" y="277"/>
                    <a:pt x="415" y="275"/>
                    <a:pt x="410" y="275"/>
                  </a:cubicBezTo>
                  <a:cubicBezTo>
                    <a:pt x="405" y="274"/>
                    <a:pt x="396" y="268"/>
                    <a:pt x="389" y="264"/>
                  </a:cubicBezTo>
                  <a:cubicBezTo>
                    <a:pt x="382" y="261"/>
                    <a:pt x="376" y="262"/>
                    <a:pt x="366" y="260"/>
                  </a:cubicBezTo>
                  <a:cubicBezTo>
                    <a:pt x="356" y="258"/>
                    <a:pt x="352" y="259"/>
                    <a:pt x="343" y="261"/>
                  </a:cubicBezTo>
                  <a:cubicBezTo>
                    <a:pt x="333" y="263"/>
                    <a:pt x="321" y="261"/>
                    <a:pt x="319" y="261"/>
                  </a:cubicBezTo>
                  <a:cubicBezTo>
                    <a:pt x="317" y="261"/>
                    <a:pt x="307" y="259"/>
                    <a:pt x="299" y="257"/>
                  </a:cubicBezTo>
                  <a:cubicBezTo>
                    <a:pt x="291" y="256"/>
                    <a:pt x="285" y="256"/>
                    <a:pt x="278" y="256"/>
                  </a:cubicBezTo>
                  <a:cubicBezTo>
                    <a:pt x="271" y="257"/>
                    <a:pt x="272" y="259"/>
                    <a:pt x="265" y="256"/>
                  </a:cubicBezTo>
                  <a:cubicBezTo>
                    <a:pt x="258" y="253"/>
                    <a:pt x="261" y="254"/>
                    <a:pt x="255" y="248"/>
                  </a:cubicBezTo>
                  <a:cubicBezTo>
                    <a:pt x="248" y="242"/>
                    <a:pt x="251" y="242"/>
                    <a:pt x="244" y="235"/>
                  </a:cubicBezTo>
                  <a:cubicBezTo>
                    <a:pt x="237" y="227"/>
                    <a:pt x="229" y="221"/>
                    <a:pt x="228" y="219"/>
                  </a:cubicBezTo>
                  <a:cubicBezTo>
                    <a:pt x="227" y="216"/>
                    <a:pt x="223" y="216"/>
                    <a:pt x="214" y="213"/>
                  </a:cubicBezTo>
                  <a:cubicBezTo>
                    <a:pt x="204" y="210"/>
                    <a:pt x="206" y="210"/>
                    <a:pt x="198" y="207"/>
                  </a:cubicBezTo>
                  <a:cubicBezTo>
                    <a:pt x="190" y="204"/>
                    <a:pt x="192" y="203"/>
                    <a:pt x="181" y="199"/>
                  </a:cubicBezTo>
                  <a:cubicBezTo>
                    <a:pt x="171" y="194"/>
                    <a:pt x="176" y="197"/>
                    <a:pt x="161" y="194"/>
                  </a:cubicBezTo>
                  <a:cubicBezTo>
                    <a:pt x="146" y="191"/>
                    <a:pt x="140" y="193"/>
                    <a:pt x="136" y="193"/>
                  </a:cubicBezTo>
                  <a:cubicBezTo>
                    <a:pt x="132" y="192"/>
                    <a:pt x="125" y="191"/>
                    <a:pt x="118" y="189"/>
                  </a:cubicBezTo>
                  <a:cubicBezTo>
                    <a:pt x="111" y="187"/>
                    <a:pt x="111" y="184"/>
                    <a:pt x="106" y="177"/>
                  </a:cubicBezTo>
                  <a:cubicBezTo>
                    <a:pt x="100" y="170"/>
                    <a:pt x="105" y="169"/>
                    <a:pt x="107" y="165"/>
                  </a:cubicBezTo>
                  <a:cubicBezTo>
                    <a:pt x="109" y="161"/>
                    <a:pt x="103" y="158"/>
                    <a:pt x="101" y="151"/>
                  </a:cubicBezTo>
                  <a:cubicBezTo>
                    <a:pt x="100" y="145"/>
                    <a:pt x="91" y="137"/>
                    <a:pt x="87" y="134"/>
                  </a:cubicBezTo>
                  <a:cubicBezTo>
                    <a:pt x="82" y="131"/>
                    <a:pt x="78" y="126"/>
                    <a:pt x="73" y="120"/>
                  </a:cubicBezTo>
                  <a:cubicBezTo>
                    <a:pt x="68" y="115"/>
                    <a:pt x="67" y="118"/>
                    <a:pt x="57" y="116"/>
                  </a:cubicBezTo>
                  <a:cubicBezTo>
                    <a:pt x="48" y="114"/>
                    <a:pt x="46" y="113"/>
                    <a:pt x="39" y="111"/>
                  </a:cubicBezTo>
                  <a:cubicBezTo>
                    <a:pt x="32" y="109"/>
                    <a:pt x="31" y="105"/>
                    <a:pt x="24" y="102"/>
                  </a:cubicBezTo>
                  <a:cubicBezTo>
                    <a:pt x="16" y="99"/>
                    <a:pt x="18" y="96"/>
                    <a:pt x="14" y="94"/>
                  </a:cubicBezTo>
                  <a:cubicBezTo>
                    <a:pt x="10" y="92"/>
                    <a:pt x="5" y="87"/>
                    <a:pt x="5" y="84"/>
                  </a:cubicBezTo>
                  <a:cubicBezTo>
                    <a:pt x="5" y="81"/>
                    <a:pt x="2" y="81"/>
                    <a:pt x="0" y="80"/>
                  </a:cubicBezTo>
                  <a:cubicBezTo>
                    <a:pt x="3" y="77"/>
                    <a:pt x="2" y="73"/>
                    <a:pt x="11" y="71"/>
                  </a:cubicBezTo>
                  <a:cubicBezTo>
                    <a:pt x="21" y="70"/>
                    <a:pt x="28" y="77"/>
                    <a:pt x="32" y="68"/>
                  </a:cubicBezTo>
                  <a:cubicBezTo>
                    <a:pt x="36" y="59"/>
                    <a:pt x="28" y="60"/>
                    <a:pt x="37" y="57"/>
                  </a:cubicBezTo>
                  <a:cubicBezTo>
                    <a:pt x="45" y="53"/>
                    <a:pt x="45" y="55"/>
                    <a:pt x="55" y="49"/>
                  </a:cubicBezTo>
                  <a:cubicBezTo>
                    <a:pt x="65" y="43"/>
                    <a:pt x="64" y="41"/>
                    <a:pt x="73" y="39"/>
                  </a:cubicBezTo>
                  <a:cubicBezTo>
                    <a:pt x="82" y="37"/>
                    <a:pt x="82" y="34"/>
                    <a:pt x="87" y="36"/>
                  </a:cubicBezTo>
                  <a:cubicBezTo>
                    <a:pt x="91" y="38"/>
                    <a:pt x="93" y="44"/>
                    <a:pt x="101" y="42"/>
                  </a:cubicBezTo>
                  <a:cubicBezTo>
                    <a:pt x="108" y="40"/>
                    <a:pt x="125" y="42"/>
                    <a:pt x="127" y="44"/>
                  </a:cubicBezTo>
                  <a:cubicBezTo>
                    <a:pt x="129" y="46"/>
                    <a:pt x="135" y="57"/>
                    <a:pt x="147" y="58"/>
                  </a:cubicBezTo>
                  <a:cubicBezTo>
                    <a:pt x="160" y="58"/>
                    <a:pt x="163" y="56"/>
                    <a:pt x="176" y="58"/>
                  </a:cubicBezTo>
                  <a:cubicBezTo>
                    <a:pt x="189" y="59"/>
                    <a:pt x="198" y="67"/>
                    <a:pt x="203" y="65"/>
                  </a:cubicBezTo>
                  <a:cubicBezTo>
                    <a:pt x="208" y="62"/>
                    <a:pt x="211" y="61"/>
                    <a:pt x="213" y="57"/>
                  </a:cubicBezTo>
                  <a:cubicBezTo>
                    <a:pt x="215" y="52"/>
                    <a:pt x="218" y="48"/>
                    <a:pt x="215" y="45"/>
                  </a:cubicBezTo>
                  <a:cubicBezTo>
                    <a:pt x="212" y="42"/>
                    <a:pt x="213" y="46"/>
                    <a:pt x="205" y="39"/>
                  </a:cubicBezTo>
                  <a:cubicBezTo>
                    <a:pt x="198" y="32"/>
                    <a:pt x="192" y="30"/>
                    <a:pt x="194" y="23"/>
                  </a:cubicBezTo>
                  <a:cubicBezTo>
                    <a:pt x="196" y="17"/>
                    <a:pt x="196" y="16"/>
                    <a:pt x="200" y="12"/>
                  </a:cubicBezTo>
                  <a:cubicBezTo>
                    <a:pt x="204" y="7"/>
                    <a:pt x="204" y="7"/>
                    <a:pt x="205" y="3"/>
                  </a:cubicBezTo>
                  <a:cubicBezTo>
                    <a:pt x="205" y="0"/>
                    <a:pt x="208" y="0"/>
                    <a:pt x="214" y="3"/>
                  </a:cubicBezTo>
                  <a:cubicBezTo>
                    <a:pt x="220" y="7"/>
                    <a:pt x="232" y="11"/>
                    <a:pt x="239" y="11"/>
                  </a:cubicBezTo>
                  <a:cubicBezTo>
                    <a:pt x="245" y="11"/>
                    <a:pt x="250" y="15"/>
                    <a:pt x="261" y="16"/>
                  </a:cubicBezTo>
                  <a:cubicBezTo>
                    <a:pt x="272" y="16"/>
                    <a:pt x="278" y="14"/>
                    <a:pt x="284" y="22"/>
                  </a:cubicBezTo>
                  <a:cubicBezTo>
                    <a:pt x="291" y="30"/>
                    <a:pt x="292" y="31"/>
                    <a:pt x="299" y="39"/>
                  </a:cubicBezTo>
                  <a:cubicBezTo>
                    <a:pt x="306" y="46"/>
                    <a:pt x="305" y="49"/>
                    <a:pt x="316" y="50"/>
                  </a:cubicBezTo>
                  <a:cubicBezTo>
                    <a:pt x="326" y="51"/>
                    <a:pt x="328" y="55"/>
                    <a:pt x="335" y="54"/>
                  </a:cubicBezTo>
                  <a:cubicBezTo>
                    <a:pt x="341" y="52"/>
                    <a:pt x="354" y="50"/>
                    <a:pt x="356" y="47"/>
                  </a:cubicBezTo>
                  <a:cubicBezTo>
                    <a:pt x="358" y="44"/>
                    <a:pt x="362" y="45"/>
                    <a:pt x="373" y="46"/>
                  </a:cubicBezTo>
                  <a:cubicBezTo>
                    <a:pt x="384" y="47"/>
                    <a:pt x="383" y="47"/>
                    <a:pt x="396" y="49"/>
                  </a:cubicBezTo>
                  <a:cubicBezTo>
                    <a:pt x="408" y="52"/>
                    <a:pt x="410" y="58"/>
                    <a:pt x="414" y="58"/>
                  </a:cubicBezTo>
                  <a:cubicBezTo>
                    <a:pt x="419" y="58"/>
                    <a:pt x="428" y="58"/>
                    <a:pt x="433" y="61"/>
                  </a:cubicBezTo>
                  <a:cubicBezTo>
                    <a:pt x="438" y="65"/>
                    <a:pt x="443" y="74"/>
                    <a:pt x="451" y="75"/>
                  </a:cubicBezTo>
                  <a:cubicBezTo>
                    <a:pt x="459" y="75"/>
                    <a:pt x="474" y="79"/>
                    <a:pt x="483" y="80"/>
                  </a:cubicBezTo>
                  <a:cubicBezTo>
                    <a:pt x="492" y="81"/>
                    <a:pt x="502" y="80"/>
                    <a:pt x="510" y="79"/>
                  </a:cubicBezTo>
                  <a:cubicBezTo>
                    <a:pt x="517" y="78"/>
                    <a:pt x="518" y="74"/>
                    <a:pt x="530" y="73"/>
                  </a:cubicBezTo>
                  <a:cubicBezTo>
                    <a:pt x="542" y="71"/>
                    <a:pt x="545" y="74"/>
                    <a:pt x="548" y="66"/>
                  </a:cubicBezTo>
                  <a:cubicBezTo>
                    <a:pt x="552" y="59"/>
                    <a:pt x="553" y="55"/>
                    <a:pt x="558" y="54"/>
                  </a:cubicBezTo>
                  <a:cubicBezTo>
                    <a:pt x="563" y="53"/>
                    <a:pt x="581" y="53"/>
                    <a:pt x="586" y="56"/>
                  </a:cubicBezTo>
                  <a:cubicBezTo>
                    <a:pt x="592" y="59"/>
                    <a:pt x="598" y="60"/>
                    <a:pt x="603" y="59"/>
                  </a:cubicBezTo>
                  <a:cubicBezTo>
                    <a:pt x="608" y="58"/>
                    <a:pt x="609" y="61"/>
                    <a:pt x="623" y="63"/>
                  </a:cubicBezTo>
                  <a:cubicBezTo>
                    <a:pt x="623" y="63"/>
                    <a:pt x="623" y="63"/>
                    <a:pt x="623" y="63"/>
                  </a:cubicBezTo>
                  <a:cubicBezTo>
                    <a:pt x="623" y="70"/>
                    <a:pt x="622" y="91"/>
                    <a:pt x="623" y="94"/>
                  </a:cubicBezTo>
                  <a:cubicBezTo>
                    <a:pt x="625" y="99"/>
                    <a:pt x="626" y="100"/>
                    <a:pt x="624" y="106"/>
                  </a:cubicBezTo>
                  <a:cubicBezTo>
                    <a:pt x="621" y="111"/>
                    <a:pt x="626" y="110"/>
                    <a:pt x="631" y="116"/>
                  </a:cubicBezTo>
                  <a:cubicBezTo>
                    <a:pt x="635" y="122"/>
                    <a:pt x="635" y="118"/>
                    <a:pt x="639" y="117"/>
                  </a:cubicBezTo>
                  <a:cubicBezTo>
                    <a:pt x="644" y="115"/>
                    <a:pt x="648" y="116"/>
                    <a:pt x="653" y="116"/>
                  </a:cubicBezTo>
                  <a:cubicBezTo>
                    <a:pt x="659" y="116"/>
                    <a:pt x="660" y="117"/>
                    <a:pt x="668" y="118"/>
                  </a:cubicBezTo>
                  <a:cubicBezTo>
                    <a:pt x="676" y="119"/>
                    <a:pt x="674" y="115"/>
                    <a:pt x="677" y="112"/>
                  </a:cubicBezTo>
                  <a:cubicBezTo>
                    <a:pt x="681" y="109"/>
                    <a:pt x="686" y="112"/>
                    <a:pt x="697" y="116"/>
                  </a:cubicBezTo>
                  <a:cubicBezTo>
                    <a:pt x="708" y="120"/>
                    <a:pt x="707" y="121"/>
                    <a:pt x="713" y="124"/>
                  </a:cubicBezTo>
                  <a:cubicBezTo>
                    <a:pt x="719" y="128"/>
                    <a:pt x="727" y="134"/>
                    <a:pt x="734" y="140"/>
                  </a:cubicBezTo>
                  <a:cubicBezTo>
                    <a:pt x="742" y="145"/>
                    <a:pt x="741" y="148"/>
                    <a:pt x="739" y="14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088">
              <a:extLst>
                <a:ext uri="{FF2B5EF4-FFF2-40B4-BE49-F238E27FC236}">
                  <a16:creationId xmlns:a16="http://schemas.microsoft.com/office/drawing/2014/main" id="{D64845BE-056B-7182-6AC8-AFA006C505C4}"/>
                </a:ext>
              </a:extLst>
            </p:cNvPr>
            <p:cNvSpPr>
              <a:spLocks noEditPoints="1"/>
            </p:cNvSpPr>
            <p:nvPr/>
          </p:nvSpPr>
          <p:spPr bwMode="auto">
            <a:xfrm>
              <a:off x="3166" y="1121"/>
              <a:ext cx="538" cy="243"/>
            </a:xfrm>
            <a:custGeom>
              <a:avLst/>
              <a:gdLst>
                <a:gd name="T0" fmla="*/ 849 w 897"/>
                <a:gd name="T1" fmla="*/ 158 h 404"/>
                <a:gd name="T2" fmla="*/ 790 w 897"/>
                <a:gd name="T3" fmla="*/ 119 h 404"/>
                <a:gd name="T4" fmla="*/ 728 w 897"/>
                <a:gd name="T5" fmla="*/ 110 h 404"/>
                <a:gd name="T6" fmla="*/ 602 w 897"/>
                <a:gd name="T7" fmla="*/ 37 h 404"/>
                <a:gd name="T8" fmla="*/ 569 w 897"/>
                <a:gd name="T9" fmla="*/ 45 h 404"/>
                <a:gd name="T10" fmla="*/ 542 w 897"/>
                <a:gd name="T11" fmla="*/ 39 h 404"/>
                <a:gd name="T12" fmla="*/ 496 w 897"/>
                <a:gd name="T13" fmla="*/ 34 h 404"/>
                <a:gd name="T14" fmla="*/ 463 w 897"/>
                <a:gd name="T15" fmla="*/ 5 h 404"/>
                <a:gd name="T16" fmla="*/ 422 w 897"/>
                <a:gd name="T17" fmla="*/ 5 h 404"/>
                <a:gd name="T18" fmla="*/ 357 w 897"/>
                <a:gd name="T19" fmla="*/ 26 h 404"/>
                <a:gd name="T20" fmla="*/ 303 w 897"/>
                <a:gd name="T21" fmla="*/ 40 h 404"/>
                <a:gd name="T22" fmla="*/ 287 w 897"/>
                <a:gd name="T23" fmla="*/ 55 h 404"/>
                <a:gd name="T24" fmla="*/ 294 w 897"/>
                <a:gd name="T25" fmla="*/ 64 h 404"/>
                <a:gd name="T26" fmla="*/ 288 w 897"/>
                <a:gd name="T27" fmla="*/ 84 h 404"/>
                <a:gd name="T28" fmla="*/ 292 w 897"/>
                <a:gd name="T29" fmla="*/ 102 h 404"/>
                <a:gd name="T30" fmla="*/ 303 w 897"/>
                <a:gd name="T31" fmla="*/ 128 h 404"/>
                <a:gd name="T32" fmla="*/ 266 w 897"/>
                <a:gd name="T33" fmla="*/ 127 h 404"/>
                <a:gd name="T34" fmla="*/ 227 w 897"/>
                <a:gd name="T35" fmla="*/ 122 h 404"/>
                <a:gd name="T36" fmla="*/ 178 w 897"/>
                <a:gd name="T37" fmla="*/ 123 h 404"/>
                <a:gd name="T38" fmla="*/ 149 w 897"/>
                <a:gd name="T39" fmla="*/ 115 h 404"/>
                <a:gd name="T40" fmla="*/ 93 w 897"/>
                <a:gd name="T41" fmla="*/ 105 h 404"/>
                <a:gd name="T42" fmla="*/ 51 w 897"/>
                <a:gd name="T43" fmla="*/ 120 h 404"/>
                <a:gd name="T44" fmla="*/ 30 w 897"/>
                <a:gd name="T45" fmla="*/ 144 h 404"/>
                <a:gd name="T46" fmla="*/ 7 w 897"/>
                <a:gd name="T47" fmla="*/ 165 h 404"/>
                <a:gd name="T48" fmla="*/ 18 w 897"/>
                <a:gd name="T49" fmla="*/ 200 h 404"/>
                <a:gd name="T50" fmla="*/ 66 w 897"/>
                <a:gd name="T51" fmla="*/ 230 h 404"/>
                <a:gd name="T52" fmla="*/ 72 w 897"/>
                <a:gd name="T53" fmla="*/ 245 h 404"/>
                <a:gd name="T54" fmla="*/ 110 w 897"/>
                <a:gd name="T55" fmla="*/ 229 h 404"/>
                <a:gd name="T56" fmla="*/ 160 w 897"/>
                <a:gd name="T57" fmla="*/ 260 h 404"/>
                <a:gd name="T58" fmla="*/ 127 w 897"/>
                <a:gd name="T59" fmla="*/ 275 h 404"/>
                <a:gd name="T60" fmla="*/ 122 w 897"/>
                <a:gd name="T61" fmla="*/ 308 h 404"/>
                <a:gd name="T62" fmla="*/ 167 w 897"/>
                <a:gd name="T63" fmla="*/ 342 h 404"/>
                <a:gd name="T64" fmla="*/ 184 w 897"/>
                <a:gd name="T65" fmla="*/ 361 h 404"/>
                <a:gd name="T66" fmla="*/ 224 w 897"/>
                <a:gd name="T67" fmla="*/ 364 h 404"/>
                <a:gd name="T68" fmla="*/ 255 w 897"/>
                <a:gd name="T69" fmla="*/ 384 h 404"/>
                <a:gd name="T70" fmla="*/ 285 w 897"/>
                <a:gd name="T71" fmla="*/ 268 h 404"/>
                <a:gd name="T72" fmla="*/ 304 w 897"/>
                <a:gd name="T73" fmla="*/ 246 h 404"/>
                <a:gd name="T74" fmla="*/ 317 w 897"/>
                <a:gd name="T75" fmla="*/ 264 h 404"/>
                <a:gd name="T76" fmla="*/ 342 w 897"/>
                <a:gd name="T77" fmla="*/ 293 h 404"/>
                <a:gd name="T78" fmla="*/ 377 w 897"/>
                <a:gd name="T79" fmla="*/ 322 h 404"/>
                <a:gd name="T80" fmla="*/ 437 w 897"/>
                <a:gd name="T81" fmla="*/ 319 h 404"/>
                <a:gd name="T82" fmla="*/ 476 w 897"/>
                <a:gd name="T83" fmla="*/ 352 h 404"/>
                <a:gd name="T84" fmla="*/ 510 w 897"/>
                <a:gd name="T85" fmla="*/ 389 h 404"/>
                <a:gd name="T86" fmla="*/ 547 w 897"/>
                <a:gd name="T87" fmla="*/ 403 h 404"/>
                <a:gd name="T88" fmla="*/ 569 w 897"/>
                <a:gd name="T89" fmla="*/ 370 h 404"/>
                <a:gd name="T90" fmla="*/ 627 w 897"/>
                <a:gd name="T91" fmla="*/ 345 h 404"/>
                <a:gd name="T92" fmla="*/ 654 w 897"/>
                <a:gd name="T93" fmla="*/ 329 h 404"/>
                <a:gd name="T94" fmla="*/ 743 w 897"/>
                <a:gd name="T95" fmla="*/ 341 h 404"/>
                <a:gd name="T96" fmla="*/ 801 w 897"/>
                <a:gd name="T97" fmla="*/ 357 h 404"/>
                <a:gd name="T98" fmla="*/ 801 w 897"/>
                <a:gd name="T99" fmla="*/ 336 h 404"/>
                <a:gd name="T100" fmla="*/ 784 w 897"/>
                <a:gd name="T101" fmla="*/ 292 h 404"/>
                <a:gd name="T102" fmla="*/ 804 w 897"/>
                <a:gd name="T103" fmla="*/ 273 h 404"/>
                <a:gd name="T104" fmla="*/ 816 w 897"/>
                <a:gd name="T105" fmla="*/ 230 h 404"/>
                <a:gd name="T106" fmla="*/ 872 w 897"/>
                <a:gd name="T107" fmla="*/ 224 h 404"/>
                <a:gd name="T108" fmla="*/ 880 w 897"/>
                <a:gd name="T109" fmla="*/ 177 h 404"/>
                <a:gd name="T110" fmla="*/ 874 w 897"/>
                <a:gd name="T111" fmla="*/ 156 h 404"/>
                <a:gd name="T112" fmla="*/ 715 w 897"/>
                <a:gd name="T113" fmla="*/ 246 h 404"/>
                <a:gd name="T114" fmla="*/ 669 w 897"/>
                <a:gd name="T115" fmla="*/ 240 h 404"/>
                <a:gd name="T116" fmla="*/ 634 w 897"/>
                <a:gd name="T117" fmla="*/ 266 h 404"/>
                <a:gd name="T118" fmla="*/ 619 w 897"/>
                <a:gd name="T119" fmla="*/ 264 h 404"/>
                <a:gd name="T120" fmla="*/ 655 w 897"/>
                <a:gd name="T121" fmla="*/ 231 h 404"/>
                <a:gd name="T122" fmla="*/ 705 w 897"/>
                <a:gd name="T123" fmla="*/ 236 h 404"/>
                <a:gd name="T124" fmla="*/ 739 w 897"/>
                <a:gd name="T125" fmla="*/ 24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7" h="404">
                  <a:moveTo>
                    <a:pt x="874" y="156"/>
                  </a:moveTo>
                  <a:cubicBezTo>
                    <a:pt x="871" y="151"/>
                    <a:pt x="868" y="152"/>
                    <a:pt x="864" y="156"/>
                  </a:cubicBezTo>
                  <a:cubicBezTo>
                    <a:pt x="860" y="160"/>
                    <a:pt x="857" y="158"/>
                    <a:pt x="849" y="158"/>
                  </a:cubicBezTo>
                  <a:cubicBezTo>
                    <a:pt x="841" y="157"/>
                    <a:pt x="835" y="153"/>
                    <a:pt x="831" y="146"/>
                  </a:cubicBezTo>
                  <a:cubicBezTo>
                    <a:pt x="828" y="139"/>
                    <a:pt x="826" y="140"/>
                    <a:pt x="812" y="134"/>
                  </a:cubicBezTo>
                  <a:cubicBezTo>
                    <a:pt x="798" y="128"/>
                    <a:pt x="799" y="125"/>
                    <a:pt x="790" y="119"/>
                  </a:cubicBezTo>
                  <a:cubicBezTo>
                    <a:pt x="781" y="113"/>
                    <a:pt x="778" y="120"/>
                    <a:pt x="765" y="126"/>
                  </a:cubicBezTo>
                  <a:cubicBezTo>
                    <a:pt x="751" y="131"/>
                    <a:pt x="756" y="126"/>
                    <a:pt x="749" y="126"/>
                  </a:cubicBezTo>
                  <a:cubicBezTo>
                    <a:pt x="741" y="125"/>
                    <a:pt x="738" y="114"/>
                    <a:pt x="728" y="110"/>
                  </a:cubicBezTo>
                  <a:cubicBezTo>
                    <a:pt x="717" y="106"/>
                    <a:pt x="722" y="115"/>
                    <a:pt x="722" y="120"/>
                  </a:cubicBezTo>
                  <a:cubicBezTo>
                    <a:pt x="722" y="125"/>
                    <a:pt x="710" y="124"/>
                    <a:pt x="706" y="120"/>
                  </a:cubicBezTo>
                  <a:cubicBezTo>
                    <a:pt x="659" y="62"/>
                    <a:pt x="612" y="43"/>
                    <a:pt x="602" y="37"/>
                  </a:cubicBezTo>
                  <a:cubicBezTo>
                    <a:pt x="592" y="31"/>
                    <a:pt x="607" y="33"/>
                    <a:pt x="608" y="29"/>
                  </a:cubicBezTo>
                  <a:cubicBezTo>
                    <a:pt x="609" y="25"/>
                    <a:pt x="601" y="29"/>
                    <a:pt x="590" y="33"/>
                  </a:cubicBezTo>
                  <a:cubicBezTo>
                    <a:pt x="580" y="37"/>
                    <a:pt x="579" y="40"/>
                    <a:pt x="569" y="45"/>
                  </a:cubicBezTo>
                  <a:cubicBezTo>
                    <a:pt x="559" y="50"/>
                    <a:pt x="560" y="50"/>
                    <a:pt x="554" y="49"/>
                  </a:cubicBezTo>
                  <a:cubicBezTo>
                    <a:pt x="549" y="48"/>
                    <a:pt x="549" y="55"/>
                    <a:pt x="541" y="52"/>
                  </a:cubicBezTo>
                  <a:cubicBezTo>
                    <a:pt x="533" y="49"/>
                    <a:pt x="538" y="45"/>
                    <a:pt x="542" y="39"/>
                  </a:cubicBezTo>
                  <a:cubicBezTo>
                    <a:pt x="545" y="34"/>
                    <a:pt x="538" y="38"/>
                    <a:pt x="532" y="36"/>
                  </a:cubicBezTo>
                  <a:cubicBezTo>
                    <a:pt x="527" y="34"/>
                    <a:pt x="523" y="37"/>
                    <a:pt x="514" y="35"/>
                  </a:cubicBezTo>
                  <a:cubicBezTo>
                    <a:pt x="505" y="33"/>
                    <a:pt x="502" y="33"/>
                    <a:pt x="496" y="34"/>
                  </a:cubicBezTo>
                  <a:cubicBezTo>
                    <a:pt x="491" y="35"/>
                    <a:pt x="485" y="34"/>
                    <a:pt x="485" y="28"/>
                  </a:cubicBezTo>
                  <a:cubicBezTo>
                    <a:pt x="484" y="22"/>
                    <a:pt x="479" y="13"/>
                    <a:pt x="474" y="7"/>
                  </a:cubicBezTo>
                  <a:cubicBezTo>
                    <a:pt x="469" y="2"/>
                    <a:pt x="465" y="4"/>
                    <a:pt x="463" y="5"/>
                  </a:cubicBezTo>
                  <a:cubicBezTo>
                    <a:pt x="461" y="6"/>
                    <a:pt x="455" y="5"/>
                    <a:pt x="449" y="2"/>
                  </a:cubicBezTo>
                  <a:cubicBezTo>
                    <a:pt x="444" y="0"/>
                    <a:pt x="447" y="1"/>
                    <a:pt x="436" y="1"/>
                  </a:cubicBezTo>
                  <a:cubicBezTo>
                    <a:pt x="426" y="0"/>
                    <a:pt x="428" y="2"/>
                    <a:pt x="422" y="5"/>
                  </a:cubicBezTo>
                  <a:cubicBezTo>
                    <a:pt x="416" y="8"/>
                    <a:pt x="415" y="13"/>
                    <a:pt x="406" y="15"/>
                  </a:cubicBezTo>
                  <a:cubicBezTo>
                    <a:pt x="396" y="17"/>
                    <a:pt x="384" y="19"/>
                    <a:pt x="376" y="20"/>
                  </a:cubicBezTo>
                  <a:cubicBezTo>
                    <a:pt x="368" y="22"/>
                    <a:pt x="366" y="26"/>
                    <a:pt x="357" y="26"/>
                  </a:cubicBezTo>
                  <a:cubicBezTo>
                    <a:pt x="348" y="27"/>
                    <a:pt x="348" y="28"/>
                    <a:pt x="336" y="33"/>
                  </a:cubicBezTo>
                  <a:cubicBezTo>
                    <a:pt x="325" y="37"/>
                    <a:pt x="330" y="34"/>
                    <a:pt x="322" y="36"/>
                  </a:cubicBezTo>
                  <a:cubicBezTo>
                    <a:pt x="314" y="38"/>
                    <a:pt x="312" y="41"/>
                    <a:pt x="303" y="40"/>
                  </a:cubicBezTo>
                  <a:cubicBezTo>
                    <a:pt x="294" y="38"/>
                    <a:pt x="290" y="37"/>
                    <a:pt x="284" y="37"/>
                  </a:cubicBezTo>
                  <a:cubicBezTo>
                    <a:pt x="278" y="38"/>
                    <a:pt x="281" y="46"/>
                    <a:pt x="285" y="48"/>
                  </a:cubicBezTo>
                  <a:cubicBezTo>
                    <a:pt x="289" y="51"/>
                    <a:pt x="287" y="50"/>
                    <a:pt x="287" y="55"/>
                  </a:cubicBezTo>
                  <a:cubicBezTo>
                    <a:pt x="287" y="61"/>
                    <a:pt x="290" y="57"/>
                    <a:pt x="296" y="58"/>
                  </a:cubicBezTo>
                  <a:cubicBezTo>
                    <a:pt x="303" y="59"/>
                    <a:pt x="305" y="60"/>
                    <a:pt x="305" y="63"/>
                  </a:cubicBezTo>
                  <a:cubicBezTo>
                    <a:pt x="306" y="66"/>
                    <a:pt x="302" y="66"/>
                    <a:pt x="294" y="64"/>
                  </a:cubicBezTo>
                  <a:cubicBezTo>
                    <a:pt x="287" y="62"/>
                    <a:pt x="289" y="64"/>
                    <a:pt x="282" y="68"/>
                  </a:cubicBezTo>
                  <a:cubicBezTo>
                    <a:pt x="275" y="72"/>
                    <a:pt x="282" y="71"/>
                    <a:pt x="289" y="79"/>
                  </a:cubicBezTo>
                  <a:cubicBezTo>
                    <a:pt x="295" y="86"/>
                    <a:pt x="290" y="82"/>
                    <a:pt x="288" y="84"/>
                  </a:cubicBezTo>
                  <a:cubicBezTo>
                    <a:pt x="287" y="86"/>
                    <a:pt x="281" y="89"/>
                    <a:pt x="275" y="90"/>
                  </a:cubicBezTo>
                  <a:cubicBezTo>
                    <a:pt x="270" y="92"/>
                    <a:pt x="273" y="93"/>
                    <a:pt x="277" y="95"/>
                  </a:cubicBezTo>
                  <a:cubicBezTo>
                    <a:pt x="282" y="98"/>
                    <a:pt x="281" y="98"/>
                    <a:pt x="292" y="102"/>
                  </a:cubicBezTo>
                  <a:cubicBezTo>
                    <a:pt x="304" y="105"/>
                    <a:pt x="299" y="105"/>
                    <a:pt x="307" y="108"/>
                  </a:cubicBezTo>
                  <a:cubicBezTo>
                    <a:pt x="314" y="110"/>
                    <a:pt x="312" y="110"/>
                    <a:pt x="313" y="114"/>
                  </a:cubicBezTo>
                  <a:cubicBezTo>
                    <a:pt x="313" y="119"/>
                    <a:pt x="310" y="124"/>
                    <a:pt x="303" y="128"/>
                  </a:cubicBezTo>
                  <a:cubicBezTo>
                    <a:pt x="296" y="132"/>
                    <a:pt x="292" y="128"/>
                    <a:pt x="289" y="125"/>
                  </a:cubicBezTo>
                  <a:cubicBezTo>
                    <a:pt x="285" y="123"/>
                    <a:pt x="281" y="126"/>
                    <a:pt x="281" y="128"/>
                  </a:cubicBezTo>
                  <a:cubicBezTo>
                    <a:pt x="280" y="131"/>
                    <a:pt x="272" y="129"/>
                    <a:pt x="266" y="127"/>
                  </a:cubicBezTo>
                  <a:cubicBezTo>
                    <a:pt x="260" y="126"/>
                    <a:pt x="257" y="127"/>
                    <a:pt x="251" y="120"/>
                  </a:cubicBezTo>
                  <a:cubicBezTo>
                    <a:pt x="245" y="113"/>
                    <a:pt x="242" y="116"/>
                    <a:pt x="237" y="116"/>
                  </a:cubicBezTo>
                  <a:cubicBezTo>
                    <a:pt x="231" y="117"/>
                    <a:pt x="232" y="123"/>
                    <a:pt x="227" y="122"/>
                  </a:cubicBezTo>
                  <a:cubicBezTo>
                    <a:pt x="221" y="120"/>
                    <a:pt x="216" y="116"/>
                    <a:pt x="209" y="117"/>
                  </a:cubicBezTo>
                  <a:cubicBezTo>
                    <a:pt x="202" y="117"/>
                    <a:pt x="202" y="120"/>
                    <a:pt x="195" y="127"/>
                  </a:cubicBezTo>
                  <a:cubicBezTo>
                    <a:pt x="188" y="133"/>
                    <a:pt x="185" y="127"/>
                    <a:pt x="178" y="123"/>
                  </a:cubicBezTo>
                  <a:cubicBezTo>
                    <a:pt x="171" y="118"/>
                    <a:pt x="168" y="118"/>
                    <a:pt x="168" y="123"/>
                  </a:cubicBezTo>
                  <a:cubicBezTo>
                    <a:pt x="167" y="128"/>
                    <a:pt x="167" y="129"/>
                    <a:pt x="165" y="131"/>
                  </a:cubicBezTo>
                  <a:cubicBezTo>
                    <a:pt x="162" y="134"/>
                    <a:pt x="160" y="123"/>
                    <a:pt x="149" y="115"/>
                  </a:cubicBezTo>
                  <a:cubicBezTo>
                    <a:pt x="138" y="106"/>
                    <a:pt x="136" y="106"/>
                    <a:pt x="128" y="105"/>
                  </a:cubicBezTo>
                  <a:cubicBezTo>
                    <a:pt x="120" y="104"/>
                    <a:pt x="112" y="105"/>
                    <a:pt x="110" y="100"/>
                  </a:cubicBezTo>
                  <a:cubicBezTo>
                    <a:pt x="108" y="95"/>
                    <a:pt x="102" y="105"/>
                    <a:pt x="93" y="105"/>
                  </a:cubicBezTo>
                  <a:cubicBezTo>
                    <a:pt x="85" y="106"/>
                    <a:pt x="87" y="102"/>
                    <a:pt x="81" y="96"/>
                  </a:cubicBezTo>
                  <a:cubicBezTo>
                    <a:pt x="75" y="91"/>
                    <a:pt x="73" y="110"/>
                    <a:pt x="66" y="114"/>
                  </a:cubicBezTo>
                  <a:cubicBezTo>
                    <a:pt x="58" y="119"/>
                    <a:pt x="53" y="115"/>
                    <a:pt x="51" y="120"/>
                  </a:cubicBezTo>
                  <a:cubicBezTo>
                    <a:pt x="50" y="126"/>
                    <a:pt x="49" y="126"/>
                    <a:pt x="40" y="128"/>
                  </a:cubicBezTo>
                  <a:cubicBezTo>
                    <a:pt x="32" y="130"/>
                    <a:pt x="45" y="139"/>
                    <a:pt x="46" y="146"/>
                  </a:cubicBezTo>
                  <a:cubicBezTo>
                    <a:pt x="46" y="153"/>
                    <a:pt x="34" y="149"/>
                    <a:pt x="30" y="144"/>
                  </a:cubicBezTo>
                  <a:cubicBezTo>
                    <a:pt x="25" y="139"/>
                    <a:pt x="21" y="134"/>
                    <a:pt x="13" y="134"/>
                  </a:cubicBezTo>
                  <a:cubicBezTo>
                    <a:pt x="5" y="134"/>
                    <a:pt x="10" y="147"/>
                    <a:pt x="6" y="152"/>
                  </a:cubicBezTo>
                  <a:cubicBezTo>
                    <a:pt x="2" y="156"/>
                    <a:pt x="2" y="160"/>
                    <a:pt x="7" y="165"/>
                  </a:cubicBezTo>
                  <a:cubicBezTo>
                    <a:pt x="11" y="170"/>
                    <a:pt x="8" y="174"/>
                    <a:pt x="4" y="181"/>
                  </a:cubicBezTo>
                  <a:cubicBezTo>
                    <a:pt x="0" y="189"/>
                    <a:pt x="5" y="188"/>
                    <a:pt x="12" y="191"/>
                  </a:cubicBezTo>
                  <a:cubicBezTo>
                    <a:pt x="19" y="194"/>
                    <a:pt x="18" y="195"/>
                    <a:pt x="18" y="200"/>
                  </a:cubicBezTo>
                  <a:cubicBezTo>
                    <a:pt x="17" y="205"/>
                    <a:pt x="26" y="206"/>
                    <a:pt x="34" y="205"/>
                  </a:cubicBezTo>
                  <a:cubicBezTo>
                    <a:pt x="42" y="204"/>
                    <a:pt x="43" y="207"/>
                    <a:pt x="49" y="210"/>
                  </a:cubicBezTo>
                  <a:cubicBezTo>
                    <a:pt x="54" y="213"/>
                    <a:pt x="63" y="226"/>
                    <a:pt x="66" y="230"/>
                  </a:cubicBezTo>
                  <a:cubicBezTo>
                    <a:pt x="68" y="234"/>
                    <a:pt x="62" y="233"/>
                    <a:pt x="56" y="235"/>
                  </a:cubicBezTo>
                  <a:cubicBezTo>
                    <a:pt x="50" y="237"/>
                    <a:pt x="61" y="239"/>
                    <a:pt x="68" y="243"/>
                  </a:cubicBezTo>
                  <a:cubicBezTo>
                    <a:pt x="70" y="244"/>
                    <a:pt x="72" y="245"/>
                    <a:pt x="72" y="245"/>
                  </a:cubicBezTo>
                  <a:cubicBezTo>
                    <a:pt x="72" y="244"/>
                    <a:pt x="73" y="243"/>
                    <a:pt x="73" y="242"/>
                  </a:cubicBezTo>
                  <a:cubicBezTo>
                    <a:pt x="78" y="234"/>
                    <a:pt x="85" y="239"/>
                    <a:pt x="92" y="235"/>
                  </a:cubicBezTo>
                  <a:cubicBezTo>
                    <a:pt x="99" y="231"/>
                    <a:pt x="103" y="229"/>
                    <a:pt x="110" y="229"/>
                  </a:cubicBezTo>
                  <a:cubicBezTo>
                    <a:pt x="117" y="229"/>
                    <a:pt x="130" y="230"/>
                    <a:pt x="138" y="229"/>
                  </a:cubicBezTo>
                  <a:cubicBezTo>
                    <a:pt x="145" y="229"/>
                    <a:pt x="150" y="228"/>
                    <a:pt x="160" y="232"/>
                  </a:cubicBezTo>
                  <a:cubicBezTo>
                    <a:pt x="169" y="235"/>
                    <a:pt x="160" y="250"/>
                    <a:pt x="160" y="260"/>
                  </a:cubicBezTo>
                  <a:cubicBezTo>
                    <a:pt x="160" y="270"/>
                    <a:pt x="169" y="273"/>
                    <a:pt x="171" y="275"/>
                  </a:cubicBezTo>
                  <a:cubicBezTo>
                    <a:pt x="173" y="278"/>
                    <a:pt x="149" y="273"/>
                    <a:pt x="144" y="273"/>
                  </a:cubicBezTo>
                  <a:cubicBezTo>
                    <a:pt x="138" y="272"/>
                    <a:pt x="132" y="273"/>
                    <a:pt x="127" y="275"/>
                  </a:cubicBezTo>
                  <a:cubicBezTo>
                    <a:pt x="121" y="278"/>
                    <a:pt x="124" y="286"/>
                    <a:pt x="132" y="293"/>
                  </a:cubicBezTo>
                  <a:cubicBezTo>
                    <a:pt x="140" y="300"/>
                    <a:pt x="118" y="293"/>
                    <a:pt x="107" y="294"/>
                  </a:cubicBezTo>
                  <a:cubicBezTo>
                    <a:pt x="95" y="296"/>
                    <a:pt x="115" y="302"/>
                    <a:pt x="122" y="308"/>
                  </a:cubicBezTo>
                  <a:cubicBezTo>
                    <a:pt x="128" y="314"/>
                    <a:pt x="127" y="320"/>
                    <a:pt x="134" y="328"/>
                  </a:cubicBezTo>
                  <a:cubicBezTo>
                    <a:pt x="141" y="336"/>
                    <a:pt x="144" y="334"/>
                    <a:pt x="151" y="339"/>
                  </a:cubicBezTo>
                  <a:cubicBezTo>
                    <a:pt x="157" y="344"/>
                    <a:pt x="157" y="339"/>
                    <a:pt x="167" y="342"/>
                  </a:cubicBezTo>
                  <a:cubicBezTo>
                    <a:pt x="178" y="346"/>
                    <a:pt x="173" y="350"/>
                    <a:pt x="171" y="355"/>
                  </a:cubicBezTo>
                  <a:cubicBezTo>
                    <a:pt x="171" y="357"/>
                    <a:pt x="171" y="362"/>
                    <a:pt x="173" y="368"/>
                  </a:cubicBezTo>
                  <a:cubicBezTo>
                    <a:pt x="176" y="366"/>
                    <a:pt x="179" y="364"/>
                    <a:pt x="184" y="361"/>
                  </a:cubicBezTo>
                  <a:cubicBezTo>
                    <a:pt x="189" y="358"/>
                    <a:pt x="188" y="358"/>
                    <a:pt x="195" y="358"/>
                  </a:cubicBezTo>
                  <a:cubicBezTo>
                    <a:pt x="202" y="358"/>
                    <a:pt x="198" y="355"/>
                    <a:pt x="206" y="357"/>
                  </a:cubicBezTo>
                  <a:cubicBezTo>
                    <a:pt x="214" y="360"/>
                    <a:pt x="221" y="360"/>
                    <a:pt x="224" y="364"/>
                  </a:cubicBezTo>
                  <a:cubicBezTo>
                    <a:pt x="227" y="368"/>
                    <a:pt x="228" y="366"/>
                    <a:pt x="235" y="375"/>
                  </a:cubicBezTo>
                  <a:cubicBezTo>
                    <a:pt x="241" y="384"/>
                    <a:pt x="243" y="385"/>
                    <a:pt x="246" y="385"/>
                  </a:cubicBezTo>
                  <a:cubicBezTo>
                    <a:pt x="248" y="385"/>
                    <a:pt x="253" y="384"/>
                    <a:pt x="255" y="384"/>
                  </a:cubicBezTo>
                  <a:cubicBezTo>
                    <a:pt x="254" y="377"/>
                    <a:pt x="236" y="297"/>
                    <a:pt x="232" y="287"/>
                  </a:cubicBezTo>
                  <a:cubicBezTo>
                    <a:pt x="228" y="276"/>
                    <a:pt x="268" y="269"/>
                    <a:pt x="278" y="267"/>
                  </a:cubicBezTo>
                  <a:cubicBezTo>
                    <a:pt x="280" y="267"/>
                    <a:pt x="282" y="267"/>
                    <a:pt x="285" y="268"/>
                  </a:cubicBezTo>
                  <a:cubicBezTo>
                    <a:pt x="287" y="264"/>
                    <a:pt x="289" y="260"/>
                    <a:pt x="291" y="257"/>
                  </a:cubicBezTo>
                  <a:cubicBezTo>
                    <a:pt x="294" y="252"/>
                    <a:pt x="299" y="258"/>
                    <a:pt x="307" y="258"/>
                  </a:cubicBezTo>
                  <a:cubicBezTo>
                    <a:pt x="315" y="258"/>
                    <a:pt x="307" y="255"/>
                    <a:pt x="304" y="246"/>
                  </a:cubicBezTo>
                  <a:cubicBezTo>
                    <a:pt x="300" y="237"/>
                    <a:pt x="311" y="249"/>
                    <a:pt x="313" y="252"/>
                  </a:cubicBezTo>
                  <a:cubicBezTo>
                    <a:pt x="316" y="254"/>
                    <a:pt x="319" y="252"/>
                    <a:pt x="322" y="254"/>
                  </a:cubicBezTo>
                  <a:cubicBezTo>
                    <a:pt x="324" y="257"/>
                    <a:pt x="322" y="260"/>
                    <a:pt x="317" y="264"/>
                  </a:cubicBezTo>
                  <a:cubicBezTo>
                    <a:pt x="312" y="267"/>
                    <a:pt x="328" y="263"/>
                    <a:pt x="330" y="267"/>
                  </a:cubicBezTo>
                  <a:cubicBezTo>
                    <a:pt x="332" y="272"/>
                    <a:pt x="333" y="278"/>
                    <a:pt x="340" y="285"/>
                  </a:cubicBezTo>
                  <a:cubicBezTo>
                    <a:pt x="344" y="289"/>
                    <a:pt x="344" y="291"/>
                    <a:pt x="342" y="293"/>
                  </a:cubicBezTo>
                  <a:cubicBezTo>
                    <a:pt x="344" y="293"/>
                    <a:pt x="344" y="294"/>
                    <a:pt x="344" y="294"/>
                  </a:cubicBezTo>
                  <a:cubicBezTo>
                    <a:pt x="344" y="294"/>
                    <a:pt x="349" y="296"/>
                    <a:pt x="357" y="304"/>
                  </a:cubicBezTo>
                  <a:cubicBezTo>
                    <a:pt x="365" y="312"/>
                    <a:pt x="369" y="315"/>
                    <a:pt x="377" y="322"/>
                  </a:cubicBezTo>
                  <a:cubicBezTo>
                    <a:pt x="385" y="328"/>
                    <a:pt x="390" y="323"/>
                    <a:pt x="394" y="321"/>
                  </a:cubicBezTo>
                  <a:cubicBezTo>
                    <a:pt x="398" y="318"/>
                    <a:pt x="408" y="322"/>
                    <a:pt x="422" y="322"/>
                  </a:cubicBezTo>
                  <a:cubicBezTo>
                    <a:pt x="435" y="322"/>
                    <a:pt x="432" y="323"/>
                    <a:pt x="437" y="319"/>
                  </a:cubicBezTo>
                  <a:cubicBezTo>
                    <a:pt x="442" y="316"/>
                    <a:pt x="442" y="317"/>
                    <a:pt x="453" y="326"/>
                  </a:cubicBezTo>
                  <a:cubicBezTo>
                    <a:pt x="463" y="335"/>
                    <a:pt x="462" y="336"/>
                    <a:pt x="469" y="336"/>
                  </a:cubicBezTo>
                  <a:cubicBezTo>
                    <a:pt x="476" y="336"/>
                    <a:pt x="473" y="342"/>
                    <a:pt x="476" y="352"/>
                  </a:cubicBezTo>
                  <a:cubicBezTo>
                    <a:pt x="480" y="362"/>
                    <a:pt x="478" y="362"/>
                    <a:pt x="484" y="364"/>
                  </a:cubicBezTo>
                  <a:cubicBezTo>
                    <a:pt x="490" y="366"/>
                    <a:pt x="491" y="371"/>
                    <a:pt x="495" y="382"/>
                  </a:cubicBezTo>
                  <a:cubicBezTo>
                    <a:pt x="499" y="393"/>
                    <a:pt x="503" y="388"/>
                    <a:pt x="510" y="389"/>
                  </a:cubicBezTo>
                  <a:cubicBezTo>
                    <a:pt x="517" y="391"/>
                    <a:pt x="522" y="387"/>
                    <a:pt x="527" y="387"/>
                  </a:cubicBezTo>
                  <a:cubicBezTo>
                    <a:pt x="531" y="387"/>
                    <a:pt x="533" y="389"/>
                    <a:pt x="534" y="396"/>
                  </a:cubicBezTo>
                  <a:cubicBezTo>
                    <a:pt x="534" y="403"/>
                    <a:pt x="540" y="403"/>
                    <a:pt x="547" y="403"/>
                  </a:cubicBezTo>
                  <a:cubicBezTo>
                    <a:pt x="554" y="404"/>
                    <a:pt x="547" y="402"/>
                    <a:pt x="546" y="398"/>
                  </a:cubicBezTo>
                  <a:cubicBezTo>
                    <a:pt x="545" y="393"/>
                    <a:pt x="552" y="391"/>
                    <a:pt x="553" y="383"/>
                  </a:cubicBezTo>
                  <a:cubicBezTo>
                    <a:pt x="553" y="375"/>
                    <a:pt x="564" y="375"/>
                    <a:pt x="569" y="370"/>
                  </a:cubicBezTo>
                  <a:cubicBezTo>
                    <a:pt x="574" y="366"/>
                    <a:pt x="583" y="361"/>
                    <a:pt x="591" y="359"/>
                  </a:cubicBezTo>
                  <a:cubicBezTo>
                    <a:pt x="591" y="358"/>
                    <a:pt x="592" y="355"/>
                    <a:pt x="592" y="348"/>
                  </a:cubicBezTo>
                  <a:cubicBezTo>
                    <a:pt x="592" y="337"/>
                    <a:pt x="621" y="345"/>
                    <a:pt x="627" y="345"/>
                  </a:cubicBezTo>
                  <a:cubicBezTo>
                    <a:pt x="634" y="345"/>
                    <a:pt x="636" y="351"/>
                    <a:pt x="644" y="350"/>
                  </a:cubicBezTo>
                  <a:cubicBezTo>
                    <a:pt x="652" y="349"/>
                    <a:pt x="644" y="345"/>
                    <a:pt x="643" y="337"/>
                  </a:cubicBezTo>
                  <a:cubicBezTo>
                    <a:pt x="642" y="328"/>
                    <a:pt x="649" y="332"/>
                    <a:pt x="654" y="329"/>
                  </a:cubicBezTo>
                  <a:cubicBezTo>
                    <a:pt x="658" y="327"/>
                    <a:pt x="668" y="333"/>
                    <a:pt x="678" y="340"/>
                  </a:cubicBezTo>
                  <a:cubicBezTo>
                    <a:pt x="689" y="347"/>
                    <a:pt x="688" y="345"/>
                    <a:pt x="696" y="341"/>
                  </a:cubicBezTo>
                  <a:cubicBezTo>
                    <a:pt x="704" y="338"/>
                    <a:pt x="717" y="342"/>
                    <a:pt x="743" y="341"/>
                  </a:cubicBezTo>
                  <a:cubicBezTo>
                    <a:pt x="768" y="341"/>
                    <a:pt x="762" y="342"/>
                    <a:pt x="772" y="346"/>
                  </a:cubicBezTo>
                  <a:cubicBezTo>
                    <a:pt x="781" y="350"/>
                    <a:pt x="777" y="350"/>
                    <a:pt x="793" y="354"/>
                  </a:cubicBezTo>
                  <a:cubicBezTo>
                    <a:pt x="797" y="356"/>
                    <a:pt x="799" y="356"/>
                    <a:pt x="801" y="357"/>
                  </a:cubicBezTo>
                  <a:cubicBezTo>
                    <a:pt x="800" y="356"/>
                    <a:pt x="800" y="355"/>
                    <a:pt x="799" y="354"/>
                  </a:cubicBezTo>
                  <a:cubicBezTo>
                    <a:pt x="792" y="348"/>
                    <a:pt x="799" y="342"/>
                    <a:pt x="799" y="342"/>
                  </a:cubicBezTo>
                  <a:cubicBezTo>
                    <a:pt x="799" y="342"/>
                    <a:pt x="798" y="337"/>
                    <a:pt x="801" y="336"/>
                  </a:cubicBezTo>
                  <a:cubicBezTo>
                    <a:pt x="805" y="334"/>
                    <a:pt x="804" y="330"/>
                    <a:pt x="801" y="325"/>
                  </a:cubicBezTo>
                  <a:cubicBezTo>
                    <a:pt x="798" y="319"/>
                    <a:pt x="806" y="323"/>
                    <a:pt x="794" y="311"/>
                  </a:cubicBezTo>
                  <a:cubicBezTo>
                    <a:pt x="782" y="299"/>
                    <a:pt x="785" y="299"/>
                    <a:pt x="784" y="292"/>
                  </a:cubicBezTo>
                  <a:cubicBezTo>
                    <a:pt x="784" y="285"/>
                    <a:pt x="775" y="289"/>
                    <a:pt x="771" y="283"/>
                  </a:cubicBezTo>
                  <a:cubicBezTo>
                    <a:pt x="767" y="277"/>
                    <a:pt x="788" y="279"/>
                    <a:pt x="792" y="277"/>
                  </a:cubicBezTo>
                  <a:cubicBezTo>
                    <a:pt x="797" y="275"/>
                    <a:pt x="802" y="273"/>
                    <a:pt x="804" y="273"/>
                  </a:cubicBezTo>
                  <a:cubicBezTo>
                    <a:pt x="807" y="274"/>
                    <a:pt x="817" y="279"/>
                    <a:pt x="827" y="279"/>
                  </a:cubicBezTo>
                  <a:cubicBezTo>
                    <a:pt x="836" y="279"/>
                    <a:pt x="819" y="268"/>
                    <a:pt x="819" y="268"/>
                  </a:cubicBezTo>
                  <a:cubicBezTo>
                    <a:pt x="819" y="268"/>
                    <a:pt x="816" y="237"/>
                    <a:pt x="816" y="230"/>
                  </a:cubicBezTo>
                  <a:cubicBezTo>
                    <a:pt x="816" y="223"/>
                    <a:pt x="824" y="223"/>
                    <a:pt x="832" y="225"/>
                  </a:cubicBezTo>
                  <a:cubicBezTo>
                    <a:pt x="840" y="228"/>
                    <a:pt x="840" y="227"/>
                    <a:pt x="850" y="228"/>
                  </a:cubicBezTo>
                  <a:cubicBezTo>
                    <a:pt x="860" y="229"/>
                    <a:pt x="864" y="230"/>
                    <a:pt x="872" y="224"/>
                  </a:cubicBezTo>
                  <a:cubicBezTo>
                    <a:pt x="881" y="218"/>
                    <a:pt x="867" y="211"/>
                    <a:pt x="863" y="200"/>
                  </a:cubicBezTo>
                  <a:cubicBezTo>
                    <a:pt x="859" y="188"/>
                    <a:pt x="872" y="189"/>
                    <a:pt x="880" y="188"/>
                  </a:cubicBezTo>
                  <a:cubicBezTo>
                    <a:pt x="887" y="187"/>
                    <a:pt x="882" y="182"/>
                    <a:pt x="880" y="177"/>
                  </a:cubicBezTo>
                  <a:cubicBezTo>
                    <a:pt x="878" y="173"/>
                    <a:pt x="884" y="171"/>
                    <a:pt x="889" y="169"/>
                  </a:cubicBezTo>
                  <a:cubicBezTo>
                    <a:pt x="890" y="168"/>
                    <a:pt x="890" y="168"/>
                    <a:pt x="891" y="168"/>
                  </a:cubicBezTo>
                  <a:cubicBezTo>
                    <a:pt x="897" y="166"/>
                    <a:pt x="877" y="161"/>
                    <a:pt x="874" y="156"/>
                  </a:cubicBezTo>
                  <a:close/>
                  <a:moveTo>
                    <a:pt x="739" y="240"/>
                  </a:moveTo>
                  <a:cubicBezTo>
                    <a:pt x="738" y="242"/>
                    <a:pt x="732" y="245"/>
                    <a:pt x="728" y="246"/>
                  </a:cubicBezTo>
                  <a:cubicBezTo>
                    <a:pt x="724" y="247"/>
                    <a:pt x="720" y="247"/>
                    <a:pt x="715" y="246"/>
                  </a:cubicBezTo>
                  <a:cubicBezTo>
                    <a:pt x="709" y="246"/>
                    <a:pt x="710" y="245"/>
                    <a:pt x="695" y="243"/>
                  </a:cubicBezTo>
                  <a:cubicBezTo>
                    <a:pt x="679" y="241"/>
                    <a:pt x="687" y="243"/>
                    <a:pt x="677" y="243"/>
                  </a:cubicBezTo>
                  <a:cubicBezTo>
                    <a:pt x="667" y="243"/>
                    <a:pt x="671" y="240"/>
                    <a:pt x="669" y="240"/>
                  </a:cubicBezTo>
                  <a:cubicBezTo>
                    <a:pt x="667" y="240"/>
                    <a:pt x="648" y="242"/>
                    <a:pt x="648" y="244"/>
                  </a:cubicBezTo>
                  <a:cubicBezTo>
                    <a:pt x="647" y="246"/>
                    <a:pt x="646" y="251"/>
                    <a:pt x="639" y="252"/>
                  </a:cubicBezTo>
                  <a:cubicBezTo>
                    <a:pt x="632" y="253"/>
                    <a:pt x="634" y="260"/>
                    <a:pt x="634" y="266"/>
                  </a:cubicBezTo>
                  <a:cubicBezTo>
                    <a:pt x="634" y="273"/>
                    <a:pt x="638" y="275"/>
                    <a:pt x="639" y="280"/>
                  </a:cubicBezTo>
                  <a:cubicBezTo>
                    <a:pt x="640" y="286"/>
                    <a:pt x="636" y="281"/>
                    <a:pt x="630" y="276"/>
                  </a:cubicBezTo>
                  <a:cubicBezTo>
                    <a:pt x="624" y="272"/>
                    <a:pt x="621" y="269"/>
                    <a:pt x="619" y="264"/>
                  </a:cubicBezTo>
                  <a:cubicBezTo>
                    <a:pt x="617" y="259"/>
                    <a:pt x="618" y="257"/>
                    <a:pt x="619" y="250"/>
                  </a:cubicBezTo>
                  <a:cubicBezTo>
                    <a:pt x="620" y="242"/>
                    <a:pt x="623" y="243"/>
                    <a:pt x="631" y="237"/>
                  </a:cubicBezTo>
                  <a:cubicBezTo>
                    <a:pt x="638" y="231"/>
                    <a:pt x="641" y="231"/>
                    <a:pt x="655" y="231"/>
                  </a:cubicBezTo>
                  <a:cubicBezTo>
                    <a:pt x="658" y="231"/>
                    <a:pt x="663" y="232"/>
                    <a:pt x="666" y="232"/>
                  </a:cubicBezTo>
                  <a:cubicBezTo>
                    <a:pt x="668" y="233"/>
                    <a:pt x="675" y="234"/>
                    <a:pt x="687" y="235"/>
                  </a:cubicBezTo>
                  <a:cubicBezTo>
                    <a:pt x="698" y="235"/>
                    <a:pt x="692" y="234"/>
                    <a:pt x="705" y="236"/>
                  </a:cubicBezTo>
                  <a:cubicBezTo>
                    <a:pt x="717" y="237"/>
                    <a:pt x="713" y="240"/>
                    <a:pt x="721" y="240"/>
                  </a:cubicBezTo>
                  <a:cubicBezTo>
                    <a:pt x="728" y="240"/>
                    <a:pt x="723" y="235"/>
                    <a:pt x="731" y="231"/>
                  </a:cubicBezTo>
                  <a:cubicBezTo>
                    <a:pt x="740" y="227"/>
                    <a:pt x="740" y="237"/>
                    <a:pt x="739" y="24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089">
              <a:extLst>
                <a:ext uri="{FF2B5EF4-FFF2-40B4-BE49-F238E27FC236}">
                  <a16:creationId xmlns:a16="http://schemas.microsoft.com/office/drawing/2014/main" id="{75B6BCCF-3614-202E-5A2C-C6E62F8F5187}"/>
                </a:ext>
              </a:extLst>
            </p:cNvPr>
            <p:cNvSpPr>
              <a:spLocks/>
            </p:cNvSpPr>
            <p:nvPr/>
          </p:nvSpPr>
          <p:spPr bwMode="auto">
            <a:xfrm>
              <a:off x="3422" y="1421"/>
              <a:ext cx="224" cy="225"/>
            </a:xfrm>
            <a:custGeom>
              <a:avLst/>
              <a:gdLst>
                <a:gd name="T0" fmla="*/ 367 w 374"/>
                <a:gd name="T1" fmla="*/ 49 h 375"/>
                <a:gd name="T2" fmla="*/ 336 w 374"/>
                <a:gd name="T3" fmla="*/ 72 h 375"/>
                <a:gd name="T4" fmla="*/ 289 w 374"/>
                <a:gd name="T5" fmla="*/ 70 h 375"/>
                <a:gd name="T6" fmla="*/ 294 w 374"/>
                <a:gd name="T7" fmla="*/ 94 h 375"/>
                <a:gd name="T8" fmla="*/ 314 w 374"/>
                <a:gd name="T9" fmla="*/ 126 h 375"/>
                <a:gd name="T10" fmla="*/ 323 w 374"/>
                <a:gd name="T11" fmla="*/ 146 h 375"/>
                <a:gd name="T12" fmla="*/ 309 w 374"/>
                <a:gd name="T13" fmla="*/ 184 h 375"/>
                <a:gd name="T14" fmla="*/ 298 w 374"/>
                <a:gd name="T15" fmla="*/ 205 h 375"/>
                <a:gd name="T16" fmla="*/ 275 w 374"/>
                <a:gd name="T17" fmla="*/ 245 h 375"/>
                <a:gd name="T18" fmla="*/ 238 w 374"/>
                <a:gd name="T19" fmla="*/ 254 h 375"/>
                <a:gd name="T20" fmla="*/ 229 w 374"/>
                <a:gd name="T21" fmla="*/ 295 h 375"/>
                <a:gd name="T22" fmla="*/ 250 w 374"/>
                <a:gd name="T23" fmla="*/ 323 h 375"/>
                <a:gd name="T24" fmla="*/ 262 w 374"/>
                <a:gd name="T25" fmla="*/ 360 h 375"/>
                <a:gd name="T26" fmla="*/ 240 w 374"/>
                <a:gd name="T27" fmla="*/ 364 h 375"/>
                <a:gd name="T28" fmla="*/ 211 w 374"/>
                <a:gd name="T29" fmla="*/ 358 h 375"/>
                <a:gd name="T30" fmla="*/ 201 w 374"/>
                <a:gd name="T31" fmla="*/ 369 h 375"/>
                <a:gd name="T32" fmla="*/ 190 w 374"/>
                <a:gd name="T33" fmla="*/ 375 h 375"/>
                <a:gd name="T34" fmla="*/ 171 w 374"/>
                <a:gd name="T35" fmla="*/ 363 h 375"/>
                <a:gd name="T36" fmla="*/ 158 w 374"/>
                <a:gd name="T37" fmla="*/ 345 h 375"/>
                <a:gd name="T38" fmla="*/ 148 w 374"/>
                <a:gd name="T39" fmla="*/ 328 h 375"/>
                <a:gd name="T40" fmla="*/ 124 w 374"/>
                <a:gd name="T41" fmla="*/ 330 h 375"/>
                <a:gd name="T42" fmla="*/ 107 w 374"/>
                <a:gd name="T43" fmla="*/ 334 h 375"/>
                <a:gd name="T44" fmla="*/ 94 w 374"/>
                <a:gd name="T45" fmla="*/ 331 h 375"/>
                <a:gd name="T46" fmla="*/ 75 w 374"/>
                <a:gd name="T47" fmla="*/ 334 h 375"/>
                <a:gd name="T48" fmla="*/ 50 w 374"/>
                <a:gd name="T49" fmla="*/ 335 h 375"/>
                <a:gd name="T50" fmla="*/ 35 w 374"/>
                <a:gd name="T51" fmla="*/ 339 h 375"/>
                <a:gd name="T52" fmla="*/ 33 w 374"/>
                <a:gd name="T53" fmla="*/ 329 h 375"/>
                <a:gd name="T54" fmla="*/ 44 w 374"/>
                <a:gd name="T55" fmla="*/ 304 h 375"/>
                <a:gd name="T56" fmla="*/ 64 w 374"/>
                <a:gd name="T57" fmla="*/ 293 h 375"/>
                <a:gd name="T58" fmla="*/ 57 w 374"/>
                <a:gd name="T59" fmla="*/ 278 h 375"/>
                <a:gd name="T60" fmla="*/ 35 w 374"/>
                <a:gd name="T61" fmla="*/ 243 h 375"/>
                <a:gd name="T62" fmla="*/ 3 w 374"/>
                <a:gd name="T63" fmla="*/ 212 h 375"/>
                <a:gd name="T64" fmla="*/ 19 w 374"/>
                <a:gd name="T65" fmla="*/ 211 h 375"/>
                <a:gd name="T66" fmla="*/ 79 w 374"/>
                <a:gd name="T67" fmla="*/ 216 h 375"/>
                <a:gd name="T68" fmla="*/ 115 w 374"/>
                <a:gd name="T69" fmla="*/ 208 h 375"/>
                <a:gd name="T70" fmla="*/ 127 w 374"/>
                <a:gd name="T71" fmla="*/ 188 h 375"/>
                <a:gd name="T72" fmla="*/ 142 w 374"/>
                <a:gd name="T73" fmla="*/ 164 h 375"/>
                <a:gd name="T74" fmla="*/ 156 w 374"/>
                <a:gd name="T75" fmla="*/ 161 h 375"/>
                <a:gd name="T76" fmla="*/ 171 w 374"/>
                <a:gd name="T77" fmla="*/ 151 h 375"/>
                <a:gd name="T78" fmla="*/ 189 w 374"/>
                <a:gd name="T79" fmla="*/ 151 h 375"/>
                <a:gd name="T80" fmla="*/ 191 w 374"/>
                <a:gd name="T81" fmla="*/ 127 h 375"/>
                <a:gd name="T82" fmla="*/ 204 w 374"/>
                <a:gd name="T83" fmla="*/ 103 h 375"/>
                <a:gd name="T84" fmla="*/ 223 w 374"/>
                <a:gd name="T85" fmla="*/ 85 h 375"/>
                <a:gd name="T86" fmla="*/ 225 w 374"/>
                <a:gd name="T87" fmla="*/ 42 h 375"/>
                <a:gd name="T88" fmla="*/ 231 w 374"/>
                <a:gd name="T89" fmla="*/ 15 h 375"/>
                <a:gd name="T90" fmla="*/ 264 w 374"/>
                <a:gd name="T91" fmla="*/ 9 h 375"/>
                <a:gd name="T92" fmla="*/ 283 w 374"/>
                <a:gd name="T93" fmla="*/ 4 h 375"/>
                <a:gd name="T94" fmla="*/ 315 w 374"/>
                <a:gd name="T95" fmla="*/ 14 h 375"/>
                <a:gd name="T96" fmla="*/ 326 w 374"/>
                <a:gd name="T97" fmla="*/ 32 h 375"/>
                <a:gd name="T98" fmla="*/ 341 w 374"/>
                <a:gd name="T99" fmla="*/ 37 h 375"/>
                <a:gd name="T100" fmla="*/ 374 w 374"/>
                <a:gd name="T101" fmla="*/ 4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4" h="375">
                  <a:moveTo>
                    <a:pt x="374" y="47"/>
                  </a:moveTo>
                  <a:cubicBezTo>
                    <a:pt x="372" y="48"/>
                    <a:pt x="370" y="49"/>
                    <a:pt x="367" y="49"/>
                  </a:cubicBezTo>
                  <a:cubicBezTo>
                    <a:pt x="361" y="50"/>
                    <a:pt x="359" y="57"/>
                    <a:pt x="353" y="63"/>
                  </a:cubicBezTo>
                  <a:cubicBezTo>
                    <a:pt x="348" y="69"/>
                    <a:pt x="342" y="71"/>
                    <a:pt x="336" y="72"/>
                  </a:cubicBezTo>
                  <a:cubicBezTo>
                    <a:pt x="331" y="73"/>
                    <a:pt x="322" y="75"/>
                    <a:pt x="315" y="73"/>
                  </a:cubicBezTo>
                  <a:cubicBezTo>
                    <a:pt x="309" y="71"/>
                    <a:pt x="295" y="69"/>
                    <a:pt x="289" y="70"/>
                  </a:cubicBezTo>
                  <a:cubicBezTo>
                    <a:pt x="283" y="72"/>
                    <a:pt x="285" y="87"/>
                    <a:pt x="291" y="88"/>
                  </a:cubicBezTo>
                  <a:cubicBezTo>
                    <a:pt x="298" y="88"/>
                    <a:pt x="300" y="91"/>
                    <a:pt x="294" y="94"/>
                  </a:cubicBezTo>
                  <a:cubicBezTo>
                    <a:pt x="289" y="97"/>
                    <a:pt x="293" y="106"/>
                    <a:pt x="299" y="111"/>
                  </a:cubicBezTo>
                  <a:cubicBezTo>
                    <a:pt x="305" y="117"/>
                    <a:pt x="311" y="120"/>
                    <a:pt x="314" y="126"/>
                  </a:cubicBezTo>
                  <a:cubicBezTo>
                    <a:pt x="318" y="131"/>
                    <a:pt x="324" y="129"/>
                    <a:pt x="332" y="132"/>
                  </a:cubicBezTo>
                  <a:cubicBezTo>
                    <a:pt x="340" y="135"/>
                    <a:pt x="328" y="143"/>
                    <a:pt x="323" y="146"/>
                  </a:cubicBezTo>
                  <a:cubicBezTo>
                    <a:pt x="317" y="149"/>
                    <a:pt x="319" y="158"/>
                    <a:pt x="321" y="166"/>
                  </a:cubicBezTo>
                  <a:cubicBezTo>
                    <a:pt x="322" y="174"/>
                    <a:pt x="319" y="179"/>
                    <a:pt x="309" y="184"/>
                  </a:cubicBezTo>
                  <a:cubicBezTo>
                    <a:pt x="299" y="189"/>
                    <a:pt x="311" y="192"/>
                    <a:pt x="309" y="196"/>
                  </a:cubicBezTo>
                  <a:cubicBezTo>
                    <a:pt x="307" y="201"/>
                    <a:pt x="301" y="200"/>
                    <a:pt x="298" y="205"/>
                  </a:cubicBezTo>
                  <a:cubicBezTo>
                    <a:pt x="294" y="211"/>
                    <a:pt x="297" y="213"/>
                    <a:pt x="292" y="225"/>
                  </a:cubicBezTo>
                  <a:cubicBezTo>
                    <a:pt x="287" y="238"/>
                    <a:pt x="277" y="236"/>
                    <a:pt x="275" y="245"/>
                  </a:cubicBezTo>
                  <a:cubicBezTo>
                    <a:pt x="273" y="253"/>
                    <a:pt x="268" y="259"/>
                    <a:pt x="258" y="262"/>
                  </a:cubicBezTo>
                  <a:cubicBezTo>
                    <a:pt x="248" y="266"/>
                    <a:pt x="242" y="259"/>
                    <a:pt x="238" y="254"/>
                  </a:cubicBezTo>
                  <a:cubicBezTo>
                    <a:pt x="235" y="248"/>
                    <a:pt x="227" y="267"/>
                    <a:pt x="219" y="279"/>
                  </a:cubicBezTo>
                  <a:cubicBezTo>
                    <a:pt x="210" y="291"/>
                    <a:pt x="221" y="292"/>
                    <a:pt x="229" y="295"/>
                  </a:cubicBezTo>
                  <a:cubicBezTo>
                    <a:pt x="237" y="299"/>
                    <a:pt x="239" y="308"/>
                    <a:pt x="238" y="315"/>
                  </a:cubicBezTo>
                  <a:cubicBezTo>
                    <a:pt x="238" y="323"/>
                    <a:pt x="244" y="322"/>
                    <a:pt x="250" y="323"/>
                  </a:cubicBezTo>
                  <a:cubicBezTo>
                    <a:pt x="256" y="324"/>
                    <a:pt x="258" y="337"/>
                    <a:pt x="262" y="343"/>
                  </a:cubicBezTo>
                  <a:cubicBezTo>
                    <a:pt x="266" y="350"/>
                    <a:pt x="264" y="355"/>
                    <a:pt x="262" y="360"/>
                  </a:cubicBezTo>
                  <a:cubicBezTo>
                    <a:pt x="260" y="366"/>
                    <a:pt x="253" y="360"/>
                    <a:pt x="252" y="358"/>
                  </a:cubicBezTo>
                  <a:cubicBezTo>
                    <a:pt x="251" y="356"/>
                    <a:pt x="244" y="360"/>
                    <a:pt x="240" y="364"/>
                  </a:cubicBezTo>
                  <a:cubicBezTo>
                    <a:pt x="235" y="369"/>
                    <a:pt x="231" y="365"/>
                    <a:pt x="228" y="362"/>
                  </a:cubicBezTo>
                  <a:cubicBezTo>
                    <a:pt x="225" y="360"/>
                    <a:pt x="217" y="360"/>
                    <a:pt x="211" y="358"/>
                  </a:cubicBezTo>
                  <a:cubicBezTo>
                    <a:pt x="204" y="356"/>
                    <a:pt x="208" y="359"/>
                    <a:pt x="208" y="365"/>
                  </a:cubicBezTo>
                  <a:cubicBezTo>
                    <a:pt x="207" y="372"/>
                    <a:pt x="204" y="369"/>
                    <a:pt x="201" y="369"/>
                  </a:cubicBezTo>
                  <a:cubicBezTo>
                    <a:pt x="198" y="369"/>
                    <a:pt x="197" y="371"/>
                    <a:pt x="194" y="373"/>
                  </a:cubicBezTo>
                  <a:cubicBezTo>
                    <a:pt x="193" y="374"/>
                    <a:pt x="192" y="375"/>
                    <a:pt x="190" y="375"/>
                  </a:cubicBezTo>
                  <a:cubicBezTo>
                    <a:pt x="187" y="371"/>
                    <a:pt x="185" y="374"/>
                    <a:pt x="182" y="371"/>
                  </a:cubicBezTo>
                  <a:cubicBezTo>
                    <a:pt x="179" y="368"/>
                    <a:pt x="172" y="368"/>
                    <a:pt x="171" y="363"/>
                  </a:cubicBezTo>
                  <a:cubicBezTo>
                    <a:pt x="171" y="358"/>
                    <a:pt x="174" y="356"/>
                    <a:pt x="169" y="351"/>
                  </a:cubicBezTo>
                  <a:cubicBezTo>
                    <a:pt x="164" y="346"/>
                    <a:pt x="162" y="348"/>
                    <a:pt x="158" y="345"/>
                  </a:cubicBezTo>
                  <a:cubicBezTo>
                    <a:pt x="155" y="343"/>
                    <a:pt x="155" y="343"/>
                    <a:pt x="154" y="339"/>
                  </a:cubicBezTo>
                  <a:cubicBezTo>
                    <a:pt x="154" y="335"/>
                    <a:pt x="156" y="328"/>
                    <a:pt x="148" y="328"/>
                  </a:cubicBezTo>
                  <a:cubicBezTo>
                    <a:pt x="140" y="328"/>
                    <a:pt x="139" y="328"/>
                    <a:pt x="138" y="330"/>
                  </a:cubicBezTo>
                  <a:cubicBezTo>
                    <a:pt x="136" y="331"/>
                    <a:pt x="127" y="330"/>
                    <a:pt x="124" y="330"/>
                  </a:cubicBezTo>
                  <a:cubicBezTo>
                    <a:pt x="120" y="330"/>
                    <a:pt x="121" y="329"/>
                    <a:pt x="116" y="330"/>
                  </a:cubicBezTo>
                  <a:cubicBezTo>
                    <a:pt x="112" y="332"/>
                    <a:pt x="108" y="332"/>
                    <a:pt x="107" y="334"/>
                  </a:cubicBezTo>
                  <a:cubicBezTo>
                    <a:pt x="105" y="337"/>
                    <a:pt x="109" y="338"/>
                    <a:pt x="101" y="334"/>
                  </a:cubicBezTo>
                  <a:cubicBezTo>
                    <a:pt x="94" y="331"/>
                    <a:pt x="100" y="332"/>
                    <a:pt x="94" y="331"/>
                  </a:cubicBezTo>
                  <a:cubicBezTo>
                    <a:pt x="88" y="330"/>
                    <a:pt x="84" y="328"/>
                    <a:pt x="80" y="329"/>
                  </a:cubicBezTo>
                  <a:cubicBezTo>
                    <a:pt x="76" y="331"/>
                    <a:pt x="77" y="334"/>
                    <a:pt x="75" y="334"/>
                  </a:cubicBezTo>
                  <a:cubicBezTo>
                    <a:pt x="73" y="335"/>
                    <a:pt x="71" y="335"/>
                    <a:pt x="63" y="335"/>
                  </a:cubicBezTo>
                  <a:cubicBezTo>
                    <a:pt x="56" y="335"/>
                    <a:pt x="53" y="333"/>
                    <a:pt x="50" y="335"/>
                  </a:cubicBezTo>
                  <a:cubicBezTo>
                    <a:pt x="48" y="337"/>
                    <a:pt x="46" y="335"/>
                    <a:pt x="43" y="337"/>
                  </a:cubicBezTo>
                  <a:cubicBezTo>
                    <a:pt x="40" y="339"/>
                    <a:pt x="36" y="340"/>
                    <a:pt x="35" y="339"/>
                  </a:cubicBezTo>
                  <a:cubicBezTo>
                    <a:pt x="34" y="338"/>
                    <a:pt x="33" y="337"/>
                    <a:pt x="32" y="337"/>
                  </a:cubicBezTo>
                  <a:cubicBezTo>
                    <a:pt x="32" y="334"/>
                    <a:pt x="33" y="330"/>
                    <a:pt x="33" y="329"/>
                  </a:cubicBezTo>
                  <a:cubicBezTo>
                    <a:pt x="33" y="328"/>
                    <a:pt x="33" y="316"/>
                    <a:pt x="33" y="310"/>
                  </a:cubicBezTo>
                  <a:cubicBezTo>
                    <a:pt x="34" y="304"/>
                    <a:pt x="42" y="305"/>
                    <a:pt x="44" y="304"/>
                  </a:cubicBezTo>
                  <a:cubicBezTo>
                    <a:pt x="45" y="303"/>
                    <a:pt x="45" y="298"/>
                    <a:pt x="49" y="296"/>
                  </a:cubicBezTo>
                  <a:cubicBezTo>
                    <a:pt x="52" y="295"/>
                    <a:pt x="61" y="295"/>
                    <a:pt x="64" y="293"/>
                  </a:cubicBezTo>
                  <a:cubicBezTo>
                    <a:pt x="68" y="291"/>
                    <a:pt x="66" y="281"/>
                    <a:pt x="66" y="278"/>
                  </a:cubicBezTo>
                  <a:cubicBezTo>
                    <a:pt x="66" y="275"/>
                    <a:pt x="65" y="280"/>
                    <a:pt x="57" y="278"/>
                  </a:cubicBezTo>
                  <a:cubicBezTo>
                    <a:pt x="48" y="276"/>
                    <a:pt x="53" y="270"/>
                    <a:pt x="52" y="259"/>
                  </a:cubicBezTo>
                  <a:cubicBezTo>
                    <a:pt x="51" y="248"/>
                    <a:pt x="43" y="248"/>
                    <a:pt x="35" y="243"/>
                  </a:cubicBezTo>
                  <a:cubicBezTo>
                    <a:pt x="26" y="239"/>
                    <a:pt x="21" y="234"/>
                    <a:pt x="18" y="229"/>
                  </a:cubicBezTo>
                  <a:cubicBezTo>
                    <a:pt x="15" y="225"/>
                    <a:pt x="6" y="216"/>
                    <a:pt x="3" y="212"/>
                  </a:cubicBezTo>
                  <a:cubicBezTo>
                    <a:pt x="1" y="209"/>
                    <a:pt x="0" y="207"/>
                    <a:pt x="0" y="205"/>
                  </a:cubicBezTo>
                  <a:cubicBezTo>
                    <a:pt x="3" y="206"/>
                    <a:pt x="8" y="208"/>
                    <a:pt x="19" y="211"/>
                  </a:cubicBezTo>
                  <a:cubicBezTo>
                    <a:pt x="33" y="215"/>
                    <a:pt x="52" y="218"/>
                    <a:pt x="59" y="215"/>
                  </a:cubicBezTo>
                  <a:cubicBezTo>
                    <a:pt x="66" y="213"/>
                    <a:pt x="75" y="219"/>
                    <a:pt x="79" y="216"/>
                  </a:cubicBezTo>
                  <a:cubicBezTo>
                    <a:pt x="82" y="213"/>
                    <a:pt x="85" y="212"/>
                    <a:pt x="97" y="212"/>
                  </a:cubicBezTo>
                  <a:cubicBezTo>
                    <a:pt x="108" y="212"/>
                    <a:pt x="104" y="210"/>
                    <a:pt x="115" y="208"/>
                  </a:cubicBezTo>
                  <a:cubicBezTo>
                    <a:pt x="125" y="206"/>
                    <a:pt x="128" y="212"/>
                    <a:pt x="128" y="205"/>
                  </a:cubicBezTo>
                  <a:cubicBezTo>
                    <a:pt x="127" y="197"/>
                    <a:pt x="127" y="194"/>
                    <a:pt x="127" y="188"/>
                  </a:cubicBezTo>
                  <a:cubicBezTo>
                    <a:pt x="127" y="182"/>
                    <a:pt x="125" y="177"/>
                    <a:pt x="130" y="171"/>
                  </a:cubicBezTo>
                  <a:cubicBezTo>
                    <a:pt x="135" y="165"/>
                    <a:pt x="139" y="160"/>
                    <a:pt x="142" y="164"/>
                  </a:cubicBezTo>
                  <a:cubicBezTo>
                    <a:pt x="146" y="168"/>
                    <a:pt x="148" y="169"/>
                    <a:pt x="153" y="166"/>
                  </a:cubicBezTo>
                  <a:cubicBezTo>
                    <a:pt x="158" y="164"/>
                    <a:pt x="161" y="162"/>
                    <a:pt x="156" y="161"/>
                  </a:cubicBezTo>
                  <a:cubicBezTo>
                    <a:pt x="151" y="159"/>
                    <a:pt x="148" y="158"/>
                    <a:pt x="154" y="157"/>
                  </a:cubicBezTo>
                  <a:cubicBezTo>
                    <a:pt x="160" y="156"/>
                    <a:pt x="164" y="151"/>
                    <a:pt x="171" y="151"/>
                  </a:cubicBezTo>
                  <a:cubicBezTo>
                    <a:pt x="177" y="152"/>
                    <a:pt x="174" y="154"/>
                    <a:pt x="179" y="154"/>
                  </a:cubicBezTo>
                  <a:cubicBezTo>
                    <a:pt x="183" y="153"/>
                    <a:pt x="187" y="155"/>
                    <a:pt x="189" y="151"/>
                  </a:cubicBezTo>
                  <a:cubicBezTo>
                    <a:pt x="192" y="147"/>
                    <a:pt x="190" y="140"/>
                    <a:pt x="189" y="136"/>
                  </a:cubicBezTo>
                  <a:cubicBezTo>
                    <a:pt x="189" y="132"/>
                    <a:pt x="189" y="132"/>
                    <a:pt x="191" y="127"/>
                  </a:cubicBezTo>
                  <a:cubicBezTo>
                    <a:pt x="193" y="122"/>
                    <a:pt x="183" y="118"/>
                    <a:pt x="191" y="115"/>
                  </a:cubicBezTo>
                  <a:cubicBezTo>
                    <a:pt x="199" y="112"/>
                    <a:pt x="209" y="111"/>
                    <a:pt x="204" y="103"/>
                  </a:cubicBezTo>
                  <a:cubicBezTo>
                    <a:pt x="198" y="95"/>
                    <a:pt x="186" y="86"/>
                    <a:pt x="198" y="87"/>
                  </a:cubicBezTo>
                  <a:cubicBezTo>
                    <a:pt x="210" y="88"/>
                    <a:pt x="226" y="91"/>
                    <a:pt x="223" y="85"/>
                  </a:cubicBezTo>
                  <a:cubicBezTo>
                    <a:pt x="220" y="78"/>
                    <a:pt x="215" y="73"/>
                    <a:pt x="220" y="68"/>
                  </a:cubicBezTo>
                  <a:cubicBezTo>
                    <a:pt x="225" y="62"/>
                    <a:pt x="235" y="53"/>
                    <a:pt x="225" y="42"/>
                  </a:cubicBezTo>
                  <a:cubicBezTo>
                    <a:pt x="214" y="31"/>
                    <a:pt x="210" y="30"/>
                    <a:pt x="215" y="25"/>
                  </a:cubicBezTo>
                  <a:cubicBezTo>
                    <a:pt x="220" y="20"/>
                    <a:pt x="225" y="19"/>
                    <a:pt x="231" y="15"/>
                  </a:cubicBezTo>
                  <a:cubicBezTo>
                    <a:pt x="237" y="11"/>
                    <a:pt x="239" y="10"/>
                    <a:pt x="245" y="9"/>
                  </a:cubicBezTo>
                  <a:cubicBezTo>
                    <a:pt x="252" y="9"/>
                    <a:pt x="254" y="11"/>
                    <a:pt x="264" y="9"/>
                  </a:cubicBezTo>
                  <a:cubicBezTo>
                    <a:pt x="274" y="8"/>
                    <a:pt x="277" y="6"/>
                    <a:pt x="282" y="4"/>
                  </a:cubicBezTo>
                  <a:cubicBezTo>
                    <a:pt x="282" y="4"/>
                    <a:pt x="283" y="4"/>
                    <a:pt x="283" y="4"/>
                  </a:cubicBezTo>
                  <a:cubicBezTo>
                    <a:pt x="288" y="2"/>
                    <a:pt x="297" y="0"/>
                    <a:pt x="300" y="4"/>
                  </a:cubicBezTo>
                  <a:cubicBezTo>
                    <a:pt x="303" y="7"/>
                    <a:pt x="311" y="12"/>
                    <a:pt x="315" y="14"/>
                  </a:cubicBezTo>
                  <a:cubicBezTo>
                    <a:pt x="319" y="16"/>
                    <a:pt x="323" y="19"/>
                    <a:pt x="324" y="22"/>
                  </a:cubicBezTo>
                  <a:cubicBezTo>
                    <a:pt x="324" y="25"/>
                    <a:pt x="324" y="29"/>
                    <a:pt x="326" y="32"/>
                  </a:cubicBezTo>
                  <a:cubicBezTo>
                    <a:pt x="328" y="34"/>
                    <a:pt x="324" y="36"/>
                    <a:pt x="331" y="36"/>
                  </a:cubicBezTo>
                  <a:cubicBezTo>
                    <a:pt x="337" y="37"/>
                    <a:pt x="332" y="32"/>
                    <a:pt x="341" y="37"/>
                  </a:cubicBezTo>
                  <a:cubicBezTo>
                    <a:pt x="349" y="42"/>
                    <a:pt x="353" y="47"/>
                    <a:pt x="358" y="47"/>
                  </a:cubicBezTo>
                  <a:cubicBezTo>
                    <a:pt x="362" y="47"/>
                    <a:pt x="371" y="46"/>
                    <a:pt x="374" y="4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090">
              <a:extLst>
                <a:ext uri="{FF2B5EF4-FFF2-40B4-BE49-F238E27FC236}">
                  <a16:creationId xmlns:a16="http://schemas.microsoft.com/office/drawing/2014/main" id="{8ED5D723-A1D0-232A-8970-2E56455EB4AF}"/>
                </a:ext>
              </a:extLst>
            </p:cNvPr>
            <p:cNvSpPr>
              <a:spLocks/>
            </p:cNvSpPr>
            <p:nvPr/>
          </p:nvSpPr>
          <p:spPr bwMode="auto">
            <a:xfrm>
              <a:off x="3404" y="1400"/>
              <a:ext cx="190" cy="153"/>
            </a:xfrm>
            <a:custGeom>
              <a:avLst/>
              <a:gdLst>
                <a:gd name="T0" fmla="*/ 314 w 318"/>
                <a:gd name="T1" fmla="*/ 31 h 254"/>
                <a:gd name="T2" fmla="*/ 294 w 318"/>
                <a:gd name="T3" fmla="*/ 44 h 254"/>
                <a:gd name="T4" fmla="*/ 261 w 318"/>
                <a:gd name="T5" fmla="*/ 50 h 254"/>
                <a:gd name="T6" fmla="*/ 255 w 318"/>
                <a:gd name="T7" fmla="*/ 77 h 254"/>
                <a:gd name="T8" fmla="*/ 253 w 318"/>
                <a:gd name="T9" fmla="*/ 120 h 254"/>
                <a:gd name="T10" fmla="*/ 234 w 318"/>
                <a:gd name="T11" fmla="*/ 138 h 254"/>
                <a:gd name="T12" fmla="*/ 221 w 318"/>
                <a:gd name="T13" fmla="*/ 162 h 254"/>
                <a:gd name="T14" fmla="*/ 219 w 318"/>
                <a:gd name="T15" fmla="*/ 186 h 254"/>
                <a:gd name="T16" fmla="*/ 201 w 318"/>
                <a:gd name="T17" fmla="*/ 186 h 254"/>
                <a:gd name="T18" fmla="*/ 186 w 318"/>
                <a:gd name="T19" fmla="*/ 196 h 254"/>
                <a:gd name="T20" fmla="*/ 172 w 318"/>
                <a:gd name="T21" fmla="*/ 199 h 254"/>
                <a:gd name="T22" fmla="*/ 157 w 318"/>
                <a:gd name="T23" fmla="*/ 223 h 254"/>
                <a:gd name="T24" fmla="*/ 145 w 318"/>
                <a:gd name="T25" fmla="*/ 243 h 254"/>
                <a:gd name="T26" fmla="*/ 109 w 318"/>
                <a:gd name="T27" fmla="*/ 251 h 254"/>
                <a:gd name="T28" fmla="*/ 49 w 318"/>
                <a:gd name="T29" fmla="*/ 246 h 254"/>
                <a:gd name="T30" fmla="*/ 32 w 318"/>
                <a:gd name="T31" fmla="*/ 235 h 254"/>
                <a:gd name="T32" fmla="*/ 46 w 318"/>
                <a:gd name="T33" fmla="*/ 206 h 254"/>
                <a:gd name="T34" fmla="*/ 19 w 318"/>
                <a:gd name="T35" fmla="*/ 189 h 254"/>
                <a:gd name="T36" fmla="*/ 10 w 318"/>
                <a:gd name="T37" fmla="*/ 156 h 254"/>
                <a:gd name="T38" fmla="*/ 7 w 318"/>
                <a:gd name="T39" fmla="*/ 135 h 254"/>
                <a:gd name="T40" fmla="*/ 6 w 318"/>
                <a:gd name="T41" fmla="*/ 116 h 254"/>
                <a:gd name="T42" fmla="*/ 11 w 318"/>
                <a:gd name="T43" fmla="*/ 95 h 254"/>
                <a:gd name="T44" fmla="*/ 23 w 318"/>
                <a:gd name="T45" fmla="*/ 82 h 254"/>
                <a:gd name="T46" fmla="*/ 47 w 318"/>
                <a:gd name="T47" fmla="*/ 87 h 254"/>
                <a:gd name="T48" fmla="*/ 82 w 318"/>
                <a:gd name="T49" fmla="*/ 62 h 254"/>
                <a:gd name="T50" fmla="*/ 96 w 318"/>
                <a:gd name="T51" fmla="*/ 34 h 254"/>
                <a:gd name="T52" fmla="*/ 120 w 318"/>
                <a:gd name="T53" fmla="*/ 31 h 254"/>
                <a:gd name="T54" fmla="*/ 136 w 318"/>
                <a:gd name="T55" fmla="*/ 30 h 254"/>
                <a:gd name="T56" fmla="*/ 155 w 318"/>
                <a:gd name="T57" fmla="*/ 33 h 254"/>
                <a:gd name="T58" fmla="*/ 177 w 318"/>
                <a:gd name="T59" fmla="*/ 31 h 254"/>
                <a:gd name="T60" fmla="*/ 190 w 318"/>
                <a:gd name="T61" fmla="*/ 27 h 254"/>
                <a:gd name="T62" fmla="*/ 211 w 318"/>
                <a:gd name="T63" fmla="*/ 21 h 254"/>
                <a:gd name="T64" fmla="*/ 225 w 318"/>
                <a:gd name="T65" fmla="*/ 0 h 254"/>
                <a:gd name="T66" fmla="*/ 240 w 318"/>
                <a:gd name="T67" fmla="*/ 14 h 254"/>
                <a:gd name="T68" fmla="*/ 260 w 318"/>
                <a:gd name="T69" fmla="*/ 40 h 254"/>
                <a:gd name="T70" fmla="*/ 289 w 318"/>
                <a:gd name="T71" fmla="*/ 28 h 254"/>
                <a:gd name="T72" fmla="*/ 309 w 318"/>
                <a:gd name="T73" fmla="*/ 2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8" h="254">
                  <a:moveTo>
                    <a:pt x="318" y="31"/>
                  </a:moveTo>
                  <a:cubicBezTo>
                    <a:pt x="316" y="30"/>
                    <a:pt x="314" y="30"/>
                    <a:pt x="314" y="31"/>
                  </a:cubicBezTo>
                  <a:cubicBezTo>
                    <a:pt x="313" y="33"/>
                    <a:pt x="313" y="37"/>
                    <a:pt x="312" y="39"/>
                  </a:cubicBezTo>
                  <a:cubicBezTo>
                    <a:pt x="307" y="41"/>
                    <a:pt x="304" y="43"/>
                    <a:pt x="294" y="44"/>
                  </a:cubicBezTo>
                  <a:cubicBezTo>
                    <a:pt x="284" y="46"/>
                    <a:pt x="282" y="44"/>
                    <a:pt x="275" y="44"/>
                  </a:cubicBezTo>
                  <a:cubicBezTo>
                    <a:pt x="269" y="45"/>
                    <a:pt x="267" y="46"/>
                    <a:pt x="261" y="50"/>
                  </a:cubicBezTo>
                  <a:cubicBezTo>
                    <a:pt x="255" y="54"/>
                    <a:pt x="250" y="55"/>
                    <a:pt x="245" y="60"/>
                  </a:cubicBezTo>
                  <a:cubicBezTo>
                    <a:pt x="240" y="65"/>
                    <a:pt x="244" y="66"/>
                    <a:pt x="255" y="77"/>
                  </a:cubicBezTo>
                  <a:cubicBezTo>
                    <a:pt x="265" y="88"/>
                    <a:pt x="255" y="97"/>
                    <a:pt x="250" y="103"/>
                  </a:cubicBezTo>
                  <a:cubicBezTo>
                    <a:pt x="245" y="108"/>
                    <a:pt x="250" y="113"/>
                    <a:pt x="253" y="120"/>
                  </a:cubicBezTo>
                  <a:cubicBezTo>
                    <a:pt x="256" y="126"/>
                    <a:pt x="240" y="123"/>
                    <a:pt x="228" y="122"/>
                  </a:cubicBezTo>
                  <a:cubicBezTo>
                    <a:pt x="216" y="121"/>
                    <a:pt x="228" y="130"/>
                    <a:pt x="234" y="138"/>
                  </a:cubicBezTo>
                  <a:cubicBezTo>
                    <a:pt x="239" y="146"/>
                    <a:pt x="229" y="147"/>
                    <a:pt x="221" y="150"/>
                  </a:cubicBezTo>
                  <a:cubicBezTo>
                    <a:pt x="213" y="153"/>
                    <a:pt x="223" y="157"/>
                    <a:pt x="221" y="162"/>
                  </a:cubicBezTo>
                  <a:cubicBezTo>
                    <a:pt x="219" y="167"/>
                    <a:pt x="219" y="167"/>
                    <a:pt x="219" y="171"/>
                  </a:cubicBezTo>
                  <a:cubicBezTo>
                    <a:pt x="220" y="175"/>
                    <a:pt x="222" y="182"/>
                    <a:pt x="219" y="186"/>
                  </a:cubicBezTo>
                  <a:cubicBezTo>
                    <a:pt x="217" y="190"/>
                    <a:pt x="213" y="188"/>
                    <a:pt x="209" y="189"/>
                  </a:cubicBezTo>
                  <a:cubicBezTo>
                    <a:pt x="204" y="189"/>
                    <a:pt x="207" y="187"/>
                    <a:pt x="201" y="186"/>
                  </a:cubicBezTo>
                  <a:cubicBezTo>
                    <a:pt x="194" y="186"/>
                    <a:pt x="190" y="191"/>
                    <a:pt x="184" y="192"/>
                  </a:cubicBezTo>
                  <a:cubicBezTo>
                    <a:pt x="178" y="193"/>
                    <a:pt x="181" y="194"/>
                    <a:pt x="186" y="196"/>
                  </a:cubicBezTo>
                  <a:cubicBezTo>
                    <a:pt x="191" y="197"/>
                    <a:pt x="188" y="199"/>
                    <a:pt x="183" y="201"/>
                  </a:cubicBezTo>
                  <a:cubicBezTo>
                    <a:pt x="178" y="204"/>
                    <a:pt x="176" y="203"/>
                    <a:pt x="172" y="199"/>
                  </a:cubicBezTo>
                  <a:cubicBezTo>
                    <a:pt x="169" y="195"/>
                    <a:pt x="165" y="200"/>
                    <a:pt x="160" y="206"/>
                  </a:cubicBezTo>
                  <a:cubicBezTo>
                    <a:pt x="155" y="212"/>
                    <a:pt x="157" y="217"/>
                    <a:pt x="157" y="223"/>
                  </a:cubicBezTo>
                  <a:cubicBezTo>
                    <a:pt x="157" y="229"/>
                    <a:pt x="157" y="232"/>
                    <a:pt x="158" y="240"/>
                  </a:cubicBezTo>
                  <a:cubicBezTo>
                    <a:pt x="158" y="247"/>
                    <a:pt x="155" y="241"/>
                    <a:pt x="145" y="243"/>
                  </a:cubicBezTo>
                  <a:cubicBezTo>
                    <a:pt x="134" y="245"/>
                    <a:pt x="138" y="247"/>
                    <a:pt x="127" y="247"/>
                  </a:cubicBezTo>
                  <a:cubicBezTo>
                    <a:pt x="115" y="247"/>
                    <a:pt x="112" y="248"/>
                    <a:pt x="109" y="251"/>
                  </a:cubicBezTo>
                  <a:cubicBezTo>
                    <a:pt x="105" y="254"/>
                    <a:pt x="96" y="248"/>
                    <a:pt x="89" y="250"/>
                  </a:cubicBezTo>
                  <a:cubicBezTo>
                    <a:pt x="82" y="253"/>
                    <a:pt x="63" y="250"/>
                    <a:pt x="49" y="246"/>
                  </a:cubicBezTo>
                  <a:cubicBezTo>
                    <a:pt x="35" y="243"/>
                    <a:pt x="33" y="241"/>
                    <a:pt x="30" y="240"/>
                  </a:cubicBezTo>
                  <a:cubicBezTo>
                    <a:pt x="30" y="238"/>
                    <a:pt x="31" y="236"/>
                    <a:pt x="32" y="235"/>
                  </a:cubicBezTo>
                  <a:cubicBezTo>
                    <a:pt x="34" y="233"/>
                    <a:pt x="38" y="226"/>
                    <a:pt x="40" y="222"/>
                  </a:cubicBezTo>
                  <a:cubicBezTo>
                    <a:pt x="42" y="217"/>
                    <a:pt x="46" y="214"/>
                    <a:pt x="46" y="206"/>
                  </a:cubicBezTo>
                  <a:cubicBezTo>
                    <a:pt x="46" y="199"/>
                    <a:pt x="41" y="196"/>
                    <a:pt x="35" y="196"/>
                  </a:cubicBezTo>
                  <a:cubicBezTo>
                    <a:pt x="30" y="195"/>
                    <a:pt x="24" y="196"/>
                    <a:pt x="19" y="189"/>
                  </a:cubicBezTo>
                  <a:cubicBezTo>
                    <a:pt x="14" y="182"/>
                    <a:pt x="18" y="177"/>
                    <a:pt x="18" y="173"/>
                  </a:cubicBezTo>
                  <a:cubicBezTo>
                    <a:pt x="18" y="168"/>
                    <a:pt x="16" y="166"/>
                    <a:pt x="10" y="156"/>
                  </a:cubicBezTo>
                  <a:cubicBezTo>
                    <a:pt x="3" y="147"/>
                    <a:pt x="9" y="146"/>
                    <a:pt x="11" y="141"/>
                  </a:cubicBezTo>
                  <a:cubicBezTo>
                    <a:pt x="13" y="136"/>
                    <a:pt x="11" y="137"/>
                    <a:pt x="7" y="135"/>
                  </a:cubicBezTo>
                  <a:cubicBezTo>
                    <a:pt x="3" y="133"/>
                    <a:pt x="1" y="131"/>
                    <a:pt x="0" y="129"/>
                  </a:cubicBezTo>
                  <a:cubicBezTo>
                    <a:pt x="0" y="127"/>
                    <a:pt x="5" y="116"/>
                    <a:pt x="6" y="116"/>
                  </a:cubicBezTo>
                  <a:cubicBezTo>
                    <a:pt x="7" y="115"/>
                    <a:pt x="7" y="110"/>
                    <a:pt x="10" y="107"/>
                  </a:cubicBezTo>
                  <a:cubicBezTo>
                    <a:pt x="13" y="104"/>
                    <a:pt x="12" y="99"/>
                    <a:pt x="11" y="95"/>
                  </a:cubicBezTo>
                  <a:cubicBezTo>
                    <a:pt x="10" y="91"/>
                    <a:pt x="11" y="85"/>
                    <a:pt x="12" y="79"/>
                  </a:cubicBezTo>
                  <a:cubicBezTo>
                    <a:pt x="14" y="79"/>
                    <a:pt x="18" y="82"/>
                    <a:pt x="23" y="82"/>
                  </a:cubicBezTo>
                  <a:cubicBezTo>
                    <a:pt x="28" y="83"/>
                    <a:pt x="28" y="81"/>
                    <a:pt x="35" y="87"/>
                  </a:cubicBezTo>
                  <a:cubicBezTo>
                    <a:pt x="41" y="93"/>
                    <a:pt x="41" y="90"/>
                    <a:pt x="47" y="87"/>
                  </a:cubicBezTo>
                  <a:cubicBezTo>
                    <a:pt x="54" y="84"/>
                    <a:pt x="56" y="81"/>
                    <a:pt x="54" y="74"/>
                  </a:cubicBezTo>
                  <a:cubicBezTo>
                    <a:pt x="52" y="66"/>
                    <a:pt x="74" y="65"/>
                    <a:pt x="82" y="62"/>
                  </a:cubicBezTo>
                  <a:cubicBezTo>
                    <a:pt x="90" y="58"/>
                    <a:pt x="85" y="43"/>
                    <a:pt x="85" y="43"/>
                  </a:cubicBezTo>
                  <a:cubicBezTo>
                    <a:pt x="85" y="43"/>
                    <a:pt x="91" y="35"/>
                    <a:pt x="96" y="34"/>
                  </a:cubicBezTo>
                  <a:cubicBezTo>
                    <a:pt x="102" y="34"/>
                    <a:pt x="105" y="31"/>
                    <a:pt x="105" y="27"/>
                  </a:cubicBezTo>
                  <a:cubicBezTo>
                    <a:pt x="104" y="23"/>
                    <a:pt x="115" y="29"/>
                    <a:pt x="120" y="31"/>
                  </a:cubicBezTo>
                  <a:cubicBezTo>
                    <a:pt x="124" y="32"/>
                    <a:pt x="127" y="30"/>
                    <a:pt x="128" y="29"/>
                  </a:cubicBezTo>
                  <a:cubicBezTo>
                    <a:pt x="131" y="30"/>
                    <a:pt x="132" y="29"/>
                    <a:pt x="136" y="30"/>
                  </a:cubicBezTo>
                  <a:cubicBezTo>
                    <a:pt x="143" y="31"/>
                    <a:pt x="144" y="32"/>
                    <a:pt x="147" y="33"/>
                  </a:cubicBezTo>
                  <a:cubicBezTo>
                    <a:pt x="150" y="33"/>
                    <a:pt x="153" y="33"/>
                    <a:pt x="155" y="33"/>
                  </a:cubicBezTo>
                  <a:cubicBezTo>
                    <a:pt x="156" y="36"/>
                    <a:pt x="160" y="36"/>
                    <a:pt x="164" y="39"/>
                  </a:cubicBezTo>
                  <a:cubicBezTo>
                    <a:pt x="171" y="43"/>
                    <a:pt x="174" y="36"/>
                    <a:pt x="177" y="31"/>
                  </a:cubicBezTo>
                  <a:cubicBezTo>
                    <a:pt x="181" y="26"/>
                    <a:pt x="187" y="35"/>
                    <a:pt x="190" y="37"/>
                  </a:cubicBezTo>
                  <a:cubicBezTo>
                    <a:pt x="194" y="38"/>
                    <a:pt x="193" y="34"/>
                    <a:pt x="190" y="27"/>
                  </a:cubicBezTo>
                  <a:cubicBezTo>
                    <a:pt x="188" y="20"/>
                    <a:pt x="199" y="21"/>
                    <a:pt x="202" y="23"/>
                  </a:cubicBezTo>
                  <a:cubicBezTo>
                    <a:pt x="206" y="26"/>
                    <a:pt x="208" y="24"/>
                    <a:pt x="211" y="21"/>
                  </a:cubicBezTo>
                  <a:cubicBezTo>
                    <a:pt x="213" y="17"/>
                    <a:pt x="207" y="13"/>
                    <a:pt x="209" y="7"/>
                  </a:cubicBezTo>
                  <a:cubicBezTo>
                    <a:pt x="210" y="2"/>
                    <a:pt x="220" y="1"/>
                    <a:pt x="225" y="0"/>
                  </a:cubicBezTo>
                  <a:cubicBezTo>
                    <a:pt x="230" y="0"/>
                    <a:pt x="230" y="2"/>
                    <a:pt x="230" y="8"/>
                  </a:cubicBezTo>
                  <a:cubicBezTo>
                    <a:pt x="231" y="14"/>
                    <a:pt x="236" y="14"/>
                    <a:pt x="240" y="14"/>
                  </a:cubicBezTo>
                  <a:cubicBezTo>
                    <a:pt x="243" y="14"/>
                    <a:pt x="238" y="30"/>
                    <a:pt x="242" y="40"/>
                  </a:cubicBezTo>
                  <a:cubicBezTo>
                    <a:pt x="246" y="51"/>
                    <a:pt x="252" y="44"/>
                    <a:pt x="260" y="40"/>
                  </a:cubicBezTo>
                  <a:cubicBezTo>
                    <a:pt x="268" y="36"/>
                    <a:pt x="270" y="35"/>
                    <a:pt x="275" y="30"/>
                  </a:cubicBezTo>
                  <a:cubicBezTo>
                    <a:pt x="280" y="25"/>
                    <a:pt x="285" y="24"/>
                    <a:pt x="289" y="28"/>
                  </a:cubicBezTo>
                  <a:cubicBezTo>
                    <a:pt x="294" y="31"/>
                    <a:pt x="291" y="32"/>
                    <a:pt x="298" y="33"/>
                  </a:cubicBezTo>
                  <a:cubicBezTo>
                    <a:pt x="306" y="34"/>
                    <a:pt x="304" y="29"/>
                    <a:pt x="309" y="27"/>
                  </a:cubicBezTo>
                  <a:cubicBezTo>
                    <a:pt x="314" y="25"/>
                    <a:pt x="317" y="28"/>
                    <a:pt x="318" y="3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091">
              <a:extLst>
                <a:ext uri="{FF2B5EF4-FFF2-40B4-BE49-F238E27FC236}">
                  <a16:creationId xmlns:a16="http://schemas.microsoft.com/office/drawing/2014/main" id="{803D8860-B2E6-9B5B-39CC-6327DA53A535}"/>
                </a:ext>
              </a:extLst>
            </p:cNvPr>
            <p:cNvSpPr>
              <a:spLocks/>
            </p:cNvSpPr>
            <p:nvPr/>
          </p:nvSpPr>
          <p:spPr bwMode="auto">
            <a:xfrm>
              <a:off x="3159" y="1378"/>
              <a:ext cx="303" cy="246"/>
            </a:xfrm>
            <a:custGeom>
              <a:avLst/>
              <a:gdLst>
                <a:gd name="T0" fmla="*/ 481 w 505"/>
                <a:gd name="T1" fmla="*/ 377 h 411"/>
                <a:gd name="T2" fmla="*/ 469 w 505"/>
                <a:gd name="T3" fmla="*/ 410 h 411"/>
                <a:gd name="T4" fmla="*/ 447 w 505"/>
                <a:gd name="T5" fmla="*/ 406 h 411"/>
                <a:gd name="T6" fmla="*/ 415 w 505"/>
                <a:gd name="T7" fmla="*/ 399 h 411"/>
                <a:gd name="T8" fmla="*/ 388 w 505"/>
                <a:gd name="T9" fmla="*/ 397 h 411"/>
                <a:gd name="T10" fmla="*/ 356 w 505"/>
                <a:gd name="T11" fmla="*/ 384 h 411"/>
                <a:gd name="T12" fmla="*/ 343 w 505"/>
                <a:gd name="T13" fmla="*/ 353 h 411"/>
                <a:gd name="T14" fmla="*/ 310 w 505"/>
                <a:gd name="T15" fmla="*/ 365 h 411"/>
                <a:gd name="T16" fmla="*/ 279 w 505"/>
                <a:gd name="T17" fmla="*/ 364 h 411"/>
                <a:gd name="T18" fmla="*/ 250 w 505"/>
                <a:gd name="T19" fmla="*/ 351 h 411"/>
                <a:gd name="T20" fmla="*/ 216 w 505"/>
                <a:gd name="T21" fmla="*/ 331 h 411"/>
                <a:gd name="T22" fmla="*/ 199 w 505"/>
                <a:gd name="T23" fmla="*/ 305 h 411"/>
                <a:gd name="T24" fmla="*/ 184 w 505"/>
                <a:gd name="T25" fmla="*/ 284 h 411"/>
                <a:gd name="T26" fmla="*/ 169 w 505"/>
                <a:gd name="T27" fmla="*/ 272 h 411"/>
                <a:gd name="T28" fmla="*/ 143 w 505"/>
                <a:gd name="T29" fmla="*/ 263 h 411"/>
                <a:gd name="T30" fmla="*/ 137 w 505"/>
                <a:gd name="T31" fmla="*/ 273 h 411"/>
                <a:gd name="T32" fmla="*/ 123 w 505"/>
                <a:gd name="T33" fmla="*/ 249 h 411"/>
                <a:gd name="T34" fmla="*/ 115 w 505"/>
                <a:gd name="T35" fmla="*/ 226 h 411"/>
                <a:gd name="T36" fmla="*/ 77 w 505"/>
                <a:gd name="T37" fmla="*/ 190 h 411"/>
                <a:gd name="T38" fmla="*/ 53 w 505"/>
                <a:gd name="T39" fmla="*/ 161 h 411"/>
                <a:gd name="T40" fmla="*/ 55 w 505"/>
                <a:gd name="T41" fmla="*/ 141 h 411"/>
                <a:gd name="T42" fmla="*/ 61 w 505"/>
                <a:gd name="T43" fmla="*/ 118 h 411"/>
                <a:gd name="T44" fmla="*/ 43 w 505"/>
                <a:gd name="T45" fmla="*/ 103 h 411"/>
                <a:gd name="T46" fmla="*/ 32 w 505"/>
                <a:gd name="T47" fmla="*/ 85 h 411"/>
                <a:gd name="T48" fmla="*/ 25 w 505"/>
                <a:gd name="T49" fmla="*/ 70 h 411"/>
                <a:gd name="T50" fmla="*/ 13 w 505"/>
                <a:gd name="T51" fmla="*/ 48 h 411"/>
                <a:gd name="T52" fmla="*/ 1 w 505"/>
                <a:gd name="T53" fmla="*/ 14 h 411"/>
                <a:gd name="T54" fmla="*/ 12 w 505"/>
                <a:gd name="T55" fmla="*/ 0 h 411"/>
                <a:gd name="T56" fmla="*/ 24 w 505"/>
                <a:gd name="T57" fmla="*/ 11 h 411"/>
                <a:gd name="T58" fmla="*/ 52 w 505"/>
                <a:gd name="T59" fmla="*/ 25 h 411"/>
                <a:gd name="T60" fmla="*/ 66 w 505"/>
                <a:gd name="T61" fmla="*/ 19 h 411"/>
                <a:gd name="T62" fmla="*/ 95 w 505"/>
                <a:gd name="T63" fmla="*/ 5 h 411"/>
                <a:gd name="T64" fmla="*/ 99 w 505"/>
                <a:gd name="T65" fmla="*/ 23 h 411"/>
                <a:gd name="T66" fmla="*/ 117 w 505"/>
                <a:gd name="T67" fmla="*/ 37 h 411"/>
                <a:gd name="T68" fmla="*/ 142 w 505"/>
                <a:gd name="T69" fmla="*/ 66 h 411"/>
                <a:gd name="T70" fmla="*/ 220 w 505"/>
                <a:gd name="T71" fmla="*/ 84 h 411"/>
                <a:gd name="T72" fmla="*/ 236 w 505"/>
                <a:gd name="T73" fmla="*/ 65 h 411"/>
                <a:gd name="T74" fmla="*/ 264 w 505"/>
                <a:gd name="T75" fmla="*/ 50 h 411"/>
                <a:gd name="T76" fmla="*/ 297 w 505"/>
                <a:gd name="T77" fmla="*/ 42 h 411"/>
                <a:gd name="T78" fmla="*/ 341 w 505"/>
                <a:gd name="T79" fmla="*/ 60 h 411"/>
                <a:gd name="T80" fmla="*/ 374 w 505"/>
                <a:gd name="T81" fmla="*/ 74 h 411"/>
                <a:gd name="T82" fmla="*/ 411 w 505"/>
                <a:gd name="T83" fmla="*/ 89 h 411"/>
                <a:gd name="T84" fmla="*/ 419 w 505"/>
                <a:gd name="T85" fmla="*/ 117 h 411"/>
                <a:gd name="T86" fmla="*/ 413 w 505"/>
                <a:gd name="T87" fmla="*/ 154 h 411"/>
                <a:gd name="T88" fmla="*/ 418 w 505"/>
                <a:gd name="T89" fmla="*/ 179 h 411"/>
                <a:gd name="T90" fmla="*/ 426 w 505"/>
                <a:gd name="T91" fmla="*/ 227 h 411"/>
                <a:gd name="T92" fmla="*/ 447 w 505"/>
                <a:gd name="T93" fmla="*/ 260 h 411"/>
                <a:gd name="T94" fmla="*/ 438 w 505"/>
                <a:gd name="T95" fmla="*/ 278 h 411"/>
                <a:gd name="T96" fmla="*/ 472 w 505"/>
                <a:gd name="T97" fmla="*/ 316 h 411"/>
                <a:gd name="T98" fmla="*/ 503 w 505"/>
                <a:gd name="T99" fmla="*/ 351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5" h="411">
                  <a:moveTo>
                    <a:pt x="501" y="366"/>
                  </a:moveTo>
                  <a:cubicBezTo>
                    <a:pt x="498" y="368"/>
                    <a:pt x="489" y="368"/>
                    <a:pt x="486" y="369"/>
                  </a:cubicBezTo>
                  <a:cubicBezTo>
                    <a:pt x="482" y="371"/>
                    <a:pt x="482" y="376"/>
                    <a:pt x="481" y="377"/>
                  </a:cubicBezTo>
                  <a:cubicBezTo>
                    <a:pt x="479" y="378"/>
                    <a:pt x="471" y="377"/>
                    <a:pt x="470" y="383"/>
                  </a:cubicBezTo>
                  <a:cubicBezTo>
                    <a:pt x="470" y="389"/>
                    <a:pt x="470" y="401"/>
                    <a:pt x="470" y="402"/>
                  </a:cubicBezTo>
                  <a:cubicBezTo>
                    <a:pt x="470" y="403"/>
                    <a:pt x="469" y="407"/>
                    <a:pt x="469" y="410"/>
                  </a:cubicBezTo>
                  <a:cubicBezTo>
                    <a:pt x="467" y="409"/>
                    <a:pt x="466" y="409"/>
                    <a:pt x="465" y="410"/>
                  </a:cubicBezTo>
                  <a:cubicBezTo>
                    <a:pt x="464" y="411"/>
                    <a:pt x="462" y="411"/>
                    <a:pt x="458" y="409"/>
                  </a:cubicBezTo>
                  <a:cubicBezTo>
                    <a:pt x="454" y="408"/>
                    <a:pt x="449" y="406"/>
                    <a:pt x="447" y="406"/>
                  </a:cubicBezTo>
                  <a:cubicBezTo>
                    <a:pt x="446" y="406"/>
                    <a:pt x="442" y="400"/>
                    <a:pt x="440" y="402"/>
                  </a:cubicBezTo>
                  <a:cubicBezTo>
                    <a:pt x="439" y="404"/>
                    <a:pt x="435" y="405"/>
                    <a:pt x="432" y="405"/>
                  </a:cubicBezTo>
                  <a:cubicBezTo>
                    <a:pt x="428" y="404"/>
                    <a:pt x="417" y="398"/>
                    <a:pt x="415" y="399"/>
                  </a:cubicBezTo>
                  <a:cubicBezTo>
                    <a:pt x="414" y="399"/>
                    <a:pt x="418" y="405"/>
                    <a:pt x="410" y="403"/>
                  </a:cubicBezTo>
                  <a:cubicBezTo>
                    <a:pt x="403" y="401"/>
                    <a:pt x="403" y="399"/>
                    <a:pt x="399" y="398"/>
                  </a:cubicBezTo>
                  <a:cubicBezTo>
                    <a:pt x="395" y="397"/>
                    <a:pt x="393" y="397"/>
                    <a:pt x="388" y="397"/>
                  </a:cubicBezTo>
                  <a:cubicBezTo>
                    <a:pt x="383" y="398"/>
                    <a:pt x="387" y="402"/>
                    <a:pt x="378" y="397"/>
                  </a:cubicBezTo>
                  <a:cubicBezTo>
                    <a:pt x="369" y="392"/>
                    <a:pt x="372" y="393"/>
                    <a:pt x="366" y="391"/>
                  </a:cubicBezTo>
                  <a:cubicBezTo>
                    <a:pt x="360" y="388"/>
                    <a:pt x="358" y="391"/>
                    <a:pt x="356" y="384"/>
                  </a:cubicBezTo>
                  <a:cubicBezTo>
                    <a:pt x="355" y="378"/>
                    <a:pt x="354" y="382"/>
                    <a:pt x="354" y="373"/>
                  </a:cubicBezTo>
                  <a:cubicBezTo>
                    <a:pt x="353" y="365"/>
                    <a:pt x="355" y="365"/>
                    <a:pt x="350" y="360"/>
                  </a:cubicBezTo>
                  <a:cubicBezTo>
                    <a:pt x="345" y="355"/>
                    <a:pt x="349" y="353"/>
                    <a:pt x="343" y="353"/>
                  </a:cubicBezTo>
                  <a:cubicBezTo>
                    <a:pt x="336" y="353"/>
                    <a:pt x="335" y="353"/>
                    <a:pt x="330" y="356"/>
                  </a:cubicBezTo>
                  <a:cubicBezTo>
                    <a:pt x="325" y="359"/>
                    <a:pt x="318" y="359"/>
                    <a:pt x="318" y="360"/>
                  </a:cubicBezTo>
                  <a:cubicBezTo>
                    <a:pt x="317" y="361"/>
                    <a:pt x="315" y="362"/>
                    <a:pt x="310" y="365"/>
                  </a:cubicBezTo>
                  <a:cubicBezTo>
                    <a:pt x="306" y="368"/>
                    <a:pt x="305" y="370"/>
                    <a:pt x="302" y="371"/>
                  </a:cubicBezTo>
                  <a:cubicBezTo>
                    <a:pt x="299" y="372"/>
                    <a:pt x="297" y="374"/>
                    <a:pt x="292" y="370"/>
                  </a:cubicBezTo>
                  <a:cubicBezTo>
                    <a:pt x="287" y="367"/>
                    <a:pt x="279" y="364"/>
                    <a:pt x="279" y="364"/>
                  </a:cubicBezTo>
                  <a:cubicBezTo>
                    <a:pt x="279" y="364"/>
                    <a:pt x="278" y="371"/>
                    <a:pt x="271" y="365"/>
                  </a:cubicBezTo>
                  <a:cubicBezTo>
                    <a:pt x="265" y="359"/>
                    <a:pt x="267" y="361"/>
                    <a:pt x="261" y="358"/>
                  </a:cubicBezTo>
                  <a:cubicBezTo>
                    <a:pt x="255" y="355"/>
                    <a:pt x="255" y="354"/>
                    <a:pt x="250" y="351"/>
                  </a:cubicBezTo>
                  <a:cubicBezTo>
                    <a:pt x="246" y="348"/>
                    <a:pt x="244" y="349"/>
                    <a:pt x="240" y="344"/>
                  </a:cubicBezTo>
                  <a:cubicBezTo>
                    <a:pt x="237" y="340"/>
                    <a:pt x="240" y="338"/>
                    <a:pt x="232" y="336"/>
                  </a:cubicBezTo>
                  <a:cubicBezTo>
                    <a:pt x="224" y="334"/>
                    <a:pt x="222" y="331"/>
                    <a:pt x="216" y="331"/>
                  </a:cubicBezTo>
                  <a:cubicBezTo>
                    <a:pt x="211" y="331"/>
                    <a:pt x="213" y="331"/>
                    <a:pt x="210" y="326"/>
                  </a:cubicBezTo>
                  <a:cubicBezTo>
                    <a:pt x="207" y="320"/>
                    <a:pt x="202" y="315"/>
                    <a:pt x="202" y="314"/>
                  </a:cubicBezTo>
                  <a:cubicBezTo>
                    <a:pt x="202" y="312"/>
                    <a:pt x="201" y="307"/>
                    <a:pt x="199" y="305"/>
                  </a:cubicBezTo>
                  <a:cubicBezTo>
                    <a:pt x="196" y="303"/>
                    <a:pt x="200" y="298"/>
                    <a:pt x="196" y="298"/>
                  </a:cubicBezTo>
                  <a:cubicBezTo>
                    <a:pt x="192" y="297"/>
                    <a:pt x="191" y="294"/>
                    <a:pt x="190" y="293"/>
                  </a:cubicBezTo>
                  <a:cubicBezTo>
                    <a:pt x="190" y="291"/>
                    <a:pt x="188" y="287"/>
                    <a:pt x="184" y="284"/>
                  </a:cubicBezTo>
                  <a:cubicBezTo>
                    <a:pt x="181" y="280"/>
                    <a:pt x="176" y="276"/>
                    <a:pt x="176" y="273"/>
                  </a:cubicBezTo>
                  <a:cubicBezTo>
                    <a:pt x="176" y="271"/>
                    <a:pt x="174" y="266"/>
                    <a:pt x="172" y="268"/>
                  </a:cubicBezTo>
                  <a:cubicBezTo>
                    <a:pt x="170" y="270"/>
                    <a:pt x="176" y="274"/>
                    <a:pt x="169" y="272"/>
                  </a:cubicBezTo>
                  <a:cubicBezTo>
                    <a:pt x="163" y="269"/>
                    <a:pt x="156" y="271"/>
                    <a:pt x="155" y="268"/>
                  </a:cubicBezTo>
                  <a:cubicBezTo>
                    <a:pt x="154" y="266"/>
                    <a:pt x="150" y="265"/>
                    <a:pt x="150" y="263"/>
                  </a:cubicBezTo>
                  <a:cubicBezTo>
                    <a:pt x="150" y="262"/>
                    <a:pt x="143" y="258"/>
                    <a:pt x="143" y="263"/>
                  </a:cubicBezTo>
                  <a:cubicBezTo>
                    <a:pt x="144" y="268"/>
                    <a:pt x="145" y="270"/>
                    <a:pt x="145" y="271"/>
                  </a:cubicBezTo>
                  <a:cubicBezTo>
                    <a:pt x="145" y="271"/>
                    <a:pt x="146" y="272"/>
                    <a:pt x="144" y="272"/>
                  </a:cubicBezTo>
                  <a:cubicBezTo>
                    <a:pt x="141" y="272"/>
                    <a:pt x="139" y="272"/>
                    <a:pt x="137" y="273"/>
                  </a:cubicBezTo>
                  <a:cubicBezTo>
                    <a:pt x="137" y="271"/>
                    <a:pt x="136" y="270"/>
                    <a:pt x="136" y="269"/>
                  </a:cubicBezTo>
                  <a:cubicBezTo>
                    <a:pt x="135" y="268"/>
                    <a:pt x="130" y="264"/>
                    <a:pt x="128" y="261"/>
                  </a:cubicBezTo>
                  <a:cubicBezTo>
                    <a:pt x="125" y="258"/>
                    <a:pt x="124" y="254"/>
                    <a:pt x="123" y="249"/>
                  </a:cubicBezTo>
                  <a:cubicBezTo>
                    <a:pt x="121" y="245"/>
                    <a:pt x="121" y="247"/>
                    <a:pt x="118" y="245"/>
                  </a:cubicBezTo>
                  <a:cubicBezTo>
                    <a:pt x="115" y="243"/>
                    <a:pt x="115" y="242"/>
                    <a:pt x="115" y="238"/>
                  </a:cubicBezTo>
                  <a:cubicBezTo>
                    <a:pt x="114" y="235"/>
                    <a:pt x="115" y="232"/>
                    <a:pt x="115" y="226"/>
                  </a:cubicBezTo>
                  <a:cubicBezTo>
                    <a:pt x="115" y="220"/>
                    <a:pt x="109" y="211"/>
                    <a:pt x="106" y="209"/>
                  </a:cubicBezTo>
                  <a:cubicBezTo>
                    <a:pt x="103" y="207"/>
                    <a:pt x="95" y="205"/>
                    <a:pt x="91" y="201"/>
                  </a:cubicBezTo>
                  <a:cubicBezTo>
                    <a:pt x="88" y="198"/>
                    <a:pt x="85" y="193"/>
                    <a:pt x="77" y="190"/>
                  </a:cubicBezTo>
                  <a:cubicBezTo>
                    <a:pt x="69" y="187"/>
                    <a:pt x="71" y="189"/>
                    <a:pt x="73" y="183"/>
                  </a:cubicBezTo>
                  <a:cubicBezTo>
                    <a:pt x="74" y="177"/>
                    <a:pt x="66" y="175"/>
                    <a:pt x="62" y="172"/>
                  </a:cubicBezTo>
                  <a:cubicBezTo>
                    <a:pt x="59" y="169"/>
                    <a:pt x="53" y="165"/>
                    <a:pt x="53" y="161"/>
                  </a:cubicBezTo>
                  <a:cubicBezTo>
                    <a:pt x="54" y="157"/>
                    <a:pt x="52" y="154"/>
                    <a:pt x="51" y="151"/>
                  </a:cubicBezTo>
                  <a:cubicBezTo>
                    <a:pt x="50" y="149"/>
                    <a:pt x="52" y="146"/>
                    <a:pt x="54" y="145"/>
                  </a:cubicBezTo>
                  <a:cubicBezTo>
                    <a:pt x="57" y="144"/>
                    <a:pt x="56" y="143"/>
                    <a:pt x="55" y="141"/>
                  </a:cubicBezTo>
                  <a:cubicBezTo>
                    <a:pt x="55" y="140"/>
                    <a:pt x="56" y="137"/>
                    <a:pt x="59" y="134"/>
                  </a:cubicBezTo>
                  <a:cubicBezTo>
                    <a:pt x="62" y="131"/>
                    <a:pt x="65" y="129"/>
                    <a:pt x="66" y="127"/>
                  </a:cubicBezTo>
                  <a:cubicBezTo>
                    <a:pt x="66" y="125"/>
                    <a:pt x="63" y="123"/>
                    <a:pt x="61" y="118"/>
                  </a:cubicBezTo>
                  <a:cubicBezTo>
                    <a:pt x="59" y="113"/>
                    <a:pt x="64" y="114"/>
                    <a:pt x="64" y="111"/>
                  </a:cubicBezTo>
                  <a:cubicBezTo>
                    <a:pt x="64" y="109"/>
                    <a:pt x="57" y="111"/>
                    <a:pt x="52" y="108"/>
                  </a:cubicBezTo>
                  <a:cubicBezTo>
                    <a:pt x="46" y="106"/>
                    <a:pt x="43" y="105"/>
                    <a:pt x="43" y="103"/>
                  </a:cubicBezTo>
                  <a:cubicBezTo>
                    <a:pt x="43" y="102"/>
                    <a:pt x="43" y="102"/>
                    <a:pt x="40" y="98"/>
                  </a:cubicBezTo>
                  <a:cubicBezTo>
                    <a:pt x="36" y="95"/>
                    <a:pt x="35" y="93"/>
                    <a:pt x="34" y="91"/>
                  </a:cubicBezTo>
                  <a:cubicBezTo>
                    <a:pt x="34" y="89"/>
                    <a:pt x="34" y="87"/>
                    <a:pt x="32" y="85"/>
                  </a:cubicBezTo>
                  <a:cubicBezTo>
                    <a:pt x="31" y="83"/>
                    <a:pt x="28" y="80"/>
                    <a:pt x="27" y="75"/>
                  </a:cubicBezTo>
                  <a:cubicBezTo>
                    <a:pt x="27" y="74"/>
                    <a:pt x="26" y="73"/>
                    <a:pt x="26" y="72"/>
                  </a:cubicBezTo>
                  <a:cubicBezTo>
                    <a:pt x="26" y="70"/>
                    <a:pt x="26" y="70"/>
                    <a:pt x="25" y="70"/>
                  </a:cubicBezTo>
                  <a:cubicBezTo>
                    <a:pt x="24" y="69"/>
                    <a:pt x="21" y="66"/>
                    <a:pt x="20" y="64"/>
                  </a:cubicBezTo>
                  <a:cubicBezTo>
                    <a:pt x="20" y="62"/>
                    <a:pt x="18" y="57"/>
                    <a:pt x="15" y="55"/>
                  </a:cubicBezTo>
                  <a:cubicBezTo>
                    <a:pt x="11" y="53"/>
                    <a:pt x="11" y="50"/>
                    <a:pt x="13" y="48"/>
                  </a:cubicBezTo>
                  <a:cubicBezTo>
                    <a:pt x="14" y="45"/>
                    <a:pt x="13" y="43"/>
                    <a:pt x="12" y="41"/>
                  </a:cubicBezTo>
                  <a:cubicBezTo>
                    <a:pt x="11" y="40"/>
                    <a:pt x="9" y="32"/>
                    <a:pt x="8" y="28"/>
                  </a:cubicBezTo>
                  <a:cubicBezTo>
                    <a:pt x="7" y="23"/>
                    <a:pt x="2" y="18"/>
                    <a:pt x="1" y="14"/>
                  </a:cubicBezTo>
                  <a:cubicBezTo>
                    <a:pt x="0" y="10"/>
                    <a:pt x="3" y="12"/>
                    <a:pt x="7" y="10"/>
                  </a:cubicBezTo>
                  <a:cubicBezTo>
                    <a:pt x="11" y="9"/>
                    <a:pt x="10" y="5"/>
                    <a:pt x="9" y="3"/>
                  </a:cubicBezTo>
                  <a:cubicBezTo>
                    <a:pt x="9" y="2"/>
                    <a:pt x="10" y="1"/>
                    <a:pt x="12" y="0"/>
                  </a:cubicBezTo>
                  <a:cubicBezTo>
                    <a:pt x="13" y="0"/>
                    <a:pt x="14" y="1"/>
                    <a:pt x="14" y="1"/>
                  </a:cubicBezTo>
                  <a:cubicBezTo>
                    <a:pt x="15" y="2"/>
                    <a:pt x="17" y="3"/>
                    <a:pt x="18" y="5"/>
                  </a:cubicBezTo>
                  <a:cubicBezTo>
                    <a:pt x="21" y="7"/>
                    <a:pt x="19" y="7"/>
                    <a:pt x="24" y="11"/>
                  </a:cubicBezTo>
                  <a:cubicBezTo>
                    <a:pt x="29" y="16"/>
                    <a:pt x="33" y="19"/>
                    <a:pt x="37" y="22"/>
                  </a:cubicBezTo>
                  <a:cubicBezTo>
                    <a:pt x="41" y="25"/>
                    <a:pt x="45" y="26"/>
                    <a:pt x="48" y="26"/>
                  </a:cubicBezTo>
                  <a:cubicBezTo>
                    <a:pt x="50" y="27"/>
                    <a:pt x="51" y="26"/>
                    <a:pt x="52" y="25"/>
                  </a:cubicBezTo>
                  <a:cubicBezTo>
                    <a:pt x="53" y="27"/>
                    <a:pt x="56" y="26"/>
                    <a:pt x="58" y="25"/>
                  </a:cubicBezTo>
                  <a:cubicBezTo>
                    <a:pt x="58" y="25"/>
                    <a:pt x="59" y="25"/>
                    <a:pt x="59" y="25"/>
                  </a:cubicBezTo>
                  <a:cubicBezTo>
                    <a:pt x="62" y="24"/>
                    <a:pt x="64" y="22"/>
                    <a:pt x="66" y="19"/>
                  </a:cubicBezTo>
                  <a:cubicBezTo>
                    <a:pt x="68" y="15"/>
                    <a:pt x="69" y="15"/>
                    <a:pt x="74" y="12"/>
                  </a:cubicBezTo>
                  <a:cubicBezTo>
                    <a:pt x="79" y="8"/>
                    <a:pt x="82" y="4"/>
                    <a:pt x="84" y="3"/>
                  </a:cubicBezTo>
                  <a:cubicBezTo>
                    <a:pt x="86" y="3"/>
                    <a:pt x="92" y="2"/>
                    <a:pt x="95" y="5"/>
                  </a:cubicBezTo>
                  <a:cubicBezTo>
                    <a:pt x="97" y="8"/>
                    <a:pt x="102" y="10"/>
                    <a:pt x="100" y="12"/>
                  </a:cubicBezTo>
                  <a:cubicBezTo>
                    <a:pt x="98" y="14"/>
                    <a:pt x="97" y="17"/>
                    <a:pt x="98" y="18"/>
                  </a:cubicBezTo>
                  <a:cubicBezTo>
                    <a:pt x="99" y="20"/>
                    <a:pt x="100" y="23"/>
                    <a:pt x="99" y="23"/>
                  </a:cubicBezTo>
                  <a:cubicBezTo>
                    <a:pt x="99" y="24"/>
                    <a:pt x="92" y="24"/>
                    <a:pt x="96" y="27"/>
                  </a:cubicBezTo>
                  <a:cubicBezTo>
                    <a:pt x="101" y="31"/>
                    <a:pt x="108" y="37"/>
                    <a:pt x="112" y="37"/>
                  </a:cubicBezTo>
                  <a:cubicBezTo>
                    <a:pt x="114" y="38"/>
                    <a:pt x="116" y="37"/>
                    <a:pt x="117" y="37"/>
                  </a:cubicBezTo>
                  <a:cubicBezTo>
                    <a:pt x="119" y="42"/>
                    <a:pt x="121" y="44"/>
                    <a:pt x="122" y="49"/>
                  </a:cubicBezTo>
                  <a:cubicBezTo>
                    <a:pt x="123" y="55"/>
                    <a:pt x="118" y="57"/>
                    <a:pt x="125" y="60"/>
                  </a:cubicBezTo>
                  <a:cubicBezTo>
                    <a:pt x="132" y="63"/>
                    <a:pt x="134" y="59"/>
                    <a:pt x="142" y="66"/>
                  </a:cubicBezTo>
                  <a:cubicBezTo>
                    <a:pt x="150" y="73"/>
                    <a:pt x="154" y="74"/>
                    <a:pt x="164" y="81"/>
                  </a:cubicBezTo>
                  <a:cubicBezTo>
                    <a:pt x="175" y="87"/>
                    <a:pt x="180" y="90"/>
                    <a:pt x="189" y="90"/>
                  </a:cubicBezTo>
                  <a:cubicBezTo>
                    <a:pt x="197" y="90"/>
                    <a:pt x="210" y="87"/>
                    <a:pt x="220" y="84"/>
                  </a:cubicBezTo>
                  <a:cubicBezTo>
                    <a:pt x="231" y="81"/>
                    <a:pt x="238" y="87"/>
                    <a:pt x="241" y="83"/>
                  </a:cubicBezTo>
                  <a:cubicBezTo>
                    <a:pt x="243" y="80"/>
                    <a:pt x="246" y="82"/>
                    <a:pt x="238" y="68"/>
                  </a:cubicBezTo>
                  <a:cubicBezTo>
                    <a:pt x="237" y="67"/>
                    <a:pt x="237" y="66"/>
                    <a:pt x="236" y="65"/>
                  </a:cubicBezTo>
                  <a:cubicBezTo>
                    <a:pt x="239" y="66"/>
                    <a:pt x="241" y="68"/>
                    <a:pt x="246" y="68"/>
                  </a:cubicBezTo>
                  <a:cubicBezTo>
                    <a:pt x="251" y="68"/>
                    <a:pt x="257" y="64"/>
                    <a:pt x="258" y="59"/>
                  </a:cubicBezTo>
                  <a:cubicBezTo>
                    <a:pt x="260" y="54"/>
                    <a:pt x="259" y="52"/>
                    <a:pt x="264" y="50"/>
                  </a:cubicBezTo>
                  <a:cubicBezTo>
                    <a:pt x="269" y="47"/>
                    <a:pt x="278" y="47"/>
                    <a:pt x="283" y="48"/>
                  </a:cubicBezTo>
                  <a:cubicBezTo>
                    <a:pt x="287" y="48"/>
                    <a:pt x="291" y="50"/>
                    <a:pt x="291" y="47"/>
                  </a:cubicBezTo>
                  <a:cubicBezTo>
                    <a:pt x="292" y="45"/>
                    <a:pt x="289" y="43"/>
                    <a:pt x="297" y="42"/>
                  </a:cubicBezTo>
                  <a:cubicBezTo>
                    <a:pt x="305" y="41"/>
                    <a:pt x="312" y="42"/>
                    <a:pt x="314" y="46"/>
                  </a:cubicBezTo>
                  <a:cubicBezTo>
                    <a:pt x="316" y="50"/>
                    <a:pt x="312" y="48"/>
                    <a:pt x="323" y="52"/>
                  </a:cubicBezTo>
                  <a:cubicBezTo>
                    <a:pt x="333" y="56"/>
                    <a:pt x="335" y="59"/>
                    <a:pt x="341" y="60"/>
                  </a:cubicBezTo>
                  <a:cubicBezTo>
                    <a:pt x="348" y="60"/>
                    <a:pt x="351" y="57"/>
                    <a:pt x="356" y="60"/>
                  </a:cubicBezTo>
                  <a:cubicBezTo>
                    <a:pt x="362" y="63"/>
                    <a:pt x="367" y="68"/>
                    <a:pt x="367" y="70"/>
                  </a:cubicBezTo>
                  <a:cubicBezTo>
                    <a:pt x="368" y="72"/>
                    <a:pt x="370" y="73"/>
                    <a:pt x="374" y="74"/>
                  </a:cubicBezTo>
                  <a:cubicBezTo>
                    <a:pt x="378" y="74"/>
                    <a:pt x="384" y="76"/>
                    <a:pt x="386" y="80"/>
                  </a:cubicBezTo>
                  <a:cubicBezTo>
                    <a:pt x="388" y="83"/>
                    <a:pt x="388" y="85"/>
                    <a:pt x="394" y="86"/>
                  </a:cubicBezTo>
                  <a:cubicBezTo>
                    <a:pt x="399" y="87"/>
                    <a:pt x="410" y="84"/>
                    <a:pt x="411" y="89"/>
                  </a:cubicBezTo>
                  <a:cubicBezTo>
                    <a:pt x="412" y="95"/>
                    <a:pt x="412" y="100"/>
                    <a:pt x="415" y="104"/>
                  </a:cubicBezTo>
                  <a:cubicBezTo>
                    <a:pt x="418" y="107"/>
                    <a:pt x="421" y="108"/>
                    <a:pt x="420" y="114"/>
                  </a:cubicBezTo>
                  <a:cubicBezTo>
                    <a:pt x="420" y="115"/>
                    <a:pt x="420" y="116"/>
                    <a:pt x="419" y="117"/>
                  </a:cubicBezTo>
                  <a:cubicBezTo>
                    <a:pt x="418" y="122"/>
                    <a:pt x="417" y="129"/>
                    <a:pt x="418" y="133"/>
                  </a:cubicBezTo>
                  <a:cubicBezTo>
                    <a:pt x="419" y="137"/>
                    <a:pt x="420" y="142"/>
                    <a:pt x="417" y="145"/>
                  </a:cubicBezTo>
                  <a:cubicBezTo>
                    <a:pt x="414" y="148"/>
                    <a:pt x="414" y="153"/>
                    <a:pt x="413" y="154"/>
                  </a:cubicBezTo>
                  <a:cubicBezTo>
                    <a:pt x="412" y="154"/>
                    <a:pt x="407" y="165"/>
                    <a:pt x="407" y="167"/>
                  </a:cubicBezTo>
                  <a:cubicBezTo>
                    <a:pt x="408" y="169"/>
                    <a:pt x="410" y="171"/>
                    <a:pt x="414" y="173"/>
                  </a:cubicBezTo>
                  <a:cubicBezTo>
                    <a:pt x="418" y="175"/>
                    <a:pt x="420" y="174"/>
                    <a:pt x="418" y="179"/>
                  </a:cubicBezTo>
                  <a:cubicBezTo>
                    <a:pt x="416" y="184"/>
                    <a:pt x="410" y="185"/>
                    <a:pt x="417" y="194"/>
                  </a:cubicBezTo>
                  <a:cubicBezTo>
                    <a:pt x="423" y="204"/>
                    <a:pt x="425" y="206"/>
                    <a:pt x="425" y="211"/>
                  </a:cubicBezTo>
                  <a:cubicBezTo>
                    <a:pt x="425" y="215"/>
                    <a:pt x="421" y="220"/>
                    <a:pt x="426" y="227"/>
                  </a:cubicBezTo>
                  <a:cubicBezTo>
                    <a:pt x="431" y="234"/>
                    <a:pt x="437" y="233"/>
                    <a:pt x="442" y="234"/>
                  </a:cubicBezTo>
                  <a:cubicBezTo>
                    <a:pt x="448" y="234"/>
                    <a:pt x="453" y="237"/>
                    <a:pt x="453" y="244"/>
                  </a:cubicBezTo>
                  <a:cubicBezTo>
                    <a:pt x="453" y="252"/>
                    <a:pt x="449" y="255"/>
                    <a:pt x="447" y="260"/>
                  </a:cubicBezTo>
                  <a:cubicBezTo>
                    <a:pt x="445" y="264"/>
                    <a:pt x="441" y="271"/>
                    <a:pt x="439" y="273"/>
                  </a:cubicBezTo>
                  <a:cubicBezTo>
                    <a:pt x="438" y="274"/>
                    <a:pt x="438" y="276"/>
                    <a:pt x="438" y="278"/>
                  </a:cubicBezTo>
                  <a:cubicBezTo>
                    <a:pt x="438" y="278"/>
                    <a:pt x="438" y="278"/>
                    <a:pt x="438" y="278"/>
                  </a:cubicBezTo>
                  <a:cubicBezTo>
                    <a:pt x="438" y="280"/>
                    <a:pt x="439" y="282"/>
                    <a:pt x="440" y="285"/>
                  </a:cubicBezTo>
                  <a:cubicBezTo>
                    <a:pt x="444" y="289"/>
                    <a:pt x="452" y="298"/>
                    <a:pt x="455" y="302"/>
                  </a:cubicBezTo>
                  <a:cubicBezTo>
                    <a:pt x="458" y="307"/>
                    <a:pt x="463" y="312"/>
                    <a:pt x="472" y="316"/>
                  </a:cubicBezTo>
                  <a:cubicBezTo>
                    <a:pt x="481" y="321"/>
                    <a:pt x="489" y="321"/>
                    <a:pt x="489" y="332"/>
                  </a:cubicBezTo>
                  <a:cubicBezTo>
                    <a:pt x="490" y="343"/>
                    <a:pt x="485" y="349"/>
                    <a:pt x="494" y="351"/>
                  </a:cubicBezTo>
                  <a:cubicBezTo>
                    <a:pt x="502" y="353"/>
                    <a:pt x="503" y="348"/>
                    <a:pt x="503" y="351"/>
                  </a:cubicBezTo>
                  <a:cubicBezTo>
                    <a:pt x="503" y="354"/>
                    <a:pt x="505" y="364"/>
                    <a:pt x="501" y="36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092">
              <a:extLst>
                <a:ext uri="{FF2B5EF4-FFF2-40B4-BE49-F238E27FC236}">
                  <a16:creationId xmlns:a16="http://schemas.microsoft.com/office/drawing/2014/main" id="{9DB06826-D156-31B2-058C-6AF79422654D}"/>
                </a:ext>
              </a:extLst>
            </p:cNvPr>
            <p:cNvSpPr>
              <a:spLocks/>
            </p:cNvSpPr>
            <p:nvPr/>
          </p:nvSpPr>
          <p:spPr bwMode="auto">
            <a:xfrm>
              <a:off x="3096" y="1418"/>
              <a:ext cx="146" cy="140"/>
            </a:xfrm>
            <a:custGeom>
              <a:avLst/>
              <a:gdLst>
                <a:gd name="T0" fmla="*/ 243 w 243"/>
                <a:gd name="T1" fmla="*/ 205 h 232"/>
                <a:gd name="T2" fmla="*/ 242 w 243"/>
                <a:gd name="T3" fmla="*/ 205 h 232"/>
                <a:gd name="T4" fmla="*/ 235 w 243"/>
                <a:gd name="T5" fmla="*/ 206 h 232"/>
                <a:gd name="T6" fmla="*/ 229 w 243"/>
                <a:gd name="T7" fmla="*/ 204 h 232"/>
                <a:gd name="T8" fmla="*/ 208 w 243"/>
                <a:gd name="T9" fmla="*/ 208 h 232"/>
                <a:gd name="T10" fmla="*/ 201 w 243"/>
                <a:gd name="T11" fmla="*/ 227 h 232"/>
                <a:gd name="T12" fmla="*/ 200 w 243"/>
                <a:gd name="T13" fmla="*/ 228 h 232"/>
                <a:gd name="T14" fmla="*/ 200 w 243"/>
                <a:gd name="T15" fmla="*/ 228 h 232"/>
                <a:gd name="T16" fmla="*/ 181 w 243"/>
                <a:gd name="T17" fmla="*/ 229 h 232"/>
                <a:gd name="T18" fmla="*/ 150 w 243"/>
                <a:gd name="T19" fmla="*/ 224 h 232"/>
                <a:gd name="T20" fmla="*/ 123 w 243"/>
                <a:gd name="T21" fmla="*/ 203 h 232"/>
                <a:gd name="T22" fmla="*/ 98 w 243"/>
                <a:gd name="T23" fmla="*/ 183 h 232"/>
                <a:gd name="T24" fmla="*/ 73 w 243"/>
                <a:gd name="T25" fmla="*/ 167 h 232"/>
                <a:gd name="T26" fmla="*/ 51 w 243"/>
                <a:gd name="T27" fmla="*/ 155 h 232"/>
                <a:gd name="T28" fmla="*/ 31 w 243"/>
                <a:gd name="T29" fmla="*/ 147 h 232"/>
                <a:gd name="T30" fmla="*/ 17 w 243"/>
                <a:gd name="T31" fmla="*/ 145 h 232"/>
                <a:gd name="T32" fmla="*/ 16 w 243"/>
                <a:gd name="T33" fmla="*/ 142 h 232"/>
                <a:gd name="T34" fmla="*/ 10 w 243"/>
                <a:gd name="T35" fmla="*/ 134 h 232"/>
                <a:gd name="T36" fmla="*/ 7 w 243"/>
                <a:gd name="T37" fmla="*/ 123 h 232"/>
                <a:gd name="T38" fmla="*/ 3 w 243"/>
                <a:gd name="T39" fmla="*/ 114 h 232"/>
                <a:gd name="T40" fmla="*/ 0 w 243"/>
                <a:gd name="T41" fmla="*/ 112 h 232"/>
                <a:gd name="T42" fmla="*/ 4 w 243"/>
                <a:gd name="T43" fmla="*/ 110 h 232"/>
                <a:gd name="T44" fmla="*/ 21 w 243"/>
                <a:gd name="T45" fmla="*/ 100 h 232"/>
                <a:gd name="T46" fmla="*/ 35 w 243"/>
                <a:gd name="T47" fmla="*/ 90 h 232"/>
                <a:gd name="T48" fmla="*/ 54 w 243"/>
                <a:gd name="T49" fmla="*/ 77 h 232"/>
                <a:gd name="T50" fmla="*/ 58 w 243"/>
                <a:gd name="T51" fmla="*/ 50 h 232"/>
                <a:gd name="T52" fmla="*/ 53 w 243"/>
                <a:gd name="T53" fmla="*/ 28 h 232"/>
                <a:gd name="T54" fmla="*/ 64 w 243"/>
                <a:gd name="T55" fmla="*/ 18 h 232"/>
                <a:gd name="T56" fmla="*/ 76 w 243"/>
                <a:gd name="T57" fmla="*/ 8 h 232"/>
                <a:gd name="T58" fmla="*/ 78 w 243"/>
                <a:gd name="T59" fmla="*/ 4 h 232"/>
                <a:gd name="T60" fmla="*/ 82 w 243"/>
                <a:gd name="T61" fmla="*/ 4 h 232"/>
                <a:gd name="T62" fmla="*/ 89 w 243"/>
                <a:gd name="T63" fmla="*/ 0 h 232"/>
                <a:gd name="T64" fmla="*/ 103 w 243"/>
                <a:gd name="T65" fmla="*/ 2 h 232"/>
                <a:gd name="T66" fmla="*/ 111 w 243"/>
                <a:gd name="T67" fmla="*/ 3 h 232"/>
                <a:gd name="T68" fmla="*/ 118 w 243"/>
                <a:gd name="T69" fmla="*/ 5 h 232"/>
                <a:gd name="T70" fmla="*/ 123 w 243"/>
                <a:gd name="T71" fmla="*/ 11 h 232"/>
                <a:gd name="T72" fmla="*/ 132 w 243"/>
                <a:gd name="T73" fmla="*/ 4 h 232"/>
                <a:gd name="T74" fmla="*/ 133 w 243"/>
                <a:gd name="T75" fmla="*/ 7 h 232"/>
                <a:gd name="T76" fmla="*/ 138 w 243"/>
                <a:gd name="T77" fmla="*/ 17 h 232"/>
                <a:gd name="T78" fmla="*/ 140 w 243"/>
                <a:gd name="T79" fmla="*/ 23 h 232"/>
                <a:gd name="T80" fmla="*/ 146 w 243"/>
                <a:gd name="T81" fmla="*/ 30 h 232"/>
                <a:gd name="T82" fmla="*/ 149 w 243"/>
                <a:gd name="T83" fmla="*/ 35 h 232"/>
                <a:gd name="T84" fmla="*/ 158 w 243"/>
                <a:gd name="T85" fmla="*/ 40 h 232"/>
                <a:gd name="T86" fmla="*/ 170 w 243"/>
                <a:gd name="T87" fmla="*/ 43 h 232"/>
                <a:gd name="T88" fmla="*/ 167 w 243"/>
                <a:gd name="T89" fmla="*/ 50 h 232"/>
                <a:gd name="T90" fmla="*/ 172 w 243"/>
                <a:gd name="T91" fmla="*/ 59 h 232"/>
                <a:gd name="T92" fmla="*/ 165 w 243"/>
                <a:gd name="T93" fmla="*/ 66 h 232"/>
                <a:gd name="T94" fmla="*/ 161 w 243"/>
                <a:gd name="T95" fmla="*/ 73 h 232"/>
                <a:gd name="T96" fmla="*/ 160 w 243"/>
                <a:gd name="T97" fmla="*/ 77 h 232"/>
                <a:gd name="T98" fmla="*/ 157 w 243"/>
                <a:gd name="T99" fmla="*/ 83 h 232"/>
                <a:gd name="T100" fmla="*/ 159 w 243"/>
                <a:gd name="T101" fmla="*/ 93 h 232"/>
                <a:gd name="T102" fmla="*/ 168 w 243"/>
                <a:gd name="T103" fmla="*/ 104 h 232"/>
                <a:gd name="T104" fmla="*/ 179 w 243"/>
                <a:gd name="T105" fmla="*/ 115 h 232"/>
                <a:gd name="T106" fmla="*/ 183 w 243"/>
                <a:gd name="T107" fmla="*/ 122 h 232"/>
                <a:gd name="T108" fmla="*/ 197 w 243"/>
                <a:gd name="T109" fmla="*/ 133 h 232"/>
                <a:gd name="T110" fmla="*/ 212 w 243"/>
                <a:gd name="T111" fmla="*/ 141 h 232"/>
                <a:gd name="T112" fmla="*/ 221 w 243"/>
                <a:gd name="T113" fmla="*/ 158 h 232"/>
                <a:gd name="T114" fmla="*/ 221 w 243"/>
                <a:gd name="T115" fmla="*/ 170 h 232"/>
                <a:gd name="T116" fmla="*/ 224 w 243"/>
                <a:gd name="T117" fmla="*/ 177 h 232"/>
                <a:gd name="T118" fmla="*/ 229 w 243"/>
                <a:gd name="T119" fmla="*/ 181 h 232"/>
                <a:gd name="T120" fmla="*/ 234 w 243"/>
                <a:gd name="T121" fmla="*/ 193 h 232"/>
                <a:gd name="T122" fmla="*/ 242 w 243"/>
                <a:gd name="T123" fmla="*/ 201 h 232"/>
                <a:gd name="T124" fmla="*/ 243 w 243"/>
                <a:gd name="T125" fmla="*/ 205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32">
                  <a:moveTo>
                    <a:pt x="243" y="205"/>
                  </a:moveTo>
                  <a:cubicBezTo>
                    <a:pt x="243" y="205"/>
                    <a:pt x="242" y="205"/>
                    <a:pt x="242" y="205"/>
                  </a:cubicBezTo>
                  <a:cubicBezTo>
                    <a:pt x="241" y="207"/>
                    <a:pt x="234" y="205"/>
                    <a:pt x="235" y="206"/>
                  </a:cubicBezTo>
                  <a:cubicBezTo>
                    <a:pt x="233" y="206"/>
                    <a:pt x="231" y="205"/>
                    <a:pt x="229" y="204"/>
                  </a:cubicBezTo>
                  <a:cubicBezTo>
                    <a:pt x="227" y="203"/>
                    <a:pt x="212" y="204"/>
                    <a:pt x="208" y="208"/>
                  </a:cubicBezTo>
                  <a:cubicBezTo>
                    <a:pt x="205" y="211"/>
                    <a:pt x="203" y="222"/>
                    <a:pt x="201" y="227"/>
                  </a:cubicBezTo>
                  <a:cubicBezTo>
                    <a:pt x="201" y="228"/>
                    <a:pt x="200" y="228"/>
                    <a:pt x="200" y="228"/>
                  </a:cubicBezTo>
                  <a:cubicBezTo>
                    <a:pt x="200" y="228"/>
                    <a:pt x="200" y="228"/>
                    <a:pt x="200" y="228"/>
                  </a:cubicBezTo>
                  <a:cubicBezTo>
                    <a:pt x="196" y="232"/>
                    <a:pt x="189" y="229"/>
                    <a:pt x="181" y="229"/>
                  </a:cubicBezTo>
                  <a:cubicBezTo>
                    <a:pt x="171" y="228"/>
                    <a:pt x="167" y="232"/>
                    <a:pt x="150" y="224"/>
                  </a:cubicBezTo>
                  <a:cubicBezTo>
                    <a:pt x="133" y="216"/>
                    <a:pt x="136" y="213"/>
                    <a:pt x="123" y="203"/>
                  </a:cubicBezTo>
                  <a:cubicBezTo>
                    <a:pt x="111" y="193"/>
                    <a:pt x="106" y="189"/>
                    <a:pt x="98" y="183"/>
                  </a:cubicBezTo>
                  <a:cubicBezTo>
                    <a:pt x="91" y="177"/>
                    <a:pt x="81" y="173"/>
                    <a:pt x="73" y="167"/>
                  </a:cubicBezTo>
                  <a:cubicBezTo>
                    <a:pt x="65" y="162"/>
                    <a:pt x="55" y="158"/>
                    <a:pt x="51" y="155"/>
                  </a:cubicBezTo>
                  <a:cubicBezTo>
                    <a:pt x="48" y="151"/>
                    <a:pt x="36" y="148"/>
                    <a:pt x="31" y="147"/>
                  </a:cubicBezTo>
                  <a:cubicBezTo>
                    <a:pt x="27" y="146"/>
                    <a:pt x="20" y="145"/>
                    <a:pt x="17" y="145"/>
                  </a:cubicBezTo>
                  <a:cubicBezTo>
                    <a:pt x="17" y="144"/>
                    <a:pt x="17" y="143"/>
                    <a:pt x="16" y="142"/>
                  </a:cubicBezTo>
                  <a:cubicBezTo>
                    <a:pt x="11" y="138"/>
                    <a:pt x="10" y="138"/>
                    <a:pt x="10" y="134"/>
                  </a:cubicBezTo>
                  <a:cubicBezTo>
                    <a:pt x="10" y="130"/>
                    <a:pt x="9" y="129"/>
                    <a:pt x="7" y="123"/>
                  </a:cubicBezTo>
                  <a:cubicBezTo>
                    <a:pt x="4" y="117"/>
                    <a:pt x="6" y="116"/>
                    <a:pt x="3" y="114"/>
                  </a:cubicBezTo>
                  <a:cubicBezTo>
                    <a:pt x="2" y="113"/>
                    <a:pt x="1" y="112"/>
                    <a:pt x="0" y="112"/>
                  </a:cubicBezTo>
                  <a:cubicBezTo>
                    <a:pt x="1" y="111"/>
                    <a:pt x="2" y="110"/>
                    <a:pt x="4" y="110"/>
                  </a:cubicBezTo>
                  <a:cubicBezTo>
                    <a:pt x="11" y="107"/>
                    <a:pt x="15" y="103"/>
                    <a:pt x="21" y="100"/>
                  </a:cubicBezTo>
                  <a:cubicBezTo>
                    <a:pt x="27" y="97"/>
                    <a:pt x="33" y="93"/>
                    <a:pt x="35" y="90"/>
                  </a:cubicBezTo>
                  <a:cubicBezTo>
                    <a:pt x="37" y="88"/>
                    <a:pt x="52" y="79"/>
                    <a:pt x="54" y="77"/>
                  </a:cubicBezTo>
                  <a:cubicBezTo>
                    <a:pt x="57" y="74"/>
                    <a:pt x="57" y="52"/>
                    <a:pt x="58" y="50"/>
                  </a:cubicBezTo>
                  <a:cubicBezTo>
                    <a:pt x="58" y="48"/>
                    <a:pt x="54" y="33"/>
                    <a:pt x="53" y="28"/>
                  </a:cubicBezTo>
                  <a:cubicBezTo>
                    <a:pt x="51" y="22"/>
                    <a:pt x="60" y="20"/>
                    <a:pt x="64" y="18"/>
                  </a:cubicBezTo>
                  <a:cubicBezTo>
                    <a:pt x="68" y="15"/>
                    <a:pt x="71" y="13"/>
                    <a:pt x="76" y="8"/>
                  </a:cubicBezTo>
                  <a:cubicBezTo>
                    <a:pt x="77" y="6"/>
                    <a:pt x="78" y="5"/>
                    <a:pt x="78" y="4"/>
                  </a:cubicBezTo>
                  <a:cubicBezTo>
                    <a:pt x="79" y="5"/>
                    <a:pt x="80" y="5"/>
                    <a:pt x="82" y="4"/>
                  </a:cubicBezTo>
                  <a:cubicBezTo>
                    <a:pt x="84" y="2"/>
                    <a:pt x="82" y="0"/>
                    <a:pt x="89" y="0"/>
                  </a:cubicBezTo>
                  <a:cubicBezTo>
                    <a:pt x="95" y="0"/>
                    <a:pt x="100" y="1"/>
                    <a:pt x="103" y="2"/>
                  </a:cubicBezTo>
                  <a:cubicBezTo>
                    <a:pt x="106" y="4"/>
                    <a:pt x="107" y="4"/>
                    <a:pt x="111" y="3"/>
                  </a:cubicBezTo>
                  <a:cubicBezTo>
                    <a:pt x="116" y="1"/>
                    <a:pt x="117" y="1"/>
                    <a:pt x="118" y="5"/>
                  </a:cubicBezTo>
                  <a:cubicBezTo>
                    <a:pt x="119" y="9"/>
                    <a:pt x="119" y="14"/>
                    <a:pt x="123" y="11"/>
                  </a:cubicBezTo>
                  <a:cubicBezTo>
                    <a:pt x="126" y="9"/>
                    <a:pt x="130" y="6"/>
                    <a:pt x="132" y="4"/>
                  </a:cubicBezTo>
                  <a:cubicBezTo>
                    <a:pt x="132" y="5"/>
                    <a:pt x="133" y="6"/>
                    <a:pt x="133" y="7"/>
                  </a:cubicBezTo>
                  <a:cubicBezTo>
                    <a:pt x="134" y="12"/>
                    <a:pt x="137" y="15"/>
                    <a:pt x="138" y="17"/>
                  </a:cubicBezTo>
                  <a:cubicBezTo>
                    <a:pt x="140" y="19"/>
                    <a:pt x="140" y="21"/>
                    <a:pt x="140" y="23"/>
                  </a:cubicBezTo>
                  <a:cubicBezTo>
                    <a:pt x="141" y="25"/>
                    <a:pt x="142" y="27"/>
                    <a:pt x="146" y="30"/>
                  </a:cubicBezTo>
                  <a:cubicBezTo>
                    <a:pt x="149" y="34"/>
                    <a:pt x="149" y="34"/>
                    <a:pt x="149" y="35"/>
                  </a:cubicBezTo>
                  <a:cubicBezTo>
                    <a:pt x="149" y="37"/>
                    <a:pt x="152" y="38"/>
                    <a:pt x="158" y="40"/>
                  </a:cubicBezTo>
                  <a:cubicBezTo>
                    <a:pt x="163" y="43"/>
                    <a:pt x="170" y="41"/>
                    <a:pt x="170" y="43"/>
                  </a:cubicBezTo>
                  <a:cubicBezTo>
                    <a:pt x="170" y="46"/>
                    <a:pt x="165" y="45"/>
                    <a:pt x="167" y="50"/>
                  </a:cubicBezTo>
                  <a:cubicBezTo>
                    <a:pt x="169" y="55"/>
                    <a:pt x="172" y="57"/>
                    <a:pt x="172" y="59"/>
                  </a:cubicBezTo>
                  <a:cubicBezTo>
                    <a:pt x="171" y="61"/>
                    <a:pt x="168" y="63"/>
                    <a:pt x="165" y="66"/>
                  </a:cubicBezTo>
                  <a:cubicBezTo>
                    <a:pt x="162" y="69"/>
                    <a:pt x="161" y="72"/>
                    <a:pt x="161" y="73"/>
                  </a:cubicBezTo>
                  <a:cubicBezTo>
                    <a:pt x="162" y="75"/>
                    <a:pt x="163" y="76"/>
                    <a:pt x="160" y="77"/>
                  </a:cubicBezTo>
                  <a:cubicBezTo>
                    <a:pt x="158" y="78"/>
                    <a:pt x="156" y="81"/>
                    <a:pt x="157" y="83"/>
                  </a:cubicBezTo>
                  <a:cubicBezTo>
                    <a:pt x="158" y="86"/>
                    <a:pt x="160" y="89"/>
                    <a:pt x="159" y="93"/>
                  </a:cubicBezTo>
                  <a:cubicBezTo>
                    <a:pt x="159" y="97"/>
                    <a:pt x="165" y="101"/>
                    <a:pt x="168" y="104"/>
                  </a:cubicBezTo>
                  <a:cubicBezTo>
                    <a:pt x="172" y="107"/>
                    <a:pt x="180" y="109"/>
                    <a:pt x="179" y="115"/>
                  </a:cubicBezTo>
                  <a:cubicBezTo>
                    <a:pt x="177" y="121"/>
                    <a:pt x="175" y="119"/>
                    <a:pt x="183" y="122"/>
                  </a:cubicBezTo>
                  <a:cubicBezTo>
                    <a:pt x="191" y="125"/>
                    <a:pt x="194" y="130"/>
                    <a:pt x="197" y="133"/>
                  </a:cubicBezTo>
                  <a:cubicBezTo>
                    <a:pt x="201" y="137"/>
                    <a:pt x="209" y="139"/>
                    <a:pt x="212" y="141"/>
                  </a:cubicBezTo>
                  <a:cubicBezTo>
                    <a:pt x="215" y="143"/>
                    <a:pt x="221" y="152"/>
                    <a:pt x="221" y="158"/>
                  </a:cubicBezTo>
                  <a:cubicBezTo>
                    <a:pt x="221" y="164"/>
                    <a:pt x="220" y="167"/>
                    <a:pt x="221" y="170"/>
                  </a:cubicBezTo>
                  <a:cubicBezTo>
                    <a:pt x="221" y="174"/>
                    <a:pt x="221" y="175"/>
                    <a:pt x="224" y="177"/>
                  </a:cubicBezTo>
                  <a:cubicBezTo>
                    <a:pt x="227" y="179"/>
                    <a:pt x="227" y="177"/>
                    <a:pt x="229" y="181"/>
                  </a:cubicBezTo>
                  <a:cubicBezTo>
                    <a:pt x="230" y="186"/>
                    <a:pt x="231" y="190"/>
                    <a:pt x="234" y="193"/>
                  </a:cubicBezTo>
                  <a:cubicBezTo>
                    <a:pt x="236" y="196"/>
                    <a:pt x="241" y="200"/>
                    <a:pt x="242" y="201"/>
                  </a:cubicBezTo>
                  <a:cubicBezTo>
                    <a:pt x="242" y="202"/>
                    <a:pt x="243" y="203"/>
                    <a:pt x="243" y="20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093">
              <a:extLst>
                <a:ext uri="{FF2B5EF4-FFF2-40B4-BE49-F238E27FC236}">
                  <a16:creationId xmlns:a16="http://schemas.microsoft.com/office/drawing/2014/main" id="{03383BDE-354E-445A-FB83-3EA09270C6DA}"/>
                </a:ext>
              </a:extLst>
            </p:cNvPr>
            <p:cNvSpPr>
              <a:spLocks/>
            </p:cNvSpPr>
            <p:nvPr/>
          </p:nvSpPr>
          <p:spPr bwMode="auto">
            <a:xfrm>
              <a:off x="3270" y="1327"/>
              <a:ext cx="210" cy="129"/>
            </a:xfrm>
            <a:custGeom>
              <a:avLst/>
              <a:gdLst>
                <a:gd name="T0" fmla="*/ 343 w 350"/>
                <a:gd name="T1" fmla="*/ 154 h 216"/>
                <a:gd name="T2" fmla="*/ 319 w 350"/>
                <a:gd name="T3" fmla="*/ 157 h 216"/>
                <a:gd name="T4" fmla="*/ 305 w 350"/>
                <a:gd name="T5" fmla="*/ 185 h 216"/>
                <a:gd name="T6" fmla="*/ 270 w 350"/>
                <a:gd name="T7" fmla="*/ 210 h 216"/>
                <a:gd name="T8" fmla="*/ 246 w 350"/>
                <a:gd name="T9" fmla="*/ 205 h 216"/>
                <a:gd name="T10" fmla="*/ 236 w 350"/>
                <a:gd name="T11" fmla="*/ 199 h 216"/>
                <a:gd name="T12" fmla="*/ 227 w 350"/>
                <a:gd name="T13" fmla="*/ 174 h 216"/>
                <a:gd name="T14" fmla="*/ 202 w 350"/>
                <a:gd name="T15" fmla="*/ 165 h 216"/>
                <a:gd name="T16" fmla="*/ 183 w 350"/>
                <a:gd name="T17" fmla="*/ 155 h 216"/>
                <a:gd name="T18" fmla="*/ 157 w 350"/>
                <a:gd name="T19" fmla="*/ 145 h 216"/>
                <a:gd name="T20" fmla="*/ 130 w 350"/>
                <a:gd name="T21" fmla="*/ 131 h 216"/>
                <a:gd name="T22" fmla="*/ 107 w 350"/>
                <a:gd name="T23" fmla="*/ 132 h 216"/>
                <a:gd name="T24" fmla="*/ 80 w 350"/>
                <a:gd name="T25" fmla="*/ 135 h 216"/>
                <a:gd name="T26" fmla="*/ 62 w 350"/>
                <a:gd name="T27" fmla="*/ 153 h 216"/>
                <a:gd name="T28" fmla="*/ 47 w 350"/>
                <a:gd name="T29" fmla="*/ 120 h 216"/>
                <a:gd name="T30" fmla="*/ 28 w 350"/>
                <a:gd name="T31" fmla="*/ 91 h 216"/>
                <a:gd name="T32" fmla="*/ 8 w 350"/>
                <a:gd name="T33" fmla="*/ 70 h 216"/>
                <a:gd name="T34" fmla="*/ 0 w 350"/>
                <a:gd name="T35" fmla="*/ 26 h 216"/>
                <a:gd name="T36" fmla="*/ 22 w 350"/>
                <a:gd name="T37" fmla="*/ 16 h 216"/>
                <a:gd name="T38" fmla="*/ 51 w 350"/>
                <a:gd name="T39" fmla="*/ 22 h 216"/>
                <a:gd name="T40" fmla="*/ 73 w 350"/>
                <a:gd name="T41" fmla="*/ 43 h 216"/>
                <a:gd name="T42" fmla="*/ 82 w 350"/>
                <a:gd name="T43" fmla="*/ 42 h 216"/>
                <a:gd name="T44" fmla="*/ 104 w 350"/>
                <a:gd name="T45" fmla="*/ 34 h 216"/>
                <a:gd name="T46" fmla="*/ 120 w 350"/>
                <a:gd name="T47" fmla="*/ 15 h 216"/>
                <a:gd name="T48" fmla="*/ 142 w 350"/>
                <a:gd name="T49" fmla="*/ 4 h 216"/>
                <a:gd name="T50" fmla="*/ 170 w 350"/>
                <a:gd name="T51" fmla="*/ 19 h 216"/>
                <a:gd name="T52" fmla="*/ 196 w 350"/>
                <a:gd name="T53" fmla="*/ 46 h 216"/>
                <a:gd name="T54" fmla="*/ 234 w 350"/>
                <a:gd name="T55" fmla="*/ 73 h 216"/>
                <a:gd name="T56" fmla="*/ 268 w 350"/>
                <a:gd name="T57" fmla="*/ 95 h 216"/>
                <a:gd name="T58" fmla="*/ 303 w 350"/>
                <a:gd name="T59" fmla="*/ 118 h 216"/>
                <a:gd name="T60" fmla="*/ 338 w 350"/>
                <a:gd name="T61" fmla="*/ 132 h 216"/>
                <a:gd name="T62" fmla="*/ 347 w 350"/>
                <a:gd name="T63" fmla="*/ 15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216">
                  <a:moveTo>
                    <a:pt x="350" y="152"/>
                  </a:moveTo>
                  <a:cubicBezTo>
                    <a:pt x="349" y="154"/>
                    <a:pt x="346" y="156"/>
                    <a:pt x="343" y="154"/>
                  </a:cubicBezTo>
                  <a:cubicBezTo>
                    <a:pt x="338" y="151"/>
                    <a:pt x="327" y="146"/>
                    <a:pt x="328" y="150"/>
                  </a:cubicBezTo>
                  <a:cubicBezTo>
                    <a:pt x="328" y="154"/>
                    <a:pt x="325" y="157"/>
                    <a:pt x="319" y="157"/>
                  </a:cubicBezTo>
                  <a:cubicBezTo>
                    <a:pt x="314" y="158"/>
                    <a:pt x="308" y="166"/>
                    <a:pt x="308" y="166"/>
                  </a:cubicBezTo>
                  <a:cubicBezTo>
                    <a:pt x="308" y="166"/>
                    <a:pt x="313" y="181"/>
                    <a:pt x="305" y="185"/>
                  </a:cubicBezTo>
                  <a:cubicBezTo>
                    <a:pt x="297" y="188"/>
                    <a:pt x="275" y="189"/>
                    <a:pt x="277" y="197"/>
                  </a:cubicBezTo>
                  <a:cubicBezTo>
                    <a:pt x="279" y="204"/>
                    <a:pt x="277" y="207"/>
                    <a:pt x="270" y="210"/>
                  </a:cubicBezTo>
                  <a:cubicBezTo>
                    <a:pt x="264" y="213"/>
                    <a:pt x="264" y="216"/>
                    <a:pt x="258" y="210"/>
                  </a:cubicBezTo>
                  <a:cubicBezTo>
                    <a:pt x="251" y="204"/>
                    <a:pt x="251" y="206"/>
                    <a:pt x="246" y="205"/>
                  </a:cubicBezTo>
                  <a:cubicBezTo>
                    <a:pt x="243" y="205"/>
                    <a:pt x="238" y="203"/>
                    <a:pt x="235" y="202"/>
                  </a:cubicBezTo>
                  <a:cubicBezTo>
                    <a:pt x="236" y="201"/>
                    <a:pt x="236" y="200"/>
                    <a:pt x="236" y="199"/>
                  </a:cubicBezTo>
                  <a:cubicBezTo>
                    <a:pt x="237" y="193"/>
                    <a:pt x="234" y="192"/>
                    <a:pt x="231" y="189"/>
                  </a:cubicBezTo>
                  <a:cubicBezTo>
                    <a:pt x="228" y="185"/>
                    <a:pt x="228" y="180"/>
                    <a:pt x="227" y="174"/>
                  </a:cubicBezTo>
                  <a:cubicBezTo>
                    <a:pt x="226" y="169"/>
                    <a:pt x="215" y="172"/>
                    <a:pt x="210" y="171"/>
                  </a:cubicBezTo>
                  <a:cubicBezTo>
                    <a:pt x="204" y="170"/>
                    <a:pt x="204" y="168"/>
                    <a:pt x="202" y="165"/>
                  </a:cubicBezTo>
                  <a:cubicBezTo>
                    <a:pt x="200" y="161"/>
                    <a:pt x="194" y="159"/>
                    <a:pt x="190" y="159"/>
                  </a:cubicBezTo>
                  <a:cubicBezTo>
                    <a:pt x="186" y="158"/>
                    <a:pt x="184" y="157"/>
                    <a:pt x="183" y="155"/>
                  </a:cubicBezTo>
                  <a:cubicBezTo>
                    <a:pt x="183" y="153"/>
                    <a:pt x="178" y="148"/>
                    <a:pt x="172" y="145"/>
                  </a:cubicBezTo>
                  <a:cubicBezTo>
                    <a:pt x="167" y="142"/>
                    <a:pt x="164" y="145"/>
                    <a:pt x="157" y="145"/>
                  </a:cubicBezTo>
                  <a:cubicBezTo>
                    <a:pt x="151" y="144"/>
                    <a:pt x="149" y="141"/>
                    <a:pt x="139" y="137"/>
                  </a:cubicBezTo>
                  <a:cubicBezTo>
                    <a:pt x="128" y="133"/>
                    <a:pt x="132" y="135"/>
                    <a:pt x="130" y="131"/>
                  </a:cubicBezTo>
                  <a:cubicBezTo>
                    <a:pt x="128" y="127"/>
                    <a:pt x="121" y="126"/>
                    <a:pt x="113" y="127"/>
                  </a:cubicBezTo>
                  <a:cubicBezTo>
                    <a:pt x="105" y="128"/>
                    <a:pt x="108" y="130"/>
                    <a:pt x="107" y="132"/>
                  </a:cubicBezTo>
                  <a:cubicBezTo>
                    <a:pt x="107" y="135"/>
                    <a:pt x="103" y="133"/>
                    <a:pt x="99" y="133"/>
                  </a:cubicBezTo>
                  <a:cubicBezTo>
                    <a:pt x="94" y="132"/>
                    <a:pt x="85" y="132"/>
                    <a:pt x="80" y="135"/>
                  </a:cubicBezTo>
                  <a:cubicBezTo>
                    <a:pt x="75" y="137"/>
                    <a:pt x="76" y="139"/>
                    <a:pt x="74" y="144"/>
                  </a:cubicBezTo>
                  <a:cubicBezTo>
                    <a:pt x="73" y="149"/>
                    <a:pt x="67" y="153"/>
                    <a:pt x="62" y="153"/>
                  </a:cubicBezTo>
                  <a:cubicBezTo>
                    <a:pt x="57" y="153"/>
                    <a:pt x="55" y="151"/>
                    <a:pt x="52" y="150"/>
                  </a:cubicBezTo>
                  <a:cubicBezTo>
                    <a:pt x="46" y="137"/>
                    <a:pt x="46" y="129"/>
                    <a:pt x="47" y="120"/>
                  </a:cubicBezTo>
                  <a:cubicBezTo>
                    <a:pt x="49" y="111"/>
                    <a:pt x="46" y="109"/>
                    <a:pt x="39" y="102"/>
                  </a:cubicBezTo>
                  <a:cubicBezTo>
                    <a:pt x="32" y="96"/>
                    <a:pt x="23" y="98"/>
                    <a:pt x="28" y="91"/>
                  </a:cubicBezTo>
                  <a:cubicBezTo>
                    <a:pt x="33" y="84"/>
                    <a:pt x="38" y="83"/>
                    <a:pt x="32" y="80"/>
                  </a:cubicBezTo>
                  <a:cubicBezTo>
                    <a:pt x="26" y="78"/>
                    <a:pt x="6" y="79"/>
                    <a:pt x="8" y="70"/>
                  </a:cubicBezTo>
                  <a:cubicBezTo>
                    <a:pt x="11" y="60"/>
                    <a:pt x="22" y="53"/>
                    <a:pt x="11" y="43"/>
                  </a:cubicBezTo>
                  <a:cubicBezTo>
                    <a:pt x="6" y="38"/>
                    <a:pt x="2" y="32"/>
                    <a:pt x="0" y="26"/>
                  </a:cubicBezTo>
                  <a:cubicBezTo>
                    <a:pt x="3" y="24"/>
                    <a:pt x="6" y="22"/>
                    <a:pt x="11" y="19"/>
                  </a:cubicBezTo>
                  <a:cubicBezTo>
                    <a:pt x="16" y="16"/>
                    <a:pt x="15" y="16"/>
                    <a:pt x="22" y="16"/>
                  </a:cubicBezTo>
                  <a:cubicBezTo>
                    <a:pt x="29" y="16"/>
                    <a:pt x="25" y="13"/>
                    <a:pt x="33" y="15"/>
                  </a:cubicBezTo>
                  <a:cubicBezTo>
                    <a:pt x="41" y="18"/>
                    <a:pt x="48" y="18"/>
                    <a:pt x="51" y="22"/>
                  </a:cubicBezTo>
                  <a:cubicBezTo>
                    <a:pt x="54" y="26"/>
                    <a:pt x="55" y="24"/>
                    <a:pt x="62" y="33"/>
                  </a:cubicBezTo>
                  <a:cubicBezTo>
                    <a:pt x="68" y="42"/>
                    <a:pt x="70" y="43"/>
                    <a:pt x="73" y="43"/>
                  </a:cubicBezTo>
                  <a:cubicBezTo>
                    <a:pt x="75" y="43"/>
                    <a:pt x="80" y="42"/>
                    <a:pt x="82" y="42"/>
                  </a:cubicBezTo>
                  <a:cubicBezTo>
                    <a:pt x="82" y="42"/>
                    <a:pt x="82" y="42"/>
                    <a:pt x="82" y="42"/>
                  </a:cubicBezTo>
                  <a:cubicBezTo>
                    <a:pt x="83" y="45"/>
                    <a:pt x="106" y="45"/>
                    <a:pt x="108" y="43"/>
                  </a:cubicBezTo>
                  <a:cubicBezTo>
                    <a:pt x="109" y="42"/>
                    <a:pt x="106" y="41"/>
                    <a:pt x="104" y="34"/>
                  </a:cubicBezTo>
                  <a:cubicBezTo>
                    <a:pt x="103" y="27"/>
                    <a:pt x="105" y="24"/>
                    <a:pt x="110" y="21"/>
                  </a:cubicBezTo>
                  <a:cubicBezTo>
                    <a:pt x="114" y="18"/>
                    <a:pt x="119" y="22"/>
                    <a:pt x="120" y="15"/>
                  </a:cubicBezTo>
                  <a:cubicBezTo>
                    <a:pt x="121" y="8"/>
                    <a:pt x="122" y="11"/>
                    <a:pt x="127" y="7"/>
                  </a:cubicBezTo>
                  <a:cubicBezTo>
                    <a:pt x="131" y="4"/>
                    <a:pt x="136" y="0"/>
                    <a:pt x="142" y="4"/>
                  </a:cubicBezTo>
                  <a:cubicBezTo>
                    <a:pt x="147" y="9"/>
                    <a:pt x="146" y="13"/>
                    <a:pt x="154" y="14"/>
                  </a:cubicBezTo>
                  <a:cubicBezTo>
                    <a:pt x="162" y="16"/>
                    <a:pt x="168" y="14"/>
                    <a:pt x="170" y="19"/>
                  </a:cubicBezTo>
                  <a:cubicBezTo>
                    <a:pt x="172" y="24"/>
                    <a:pt x="174" y="31"/>
                    <a:pt x="177" y="37"/>
                  </a:cubicBezTo>
                  <a:cubicBezTo>
                    <a:pt x="180" y="43"/>
                    <a:pt x="186" y="47"/>
                    <a:pt x="196" y="46"/>
                  </a:cubicBezTo>
                  <a:cubicBezTo>
                    <a:pt x="206" y="46"/>
                    <a:pt x="214" y="39"/>
                    <a:pt x="219" y="47"/>
                  </a:cubicBezTo>
                  <a:cubicBezTo>
                    <a:pt x="224" y="54"/>
                    <a:pt x="227" y="68"/>
                    <a:pt x="234" y="73"/>
                  </a:cubicBezTo>
                  <a:cubicBezTo>
                    <a:pt x="241" y="77"/>
                    <a:pt x="231" y="74"/>
                    <a:pt x="244" y="81"/>
                  </a:cubicBezTo>
                  <a:cubicBezTo>
                    <a:pt x="257" y="89"/>
                    <a:pt x="261" y="91"/>
                    <a:pt x="268" y="95"/>
                  </a:cubicBezTo>
                  <a:cubicBezTo>
                    <a:pt x="275" y="100"/>
                    <a:pt x="272" y="100"/>
                    <a:pt x="282" y="106"/>
                  </a:cubicBezTo>
                  <a:cubicBezTo>
                    <a:pt x="293" y="112"/>
                    <a:pt x="295" y="113"/>
                    <a:pt x="303" y="118"/>
                  </a:cubicBezTo>
                  <a:cubicBezTo>
                    <a:pt x="311" y="123"/>
                    <a:pt x="312" y="127"/>
                    <a:pt x="319" y="128"/>
                  </a:cubicBezTo>
                  <a:cubicBezTo>
                    <a:pt x="327" y="129"/>
                    <a:pt x="331" y="127"/>
                    <a:pt x="338" y="132"/>
                  </a:cubicBezTo>
                  <a:cubicBezTo>
                    <a:pt x="346" y="136"/>
                    <a:pt x="348" y="140"/>
                    <a:pt x="348" y="142"/>
                  </a:cubicBezTo>
                  <a:cubicBezTo>
                    <a:pt x="347" y="144"/>
                    <a:pt x="340" y="148"/>
                    <a:pt x="347" y="151"/>
                  </a:cubicBezTo>
                  <a:cubicBezTo>
                    <a:pt x="348" y="151"/>
                    <a:pt x="349" y="152"/>
                    <a:pt x="350" y="15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094">
              <a:extLst>
                <a:ext uri="{FF2B5EF4-FFF2-40B4-BE49-F238E27FC236}">
                  <a16:creationId xmlns:a16="http://schemas.microsoft.com/office/drawing/2014/main" id="{8C023F67-43C4-76C9-D88B-7B69C72A30E7}"/>
                </a:ext>
              </a:extLst>
            </p:cNvPr>
            <p:cNvSpPr>
              <a:spLocks/>
            </p:cNvSpPr>
            <p:nvPr/>
          </p:nvSpPr>
          <p:spPr bwMode="auto">
            <a:xfrm>
              <a:off x="3303" y="1282"/>
              <a:ext cx="255" cy="138"/>
            </a:xfrm>
            <a:custGeom>
              <a:avLst/>
              <a:gdLst>
                <a:gd name="T0" fmla="*/ 399 w 426"/>
                <a:gd name="T1" fmla="*/ 147 h 231"/>
                <a:gd name="T2" fmla="*/ 370 w 426"/>
                <a:gd name="T3" fmla="*/ 147 h 231"/>
                <a:gd name="T4" fmla="*/ 366 w 426"/>
                <a:gd name="T5" fmla="*/ 138 h 231"/>
                <a:gd name="T6" fmla="*/ 354 w 426"/>
                <a:gd name="T7" fmla="*/ 131 h 231"/>
                <a:gd name="T8" fmla="*/ 340 w 426"/>
                <a:gd name="T9" fmla="*/ 142 h 231"/>
                <a:gd name="T10" fmla="*/ 332 w 426"/>
                <a:gd name="T11" fmla="*/ 153 h 231"/>
                <a:gd name="T12" fmla="*/ 315 w 426"/>
                <a:gd name="T13" fmla="*/ 164 h 231"/>
                <a:gd name="T14" fmla="*/ 320 w 426"/>
                <a:gd name="T15" fmla="*/ 182 h 231"/>
                <a:gd name="T16" fmla="*/ 323 w 426"/>
                <a:gd name="T17" fmla="*/ 223 h 231"/>
                <a:gd name="T18" fmla="*/ 315 w 426"/>
                <a:gd name="T19" fmla="*/ 231 h 231"/>
                <a:gd name="T20" fmla="*/ 296 w 426"/>
                <a:gd name="T21" fmla="*/ 227 h 231"/>
                <a:gd name="T22" fmla="*/ 293 w 426"/>
                <a:gd name="T23" fmla="*/ 217 h 231"/>
                <a:gd name="T24" fmla="*/ 264 w 426"/>
                <a:gd name="T25" fmla="*/ 203 h 231"/>
                <a:gd name="T26" fmla="*/ 227 w 426"/>
                <a:gd name="T27" fmla="*/ 181 h 231"/>
                <a:gd name="T28" fmla="*/ 189 w 426"/>
                <a:gd name="T29" fmla="*/ 156 h 231"/>
                <a:gd name="T30" fmla="*/ 164 w 426"/>
                <a:gd name="T31" fmla="*/ 122 h 231"/>
                <a:gd name="T32" fmla="*/ 122 w 426"/>
                <a:gd name="T33" fmla="*/ 112 h 231"/>
                <a:gd name="T34" fmla="*/ 99 w 426"/>
                <a:gd name="T35" fmla="*/ 89 h 231"/>
                <a:gd name="T36" fmla="*/ 72 w 426"/>
                <a:gd name="T37" fmla="*/ 82 h 231"/>
                <a:gd name="T38" fmla="*/ 55 w 426"/>
                <a:gd name="T39" fmla="*/ 96 h 231"/>
                <a:gd name="T40" fmla="*/ 53 w 426"/>
                <a:gd name="T41" fmla="*/ 118 h 231"/>
                <a:gd name="T42" fmla="*/ 27 w 426"/>
                <a:gd name="T43" fmla="*/ 117 h 231"/>
                <a:gd name="T44" fmla="*/ 50 w 426"/>
                <a:gd name="T45" fmla="*/ 0 h 231"/>
                <a:gd name="T46" fmla="*/ 55 w 426"/>
                <a:gd name="T47" fmla="*/ 8 h 231"/>
                <a:gd name="T48" fmla="*/ 68 w 426"/>
                <a:gd name="T49" fmla="*/ 35 h 231"/>
                <a:gd name="T50" fmla="*/ 67 w 426"/>
                <a:gd name="T51" fmla="*/ 13 h 231"/>
                <a:gd name="T52" fmla="*/ 79 w 426"/>
                <a:gd name="T53" fmla="*/ 9 h 231"/>
                <a:gd name="T54" fmla="*/ 78 w 426"/>
                <a:gd name="T55" fmla="*/ 36 h 231"/>
                <a:gd name="T56" fmla="*/ 99 w 426"/>
                <a:gd name="T57" fmla="*/ 41 h 231"/>
                <a:gd name="T58" fmla="*/ 114 w 426"/>
                <a:gd name="T59" fmla="*/ 26 h 231"/>
                <a:gd name="T60" fmla="*/ 129 w 426"/>
                <a:gd name="T61" fmla="*/ 37 h 231"/>
                <a:gd name="T62" fmla="*/ 166 w 426"/>
                <a:gd name="T63" fmla="*/ 54 h 231"/>
                <a:gd name="T64" fmla="*/ 209 w 426"/>
                <a:gd name="T65" fmla="*/ 52 h 231"/>
                <a:gd name="T66" fmla="*/ 241 w 426"/>
                <a:gd name="T67" fmla="*/ 69 h 231"/>
                <a:gd name="T68" fmla="*/ 256 w 426"/>
                <a:gd name="T69" fmla="*/ 97 h 231"/>
                <a:gd name="T70" fmla="*/ 282 w 426"/>
                <a:gd name="T71" fmla="*/ 122 h 231"/>
                <a:gd name="T72" fmla="*/ 306 w 426"/>
                <a:gd name="T73" fmla="*/ 129 h 231"/>
                <a:gd name="T74" fmla="*/ 318 w 426"/>
                <a:gd name="T75" fmla="*/ 131 h 231"/>
                <a:gd name="T76" fmla="*/ 341 w 426"/>
                <a:gd name="T77" fmla="*/ 103 h 231"/>
                <a:gd name="T78" fmla="*/ 368 w 426"/>
                <a:gd name="T79" fmla="*/ 91 h 231"/>
                <a:gd name="T80" fmla="*/ 363 w 426"/>
                <a:gd name="T81" fmla="*/ 113 h 231"/>
                <a:gd name="T82" fmla="*/ 382 w 426"/>
                <a:gd name="T83" fmla="*/ 112 h 231"/>
                <a:gd name="T84" fmla="*/ 418 w 426"/>
                <a:gd name="T85" fmla="*/ 129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6" h="231">
                  <a:moveTo>
                    <a:pt x="414" y="137"/>
                  </a:moveTo>
                  <a:cubicBezTo>
                    <a:pt x="409" y="140"/>
                    <a:pt x="404" y="142"/>
                    <a:pt x="399" y="147"/>
                  </a:cubicBezTo>
                  <a:cubicBezTo>
                    <a:pt x="393" y="152"/>
                    <a:pt x="389" y="146"/>
                    <a:pt x="383" y="147"/>
                  </a:cubicBezTo>
                  <a:cubicBezTo>
                    <a:pt x="379" y="147"/>
                    <a:pt x="374" y="147"/>
                    <a:pt x="370" y="147"/>
                  </a:cubicBezTo>
                  <a:cubicBezTo>
                    <a:pt x="369" y="146"/>
                    <a:pt x="368" y="145"/>
                    <a:pt x="367" y="145"/>
                  </a:cubicBezTo>
                  <a:cubicBezTo>
                    <a:pt x="361" y="141"/>
                    <a:pt x="364" y="141"/>
                    <a:pt x="366" y="138"/>
                  </a:cubicBezTo>
                  <a:cubicBezTo>
                    <a:pt x="369" y="135"/>
                    <a:pt x="370" y="132"/>
                    <a:pt x="367" y="127"/>
                  </a:cubicBezTo>
                  <a:cubicBezTo>
                    <a:pt x="364" y="123"/>
                    <a:pt x="360" y="127"/>
                    <a:pt x="354" y="131"/>
                  </a:cubicBezTo>
                  <a:cubicBezTo>
                    <a:pt x="348" y="136"/>
                    <a:pt x="347" y="132"/>
                    <a:pt x="342" y="131"/>
                  </a:cubicBezTo>
                  <a:cubicBezTo>
                    <a:pt x="336" y="130"/>
                    <a:pt x="338" y="140"/>
                    <a:pt x="340" y="142"/>
                  </a:cubicBezTo>
                  <a:cubicBezTo>
                    <a:pt x="342" y="145"/>
                    <a:pt x="340" y="147"/>
                    <a:pt x="338" y="147"/>
                  </a:cubicBezTo>
                  <a:cubicBezTo>
                    <a:pt x="336" y="147"/>
                    <a:pt x="331" y="148"/>
                    <a:pt x="332" y="153"/>
                  </a:cubicBezTo>
                  <a:cubicBezTo>
                    <a:pt x="334" y="158"/>
                    <a:pt x="327" y="158"/>
                    <a:pt x="324" y="165"/>
                  </a:cubicBezTo>
                  <a:cubicBezTo>
                    <a:pt x="321" y="171"/>
                    <a:pt x="321" y="166"/>
                    <a:pt x="315" y="164"/>
                  </a:cubicBezTo>
                  <a:cubicBezTo>
                    <a:pt x="310" y="162"/>
                    <a:pt x="304" y="163"/>
                    <a:pt x="300" y="170"/>
                  </a:cubicBezTo>
                  <a:cubicBezTo>
                    <a:pt x="297" y="176"/>
                    <a:pt x="311" y="180"/>
                    <a:pt x="320" y="182"/>
                  </a:cubicBezTo>
                  <a:cubicBezTo>
                    <a:pt x="329" y="184"/>
                    <a:pt x="325" y="191"/>
                    <a:pt x="330" y="201"/>
                  </a:cubicBezTo>
                  <a:cubicBezTo>
                    <a:pt x="336" y="211"/>
                    <a:pt x="327" y="213"/>
                    <a:pt x="323" y="223"/>
                  </a:cubicBezTo>
                  <a:cubicBezTo>
                    <a:pt x="322" y="227"/>
                    <a:pt x="322" y="230"/>
                    <a:pt x="323" y="231"/>
                  </a:cubicBezTo>
                  <a:cubicBezTo>
                    <a:pt x="321" y="231"/>
                    <a:pt x="318" y="231"/>
                    <a:pt x="315" y="231"/>
                  </a:cubicBezTo>
                  <a:cubicBezTo>
                    <a:pt x="312" y="230"/>
                    <a:pt x="311" y="229"/>
                    <a:pt x="304" y="228"/>
                  </a:cubicBezTo>
                  <a:cubicBezTo>
                    <a:pt x="300" y="227"/>
                    <a:pt x="299" y="228"/>
                    <a:pt x="296" y="227"/>
                  </a:cubicBezTo>
                  <a:cubicBezTo>
                    <a:pt x="295" y="227"/>
                    <a:pt x="293" y="226"/>
                    <a:pt x="292" y="226"/>
                  </a:cubicBezTo>
                  <a:cubicBezTo>
                    <a:pt x="285" y="223"/>
                    <a:pt x="292" y="219"/>
                    <a:pt x="293" y="217"/>
                  </a:cubicBezTo>
                  <a:cubicBezTo>
                    <a:pt x="293" y="215"/>
                    <a:pt x="291" y="211"/>
                    <a:pt x="283" y="207"/>
                  </a:cubicBezTo>
                  <a:cubicBezTo>
                    <a:pt x="276" y="202"/>
                    <a:pt x="272" y="204"/>
                    <a:pt x="264" y="203"/>
                  </a:cubicBezTo>
                  <a:cubicBezTo>
                    <a:pt x="257" y="202"/>
                    <a:pt x="256" y="198"/>
                    <a:pt x="248" y="193"/>
                  </a:cubicBezTo>
                  <a:cubicBezTo>
                    <a:pt x="240" y="188"/>
                    <a:pt x="238" y="187"/>
                    <a:pt x="227" y="181"/>
                  </a:cubicBezTo>
                  <a:cubicBezTo>
                    <a:pt x="217" y="175"/>
                    <a:pt x="220" y="175"/>
                    <a:pt x="213" y="170"/>
                  </a:cubicBezTo>
                  <a:cubicBezTo>
                    <a:pt x="206" y="166"/>
                    <a:pt x="202" y="164"/>
                    <a:pt x="189" y="156"/>
                  </a:cubicBezTo>
                  <a:cubicBezTo>
                    <a:pt x="176" y="149"/>
                    <a:pt x="186" y="152"/>
                    <a:pt x="179" y="148"/>
                  </a:cubicBezTo>
                  <a:cubicBezTo>
                    <a:pt x="172" y="143"/>
                    <a:pt x="169" y="129"/>
                    <a:pt x="164" y="122"/>
                  </a:cubicBezTo>
                  <a:cubicBezTo>
                    <a:pt x="159" y="114"/>
                    <a:pt x="151" y="121"/>
                    <a:pt x="141" y="121"/>
                  </a:cubicBezTo>
                  <a:cubicBezTo>
                    <a:pt x="131" y="122"/>
                    <a:pt x="125" y="118"/>
                    <a:pt x="122" y="112"/>
                  </a:cubicBezTo>
                  <a:cubicBezTo>
                    <a:pt x="119" y="106"/>
                    <a:pt x="117" y="99"/>
                    <a:pt x="115" y="94"/>
                  </a:cubicBezTo>
                  <a:cubicBezTo>
                    <a:pt x="113" y="89"/>
                    <a:pt x="107" y="91"/>
                    <a:pt x="99" y="89"/>
                  </a:cubicBezTo>
                  <a:cubicBezTo>
                    <a:pt x="91" y="88"/>
                    <a:pt x="92" y="84"/>
                    <a:pt x="87" y="79"/>
                  </a:cubicBezTo>
                  <a:cubicBezTo>
                    <a:pt x="81" y="75"/>
                    <a:pt x="76" y="79"/>
                    <a:pt x="72" y="82"/>
                  </a:cubicBezTo>
                  <a:cubicBezTo>
                    <a:pt x="67" y="86"/>
                    <a:pt x="66" y="83"/>
                    <a:pt x="65" y="90"/>
                  </a:cubicBezTo>
                  <a:cubicBezTo>
                    <a:pt x="64" y="97"/>
                    <a:pt x="59" y="93"/>
                    <a:pt x="55" y="96"/>
                  </a:cubicBezTo>
                  <a:cubicBezTo>
                    <a:pt x="50" y="99"/>
                    <a:pt x="48" y="102"/>
                    <a:pt x="49" y="109"/>
                  </a:cubicBezTo>
                  <a:cubicBezTo>
                    <a:pt x="51" y="116"/>
                    <a:pt x="54" y="117"/>
                    <a:pt x="53" y="118"/>
                  </a:cubicBezTo>
                  <a:cubicBezTo>
                    <a:pt x="51" y="120"/>
                    <a:pt x="28" y="120"/>
                    <a:pt x="27" y="117"/>
                  </a:cubicBezTo>
                  <a:cubicBezTo>
                    <a:pt x="27" y="117"/>
                    <a:pt x="27" y="117"/>
                    <a:pt x="27" y="117"/>
                  </a:cubicBezTo>
                  <a:cubicBezTo>
                    <a:pt x="26" y="110"/>
                    <a:pt x="8" y="30"/>
                    <a:pt x="4" y="20"/>
                  </a:cubicBezTo>
                  <a:cubicBezTo>
                    <a:pt x="0" y="9"/>
                    <a:pt x="40" y="2"/>
                    <a:pt x="50" y="0"/>
                  </a:cubicBezTo>
                  <a:cubicBezTo>
                    <a:pt x="52" y="0"/>
                    <a:pt x="54" y="0"/>
                    <a:pt x="57" y="1"/>
                  </a:cubicBezTo>
                  <a:cubicBezTo>
                    <a:pt x="55" y="3"/>
                    <a:pt x="55" y="6"/>
                    <a:pt x="55" y="8"/>
                  </a:cubicBezTo>
                  <a:cubicBezTo>
                    <a:pt x="56" y="14"/>
                    <a:pt x="52" y="9"/>
                    <a:pt x="57" y="21"/>
                  </a:cubicBezTo>
                  <a:cubicBezTo>
                    <a:pt x="62" y="33"/>
                    <a:pt x="65" y="36"/>
                    <a:pt x="68" y="35"/>
                  </a:cubicBezTo>
                  <a:cubicBezTo>
                    <a:pt x="72" y="34"/>
                    <a:pt x="74" y="27"/>
                    <a:pt x="72" y="24"/>
                  </a:cubicBezTo>
                  <a:cubicBezTo>
                    <a:pt x="71" y="21"/>
                    <a:pt x="69" y="19"/>
                    <a:pt x="67" y="13"/>
                  </a:cubicBezTo>
                  <a:cubicBezTo>
                    <a:pt x="66" y="10"/>
                    <a:pt x="66" y="7"/>
                    <a:pt x="65" y="4"/>
                  </a:cubicBezTo>
                  <a:cubicBezTo>
                    <a:pt x="69" y="5"/>
                    <a:pt x="74" y="7"/>
                    <a:pt x="79" y="9"/>
                  </a:cubicBezTo>
                  <a:cubicBezTo>
                    <a:pt x="80" y="13"/>
                    <a:pt x="82" y="19"/>
                    <a:pt x="81" y="23"/>
                  </a:cubicBezTo>
                  <a:cubicBezTo>
                    <a:pt x="79" y="28"/>
                    <a:pt x="78" y="34"/>
                    <a:pt x="78" y="36"/>
                  </a:cubicBezTo>
                  <a:cubicBezTo>
                    <a:pt x="78" y="38"/>
                    <a:pt x="75" y="37"/>
                    <a:pt x="82" y="41"/>
                  </a:cubicBezTo>
                  <a:cubicBezTo>
                    <a:pt x="94" y="42"/>
                    <a:pt x="91" y="41"/>
                    <a:pt x="99" y="41"/>
                  </a:cubicBezTo>
                  <a:cubicBezTo>
                    <a:pt x="107" y="41"/>
                    <a:pt x="107" y="33"/>
                    <a:pt x="110" y="30"/>
                  </a:cubicBezTo>
                  <a:cubicBezTo>
                    <a:pt x="111" y="28"/>
                    <a:pt x="113" y="27"/>
                    <a:pt x="114" y="26"/>
                  </a:cubicBezTo>
                  <a:cubicBezTo>
                    <a:pt x="116" y="26"/>
                    <a:pt x="116" y="27"/>
                    <a:pt x="116" y="27"/>
                  </a:cubicBezTo>
                  <a:cubicBezTo>
                    <a:pt x="116" y="27"/>
                    <a:pt x="121" y="29"/>
                    <a:pt x="129" y="37"/>
                  </a:cubicBezTo>
                  <a:cubicBezTo>
                    <a:pt x="137" y="45"/>
                    <a:pt x="141" y="48"/>
                    <a:pt x="149" y="55"/>
                  </a:cubicBezTo>
                  <a:cubicBezTo>
                    <a:pt x="157" y="61"/>
                    <a:pt x="162" y="56"/>
                    <a:pt x="166" y="54"/>
                  </a:cubicBezTo>
                  <a:cubicBezTo>
                    <a:pt x="170" y="51"/>
                    <a:pt x="180" y="55"/>
                    <a:pt x="194" y="55"/>
                  </a:cubicBezTo>
                  <a:cubicBezTo>
                    <a:pt x="207" y="55"/>
                    <a:pt x="204" y="56"/>
                    <a:pt x="209" y="52"/>
                  </a:cubicBezTo>
                  <a:cubicBezTo>
                    <a:pt x="214" y="49"/>
                    <a:pt x="214" y="50"/>
                    <a:pt x="225" y="59"/>
                  </a:cubicBezTo>
                  <a:cubicBezTo>
                    <a:pt x="235" y="68"/>
                    <a:pt x="234" y="69"/>
                    <a:pt x="241" y="69"/>
                  </a:cubicBezTo>
                  <a:cubicBezTo>
                    <a:pt x="248" y="69"/>
                    <a:pt x="245" y="75"/>
                    <a:pt x="248" y="85"/>
                  </a:cubicBezTo>
                  <a:cubicBezTo>
                    <a:pt x="252" y="95"/>
                    <a:pt x="250" y="95"/>
                    <a:pt x="256" y="97"/>
                  </a:cubicBezTo>
                  <a:cubicBezTo>
                    <a:pt x="262" y="99"/>
                    <a:pt x="263" y="104"/>
                    <a:pt x="267" y="115"/>
                  </a:cubicBezTo>
                  <a:cubicBezTo>
                    <a:pt x="271" y="126"/>
                    <a:pt x="275" y="121"/>
                    <a:pt x="282" y="122"/>
                  </a:cubicBezTo>
                  <a:cubicBezTo>
                    <a:pt x="289" y="124"/>
                    <a:pt x="294" y="120"/>
                    <a:pt x="299" y="120"/>
                  </a:cubicBezTo>
                  <a:cubicBezTo>
                    <a:pt x="303" y="120"/>
                    <a:pt x="305" y="122"/>
                    <a:pt x="306" y="129"/>
                  </a:cubicBezTo>
                  <a:cubicBezTo>
                    <a:pt x="306" y="136"/>
                    <a:pt x="312" y="136"/>
                    <a:pt x="319" y="136"/>
                  </a:cubicBezTo>
                  <a:cubicBezTo>
                    <a:pt x="326" y="137"/>
                    <a:pt x="319" y="135"/>
                    <a:pt x="318" y="131"/>
                  </a:cubicBezTo>
                  <a:cubicBezTo>
                    <a:pt x="317" y="126"/>
                    <a:pt x="324" y="124"/>
                    <a:pt x="325" y="116"/>
                  </a:cubicBezTo>
                  <a:cubicBezTo>
                    <a:pt x="325" y="108"/>
                    <a:pt x="336" y="108"/>
                    <a:pt x="341" y="103"/>
                  </a:cubicBezTo>
                  <a:cubicBezTo>
                    <a:pt x="346" y="99"/>
                    <a:pt x="355" y="94"/>
                    <a:pt x="363" y="92"/>
                  </a:cubicBezTo>
                  <a:cubicBezTo>
                    <a:pt x="365" y="92"/>
                    <a:pt x="366" y="92"/>
                    <a:pt x="368" y="91"/>
                  </a:cubicBezTo>
                  <a:cubicBezTo>
                    <a:pt x="375" y="91"/>
                    <a:pt x="360" y="103"/>
                    <a:pt x="352" y="107"/>
                  </a:cubicBezTo>
                  <a:cubicBezTo>
                    <a:pt x="344" y="112"/>
                    <a:pt x="357" y="112"/>
                    <a:pt x="363" y="113"/>
                  </a:cubicBezTo>
                  <a:cubicBezTo>
                    <a:pt x="369" y="114"/>
                    <a:pt x="366" y="117"/>
                    <a:pt x="371" y="119"/>
                  </a:cubicBezTo>
                  <a:cubicBezTo>
                    <a:pt x="377" y="121"/>
                    <a:pt x="381" y="117"/>
                    <a:pt x="382" y="112"/>
                  </a:cubicBezTo>
                  <a:cubicBezTo>
                    <a:pt x="384" y="106"/>
                    <a:pt x="391" y="116"/>
                    <a:pt x="398" y="124"/>
                  </a:cubicBezTo>
                  <a:cubicBezTo>
                    <a:pt x="406" y="133"/>
                    <a:pt x="410" y="127"/>
                    <a:pt x="418" y="129"/>
                  </a:cubicBezTo>
                  <a:cubicBezTo>
                    <a:pt x="426" y="131"/>
                    <a:pt x="418" y="135"/>
                    <a:pt x="414" y="13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095">
              <a:extLst>
                <a:ext uri="{FF2B5EF4-FFF2-40B4-BE49-F238E27FC236}">
                  <a16:creationId xmlns:a16="http://schemas.microsoft.com/office/drawing/2014/main" id="{0310E87C-AA2A-9E90-80A4-FA5F973FEDFE}"/>
                </a:ext>
              </a:extLst>
            </p:cNvPr>
            <p:cNvSpPr>
              <a:spLocks/>
            </p:cNvSpPr>
            <p:nvPr/>
          </p:nvSpPr>
          <p:spPr bwMode="auto">
            <a:xfrm>
              <a:off x="3481" y="1355"/>
              <a:ext cx="120" cy="76"/>
            </a:xfrm>
            <a:custGeom>
              <a:avLst/>
              <a:gdLst>
                <a:gd name="T0" fmla="*/ 196 w 200"/>
                <a:gd name="T1" fmla="*/ 107 h 126"/>
                <a:gd name="T2" fmla="*/ 189 w 200"/>
                <a:gd name="T3" fmla="*/ 106 h 126"/>
                <a:gd name="T4" fmla="*/ 180 w 200"/>
                <a:gd name="T5" fmla="*/ 102 h 126"/>
                <a:gd name="T6" fmla="*/ 169 w 200"/>
                <a:gd name="T7" fmla="*/ 108 h 126"/>
                <a:gd name="T8" fmla="*/ 160 w 200"/>
                <a:gd name="T9" fmla="*/ 103 h 126"/>
                <a:gd name="T10" fmla="*/ 146 w 200"/>
                <a:gd name="T11" fmla="*/ 105 h 126"/>
                <a:gd name="T12" fmla="*/ 131 w 200"/>
                <a:gd name="T13" fmla="*/ 115 h 126"/>
                <a:gd name="T14" fmla="*/ 113 w 200"/>
                <a:gd name="T15" fmla="*/ 115 h 126"/>
                <a:gd name="T16" fmla="*/ 111 w 200"/>
                <a:gd name="T17" fmla="*/ 89 h 126"/>
                <a:gd name="T18" fmla="*/ 101 w 200"/>
                <a:gd name="T19" fmla="*/ 83 h 126"/>
                <a:gd name="T20" fmla="*/ 96 w 200"/>
                <a:gd name="T21" fmla="*/ 75 h 126"/>
                <a:gd name="T22" fmla="*/ 80 w 200"/>
                <a:gd name="T23" fmla="*/ 82 h 126"/>
                <a:gd name="T24" fmla="*/ 82 w 200"/>
                <a:gd name="T25" fmla="*/ 96 h 126"/>
                <a:gd name="T26" fmla="*/ 73 w 200"/>
                <a:gd name="T27" fmla="*/ 98 h 126"/>
                <a:gd name="T28" fmla="*/ 61 w 200"/>
                <a:gd name="T29" fmla="*/ 102 h 126"/>
                <a:gd name="T30" fmla="*/ 61 w 200"/>
                <a:gd name="T31" fmla="*/ 112 h 126"/>
                <a:gd name="T32" fmla="*/ 48 w 200"/>
                <a:gd name="T33" fmla="*/ 106 h 126"/>
                <a:gd name="T34" fmla="*/ 35 w 200"/>
                <a:gd name="T35" fmla="*/ 114 h 126"/>
                <a:gd name="T36" fmla="*/ 26 w 200"/>
                <a:gd name="T37" fmla="*/ 108 h 126"/>
                <a:gd name="T38" fmla="*/ 26 w 200"/>
                <a:gd name="T39" fmla="*/ 100 h 126"/>
                <a:gd name="T40" fmla="*/ 33 w 200"/>
                <a:gd name="T41" fmla="*/ 78 h 126"/>
                <a:gd name="T42" fmla="*/ 23 w 200"/>
                <a:gd name="T43" fmla="*/ 59 h 126"/>
                <a:gd name="T44" fmla="*/ 3 w 200"/>
                <a:gd name="T45" fmla="*/ 47 h 126"/>
                <a:gd name="T46" fmla="*/ 18 w 200"/>
                <a:gd name="T47" fmla="*/ 41 h 126"/>
                <a:gd name="T48" fmla="*/ 27 w 200"/>
                <a:gd name="T49" fmla="*/ 42 h 126"/>
                <a:gd name="T50" fmla="*/ 35 w 200"/>
                <a:gd name="T51" fmla="*/ 30 h 126"/>
                <a:gd name="T52" fmla="*/ 41 w 200"/>
                <a:gd name="T53" fmla="*/ 24 h 126"/>
                <a:gd name="T54" fmla="*/ 43 w 200"/>
                <a:gd name="T55" fmla="*/ 19 h 126"/>
                <a:gd name="T56" fmla="*/ 45 w 200"/>
                <a:gd name="T57" fmla="*/ 8 h 126"/>
                <a:gd name="T58" fmla="*/ 57 w 200"/>
                <a:gd name="T59" fmla="*/ 8 h 126"/>
                <a:gd name="T60" fmla="*/ 70 w 200"/>
                <a:gd name="T61" fmla="*/ 4 h 126"/>
                <a:gd name="T62" fmla="*/ 69 w 200"/>
                <a:gd name="T63" fmla="*/ 15 h 126"/>
                <a:gd name="T64" fmla="*/ 70 w 200"/>
                <a:gd name="T65" fmla="*/ 22 h 126"/>
                <a:gd name="T66" fmla="*/ 73 w 200"/>
                <a:gd name="T67" fmla="*/ 24 h 126"/>
                <a:gd name="T68" fmla="*/ 77 w 200"/>
                <a:gd name="T69" fmla="*/ 31 h 126"/>
                <a:gd name="T70" fmla="*/ 67 w 200"/>
                <a:gd name="T71" fmla="*/ 29 h 126"/>
                <a:gd name="T72" fmla="*/ 52 w 200"/>
                <a:gd name="T73" fmla="*/ 28 h 126"/>
                <a:gd name="T74" fmla="*/ 44 w 200"/>
                <a:gd name="T75" fmla="*/ 38 h 126"/>
                <a:gd name="T76" fmla="*/ 61 w 200"/>
                <a:gd name="T77" fmla="*/ 43 h 126"/>
                <a:gd name="T78" fmla="*/ 77 w 200"/>
                <a:gd name="T79" fmla="*/ 43 h 126"/>
                <a:gd name="T80" fmla="*/ 91 w 200"/>
                <a:gd name="T81" fmla="*/ 45 h 126"/>
                <a:gd name="T82" fmla="*/ 99 w 200"/>
                <a:gd name="T83" fmla="*/ 43 h 126"/>
                <a:gd name="T84" fmla="*/ 117 w 200"/>
                <a:gd name="T85" fmla="*/ 53 h 126"/>
                <a:gd name="T86" fmla="*/ 143 w 200"/>
                <a:gd name="T87" fmla="*/ 46 h 126"/>
                <a:gd name="T88" fmla="*/ 152 w 200"/>
                <a:gd name="T89" fmla="*/ 45 h 126"/>
                <a:gd name="T90" fmla="*/ 152 w 200"/>
                <a:gd name="T91" fmla="*/ 46 h 126"/>
                <a:gd name="T92" fmla="*/ 149 w 200"/>
                <a:gd name="T93" fmla="*/ 53 h 126"/>
                <a:gd name="T94" fmla="*/ 156 w 200"/>
                <a:gd name="T95" fmla="*/ 67 h 126"/>
                <a:gd name="T96" fmla="*/ 166 w 200"/>
                <a:gd name="T97" fmla="*/ 70 h 126"/>
                <a:gd name="T98" fmla="*/ 178 w 200"/>
                <a:gd name="T99" fmla="*/ 71 h 126"/>
                <a:gd name="T100" fmla="*/ 183 w 200"/>
                <a:gd name="T101" fmla="*/ 81 h 126"/>
                <a:gd name="T102" fmla="*/ 193 w 200"/>
                <a:gd name="T103" fmla="*/ 95 h 126"/>
                <a:gd name="T104" fmla="*/ 196 w 200"/>
                <a:gd name="T105" fmla="*/ 10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26">
                  <a:moveTo>
                    <a:pt x="196" y="107"/>
                  </a:moveTo>
                  <a:cubicBezTo>
                    <a:pt x="193" y="107"/>
                    <a:pt x="191" y="106"/>
                    <a:pt x="189" y="106"/>
                  </a:cubicBezTo>
                  <a:cubicBezTo>
                    <a:pt x="187" y="103"/>
                    <a:pt x="185" y="100"/>
                    <a:pt x="180" y="102"/>
                  </a:cubicBezTo>
                  <a:cubicBezTo>
                    <a:pt x="175" y="104"/>
                    <a:pt x="177" y="109"/>
                    <a:pt x="169" y="108"/>
                  </a:cubicBezTo>
                  <a:cubicBezTo>
                    <a:pt x="162" y="107"/>
                    <a:pt x="165" y="106"/>
                    <a:pt x="160" y="103"/>
                  </a:cubicBezTo>
                  <a:cubicBezTo>
                    <a:pt x="156" y="99"/>
                    <a:pt x="151" y="100"/>
                    <a:pt x="146" y="105"/>
                  </a:cubicBezTo>
                  <a:cubicBezTo>
                    <a:pt x="141" y="110"/>
                    <a:pt x="139" y="111"/>
                    <a:pt x="131" y="115"/>
                  </a:cubicBezTo>
                  <a:cubicBezTo>
                    <a:pt x="123" y="119"/>
                    <a:pt x="117" y="126"/>
                    <a:pt x="113" y="115"/>
                  </a:cubicBezTo>
                  <a:cubicBezTo>
                    <a:pt x="109" y="105"/>
                    <a:pt x="114" y="89"/>
                    <a:pt x="111" y="89"/>
                  </a:cubicBezTo>
                  <a:cubicBezTo>
                    <a:pt x="107" y="89"/>
                    <a:pt x="102" y="89"/>
                    <a:pt x="101" y="83"/>
                  </a:cubicBezTo>
                  <a:cubicBezTo>
                    <a:pt x="101" y="77"/>
                    <a:pt x="101" y="75"/>
                    <a:pt x="96" y="75"/>
                  </a:cubicBezTo>
                  <a:cubicBezTo>
                    <a:pt x="91" y="76"/>
                    <a:pt x="81" y="77"/>
                    <a:pt x="80" y="82"/>
                  </a:cubicBezTo>
                  <a:cubicBezTo>
                    <a:pt x="78" y="88"/>
                    <a:pt x="84" y="92"/>
                    <a:pt x="82" y="96"/>
                  </a:cubicBezTo>
                  <a:cubicBezTo>
                    <a:pt x="79" y="99"/>
                    <a:pt x="77" y="101"/>
                    <a:pt x="73" y="98"/>
                  </a:cubicBezTo>
                  <a:cubicBezTo>
                    <a:pt x="70" y="96"/>
                    <a:pt x="59" y="95"/>
                    <a:pt x="61" y="102"/>
                  </a:cubicBezTo>
                  <a:cubicBezTo>
                    <a:pt x="64" y="109"/>
                    <a:pt x="65" y="113"/>
                    <a:pt x="61" y="112"/>
                  </a:cubicBezTo>
                  <a:cubicBezTo>
                    <a:pt x="58" y="110"/>
                    <a:pt x="52" y="101"/>
                    <a:pt x="48" y="106"/>
                  </a:cubicBezTo>
                  <a:cubicBezTo>
                    <a:pt x="45" y="111"/>
                    <a:pt x="42" y="118"/>
                    <a:pt x="35" y="114"/>
                  </a:cubicBezTo>
                  <a:cubicBezTo>
                    <a:pt x="31" y="111"/>
                    <a:pt x="27" y="111"/>
                    <a:pt x="26" y="108"/>
                  </a:cubicBezTo>
                  <a:cubicBezTo>
                    <a:pt x="25" y="107"/>
                    <a:pt x="25" y="104"/>
                    <a:pt x="26" y="100"/>
                  </a:cubicBezTo>
                  <a:cubicBezTo>
                    <a:pt x="30" y="90"/>
                    <a:pt x="39" y="88"/>
                    <a:pt x="33" y="78"/>
                  </a:cubicBezTo>
                  <a:cubicBezTo>
                    <a:pt x="28" y="68"/>
                    <a:pt x="32" y="61"/>
                    <a:pt x="23" y="59"/>
                  </a:cubicBezTo>
                  <a:cubicBezTo>
                    <a:pt x="14" y="57"/>
                    <a:pt x="0" y="53"/>
                    <a:pt x="3" y="47"/>
                  </a:cubicBezTo>
                  <a:cubicBezTo>
                    <a:pt x="7" y="40"/>
                    <a:pt x="13" y="39"/>
                    <a:pt x="18" y="41"/>
                  </a:cubicBezTo>
                  <a:cubicBezTo>
                    <a:pt x="24" y="43"/>
                    <a:pt x="24" y="48"/>
                    <a:pt x="27" y="42"/>
                  </a:cubicBezTo>
                  <a:cubicBezTo>
                    <a:pt x="30" y="35"/>
                    <a:pt x="37" y="35"/>
                    <a:pt x="35" y="30"/>
                  </a:cubicBezTo>
                  <a:cubicBezTo>
                    <a:pt x="34" y="25"/>
                    <a:pt x="39" y="24"/>
                    <a:pt x="41" y="24"/>
                  </a:cubicBezTo>
                  <a:cubicBezTo>
                    <a:pt x="43" y="24"/>
                    <a:pt x="45" y="22"/>
                    <a:pt x="43" y="19"/>
                  </a:cubicBezTo>
                  <a:cubicBezTo>
                    <a:pt x="41" y="17"/>
                    <a:pt x="39" y="7"/>
                    <a:pt x="45" y="8"/>
                  </a:cubicBezTo>
                  <a:cubicBezTo>
                    <a:pt x="50" y="9"/>
                    <a:pt x="51" y="13"/>
                    <a:pt x="57" y="8"/>
                  </a:cubicBezTo>
                  <a:cubicBezTo>
                    <a:pt x="63" y="4"/>
                    <a:pt x="67" y="0"/>
                    <a:pt x="70" y="4"/>
                  </a:cubicBezTo>
                  <a:cubicBezTo>
                    <a:pt x="73" y="9"/>
                    <a:pt x="72" y="12"/>
                    <a:pt x="69" y="15"/>
                  </a:cubicBezTo>
                  <a:cubicBezTo>
                    <a:pt x="67" y="18"/>
                    <a:pt x="64" y="18"/>
                    <a:pt x="70" y="22"/>
                  </a:cubicBezTo>
                  <a:cubicBezTo>
                    <a:pt x="71" y="22"/>
                    <a:pt x="72" y="23"/>
                    <a:pt x="73" y="24"/>
                  </a:cubicBezTo>
                  <a:cubicBezTo>
                    <a:pt x="77" y="27"/>
                    <a:pt x="80" y="30"/>
                    <a:pt x="77" y="31"/>
                  </a:cubicBezTo>
                  <a:cubicBezTo>
                    <a:pt x="72" y="32"/>
                    <a:pt x="72" y="31"/>
                    <a:pt x="67" y="29"/>
                  </a:cubicBezTo>
                  <a:cubicBezTo>
                    <a:pt x="62" y="27"/>
                    <a:pt x="55" y="26"/>
                    <a:pt x="52" y="28"/>
                  </a:cubicBezTo>
                  <a:cubicBezTo>
                    <a:pt x="48" y="31"/>
                    <a:pt x="40" y="33"/>
                    <a:pt x="44" y="38"/>
                  </a:cubicBezTo>
                  <a:cubicBezTo>
                    <a:pt x="48" y="43"/>
                    <a:pt x="52" y="44"/>
                    <a:pt x="61" y="43"/>
                  </a:cubicBezTo>
                  <a:cubicBezTo>
                    <a:pt x="70" y="42"/>
                    <a:pt x="71" y="40"/>
                    <a:pt x="77" y="43"/>
                  </a:cubicBezTo>
                  <a:cubicBezTo>
                    <a:pt x="84" y="45"/>
                    <a:pt x="87" y="48"/>
                    <a:pt x="91" y="45"/>
                  </a:cubicBezTo>
                  <a:cubicBezTo>
                    <a:pt x="95" y="42"/>
                    <a:pt x="94" y="40"/>
                    <a:pt x="99" y="43"/>
                  </a:cubicBezTo>
                  <a:cubicBezTo>
                    <a:pt x="104" y="46"/>
                    <a:pt x="112" y="55"/>
                    <a:pt x="117" y="53"/>
                  </a:cubicBezTo>
                  <a:cubicBezTo>
                    <a:pt x="121" y="50"/>
                    <a:pt x="138" y="47"/>
                    <a:pt x="143" y="46"/>
                  </a:cubicBezTo>
                  <a:cubicBezTo>
                    <a:pt x="147" y="45"/>
                    <a:pt x="150" y="45"/>
                    <a:pt x="152" y="45"/>
                  </a:cubicBezTo>
                  <a:cubicBezTo>
                    <a:pt x="152" y="46"/>
                    <a:pt x="152" y="46"/>
                    <a:pt x="152" y="46"/>
                  </a:cubicBezTo>
                  <a:cubicBezTo>
                    <a:pt x="149" y="48"/>
                    <a:pt x="147" y="49"/>
                    <a:pt x="149" y="53"/>
                  </a:cubicBezTo>
                  <a:cubicBezTo>
                    <a:pt x="151" y="58"/>
                    <a:pt x="151" y="65"/>
                    <a:pt x="156" y="67"/>
                  </a:cubicBezTo>
                  <a:cubicBezTo>
                    <a:pt x="160" y="70"/>
                    <a:pt x="161" y="71"/>
                    <a:pt x="166" y="70"/>
                  </a:cubicBezTo>
                  <a:cubicBezTo>
                    <a:pt x="171" y="68"/>
                    <a:pt x="175" y="68"/>
                    <a:pt x="178" y="71"/>
                  </a:cubicBezTo>
                  <a:cubicBezTo>
                    <a:pt x="181" y="75"/>
                    <a:pt x="181" y="75"/>
                    <a:pt x="183" y="81"/>
                  </a:cubicBezTo>
                  <a:cubicBezTo>
                    <a:pt x="185" y="88"/>
                    <a:pt x="190" y="88"/>
                    <a:pt x="193" y="95"/>
                  </a:cubicBezTo>
                  <a:cubicBezTo>
                    <a:pt x="197" y="102"/>
                    <a:pt x="200" y="107"/>
                    <a:pt x="196" y="10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096">
              <a:extLst>
                <a:ext uri="{FF2B5EF4-FFF2-40B4-BE49-F238E27FC236}">
                  <a16:creationId xmlns:a16="http://schemas.microsoft.com/office/drawing/2014/main" id="{863DAA3B-3F51-61D9-4EA9-8F127378BFD9}"/>
                </a:ext>
              </a:extLst>
            </p:cNvPr>
            <p:cNvSpPr>
              <a:spLocks/>
            </p:cNvSpPr>
            <p:nvPr/>
          </p:nvSpPr>
          <p:spPr bwMode="auto">
            <a:xfrm>
              <a:off x="3505" y="1318"/>
              <a:ext cx="144" cy="70"/>
            </a:xfrm>
            <a:custGeom>
              <a:avLst/>
              <a:gdLst>
                <a:gd name="T0" fmla="*/ 233 w 240"/>
                <a:gd name="T1" fmla="*/ 38 h 118"/>
                <a:gd name="T2" fmla="*/ 219 w 240"/>
                <a:gd name="T3" fmla="*/ 45 h 118"/>
                <a:gd name="T4" fmla="*/ 203 w 240"/>
                <a:gd name="T5" fmla="*/ 54 h 118"/>
                <a:gd name="T6" fmla="*/ 196 w 240"/>
                <a:gd name="T7" fmla="*/ 63 h 118"/>
                <a:gd name="T8" fmla="*/ 170 w 240"/>
                <a:gd name="T9" fmla="*/ 67 h 118"/>
                <a:gd name="T10" fmla="*/ 164 w 240"/>
                <a:gd name="T11" fmla="*/ 84 h 118"/>
                <a:gd name="T12" fmla="*/ 148 w 240"/>
                <a:gd name="T13" fmla="*/ 84 h 118"/>
                <a:gd name="T14" fmla="*/ 141 w 240"/>
                <a:gd name="T15" fmla="*/ 78 h 118"/>
                <a:gd name="T16" fmla="*/ 129 w 240"/>
                <a:gd name="T17" fmla="*/ 82 h 118"/>
                <a:gd name="T18" fmla="*/ 118 w 240"/>
                <a:gd name="T19" fmla="*/ 89 h 118"/>
                <a:gd name="T20" fmla="*/ 111 w 240"/>
                <a:gd name="T21" fmla="*/ 100 h 118"/>
                <a:gd name="T22" fmla="*/ 112 w 240"/>
                <a:gd name="T23" fmla="*/ 108 h 118"/>
                <a:gd name="T24" fmla="*/ 103 w 240"/>
                <a:gd name="T25" fmla="*/ 109 h 118"/>
                <a:gd name="T26" fmla="*/ 77 w 240"/>
                <a:gd name="T27" fmla="*/ 116 h 118"/>
                <a:gd name="T28" fmla="*/ 59 w 240"/>
                <a:gd name="T29" fmla="*/ 106 h 118"/>
                <a:gd name="T30" fmla="*/ 51 w 240"/>
                <a:gd name="T31" fmla="*/ 108 h 118"/>
                <a:gd name="T32" fmla="*/ 37 w 240"/>
                <a:gd name="T33" fmla="*/ 106 h 118"/>
                <a:gd name="T34" fmla="*/ 21 w 240"/>
                <a:gd name="T35" fmla="*/ 106 h 118"/>
                <a:gd name="T36" fmla="*/ 4 w 240"/>
                <a:gd name="T37" fmla="*/ 101 h 118"/>
                <a:gd name="T38" fmla="*/ 12 w 240"/>
                <a:gd name="T39" fmla="*/ 91 h 118"/>
                <a:gd name="T40" fmla="*/ 27 w 240"/>
                <a:gd name="T41" fmla="*/ 92 h 118"/>
                <a:gd name="T42" fmla="*/ 37 w 240"/>
                <a:gd name="T43" fmla="*/ 94 h 118"/>
                <a:gd name="T44" fmla="*/ 33 w 240"/>
                <a:gd name="T45" fmla="*/ 87 h 118"/>
                <a:gd name="T46" fmla="*/ 46 w 240"/>
                <a:gd name="T47" fmla="*/ 87 h 118"/>
                <a:gd name="T48" fmla="*/ 62 w 240"/>
                <a:gd name="T49" fmla="*/ 87 h 118"/>
                <a:gd name="T50" fmla="*/ 77 w 240"/>
                <a:gd name="T51" fmla="*/ 77 h 118"/>
                <a:gd name="T52" fmla="*/ 81 w 240"/>
                <a:gd name="T53" fmla="*/ 69 h 118"/>
                <a:gd name="T54" fmla="*/ 61 w 240"/>
                <a:gd name="T55" fmla="*/ 64 h 118"/>
                <a:gd name="T56" fmla="*/ 45 w 240"/>
                <a:gd name="T57" fmla="*/ 52 h 118"/>
                <a:gd name="T58" fmla="*/ 34 w 240"/>
                <a:gd name="T59" fmla="*/ 59 h 118"/>
                <a:gd name="T60" fmla="*/ 26 w 240"/>
                <a:gd name="T61" fmla="*/ 53 h 118"/>
                <a:gd name="T62" fmla="*/ 15 w 240"/>
                <a:gd name="T63" fmla="*/ 47 h 118"/>
                <a:gd name="T64" fmla="*/ 31 w 240"/>
                <a:gd name="T65" fmla="*/ 31 h 118"/>
                <a:gd name="T66" fmla="*/ 26 w 240"/>
                <a:gd name="T67" fmla="*/ 32 h 118"/>
                <a:gd name="T68" fmla="*/ 27 w 240"/>
                <a:gd name="T69" fmla="*/ 21 h 118"/>
                <a:gd name="T70" fmla="*/ 62 w 240"/>
                <a:gd name="T71" fmla="*/ 18 h 118"/>
                <a:gd name="T72" fmla="*/ 79 w 240"/>
                <a:gd name="T73" fmla="*/ 23 h 118"/>
                <a:gd name="T74" fmla="*/ 78 w 240"/>
                <a:gd name="T75" fmla="*/ 10 h 118"/>
                <a:gd name="T76" fmla="*/ 89 w 240"/>
                <a:gd name="T77" fmla="*/ 2 h 118"/>
                <a:gd name="T78" fmla="*/ 113 w 240"/>
                <a:gd name="T79" fmla="*/ 13 h 118"/>
                <a:gd name="T80" fmla="*/ 131 w 240"/>
                <a:gd name="T81" fmla="*/ 14 h 118"/>
                <a:gd name="T82" fmla="*/ 178 w 240"/>
                <a:gd name="T83" fmla="*/ 14 h 118"/>
                <a:gd name="T84" fmla="*/ 207 w 240"/>
                <a:gd name="T85" fmla="*/ 19 h 118"/>
                <a:gd name="T86" fmla="*/ 228 w 240"/>
                <a:gd name="T87" fmla="*/ 27 h 118"/>
                <a:gd name="T88" fmla="*/ 236 w 240"/>
                <a:gd name="T89" fmla="*/ 30 h 118"/>
                <a:gd name="T90" fmla="*/ 233 w 240"/>
                <a:gd name="T91" fmla="*/ 3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0" h="118">
                  <a:moveTo>
                    <a:pt x="233" y="38"/>
                  </a:moveTo>
                  <a:cubicBezTo>
                    <a:pt x="229" y="41"/>
                    <a:pt x="226" y="42"/>
                    <a:pt x="219" y="45"/>
                  </a:cubicBezTo>
                  <a:cubicBezTo>
                    <a:pt x="211" y="48"/>
                    <a:pt x="204" y="47"/>
                    <a:pt x="203" y="54"/>
                  </a:cubicBezTo>
                  <a:cubicBezTo>
                    <a:pt x="202" y="60"/>
                    <a:pt x="207" y="61"/>
                    <a:pt x="196" y="63"/>
                  </a:cubicBezTo>
                  <a:cubicBezTo>
                    <a:pt x="186" y="66"/>
                    <a:pt x="171" y="58"/>
                    <a:pt x="170" y="67"/>
                  </a:cubicBezTo>
                  <a:cubicBezTo>
                    <a:pt x="169" y="76"/>
                    <a:pt x="172" y="83"/>
                    <a:pt x="164" y="84"/>
                  </a:cubicBezTo>
                  <a:cubicBezTo>
                    <a:pt x="155" y="86"/>
                    <a:pt x="150" y="93"/>
                    <a:pt x="148" y="84"/>
                  </a:cubicBezTo>
                  <a:cubicBezTo>
                    <a:pt x="146" y="76"/>
                    <a:pt x="144" y="76"/>
                    <a:pt x="141" y="78"/>
                  </a:cubicBezTo>
                  <a:cubicBezTo>
                    <a:pt x="137" y="81"/>
                    <a:pt x="131" y="80"/>
                    <a:pt x="129" y="82"/>
                  </a:cubicBezTo>
                  <a:cubicBezTo>
                    <a:pt x="127" y="84"/>
                    <a:pt x="123" y="86"/>
                    <a:pt x="118" y="89"/>
                  </a:cubicBezTo>
                  <a:cubicBezTo>
                    <a:pt x="113" y="92"/>
                    <a:pt x="111" y="96"/>
                    <a:pt x="111" y="100"/>
                  </a:cubicBezTo>
                  <a:cubicBezTo>
                    <a:pt x="112" y="104"/>
                    <a:pt x="114" y="106"/>
                    <a:pt x="112" y="108"/>
                  </a:cubicBezTo>
                  <a:cubicBezTo>
                    <a:pt x="110" y="108"/>
                    <a:pt x="107" y="108"/>
                    <a:pt x="103" y="109"/>
                  </a:cubicBezTo>
                  <a:cubicBezTo>
                    <a:pt x="98" y="110"/>
                    <a:pt x="81" y="113"/>
                    <a:pt x="77" y="116"/>
                  </a:cubicBezTo>
                  <a:cubicBezTo>
                    <a:pt x="72" y="118"/>
                    <a:pt x="64" y="109"/>
                    <a:pt x="59" y="106"/>
                  </a:cubicBezTo>
                  <a:cubicBezTo>
                    <a:pt x="54" y="103"/>
                    <a:pt x="55" y="105"/>
                    <a:pt x="51" y="108"/>
                  </a:cubicBezTo>
                  <a:cubicBezTo>
                    <a:pt x="47" y="111"/>
                    <a:pt x="44" y="108"/>
                    <a:pt x="37" y="106"/>
                  </a:cubicBezTo>
                  <a:cubicBezTo>
                    <a:pt x="31" y="103"/>
                    <a:pt x="30" y="105"/>
                    <a:pt x="21" y="106"/>
                  </a:cubicBezTo>
                  <a:cubicBezTo>
                    <a:pt x="12" y="107"/>
                    <a:pt x="8" y="106"/>
                    <a:pt x="4" y="101"/>
                  </a:cubicBezTo>
                  <a:cubicBezTo>
                    <a:pt x="0" y="96"/>
                    <a:pt x="8" y="94"/>
                    <a:pt x="12" y="91"/>
                  </a:cubicBezTo>
                  <a:cubicBezTo>
                    <a:pt x="15" y="89"/>
                    <a:pt x="22" y="90"/>
                    <a:pt x="27" y="92"/>
                  </a:cubicBezTo>
                  <a:cubicBezTo>
                    <a:pt x="32" y="94"/>
                    <a:pt x="32" y="95"/>
                    <a:pt x="37" y="94"/>
                  </a:cubicBezTo>
                  <a:cubicBezTo>
                    <a:pt x="40" y="93"/>
                    <a:pt x="37" y="90"/>
                    <a:pt x="33" y="87"/>
                  </a:cubicBezTo>
                  <a:cubicBezTo>
                    <a:pt x="37" y="87"/>
                    <a:pt x="42" y="87"/>
                    <a:pt x="46" y="87"/>
                  </a:cubicBezTo>
                  <a:cubicBezTo>
                    <a:pt x="52" y="86"/>
                    <a:pt x="56" y="92"/>
                    <a:pt x="62" y="87"/>
                  </a:cubicBezTo>
                  <a:cubicBezTo>
                    <a:pt x="67" y="82"/>
                    <a:pt x="72" y="80"/>
                    <a:pt x="77" y="77"/>
                  </a:cubicBezTo>
                  <a:cubicBezTo>
                    <a:pt x="81" y="75"/>
                    <a:pt x="89" y="71"/>
                    <a:pt x="81" y="69"/>
                  </a:cubicBezTo>
                  <a:cubicBezTo>
                    <a:pt x="73" y="67"/>
                    <a:pt x="69" y="73"/>
                    <a:pt x="61" y="64"/>
                  </a:cubicBezTo>
                  <a:cubicBezTo>
                    <a:pt x="54" y="56"/>
                    <a:pt x="47" y="46"/>
                    <a:pt x="45" y="52"/>
                  </a:cubicBezTo>
                  <a:cubicBezTo>
                    <a:pt x="44" y="57"/>
                    <a:pt x="40" y="61"/>
                    <a:pt x="34" y="59"/>
                  </a:cubicBezTo>
                  <a:cubicBezTo>
                    <a:pt x="29" y="57"/>
                    <a:pt x="32" y="54"/>
                    <a:pt x="26" y="53"/>
                  </a:cubicBezTo>
                  <a:cubicBezTo>
                    <a:pt x="20" y="52"/>
                    <a:pt x="7" y="52"/>
                    <a:pt x="15" y="47"/>
                  </a:cubicBezTo>
                  <a:cubicBezTo>
                    <a:pt x="23" y="43"/>
                    <a:pt x="38" y="31"/>
                    <a:pt x="31" y="31"/>
                  </a:cubicBezTo>
                  <a:cubicBezTo>
                    <a:pt x="29" y="32"/>
                    <a:pt x="28" y="32"/>
                    <a:pt x="26" y="32"/>
                  </a:cubicBezTo>
                  <a:cubicBezTo>
                    <a:pt x="26" y="31"/>
                    <a:pt x="27" y="28"/>
                    <a:pt x="27" y="21"/>
                  </a:cubicBezTo>
                  <a:cubicBezTo>
                    <a:pt x="27" y="10"/>
                    <a:pt x="56" y="18"/>
                    <a:pt x="62" y="18"/>
                  </a:cubicBezTo>
                  <a:cubicBezTo>
                    <a:pt x="69" y="18"/>
                    <a:pt x="71" y="24"/>
                    <a:pt x="79" y="23"/>
                  </a:cubicBezTo>
                  <a:cubicBezTo>
                    <a:pt x="87" y="22"/>
                    <a:pt x="79" y="18"/>
                    <a:pt x="78" y="10"/>
                  </a:cubicBezTo>
                  <a:cubicBezTo>
                    <a:pt x="77" y="1"/>
                    <a:pt x="84" y="5"/>
                    <a:pt x="89" y="2"/>
                  </a:cubicBezTo>
                  <a:cubicBezTo>
                    <a:pt x="93" y="0"/>
                    <a:pt x="103" y="6"/>
                    <a:pt x="113" y="13"/>
                  </a:cubicBezTo>
                  <a:cubicBezTo>
                    <a:pt x="124" y="20"/>
                    <a:pt x="123" y="18"/>
                    <a:pt x="131" y="14"/>
                  </a:cubicBezTo>
                  <a:cubicBezTo>
                    <a:pt x="139" y="11"/>
                    <a:pt x="152" y="15"/>
                    <a:pt x="178" y="14"/>
                  </a:cubicBezTo>
                  <a:cubicBezTo>
                    <a:pt x="203" y="14"/>
                    <a:pt x="197" y="15"/>
                    <a:pt x="207" y="19"/>
                  </a:cubicBezTo>
                  <a:cubicBezTo>
                    <a:pt x="216" y="23"/>
                    <a:pt x="212" y="23"/>
                    <a:pt x="228" y="27"/>
                  </a:cubicBezTo>
                  <a:cubicBezTo>
                    <a:pt x="232" y="29"/>
                    <a:pt x="234" y="29"/>
                    <a:pt x="236" y="30"/>
                  </a:cubicBezTo>
                  <a:cubicBezTo>
                    <a:pt x="240" y="34"/>
                    <a:pt x="237" y="36"/>
                    <a:pt x="233" y="3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097">
              <a:extLst>
                <a:ext uri="{FF2B5EF4-FFF2-40B4-BE49-F238E27FC236}">
                  <a16:creationId xmlns:a16="http://schemas.microsoft.com/office/drawing/2014/main" id="{5EFA7747-1488-06D9-8818-5B3ECE6220AA}"/>
                </a:ext>
              </a:extLst>
            </p:cNvPr>
            <p:cNvSpPr>
              <a:spLocks/>
            </p:cNvSpPr>
            <p:nvPr/>
          </p:nvSpPr>
          <p:spPr bwMode="auto">
            <a:xfrm>
              <a:off x="3700" y="1534"/>
              <a:ext cx="123" cy="69"/>
            </a:xfrm>
            <a:custGeom>
              <a:avLst/>
              <a:gdLst>
                <a:gd name="T0" fmla="*/ 206 w 206"/>
                <a:gd name="T1" fmla="*/ 105 h 114"/>
                <a:gd name="T2" fmla="*/ 197 w 206"/>
                <a:gd name="T3" fmla="*/ 114 h 114"/>
                <a:gd name="T4" fmla="*/ 183 w 206"/>
                <a:gd name="T5" fmla="*/ 112 h 114"/>
                <a:gd name="T6" fmla="*/ 167 w 206"/>
                <a:gd name="T7" fmla="*/ 108 h 114"/>
                <a:gd name="T8" fmla="*/ 142 w 206"/>
                <a:gd name="T9" fmla="*/ 103 h 114"/>
                <a:gd name="T10" fmla="*/ 128 w 206"/>
                <a:gd name="T11" fmla="*/ 100 h 114"/>
                <a:gd name="T12" fmla="*/ 113 w 206"/>
                <a:gd name="T13" fmla="*/ 88 h 114"/>
                <a:gd name="T14" fmla="*/ 89 w 206"/>
                <a:gd name="T15" fmla="*/ 84 h 114"/>
                <a:gd name="T16" fmla="*/ 71 w 206"/>
                <a:gd name="T17" fmla="*/ 80 h 114"/>
                <a:gd name="T18" fmla="*/ 38 w 206"/>
                <a:gd name="T19" fmla="*/ 68 h 114"/>
                <a:gd name="T20" fmla="*/ 7 w 206"/>
                <a:gd name="T21" fmla="*/ 50 h 114"/>
                <a:gd name="T22" fmla="*/ 1 w 206"/>
                <a:gd name="T23" fmla="*/ 41 h 114"/>
                <a:gd name="T24" fmla="*/ 5 w 206"/>
                <a:gd name="T25" fmla="*/ 23 h 114"/>
                <a:gd name="T26" fmla="*/ 16 w 206"/>
                <a:gd name="T27" fmla="*/ 10 h 114"/>
                <a:gd name="T28" fmla="*/ 17 w 206"/>
                <a:gd name="T29" fmla="*/ 9 h 114"/>
                <a:gd name="T30" fmla="*/ 22 w 206"/>
                <a:gd name="T31" fmla="*/ 9 h 114"/>
                <a:gd name="T32" fmla="*/ 33 w 206"/>
                <a:gd name="T33" fmla="*/ 1 h 114"/>
                <a:gd name="T34" fmla="*/ 55 w 206"/>
                <a:gd name="T35" fmla="*/ 14 h 114"/>
                <a:gd name="T36" fmla="*/ 77 w 206"/>
                <a:gd name="T37" fmla="*/ 29 h 114"/>
                <a:gd name="T38" fmla="*/ 92 w 206"/>
                <a:gd name="T39" fmla="*/ 33 h 114"/>
                <a:gd name="T40" fmla="*/ 106 w 206"/>
                <a:gd name="T41" fmla="*/ 46 h 114"/>
                <a:gd name="T42" fmla="*/ 118 w 206"/>
                <a:gd name="T43" fmla="*/ 51 h 114"/>
                <a:gd name="T44" fmla="*/ 122 w 206"/>
                <a:gd name="T45" fmla="*/ 58 h 114"/>
                <a:gd name="T46" fmla="*/ 139 w 206"/>
                <a:gd name="T47" fmla="*/ 64 h 114"/>
                <a:gd name="T48" fmla="*/ 148 w 206"/>
                <a:gd name="T49" fmla="*/ 68 h 114"/>
                <a:gd name="T50" fmla="*/ 154 w 206"/>
                <a:gd name="T51" fmla="*/ 70 h 114"/>
                <a:gd name="T52" fmla="*/ 163 w 206"/>
                <a:gd name="T53" fmla="*/ 66 h 114"/>
                <a:gd name="T54" fmla="*/ 172 w 206"/>
                <a:gd name="T55" fmla="*/ 71 h 114"/>
                <a:gd name="T56" fmla="*/ 198 w 206"/>
                <a:gd name="T57" fmla="*/ 71 h 114"/>
                <a:gd name="T58" fmla="*/ 201 w 206"/>
                <a:gd name="T59" fmla="*/ 71 h 114"/>
                <a:gd name="T60" fmla="*/ 200 w 206"/>
                <a:gd name="T61" fmla="*/ 85 h 114"/>
                <a:gd name="T62" fmla="*/ 204 w 206"/>
                <a:gd name="T63" fmla="*/ 98 h 114"/>
                <a:gd name="T64" fmla="*/ 206 w 206"/>
                <a:gd name="T65" fmla="*/ 10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14">
                  <a:moveTo>
                    <a:pt x="206" y="105"/>
                  </a:moveTo>
                  <a:cubicBezTo>
                    <a:pt x="206" y="109"/>
                    <a:pt x="204" y="113"/>
                    <a:pt x="197" y="114"/>
                  </a:cubicBezTo>
                  <a:cubicBezTo>
                    <a:pt x="190" y="114"/>
                    <a:pt x="185" y="113"/>
                    <a:pt x="183" y="112"/>
                  </a:cubicBezTo>
                  <a:cubicBezTo>
                    <a:pt x="181" y="111"/>
                    <a:pt x="177" y="111"/>
                    <a:pt x="167" y="108"/>
                  </a:cubicBezTo>
                  <a:cubicBezTo>
                    <a:pt x="158" y="105"/>
                    <a:pt x="152" y="106"/>
                    <a:pt x="142" y="103"/>
                  </a:cubicBezTo>
                  <a:cubicBezTo>
                    <a:pt x="132" y="101"/>
                    <a:pt x="135" y="103"/>
                    <a:pt x="128" y="100"/>
                  </a:cubicBezTo>
                  <a:cubicBezTo>
                    <a:pt x="121" y="96"/>
                    <a:pt x="119" y="92"/>
                    <a:pt x="113" y="88"/>
                  </a:cubicBezTo>
                  <a:cubicBezTo>
                    <a:pt x="106" y="83"/>
                    <a:pt x="100" y="83"/>
                    <a:pt x="89" y="84"/>
                  </a:cubicBezTo>
                  <a:cubicBezTo>
                    <a:pt x="78" y="85"/>
                    <a:pt x="81" y="84"/>
                    <a:pt x="71" y="80"/>
                  </a:cubicBezTo>
                  <a:cubicBezTo>
                    <a:pt x="61" y="75"/>
                    <a:pt x="50" y="72"/>
                    <a:pt x="38" y="68"/>
                  </a:cubicBezTo>
                  <a:cubicBezTo>
                    <a:pt x="27" y="65"/>
                    <a:pt x="14" y="53"/>
                    <a:pt x="7" y="50"/>
                  </a:cubicBezTo>
                  <a:cubicBezTo>
                    <a:pt x="0" y="47"/>
                    <a:pt x="0" y="43"/>
                    <a:pt x="1" y="41"/>
                  </a:cubicBezTo>
                  <a:cubicBezTo>
                    <a:pt x="2" y="39"/>
                    <a:pt x="4" y="30"/>
                    <a:pt x="5" y="23"/>
                  </a:cubicBezTo>
                  <a:cubicBezTo>
                    <a:pt x="6" y="17"/>
                    <a:pt x="9" y="11"/>
                    <a:pt x="16" y="10"/>
                  </a:cubicBezTo>
                  <a:cubicBezTo>
                    <a:pt x="16" y="10"/>
                    <a:pt x="17" y="10"/>
                    <a:pt x="17" y="9"/>
                  </a:cubicBezTo>
                  <a:cubicBezTo>
                    <a:pt x="19" y="10"/>
                    <a:pt x="21" y="10"/>
                    <a:pt x="22" y="9"/>
                  </a:cubicBezTo>
                  <a:cubicBezTo>
                    <a:pt x="25" y="7"/>
                    <a:pt x="28" y="2"/>
                    <a:pt x="33" y="1"/>
                  </a:cubicBezTo>
                  <a:cubicBezTo>
                    <a:pt x="38" y="0"/>
                    <a:pt x="47" y="8"/>
                    <a:pt x="55" y="14"/>
                  </a:cubicBezTo>
                  <a:cubicBezTo>
                    <a:pt x="62" y="20"/>
                    <a:pt x="72" y="19"/>
                    <a:pt x="77" y="29"/>
                  </a:cubicBezTo>
                  <a:cubicBezTo>
                    <a:pt x="83" y="38"/>
                    <a:pt x="85" y="33"/>
                    <a:pt x="92" y="33"/>
                  </a:cubicBezTo>
                  <a:cubicBezTo>
                    <a:pt x="99" y="33"/>
                    <a:pt x="101" y="37"/>
                    <a:pt x="106" y="46"/>
                  </a:cubicBezTo>
                  <a:cubicBezTo>
                    <a:pt x="110" y="55"/>
                    <a:pt x="110" y="50"/>
                    <a:pt x="118" y="51"/>
                  </a:cubicBezTo>
                  <a:cubicBezTo>
                    <a:pt x="127" y="52"/>
                    <a:pt x="122" y="53"/>
                    <a:pt x="122" y="58"/>
                  </a:cubicBezTo>
                  <a:cubicBezTo>
                    <a:pt x="122" y="64"/>
                    <a:pt x="136" y="59"/>
                    <a:pt x="139" y="64"/>
                  </a:cubicBezTo>
                  <a:cubicBezTo>
                    <a:pt x="142" y="68"/>
                    <a:pt x="144" y="69"/>
                    <a:pt x="148" y="68"/>
                  </a:cubicBezTo>
                  <a:cubicBezTo>
                    <a:pt x="152" y="67"/>
                    <a:pt x="150" y="66"/>
                    <a:pt x="154" y="70"/>
                  </a:cubicBezTo>
                  <a:cubicBezTo>
                    <a:pt x="158" y="74"/>
                    <a:pt x="158" y="69"/>
                    <a:pt x="163" y="66"/>
                  </a:cubicBezTo>
                  <a:cubicBezTo>
                    <a:pt x="168" y="62"/>
                    <a:pt x="170" y="67"/>
                    <a:pt x="172" y="71"/>
                  </a:cubicBezTo>
                  <a:cubicBezTo>
                    <a:pt x="175" y="74"/>
                    <a:pt x="188" y="73"/>
                    <a:pt x="198" y="71"/>
                  </a:cubicBezTo>
                  <a:cubicBezTo>
                    <a:pt x="199" y="71"/>
                    <a:pt x="200" y="71"/>
                    <a:pt x="201" y="71"/>
                  </a:cubicBezTo>
                  <a:cubicBezTo>
                    <a:pt x="206" y="72"/>
                    <a:pt x="200" y="78"/>
                    <a:pt x="200" y="85"/>
                  </a:cubicBezTo>
                  <a:cubicBezTo>
                    <a:pt x="200" y="93"/>
                    <a:pt x="201" y="91"/>
                    <a:pt x="204" y="98"/>
                  </a:cubicBezTo>
                  <a:cubicBezTo>
                    <a:pt x="206" y="104"/>
                    <a:pt x="206" y="100"/>
                    <a:pt x="206" y="10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098">
              <a:extLst>
                <a:ext uri="{FF2B5EF4-FFF2-40B4-BE49-F238E27FC236}">
                  <a16:creationId xmlns:a16="http://schemas.microsoft.com/office/drawing/2014/main" id="{B65A6301-56F7-99CD-17E5-8126D9827953}"/>
                </a:ext>
              </a:extLst>
            </p:cNvPr>
            <p:cNvSpPr>
              <a:spLocks/>
            </p:cNvSpPr>
            <p:nvPr/>
          </p:nvSpPr>
          <p:spPr bwMode="auto">
            <a:xfrm>
              <a:off x="3831" y="1568"/>
              <a:ext cx="53" cy="30"/>
            </a:xfrm>
            <a:custGeom>
              <a:avLst/>
              <a:gdLst>
                <a:gd name="T0" fmla="*/ 81 w 88"/>
                <a:gd name="T1" fmla="*/ 43 h 50"/>
                <a:gd name="T2" fmla="*/ 65 w 88"/>
                <a:gd name="T3" fmla="*/ 45 h 50"/>
                <a:gd name="T4" fmla="*/ 46 w 88"/>
                <a:gd name="T5" fmla="*/ 45 h 50"/>
                <a:gd name="T6" fmla="*/ 36 w 88"/>
                <a:gd name="T7" fmla="*/ 45 h 50"/>
                <a:gd name="T8" fmla="*/ 24 w 88"/>
                <a:gd name="T9" fmla="*/ 47 h 50"/>
                <a:gd name="T10" fmla="*/ 15 w 88"/>
                <a:gd name="T11" fmla="*/ 42 h 50"/>
                <a:gd name="T12" fmla="*/ 3 w 88"/>
                <a:gd name="T13" fmla="*/ 39 h 50"/>
                <a:gd name="T14" fmla="*/ 0 w 88"/>
                <a:gd name="T15" fmla="*/ 32 h 50"/>
                <a:gd name="T16" fmla="*/ 2 w 88"/>
                <a:gd name="T17" fmla="*/ 27 h 50"/>
                <a:gd name="T18" fmla="*/ 8 w 88"/>
                <a:gd name="T19" fmla="*/ 18 h 50"/>
                <a:gd name="T20" fmla="*/ 14 w 88"/>
                <a:gd name="T21" fmla="*/ 9 h 50"/>
                <a:gd name="T22" fmla="*/ 26 w 88"/>
                <a:gd name="T23" fmla="*/ 2 h 50"/>
                <a:gd name="T24" fmla="*/ 34 w 88"/>
                <a:gd name="T25" fmla="*/ 8 h 50"/>
                <a:gd name="T26" fmla="*/ 46 w 88"/>
                <a:gd name="T27" fmla="*/ 11 h 50"/>
                <a:gd name="T28" fmla="*/ 64 w 88"/>
                <a:gd name="T29" fmla="*/ 11 h 50"/>
                <a:gd name="T30" fmla="*/ 70 w 88"/>
                <a:gd name="T31" fmla="*/ 17 h 50"/>
                <a:gd name="T32" fmla="*/ 68 w 88"/>
                <a:gd name="T33" fmla="*/ 23 h 50"/>
                <a:gd name="T34" fmla="*/ 78 w 88"/>
                <a:gd name="T35" fmla="*/ 29 h 50"/>
                <a:gd name="T36" fmla="*/ 78 w 88"/>
                <a:gd name="T37" fmla="*/ 35 h 50"/>
                <a:gd name="T38" fmla="*/ 81 w 88"/>
                <a:gd name="T39" fmla="*/ 4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 h="50">
                  <a:moveTo>
                    <a:pt x="81" y="43"/>
                  </a:moveTo>
                  <a:cubicBezTo>
                    <a:pt x="73" y="45"/>
                    <a:pt x="71" y="43"/>
                    <a:pt x="65" y="45"/>
                  </a:cubicBezTo>
                  <a:cubicBezTo>
                    <a:pt x="59" y="48"/>
                    <a:pt x="48" y="46"/>
                    <a:pt x="46" y="45"/>
                  </a:cubicBezTo>
                  <a:cubicBezTo>
                    <a:pt x="43" y="43"/>
                    <a:pt x="39" y="42"/>
                    <a:pt x="36" y="45"/>
                  </a:cubicBezTo>
                  <a:cubicBezTo>
                    <a:pt x="33" y="48"/>
                    <a:pt x="31" y="50"/>
                    <a:pt x="24" y="47"/>
                  </a:cubicBezTo>
                  <a:cubicBezTo>
                    <a:pt x="18" y="43"/>
                    <a:pt x="22" y="41"/>
                    <a:pt x="15" y="42"/>
                  </a:cubicBezTo>
                  <a:cubicBezTo>
                    <a:pt x="8" y="42"/>
                    <a:pt x="4" y="43"/>
                    <a:pt x="3" y="39"/>
                  </a:cubicBezTo>
                  <a:cubicBezTo>
                    <a:pt x="2" y="35"/>
                    <a:pt x="3" y="36"/>
                    <a:pt x="0" y="32"/>
                  </a:cubicBezTo>
                  <a:cubicBezTo>
                    <a:pt x="0" y="31"/>
                    <a:pt x="0" y="32"/>
                    <a:pt x="2" y="27"/>
                  </a:cubicBezTo>
                  <a:cubicBezTo>
                    <a:pt x="5" y="20"/>
                    <a:pt x="4" y="22"/>
                    <a:pt x="8" y="18"/>
                  </a:cubicBezTo>
                  <a:cubicBezTo>
                    <a:pt x="11" y="13"/>
                    <a:pt x="9" y="13"/>
                    <a:pt x="14" y="9"/>
                  </a:cubicBezTo>
                  <a:cubicBezTo>
                    <a:pt x="19" y="6"/>
                    <a:pt x="23" y="0"/>
                    <a:pt x="26" y="2"/>
                  </a:cubicBezTo>
                  <a:cubicBezTo>
                    <a:pt x="28" y="4"/>
                    <a:pt x="30" y="6"/>
                    <a:pt x="34" y="8"/>
                  </a:cubicBezTo>
                  <a:cubicBezTo>
                    <a:pt x="39" y="10"/>
                    <a:pt x="39" y="10"/>
                    <a:pt x="46" y="11"/>
                  </a:cubicBezTo>
                  <a:cubicBezTo>
                    <a:pt x="53" y="12"/>
                    <a:pt x="62" y="10"/>
                    <a:pt x="64" y="11"/>
                  </a:cubicBezTo>
                  <a:cubicBezTo>
                    <a:pt x="65" y="12"/>
                    <a:pt x="68" y="16"/>
                    <a:pt x="70" y="17"/>
                  </a:cubicBezTo>
                  <a:cubicBezTo>
                    <a:pt x="67" y="19"/>
                    <a:pt x="66" y="21"/>
                    <a:pt x="68" y="23"/>
                  </a:cubicBezTo>
                  <a:cubicBezTo>
                    <a:pt x="70" y="25"/>
                    <a:pt x="76" y="28"/>
                    <a:pt x="78" y="29"/>
                  </a:cubicBezTo>
                  <a:cubicBezTo>
                    <a:pt x="80" y="30"/>
                    <a:pt x="78" y="33"/>
                    <a:pt x="78" y="35"/>
                  </a:cubicBezTo>
                  <a:cubicBezTo>
                    <a:pt x="79" y="38"/>
                    <a:pt x="88" y="42"/>
                    <a:pt x="81" y="4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1099">
              <a:extLst>
                <a:ext uri="{FF2B5EF4-FFF2-40B4-BE49-F238E27FC236}">
                  <a16:creationId xmlns:a16="http://schemas.microsoft.com/office/drawing/2014/main" id="{ECE98309-CDDB-DBFE-F853-F63D3C0A3A4B}"/>
                </a:ext>
              </a:extLst>
            </p:cNvPr>
            <p:cNvSpPr>
              <a:spLocks/>
            </p:cNvSpPr>
            <p:nvPr/>
          </p:nvSpPr>
          <p:spPr bwMode="auto">
            <a:xfrm>
              <a:off x="3826" y="1599"/>
              <a:ext cx="79" cy="92"/>
            </a:xfrm>
            <a:custGeom>
              <a:avLst/>
              <a:gdLst>
                <a:gd name="T0" fmla="*/ 127 w 132"/>
                <a:gd name="T1" fmla="*/ 148 h 153"/>
                <a:gd name="T2" fmla="*/ 121 w 132"/>
                <a:gd name="T3" fmla="*/ 148 h 153"/>
                <a:gd name="T4" fmla="*/ 116 w 132"/>
                <a:gd name="T5" fmla="*/ 153 h 153"/>
                <a:gd name="T6" fmla="*/ 113 w 132"/>
                <a:gd name="T7" fmla="*/ 148 h 153"/>
                <a:gd name="T8" fmla="*/ 106 w 132"/>
                <a:gd name="T9" fmla="*/ 129 h 153"/>
                <a:gd name="T10" fmla="*/ 99 w 132"/>
                <a:gd name="T11" fmla="*/ 119 h 153"/>
                <a:gd name="T12" fmla="*/ 92 w 132"/>
                <a:gd name="T13" fmla="*/ 105 h 153"/>
                <a:gd name="T14" fmla="*/ 82 w 132"/>
                <a:gd name="T15" fmla="*/ 112 h 153"/>
                <a:gd name="T16" fmla="*/ 73 w 132"/>
                <a:gd name="T17" fmla="*/ 109 h 153"/>
                <a:gd name="T18" fmla="*/ 68 w 132"/>
                <a:gd name="T19" fmla="*/ 113 h 153"/>
                <a:gd name="T20" fmla="*/ 74 w 132"/>
                <a:gd name="T21" fmla="*/ 123 h 153"/>
                <a:gd name="T22" fmla="*/ 72 w 132"/>
                <a:gd name="T23" fmla="*/ 128 h 153"/>
                <a:gd name="T24" fmla="*/ 66 w 132"/>
                <a:gd name="T25" fmla="*/ 132 h 153"/>
                <a:gd name="T26" fmla="*/ 62 w 132"/>
                <a:gd name="T27" fmla="*/ 131 h 153"/>
                <a:gd name="T28" fmla="*/ 57 w 132"/>
                <a:gd name="T29" fmla="*/ 130 h 153"/>
                <a:gd name="T30" fmla="*/ 54 w 132"/>
                <a:gd name="T31" fmla="*/ 134 h 153"/>
                <a:gd name="T32" fmla="*/ 47 w 132"/>
                <a:gd name="T33" fmla="*/ 135 h 153"/>
                <a:gd name="T34" fmla="*/ 45 w 132"/>
                <a:gd name="T35" fmla="*/ 137 h 153"/>
                <a:gd name="T36" fmla="*/ 41 w 132"/>
                <a:gd name="T37" fmla="*/ 137 h 153"/>
                <a:gd name="T38" fmla="*/ 36 w 132"/>
                <a:gd name="T39" fmla="*/ 138 h 153"/>
                <a:gd name="T40" fmla="*/ 36 w 132"/>
                <a:gd name="T41" fmla="*/ 131 h 153"/>
                <a:gd name="T42" fmla="*/ 38 w 132"/>
                <a:gd name="T43" fmla="*/ 120 h 153"/>
                <a:gd name="T44" fmla="*/ 32 w 132"/>
                <a:gd name="T45" fmla="*/ 110 h 153"/>
                <a:gd name="T46" fmla="*/ 31 w 132"/>
                <a:gd name="T47" fmla="*/ 96 h 153"/>
                <a:gd name="T48" fmla="*/ 24 w 132"/>
                <a:gd name="T49" fmla="*/ 86 h 153"/>
                <a:gd name="T50" fmla="*/ 19 w 132"/>
                <a:gd name="T51" fmla="*/ 77 h 153"/>
                <a:gd name="T52" fmla="*/ 21 w 132"/>
                <a:gd name="T53" fmla="*/ 64 h 153"/>
                <a:gd name="T54" fmla="*/ 2 w 132"/>
                <a:gd name="T55" fmla="*/ 53 h 153"/>
                <a:gd name="T56" fmla="*/ 10 w 132"/>
                <a:gd name="T57" fmla="*/ 45 h 153"/>
                <a:gd name="T58" fmla="*/ 21 w 132"/>
                <a:gd name="T59" fmla="*/ 39 h 153"/>
                <a:gd name="T60" fmla="*/ 23 w 132"/>
                <a:gd name="T61" fmla="*/ 35 h 153"/>
                <a:gd name="T62" fmla="*/ 13 w 132"/>
                <a:gd name="T63" fmla="*/ 29 h 153"/>
                <a:gd name="T64" fmla="*/ 0 w 132"/>
                <a:gd name="T65" fmla="*/ 19 h 153"/>
                <a:gd name="T66" fmla="*/ 3 w 132"/>
                <a:gd name="T67" fmla="*/ 8 h 153"/>
                <a:gd name="T68" fmla="*/ 6 w 132"/>
                <a:gd name="T69" fmla="*/ 3 h 153"/>
                <a:gd name="T70" fmla="*/ 13 w 132"/>
                <a:gd name="T71" fmla="*/ 6 h 153"/>
                <a:gd name="T72" fmla="*/ 20 w 132"/>
                <a:gd name="T73" fmla="*/ 7 h 153"/>
                <a:gd name="T74" fmla="*/ 28 w 132"/>
                <a:gd name="T75" fmla="*/ 15 h 153"/>
                <a:gd name="T76" fmla="*/ 33 w 132"/>
                <a:gd name="T77" fmla="*/ 17 h 153"/>
                <a:gd name="T78" fmla="*/ 37 w 132"/>
                <a:gd name="T79" fmla="*/ 11 h 153"/>
                <a:gd name="T80" fmla="*/ 43 w 132"/>
                <a:gd name="T81" fmla="*/ 19 h 153"/>
                <a:gd name="T82" fmla="*/ 44 w 132"/>
                <a:gd name="T83" fmla="*/ 36 h 153"/>
                <a:gd name="T84" fmla="*/ 103 w 132"/>
                <a:gd name="T85" fmla="*/ 41 h 153"/>
                <a:gd name="T86" fmla="*/ 108 w 132"/>
                <a:gd name="T87" fmla="*/ 48 h 153"/>
                <a:gd name="T88" fmla="*/ 102 w 132"/>
                <a:gd name="T89" fmla="*/ 60 h 153"/>
                <a:gd name="T90" fmla="*/ 96 w 132"/>
                <a:gd name="T91" fmla="*/ 66 h 153"/>
                <a:gd name="T92" fmla="*/ 85 w 132"/>
                <a:gd name="T93" fmla="*/ 74 h 153"/>
                <a:gd name="T94" fmla="*/ 86 w 132"/>
                <a:gd name="T95" fmla="*/ 91 h 153"/>
                <a:gd name="T96" fmla="*/ 97 w 132"/>
                <a:gd name="T97" fmla="*/ 100 h 153"/>
                <a:gd name="T98" fmla="*/ 101 w 132"/>
                <a:gd name="T99" fmla="*/ 91 h 153"/>
                <a:gd name="T100" fmla="*/ 109 w 132"/>
                <a:gd name="T101" fmla="*/ 80 h 153"/>
                <a:gd name="T102" fmla="*/ 113 w 132"/>
                <a:gd name="T103" fmla="*/ 95 h 153"/>
                <a:gd name="T104" fmla="*/ 121 w 132"/>
                <a:gd name="T105" fmla="*/ 112 h 153"/>
                <a:gd name="T106" fmla="*/ 124 w 132"/>
                <a:gd name="T107" fmla="*/ 129 h 153"/>
                <a:gd name="T108" fmla="*/ 127 w 132"/>
                <a:gd name="T109" fmla="*/ 14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2" h="153">
                  <a:moveTo>
                    <a:pt x="127" y="148"/>
                  </a:moveTo>
                  <a:cubicBezTo>
                    <a:pt x="122" y="147"/>
                    <a:pt x="121" y="145"/>
                    <a:pt x="121" y="148"/>
                  </a:cubicBezTo>
                  <a:cubicBezTo>
                    <a:pt x="120" y="150"/>
                    <a:pt x="117" y="152"/>
                    <a:pt x="116" y="153"/>
                  </a:cubicBezTo>
                  <a:cubicBezTo>
                    <a:pt x="115" y="152"/>
                    <a:pt x="114" y="150"/>
                    <a:pt x="113" y="148"/>
                  </a:cubicBezTo>
                  <a:cubicBezTo>
                    <a:pt x="109" y="141"/>
                    <a:pt x="107" y="130"/>
                    <a:pt x="106" y="129"/>
                  </a:cubicBezTo>
                  <a:cubicBezTo>
                    <a:pt x="106" y="127"/>
                    <a:pt x="103" y="126"/>
                    <a:pt x="99" y="119"/>
                  </a:cubicBezTo>
                  <a:cubicBezTo>
                    <a:pt x="95" y="111"/>
                    <a:pt x="97" y="101"/>
                    <a:pt x="92" y="105"/>
                  </a:cubicBezTo>
                  <a:cubicBezTo>
                    <a:pt x="88" y="109"/>
                    <a:pt x="85" y="116"/>
                    <a:pt x="82" y="112"/>
                  </a:cubicBezTo>
                  <a:cubicBezTo>
                    <a:pt x="80" y="109"/>
                    <a:pt x="74" y="102"/>
                    <a:pt x="73" y="109"/>
                  </a:cubicBezTo>
                  <a:cubicBezTo>
                    <a:pt x="71" y="116"/>
                    <a:pt x="68" y="103"/>
                    <a:pt x="68" y="113"/>
                  </a:cubicBezTo>
                  <a:cubicBezTo>
                    <a:pt x="68" y="123"/>
                    <a:pt x="73" y="118"/>
                    <a:pt x="74" y="123"/>
                  </a:cubicBezTo>
                  <a:cubicBezTo>
                    <a:pt x="76" y="127"/>
                    <a:pt x="73" y="129"/>
                    <a:pt x="72" y="128"/>
                  </a:cubicBezTo>
                  <a:cubicBezTo>
                    <a:pt x="71" y="127"/>
                    <a:pt x="69" y="131"/>
                    <a:pt x="66" y="132"/>
                  </a:cubicBezTo>
                  <a:cubicBezTo>
                    <a:pt x="64" y="134"/>
                    <a:pt x="63" y="133"/>
                    <a:pt x="62" y="131"/>
                  </a:cubicBezTo>
                  <a:cubicBezTo>
                    <a:pt x="61" y="129"/>
                    <a:pt x="59" y="127"/>
                    <a:pt x="57" y="130"/>
                  </a:cubicBezTo>
                  <a:cubicBezTo>
                    <a:pt x="56" y="133"/>
                    <a:pt x="58" y="136"/>
                    <a:pt x="54" y="134"/>
                  </a:cubicBezTo>
                  <a:cubicBezTo>
                    <a:pt x="50" y="133"/>
                    <a:pt x="47" y="134"/>
                    <a:pt x="47" y="135"/>
                  </a:cubicBezTo>
                  <a:cubicBezTo>
                    <a:pt x="47" y="136"/>
                    <a:pt x="46" y="138"/>
                    <a:pt x="45" y="137"/>
                  </a:cubicBezTo>
                  <a:cubicBezTo>
                    <a:pt x="43" y="135"/>
                    <a:pt x="42" y="135"/>
                    <a:pt x="41" y="137"/>
                  </a:cubicBezTo>
                  <a:cubicBezTo>
                    <a:pt x="40" y="139"/>
                    <a:pt x="38" y="139"/>
                    <a:pt x="36" y="138"/>
                  </a:cubicBezTo>
                  <a:cubicBezTo>
                    <a:pt x="37" y="136"/>
                    <a:pt x="35" y="137"/>
                    <a:pt x="36" y="131"/>
                  </a:cubicBezTo>
                  <a:cubicBezTo>
                    <a:pt x="38" y="125"/>
                    <a:pt x="43" y="126"/>
                    <a:pt x="38" y="120"/>
                  </a:cubicBezTo>
                  <a:cubicBezTo>
                    <a:pt x="33" y="113"/>
                    <a:pt x="33" y="120"/>
                    <a:pt x="32" y="110"/>
                  </a:cubicBezTo>
                  <a:cubicBezTo>
                    <a:pt x="32" y="99"/>
                    <a:pt x="35" y="102"/>
                    <a:pt x="31" y="96"/>
                  </a:cubicBezTo>
                  <a:cubicBezTo>
                    <a:pt x="26" y="89"/>
                    <a:pt x="29" y="89"/>
                    <a:pt x="24" y="86"/>
                  </a:cubicBezTo>
                  <a:cubicBezTo>
                    <a:pt x="18" y="83"/>
                    <a:pt x="17" y="83"/>
                    <a:pt x="19" y="77"/>
                  </a:cubicBezTo>
                  <a:cubicBezTo>
                    <a:pt x="21" y="70"/>
                    <a:pt x="29" y="69"/>
                    <a:pt x="21" y="64"/>
                  </a:cubicBezTo>
                  <a:cubicBezTo>
                    <a:pt x="13" y="60"/>
                    <a:pt x="2" y="58"/>
                    <a:pt x="2" y="53"/>
                  </a:cubicBezTo>
                  <a:cubicBezTo>
                    <a:pt x="3" y="48"/>
                    <a:pt x="8" y="47"/>
                    <a:pt x="10" y="45"/>
                  </a:cubicBezTo>
                  <a:cubicBezTo>
                    <a:pt x="11" y="43"/>
                    <a:pt x="18" y="39"/>
                    <a:pt x="21" y="39"/>
                  </a:cubicBezTo>
                  <a:cubicBezTo>
                    <a:pt x="25" y="39"/>
                    <a:pt x="29" y="38"/>
                    <a:pt x="23" y="35"/>
                  </a:cubicBezTo>
                  <a:cubicBezTo>
                    <a:pt x="17" y="32"/>
                    <a:pt x="18" y="32"/>
                    <a:pt x="13" y="29"/>
                  </a:cubicBezTo>
                  <a:cubicBezTo>
                    <a:pt x="7" y="25"/>
                    <a:pt x="0" y="25"/>
                    <a:pt x="0" y="19"/>
                  </a:cubicBezTo>
                  <a:cubicBezTo>
                    <a:pt x="0" y="13"/>
                    <a:pt x="0" y="10"/>
                    <a:pt x="3" y="8"/>
                  </a:cubicBezTo>
                  <a:cubicBezTo>
                    <a:pt x="5" y="6"/>
                    <a:pt x="4" y="0"/>
                    <a:pt x="6" y="3"/>
                  </a:cubicBezTo>
                  <a:cubicBezTo>
                    <a:pt x="9" y="5"/>
                    <a:pt x="9" y="5"/>
                    <a:pt x="13" y="6"/>
                  </a:cubicBezTo>
                  <a:cubicBezTo>
                    <a:pt x="17" y="8"/>
                    <a:pt x="18" y="5"/>
                    <a:pt x="20" y="7"/>
                  </a:cubicBezTo>
                  <a:cubicBezTo>
                    <a:pt x="22" y="10"/>
                    <a:pt x="25" y="13"/>
                    <a:pt x="28" y="15"/>
                  </a:cubicBezTo>
                  <a:cubicBezTo>
                    <a:pt x="30" y="16"/>
                    <a:pt x="31" y="19"/>
                    <a:pt x="33" y="17"/>
                  </a:cubicBezTo>
                  <a:cubicBezTo>
                    <a:pt x="35" y="14"/>
                    <a:pt x="36" y="10"/>
                    <a:pt x="37" y="11"/>
                  </a:cubicBezTo>
                  <a:cubicBezTo>
                    <a:pt x="38" y="12"/>
                    <a:pt x="41" y="11"/>
                    <a:pt x="43" y="19"/>
                  </a:cubicBezTo>
                  <a:cubicBezTo>
                    <a:pt x="45" y="28"/>
                    <a:pt x="40" y="33"/>
                    <a:pt x="44" y="36"/>
                  </a:cubicBezTo>
                  <a:cubicBezTo>
                    <a:pt x="49" y="39"/>
                    <a:pt x="101" y="41"/>
                    <a:pt x="103" y="41"/>
                  </a:cubicBezTo>
                  <a:cubicBezTo>
                    <a:pt x="106" y="41"/>
                    <a:pt x="112" y="46"/>
                    <a:pt x="108" y="48"/>
                  </a:cubicBezTo>
                  <a:cubicBezTo>
                    <a:pt x="104" y="50"/>
                    <a:pt x="103" y="56"/>
                    <a:pt x="102" y="60"/>
                  </a:cubicBezTo>
                  <a:cubicBezTo>
                    <a:pt x="102" y="64"/>
                    <a:pt x="101" y="64"/>
                    <a:pt x="96" y="66"/>
                  </a:cubicBezTo>
                  <a:cubicBezTo>
                    <a:pt x="90" y="68"/>
                    <a:pt x="85" y="68"/>
                    <a:pt x="85" y="74"/>
                  </a:cubicBezTo>
                  <a:cubicBezTo>
                    <a:pt x="85" y="80"/>
                    <a:pt x="81" y="87"/>
                    <a:pt x="86" y="91"/>
                  </a:cubicBezTo>
                  <a:cubicBezTo>
                    <a:pt x="90" y="95"/>
                    <a:pt x="95" y="100"/>
                    <a:pt x="97" y="100"/>
                  </a:cubicBezTo>
                  <a:cubicBezTo>
                    <a:pt x="100" y="101"/>
                    <a:pt x="99" y="96"/>
                    <a:pt x="101" y="91"/>
                  </a:cubicBezTo>
                  <a:cubicBezTo>
                    <a:pt x="102" y="85"/>
                    <a:pt x="105" y="77"/>
                    <a:pt x="109" y="80"/>
                  </a:cubicBezTo>
                  <a:cubicBezTo>
                    <a:pt x="114" y="83"/>
                    <a:pt x="111" y="88"/>
                    <a:pt x="113" y="95"/>
                  </a:cubicBezTo>
                  <a:cubicBezTo>
                    <a:pt x="115" y="101"/>
                    <a:pt x="119" y="104"/>
                    <a:pt x="121" y="112"/>
                  </a:cubicBezTo>
                  <a:cubicBezTo>
                    <a:pt x="124" y="120"/>
                    <a:pt x="123" y="121"/>
                    <a:pt x="124" y="129"/>
                  </a:cubicBezTo>
                  <a:cubicBezTo>
                    <a:pt x="125" y="137"/>
                    <a:pt x="132" y="149"/>
                    <a:pt x="127" y="14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1100">
              <a:extLst>
                <a:ext uri="{FF2B5EF4-FFF2-40B4-BE49-F238E27FC236}">
                  <a16:creationId xmlns:a16="http://schemas.microsoft.com/office/drawing/2014/main" id="{E01A8B1B-FB7A-0C0B-C70E-C09BE1BDE931}"/>
                </a:ext>
              </a:extLst>
            </p:cNvPr>
            <p:cNvSpPr>
              <a:spLocks/>
            </p:cNvSpPr>
            <p:nvPr/>
          </p:nvSpPr>
          <p:spPr bwMode="auto">
            <a:xfrm>
              <a:off x="3895" y="1566"/>
              <a:ext cx="132" cy="313"/>
            </a:xfrm>
            <a:custGeom>
              <a:avLst/>
              <a:gdLst>
                <a:gd name="T0" fmla="*/ 216 w 219"/>
                <a:gd name="T1" fmla="*/ 202 h 521"/>
                <a:gd name="T2" fmla="*/ 203 w 219"/>
                <a:gd name="T3" fmla="*/ 219 h 521"/>
                <a:gd name="T4" fmla="*/ 196 w 219"/>
                <a:gd name="T5" fmla="*/ 229 h 521"/>
                <a:gd name="T6" fmla="*/ 181 w 219"/>
                <a:gd name="T7" fmla="*/ 236 h 521"/>
                <a:gd name="T8" fmla="*/ 163 w 219"/>
                <a:gd name="T9" fmla="*/ 249 h 521"/>
                <a:gd name="T10" fmla="*/ 146 w 219"/>
                <a:gd name="T11" fmla="*/ 263 h 521"/>
                <a:gd name="T12" fmla="*/ 141 w 219"/>
                <a:gd name="T13" fmla="*/ 283 h 521"/>
                <a:gd name="T14" fmla="*/ 156 w 219"/>
                <a:gd name="T15" fmla="*/ 312 h 521"/>
                <a:gd name="T16" fmla="*/ 181 w 219"/>
                <a:gd name="T17" fmla="*/ 342 h 521"/>
                <a:gd name="T18" fmla="*/ 176 w 219"/>
                <a:gd name="T19" fmla="*/ 353 h 521"/>
                <a:gd name="T20" fmla="*/ 170 w 219"/>
                <a:gd name="T21" fmla="*/ 380 h 521"/>
                <a:gd name="T22" fmla="*/ 195 w 219"/>
                <a:gd name="T23" fmla="*/ 418 h 521"/>
                <a:gd name="T24" fmla="*/ 209 w 219"/>
                <a:gd name="T25" fmla="*/ 456 h 521"/>
                <a:gd name="T26" fmla="*/ 202 w 219"/>
                <a:gd name="T27" fmla="*/ 490 h 521"/>
                <a:gd name="T28" fmla="*/ 192 w 219"/>
                <a:gd name="T29" fmla="*/ 519 h 521"/>
                <a:gd name="T30" fmla="*/ 189 w 219"/>
                <a:gd name="T31" fmla="*/ 508 h 521"/>
                <a:gd name="T32" fmla="*/ 191 w 219"/>
                <a:gd name="T33" fmla="*/ 476 h 521"/>
                <a:gd name="T34" fmla="*/ 188 w 219"/>
                <a:gd name="T35" fmla="*/ 451 h 521"/>
                <a:gd name="T36" fmla="*/ 181 w 219"/>
                <a:gd name="T37" fmla="*/ 421 h 521"/>
                <a:gd name="T38" fmla="*/ 163 w 219"/>
                <a:gd name="T39" fmla="*/ 389 h 521"/>
                <a:gd name="T40" fmla="*/ 157 w 219"/>
                <a:gd name="T41" fmla="*/ 358 h 521"/>
                <a:gd name="T42" fmla="*/ 141 w 219"/>
                <a:gd name="T43" fmla="*/ 329 h 521"/>
                <a:gd name="T44" fmla="*/ 130 w 219"/>
                <a:gd name="T45" fmla="*/ 316 h 521"/>
                <a:gd name="T46" fmla="*/ 123 w 219"/>
                <a:gd name="T47" fmla="*/ 336 h 521"/>
                <a:gd name="T48" fmla="*/ 108 w 219"/>
                <a:gd name="T49" fmla="*/ 350 h 521"/>
                <a:gd name="T50" fmla="*/ 96 w 219"/>
                <a:gd name="T51" fmla="*/ 360 h 521"/>
                <a:gd name="T52" fmla="*/ 87 w 219"/>
                <a:gd name="T53" fmla="*/ 357 h 521"/>
                <a:gd name="T54" fmla="*/ 73 w 219"/>
                <a:gd name="T55" fmla="*/ 351 h 521"/>
                <a:gd name="T56" fmla="*/ 70 w 219"/>
                <a:gd name="T57" fmla="*/ 326 h 521"/>
                <a:gd name="T58" fmla="*/ 64 w 219"/>
                <a:gd name="T59" fmla="*/ 286 h 521"/>
                <a:gd name="T60" fmla="*/ 46 w 219"/>
                <a:gd name="T61" fmla="*/ 276 h 521"/>
                <a:gd name="T62" fmla="*/ 44 w 219"/>
                <a:gd name="T63" fmla="*/ 262 h 521"/>
                <a:gd name="T64" fmla="*/ 43 w 219"/>
                <a:gd name="T65" fmla="*/ 245 h 521"/>
                <a:gd name="T66" fmla="*/ 25 w 219"/>
                <a:gd name="T67" fmla="*/ 238 h 521"/>
                <a:gd name="T68" fmla="*/ 8 w 219"/>
                <a:gd name="T69" fmla="*/ 223 h 521"/>
                <a:gd name="T70" fmla="*/ 0 w 219"/>
                <a:gd name="T71" fmla="*/ 208 h 521"/>
                <a:gd name="T72" fmla="*/ 11 w 219"/>
                <a:gd name="T73" fmla="*/ 203 h 521"/>
                <a:gd name="T74" fmla="*/ 7 w 219"/>
                <a:gd name="T75" fmla="*/ 179 h 521"/>
                <a:gd name="T76" fmla="*/ 18 w 219"/>
                <a:gd name="T77" fmla="*/ 182 h 521"/>
                <a:gd name="T78" fmla="*/ 21 w 219"/>
                <a:gd name="T79" fmla="*/ 170 h 521"/>
                <a:gd name="T80" fmla="*/ 20 w 219"/>
                <a:gd name="T81" fmla="*/ 154 h 521"/>
                <a:gd name="T82" fmla="*/ 19 w 219"/>
                <a:gd name="T83" fmla="*/ 127 h 521"/>
                <a:gd name="T84" fmla="*/ 39 w 219"/>
                <a:gd name="T85" fmla="*/ 130 h 521"/>
                <a:gd name="T86" fmla="*/ 46 w 219"/>
                <a:gd name="T87" fmla="*/ 94 h 521"/>
                <a:gd name="T88" fmla="*/ 52 w 219"/>
                <a:gd name="T89" fmla="*/ 65 h 521"/>
                <a:gd name="T90" fmla="*/ 65 w 219"/>
                <a:gd name="T91" fmla="*/ 45 h 521"/>
                <a:gd name="T92" fmla="*/ 94 w 219"/>
                <a:gd name="T93" fmla="*/ 40 h 521"/>
                <a:gd name="T94" fmla="*/ 95 w 219"/>
                <a:gd name="T95" fmla="*/ 7 h 521"/>
                <a:gd name="T96" fmla="*/ 108 w 219"/>
                <a:gd name="T97" fmla="*/ 5 h 521"/>
                <a:gd name="T98" fmla="*/ 122 w 219"/>
                <a:gd name="T99" fmla="*/ 30 h 521"/>
                <a:gd name="T100" fmla="*/ 136 w 219"/>
                <a:gd name="T101" fmla="*/ 57 h 521"/>
                <a:gd name="T102" fmla="*/ 123 w 219"/>
                <a:gd name="T103" fmla="*/ 94 h 521"/>
                <a:gd name="T104" fmla="*/ 122 w 219"/>
                <a:gd name="T105" fmla="*/ 128 h 521"/>
                <a:gd name="T106" fmla="*/ 148 w 219"/>
                <a:gd name="T107" fmla="*/ 126 h 521"/>
                <a:gd name="T108" fmla="*/ 160 w 219"/>
                <a:gd name="T109" fmla="*/ 149 h 521"/>
                <a:gd name="T110" fmla="*/ 171 w 219"/>
                <a:gd name="T111" fmla="*/ 173 h 521"/>
                <a:gd name="T112" fmla="*/ 191 w 219"/>
                <a:gd name="T113" fmla="*/ 186 h 521"/>
                <a:gd name="T114" fmla="*/ 207 w 219"/>
                <a:gd name="T115" fmla="*/ 198 h 521"/>
                <a:gd name="T116" fmla="*/ 218 w 219"/>
                <a:gd name="T117" fmla="*/ 199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521">
                  <a:moveTo>
                    <a:pt x="218" y="199"/>
                  </a:moveTo>
                  <a:cubicBezTo>
                    <a:pt x="218" y="200"/>
                    <a:pt x="217" y="201"/>
                    <a:pt x="216" y="202"/>
                  </a:cubicBezTo>
                  <a:cubicBezTo>
                    <a:pt x="212" y="206"/>
                    <a:pt x="206" y="212"/>
                    <a:pt x="206" y="213"/>
                  </a:cubicBezTo>
                  <a:cubicBezTo>
                    <a:pt x="206" y="214"/>
                    <a:pt x="205" y="218"/>
                    <a:pt x="203" y="219"/>
                  </a:cubicBezTo>
                  <a:cubicBezTo>
                    <a:pt x="200" y="221"/>
                    <a:pt x="197" y="227"/>
                    <a:pt x="197" y="228"/>
                  </a:cubicBezTo>
                  <a:cubicBezTo>
                    <a:pt x="197" y="228"/>
                    <a:pt x="197" y="229"/>
                    <a:pt x="196" y="229"/>
                  </a:cubicBezTo>
                  <a:cubicBezTo>
                    <a:pt x="195" y="229"/>
                    <a:pt x="193" y="229"/>
                    <a:pt x="190" y="230"/>
                  </a:cubicBezTo>
                  <a:cubicBezTo>
                    <a:pt x="185" y="231"/>
                    <a:pt x="182" y="234"/>
                    <a:pt x="181" y="236"/>
                  </a:cubicBezTo>
                  <a:cubicBezTo>
                    <a:pt x="180" y="238"/>
                    <a:pt x="174" y="241"/>
                    <a:pt x="174" y="243"/>
                  </a:cubicBezTo>
                  <a:cubicBezTo>
                    <a:pt x="173" y="245"/>
                    <a:pt x="167" y="247"/>
                    <a:pt x="163" y="249"/>
                  </a:cubicBezTo>
                  <a:cubicBezTo>
                    <a:pt x="159" y="251"/>
                    <a:pt x="156" y="242"/>
                    <a:pt x="151" y="248"/>
                  </a:cubicBezTo>
                  <a:cubicBezTo>
                    <a:pt x="147" y="253"/>
                    <a:pt x="145" y="259"/>
                    <a:pt x="146" y="263"/>
                  </a:cubicBezTo>
                  <a:cubicBezTo>
                    <a:pt x="147" y="267"/>
                    <a:pt x="146" y="270"/>
                    <a:pt x="146" y="276"/>
                  </a:cubicBezTo>
                  <a:cubicBezTo>
                    <a:pt x="147" y="281"/>
                    <a:pt x="136" y="279"/>
                    <a:pt x="141" y="283"/>
                  </a:cubicBezTo>
                  <a:cubicBezTo>
                    <a:pt x="146" y="287"/>
                    <a:pt x="149" y="297"/>
                    <a:pt x="150" y="299"/>
                  </a:cubicBezTo>
                  <a:cubicBezTo>
                    <a:pt x="151" y="301"/>
                    <a:pt x="145" y="304"/>
                    <a:pt x="156" y="312"/>
                  </a:cubicBezTo>
                  <a:cubicBezTo>
                    <a:pt x="166" y="320"/>
                    <a:pt x="174" y="328"/>
                    <a:pt x="175" y="332"/>
                  </a:cubicBezTo>
                  <a:cubicBezTo>
                    <a:pt x="176" y="336"/>
                    <a:pt x="177" y="341"/>
                    <a:pt x="181" y="342"/>
                  </a:cubicBezTo>
                  <a:cubicBezTo>
                    <a:pt x="184" y="342"/>
                    <a:pt x="186" y="338"/>
                    <a:pt x="184" y="342"/>
                  </a:cubicBezTo>
                  <a:cubicBezTo>
                    <a:pt x="182" y="347"/>
                    <a:pt x="176" y="350"/>
                    <a:pt x="176" y="353"/>
                  </a:cubicBezTo>
                  <a:cubicBezTo>
                    <a:pt x="176" y="356"/>
                    <a:pt x="180" y="361"/>
                    <a:pt x="179" y="364"/>
                  </a:cubicBezTo>
                  <a:cubicBezTo>
                    <a:pt x="178" y="366"/>
                    <a:pt x="169" y="373"/>
                    <a:pt x="170" y="380"/>
                  </a:cubicBezTo>
                  <a:cubicBezTo>
                    <a:pt x="172" y="386"/>
                    <a:pt x="180" y="393"/>
                    <a:pt x="184" y="397"/>
                  </a:cubicBezTo>
                  <a:cubicBezTo>
                    <a:pt x="187" y="401"/>
                    <a:pt x="194" y="414"/>
                    <a:pt x="195" y="418"/>
                  </a:cubicBezTo>
                  <a:cubicBezTo>
                    <a:pt x="196" y="423"/>
                    <a:pt x="197" y="429"/>
                    <a:pt x="200" y="435"/>
                  </a:cubicBezTo>
                  <a:cubicBezTo>
                    <a:pt x="203" y="441"/>
                    <a:pt x="204" y="450"/>
                    <a:pt x="209" y="456"/>
                  </a:cubicBezTo>
                  <a:cubicBezTo>
                    <a:pt x="213" y="463"/>
                    <a:pt x="212" y="474"/>
                    <a:pt x="210" y="477"/>
                  </a:cubicBezTo>
                  <a:cubicBezTo>
                    <a:pt x="209" y="479"/>
                    <a:pt x="205" y="484"/>
                    <a:pt x="202" y="490"/>
                  </a:cubicBezTo>
                  <a:cubicBezTo>
                    <a:pt x="199" y="495"/>
                    <a:pt x="196" y="500"/>
                    <a:pt x="195" y="506"/>
                  </a:cubicBezTo>
                  <a:cubicBezTo>
                    <a:pt x="194" y="512"/>
                    <a:pt x="195" y="517"/>
                    <a:pt x="192" y="519"/>
                  </a:cubicBezTo>
                  <a:cubicBezTo>
                    <a:pt x="192" y="520"/>
                    <a:pt x="191" y="521"/>
                    <a:pt x="190" y="521"/>
                  </a:cubicBezTo>
                  <a:cubicBezTo>
                    <a:pt x="191" y="516"/>
                    <a:pt x="191" y="515"/>
                    <a:pt x="189" y="508"/>
                  </a:cubicBezTo>
                  <a:cubicBezTo>
                    <a:pt x="186" y="500"/>
                    <a:pt x="192" y="492"/>
                    <a:pt x="192" y="488"/>
                  </a:cubicBezTo>
                  <a:cubicBezTo>
                    <a:pt x="193" y="483"/>
                    <a:pt x="192" y="480"/>
                    <a:pt x="191" y="476"/>
                  </a:cubicBezTo>
                  <a:cubicBezTo>
                    <a:pt x="189" y="471"/>
                    <a:pt x="192" y="471"/>
                    <a:pt x="191" y="464"/>
                  </a:cubicBezTo>
                  <a:cubicBezTo>
                    <a:pt x="189" y="457"/>
                    <a:pt x="187" y="452"/>
                    <a:pt x="188" y="451"/>
                  </a:cubicBezTo>
                  <a:cubicBezTo>
                    <a:pt x="189" y="449"/>
                    <a:pt x="187" y="445"/>
                    <a:pt x="185" y="435"/>
                  </a:cubicBezTo>
                  <a:cubicBezTo>
                    <a:pt x="182" y="426"/>
                    <a:pt x="187" y="428"/>
                    <a:pt x="181" y="421"/>
                  </a:cubicBezTo>
                  <a:cubicBezTo>
                    <a:pt x="175" y="413"/>
                    <a:pt x="178" y="419"/>
                    <a:pt x="173" y="408"/>
                  </a:cubicBezTo>
                  <a:cubicBezTo>
                    <a:pt x="168" y="396"/>
                    <a:pt x="164" y="396"/>
                    <a:pt x="163" y="389"/>
                  </a:cubicBezTo>
                  <a:cubicBezTo>
                    <a:pt x="162" y="382"/>
                    <a:pt x="158" y="388"/>
                    <a:pt x="158" y="376"/>
                  </a:cubicBezTo>
                  <a:cubicBezTo>
                    <a:pt x="158" y="363"/>
                    <a:pt x="163" y="369"/>
                    <a:pt x="157" y="358"/>
                  </a:cubicBezTo>
                  <a:cubicBezTo>
                    <a:pt x="151" y="347"/>
                    <a:pt x="155" y="348"/>
                    <a:pt x="150" y="340"/>
                  </a:cubicBezTo>
                  <a:cubicBezTo>
                    <a:pt x="144" y="332"/>
                    <a:pt x="142" y="332"/>
                    <a:pt x="141" y="329"/>
                  </a:cubicBezTo>
                  <a:cubicBezTo>
                    <a:pt x="140" y="327"/>
                    <a:pt x="136" y="320"/>
                    <a:pt x="135" y="316"/>
                  </a:cubicBezTo>
                  <a:cubicBezTo>
                    <a:pt x="134" y="313"/>
                    <a:pt x="129" y="311"/>
                    <a:pt x="130" y="316"/>
                  </a:cubicBezTo>
                  <a:cubicBezTo>
                    <a:pt x="130" y="321"/>
                    <a:pt x="133" y="331"/>
                    <a:pt x="130" y="332"/>
                  </a:cubicBezTo>
                  <a:cubicBezTo>
                    <a:pt x="128" y="333"/>
                    <a:pt x="127" y="330"/>
                    <a:pt x="123" y="336"/>
                  </a:cubicBezTo>
                  <a:cubicBezTo>
                    <a:pt x="118" y="341"/>
                    <a:pt x="118" y="341"/>
                    <a:pt x="115" y="344"/>
                  </a:cubicBezTo>
                  <a:cubicBezTo>
                    <a:pt x="113" y="347"/>
                    <a:pt x="110" y="346"/>
                    <a:pt x="108" y="350"/>
                  </a:cubicBezTo>
                  <a:cubicBezTo>
                    <a:pt x="106" y="354"/>
                    <a:pt x="103" y="356"/>
                    <a:pt x="103" y="358"/>
                  </a:cubicBezTo>
                  <a:cubicBezTo>
                    <a:pt x="102" y="361"/>
                    <a:pt x="97" y="365"/>
                    <a:pt x="96" y="360"/>
                  </a:cubicBezTo>
                  <a:cubicBezTo>
                    <a:pt x="96" y="355"/>
                    <a:pt x="94" y="352"/>
                    <a:pt x="92" y="354"/>
                  </a:cubicBezTo>
                  <a:cubicBezTo>
                    <a:pt x="90" y="357"/>
                    <a:pt x="89" y="360"/>
                    <a:pt x="87" y="357"/>
                  </a:cubicBezTo>
                  <a:cubicBezTo>
                    <a:pt x="86" y="354"/>
                    <a:pt x="84" y="355"/>
                    <a:pt x="80" y="354"/>
                  </a:cubicBezTo>
                  <a:cubicBezTo>
                    <a:pt x="76" y="353"/>
                    <a:pt x="77" y="355"/>
                    <a:pt x="73" y="351"/>
                  </a:cubicBezTo>
                  <a:cubicBezTo>
                    <a:pt x="69" y="347"/>
                    <a:pt x="67" y="352"/>
                    <a:pt x="68" y="343"/>
                  </a:cubicBezTo>
                  <a:cubicBezTo>
                    <a:pt x="70" y="335"/>
                    <a:pt x="68" y="332"/>
                    <a:pt x="70" y="326"/>
                  </a:cubicBezTo>
                  <a:cubicBezTo>
                    <a:pt x="73" y="319"/>
                    <a:pt x="73" y="302"/>
                    <a:pt x="73" y="300"/>
                  </a:cubicBezTo>
                  <a:cubicBezTo>
                    <a:pt x="72" y="297"/>
                    <a:pt x="70" y="294"/>
                    <a:pt x="64" y="286"/>
                  </a:cubicBezTo>
                  <a:cubicBezTo>
                    <a:pt x="58" y="279"/>
                    <a:pt x="55" y="272"/>
                    <a:pt x="54" y="271"/>
                  </a:cubicBezTo>
                  <a:cubicBezTo>
                    <a:pt x="53" y="270"/>
                    <a:pt x="46" y="278"/>
                    <a:pt x="46" y="276"/>
                  </a:cubicBezTo>
                  <a:cubicBezTo>
                    <a:pt x="45" y="275"/>
                    <a:pt x="40" y="270"/>
                    <a:pt x="42" y="269"/>
                  </a:cubicBezTo>
                  <a:cubicBezTo>
                    <a:pt x="44" y="268"/>
                    <a:pt x="48" y="267"/>
                    <a:pt x="44" y="262"/>
                  </a:cubicBezTo>
                  <a:cubicBezTo>
                    <a:pt x="41" y="257"/>
                    <a:pt x="43" y="252"/>
                    <a:pt x="45" y="250"/>
                  </a:cubicBezTo>
                  <a:cubicBezTo>
                    <a:pt x="47" y="249"/>
                    <a:pt x="51" y="247"/>
                    <a:pt x="43" y="245"/>
                  </a:cubicBezTo>
                  <a:cubicBezTo>
                    <a:pt x="35" y="242"/>
                    <a:pt x="31" y="234"/>
                    <a:pt x="30" y="238"/>
                  </a:cubicBezTo>
                  <a:cubicBezTo>
                    <a:pt x="30" y="241"/>
                    <a:pt x="26" y="243"/>
                    <a:pt x="25" y="238"/>
                  </a:cubicBezTo>
                  <a:cubicBezTo>
                    <a:pt x="24" y="234"/>
                    <a:pt x="20" y="231"/>
                    <a:pt x="16" y="229"/>
                  </a:cubicBezTo>
                  <a:cubicBezTo>
                    <a:pt x="12" y="227"/>
                    <a:pt x="12" y="227"/>
                    <a:pt x="8" y="223"/>
                  </a:cubicBezTo>
                  <a:cubicBezTo>
                    <a:pt x="4" y="219"/>
                    <a:pt x="3" y="218"/>
                    <a:pt x="2" y="213"/>
                  </a:cubicBezTo>
                  <a:cubicBezTo>
                    <a:pt x="2" y="210"/>
                    <a:pt x="1" y="210"/>
                    <a:pt x="0" y="208"/>
                  </a:cubicBezTo>
                  <a:cubicBezTo>
                    <a:pt x="1" y="207"/>
                    <a:pt x="4" y="205"/>
                    <a:pt x="5" y="203"/>
                  </a:cubicBezTo>
                  <a:cubicBezTo>
                    <a:pt x="5" y="200"/>
                    <a:pt x="6" y="202"/>
                    <a:pt x="11" y="203"/>
                  </a:cubicBezTo>
                  <a:cubicBezTo>
                    <a:pt x="16" y="204"/>
                    <a:pt x="9" y="192"/>
                    <a:pt x="8" y="184"/>
                  </a:cubicBezTo>
                  <a:cubicBezTo>
                    <a:pt x="8" y="182"/>
                    <a:pt x="8" y="181"/>
                    <a:pt x="7" y="179"/>
                  </a:cubicBezTo>
                  <a:cubicBezTo>
                    <a:pt x="9" y="180"/>
                    <a:pt x="11" y="180"/>
                    <a:pt x="13" y="181"/>
                  </a:cubicBezTo>
                  <a:cubicBezTo>
                    <a:pt x="15" y="183"/>
                    <a:pt x="18" y="186"/>
                    <a:pt x="18" y="182"/>
                  </a:cubicBezTo>
                  <a:cubicBezTo>
                    <a:pt x="18" y="178"/>
                    <a:pt x="23" y="178"/>
                    <a:pt x="22" y="176"/>
                  </a:cubicBezTo>
                  <a:cubicBezTo>
                    <a:pt x="22" y="173"/>
                    <a:pt x="22" y="172"/>
                    <a:pt x="21" y="170"/>
                  </a:cubicBezTo>
                  <a:cubicBezTo>
                    <a:pt x="19" y="168"/>
                    <a:pt x="18" y="169"/>
                    <a:pt x="19" y="164"/>
                  </a:cubicBezTo>
                  <a:cubicBezTo>
                    <a:pt x="19" y="159"/>
                    <a:pt x="17" y="159"/>
                    <a:pt x="20" y="154"/>
                  </a:cubicBezTo>
                  <a:cubicBezTo>
                    <a:pt x="22" y="149"/>
                    <a:pt x="26" y="149"/>
                    <a:pt x="24" y="143"/>
                  </a:cubicBezTo>
                  <a:cubicBezTo>
                    <a:pt x="21" y="136"/>
                    <a:pt x="14" y="125"/>
                    <a:pt x="19" y="127"/>
                  </a:cubicBezTo>
                  <a:cubicBezTo>
                    <a:pt x="24" y="128"/>
                    <a:pt x="25" y="130"/>
                    <a:pt x="30" y="131"/>
                  </a:cubicBezTo>
                  <a:cubicBezTo>
                    <a:pt x="35" y="132"/>
                    <a:pt x="39" y="138"/>
                    <a:pt x="39" y="130"/>
                  </a:cubicBezTo>
                  <a:cubicBezTo>
                    <a:pt x="38" y="121"/>
                    <a:pt x="42" y="122"/>
                    <a:pt x="46" y="114"/>
                  </a:cubicBezTo>
                  <a:cubicBezTo>
                    <a:pt x="49" y="106"/>
                    <a:pt x="48" y="98"/>
                    <a:pt x="46" y="94"/>
                  </a:cubicBezTo>
                  <a:cubicBezTo>
                    <a:pt x="43" y="90"/>
                    <a:pt x="51" y="85"/>
                    <a:pt x="51" y="79"/>
                  </a:cubicBezTo>
                  <a:cubicBezTo>
                    <a:pt x="52" y="72"/>
                    <a:pt x="55" y="73"/>
                    <a:pt x="52" y="65"/>
                  </a:cubicBezTo>
                  <a:cubicBezTo>
                    <a:pt x="49" y="57"/>
                    <a:pt x="46" y="54"/>
                    <a:pt x="52" y="52"/>
                  </a:cubicBezTo>
                  <a:cubicBezTo>
                    <a:pt x="58" y="49"/>
                    <a:pt x="56" y="52"/>
                    <a:pt x="65" y="45"/>
                  </a:cubicBezTo>
                  <a:cubicBezTo>
                    <a:pt x="74" y="37"/>
                    <a:pt x="73" y="30"/>
                    <a:pt x="82" y="35"/>
                  </a:cubicBezTo>
                  <a:cubicBezTo>
                    <a:pt x="90" y="39"/>
                    <a:pt x="95" y="45"/>
                    <a:pt x="94" y="40"/>
                  </a:cubicBezTo>
                  <a:cubicBezTo>
                    <a:pt x="94" y="35"/>
                    <a:pt x="84" y="27"/>
                    <a:pt x="90" y="21"/>
                  </a:cubicBezTo>
                  <a:cubicBezTo>
                    <a:pt x="96" y="16"/>
                    <a:pt x="102" y="10"/>
                    <a:pt x="95" y="7"/>
                  </a:cubicBezTo>
                  <a:cubicBezTo>
                    <a:pt x="96" y="5"/>
                    <a:pt x="97" y="4"/>
                    <a:pt x="98" y="2"/>
                  </a:cubicBezTo>
                  <a:cubicBezTo>
                    <a:pt x="99" y="0"/>
                    <a:pt x="106" y="2"/>
                    <a:pt x="108" y="5"/>
                  </a:cubicBezTo>
                  <a:cubicBezTo>
                    <a:pt x="110" y="8"/>
                    <a:pt x="120" y="16"/>
                    <a:pt x="120" y="20"/>
                  </a:cubicBezTo>
                  <a:cubicBezTo>
                    <a:pt x="120" y="24"/>
                    <a:pt x="117" y="32"/>
                    <a:pt x="122" y="30"/>
                  </a:cubicBezTo>
                  <a:cubicBezTo>
                    <a:pt x="127" y="28"/>
                    <a:pt x="132" y="26"/>
                    <a:pt x="133" y="33"/>
                  </a:cubicBezTo>
                  <a:cubicBezTo>
                    <a:pt x="135" y="40"/>
                    <a:pt x="131" y="48"/>
                    <a:pt x="136" y="57"/>
                  </a:cubicBezTo>
                  <a:cubicBezTo>
                    <a:pt x="140" y="66"/>
                    <a:pt x="144" y="72"/>
                    <a:pt x="139" y="77"/>
                  </a:cubicBezTo>
                  <a:cubicBezTo>
                    <a:pt x="133" y="82"/>
                    <a:pt x="125" y="87"/>
                    <a:pt x="123" y="94"/>
                  </a:cubicBezTo>
                  <a:cubicBezTo>
                    <a:pt x="121" y="101"/>
                    <a:pt x="117" y="104"/>
                    <a:pt x="119" y="112"/>
                  </a:cubicBezTo>
                  <a:cubicBezTo>
                    <a:pt x="121" y="119"/>
                    <a:pt x="119" y="124"/>
                    <a:pt x="122" y="128"/>
                  </a:cubicBezTo>
                  <a:cubicBezTo>
                    <a:pt x="125" y="132"/>
                    <a:pt x="130" y="128"/>
                    <a:pt x="133" y="126"/>
                  </a:cubicBezTo>
                  <a:cubicBezTo>
                    <a:pt x="137" y="124"/>
                    <a:pt x="146" y="124"/>
                    <a:pt x="148" y="126"/>
                  </a:cubicBezTo>
                  <a:cubicBezTo>
                    <a:pt x="151" y="128"/>
                    <a:pt x="148" y="132"/>
                    <a:pt x="152" y="137"/>
                  </a:cubicBezTo>
                  <a:cubicBezTo>
                    <a:pt x="155" y="142"/>
                    <a:pt x="158" y="142"/>
                    <a:pt x="160" y="149"/>
                  </a:cubicBezTo>
                  <a:cubicBezTo>
                    <a:pt x="163" y="156"/>
                    <a:pt x="174" y="153"/>
                    <a:pt x="174" y="158"/>
                  </a:cubicBezTo>
                  <a:cubicBezTo>
                    <a:pt x="175" y="163"/>
                    <a:pt x="171" y="172"/>
                    <a:pt x="171" y="173"/>
                  </a:cubicBezTo>
                  <a:cubicBezTo>
                    <a:pt x="171" y="175"/>
                    <a:pt x="161" y="183"/>
                    <a:pt x="172" y="182"/>
                  </a:cubicBezTo>
                  <a:cubicBezTo>
                    <a:pt x="183" y="182"/>
                    <a:pt x="191" y="180"/>
                    <a:pt x="191" y="186"/>
                  </a:cubicBezTo>
                  <a:cubicBezTo>
                    <a:pt x="191" y="192"/>
                    <a:pt x="196" y="201"/>
                    <a:pt x="199" y="202"/>
                  </a:cubicBezTo>
                  <a:cubicBezTo>
                    <a:pt x="203" y="203"/>
                    <a:pt x="202" y="202"/>
                    <a:pt x="207" y="198"/>
                  </a:cubicBezTo>
                  <a:cubicBezTo>
                    <a:pt x="213" y="194"/>
                    <a:pt x="216" y="188"/>
                    <a:pt x="218" y="192"/>
                  </a:cubicBezTo>
                  <a:cubicBezTo>
                    <a:pt x="218" y="194"/>
                    <a:pt x="219" y="196"/>
                    <a:pt x="218" y="19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1101">
              <a:extLst>
                <a:ext uri="{FF2B5EF4-FFF2-40B4-BE49-F238E27FC236}">
                  <a16:creationId xmlns:a16="http://schemas.microsoft.com/office/drawing/2014/main" id="{C8B69AC4-5377-A323-BCE9-28DF00708F48}"/>
                </a:ext>
              </a:extLst>
            </p:cNvPr>
            <p:cNvSpPr>
              <a:spLocks/>
            </p:cNvSpPr>
            <p:nvPr/>
          </p:nvSpPr>
          <p:spPr bwMode="auto">
            <a:xfrm>
              <a:off x="3977" y="1703"/>
              <a:ext cx="132" cy="250"/>
            </a:xfrm>
            <a:custGeom>
              <a:avLst/>
              <a:gdLst>
                <a:gd name="T0" fmla="*/ 212 w 220"/>
                <a:gd name="T1" fmla="*/ 169 h 416"/>
                <a:gd name="T2" fmla="*/ 198 w 220"/>
                <a:gd name="T3" fmla="*/ 167 h 416"/>
                <a:gd name="T4" fmla="*/ 166 w 220"/>
                <a:gd name="T5" fmla="*/ 167 h 416"/>
                <a:gd name="T6" fmla="*/ 150 w 220"/>
                <a:gd name="T7" fmla="*/ 186 h 416"/>
                <a:gd name="T8" fmla="*/ 145 w 220"/>
                <a:gd name="T9" fmla="*/ 206 h 416"/>
                <a:gd name="T10" fmla="*/ 154 w 220"/>
                <a:gd name="T11" fmla="*/ 227 h 416"/>
                <a:gd name="T12" fmla="*/ 154 w 220"/>
                <a:gd name="T13" fmla="*/ 228 h 416"/>
                <a:gd name="T14" fmla="*/ 141 w 220"/>
                <a:gd name="T15" fmla="*/ 223 h 416"/>
                <a:gd name="T16" fmla="*/ 123 w 220"/>
                <a:gd name="T17" fmla="*/ 216 h 416"/>
                <a:gd name="T18" fmla="*/ 106 w 220"/>
                <a:gd name="T19" fmla="*/ 215 h 416"/>
                <a:gd name="T20" fmla="*/ 106 w 220"/>
                <a:gd name="T21" fmla="*/ 193 h 416"/>
                <a:gd name="T22" fmla="*/ 86 w 220"/>
                <a:gd name="T23" fmla="*/ 195 h 416"/>
                <a:gd name="T24" fmla="*/ 86 w 220"/>
                <a:gd name="T25" fmla="*/ 209 h 416"/>
                <a:gd name="T26" fmla="*/ 87 w 220"/>
                <a:gd name="T27" fmla="*/ 226 h 416"/>
                <a:gd name="T28" fmla="*/ 81 w 220"/>
                <a:gd name="T29" fmla="*/ 246 h 416"/>
                <a:gd name="T30" fmla="*/ 73 w 220"/>
                <a:gd name="T31" fmla="*/ 279 h 416"/>
                <a:gd name="T32" fmla="*/ 72 w 220"/>
                <a:gd name="T33" fmla="*/ 306 h 416"/>
                <a:gd name="T34" fmla="*/ 91 w 220"/>
                <a:gd name="T35" fmla="*/ 311 h 416"/>
                <a:gd name="T36" fmla="*/ 98 w 220"/>
                <a:gd name="T37" fmla="*/ 333 h 416"/>
                <a:gd name="T38" fmla="*/ 105 w 220"/>
                <a:gd name="T39" fmla="*/ 351 h 416"/>
                <a:gd name="T40" fmla="*/ 101 w 220"/>
                <a:gd name="T41" fmla="*/ 358 h 416"/>
                <a:gd name="T42" fmla="*/ 119 w 220"/>
                <a:gd name="T43" fmla="*/ 377 h 416"/>
                <a:gd name="T44" fmla="*/ 141 w 220"/>
                <a:gd name="T45" fmla="*/ 388 h 416"/>
                <a:gd name="T46" fmla="*/ 148 w 220"/>
                <a:gd name="T47" fmla="*/ 403 h 416"/>
                <a:gd name="T48" fmla="*/ 126 w 220"/>
                <a:gd name="T49" fmla="*/ 414 h 416"/>
                <a:gd name="T50" fmla="*/ 120 w 220"/>
                <a:gd name="T51" fmla="*/ 392 h 416"/>
                <a:gd name="T52" fmla="*/ 99 w 220"/>
                <a:gd name="T53" fmla="*/ 391 h 416"/>
                <a:gd name="T54" fmla="*/ 86 w 220"/>
                <a:gd name="T55" fmla="*/ 375 h 416"/>
                <a:gd name="T56" fmla="*/ 77 w 220"/>
                <a:gd name="T57" fmla="*/ 357 h 416"/>
                <a:gd name="T58" fmla="*/ 67 w 220"/>
                <a:gd name="T59" fmla="*/ 349 h 416"/>
                <a:gd name="T60" fmla="*/ 55 w 220"/>
                <a:gd name="T61" fmla="*/ 341 h 416"/>
                <a:gd name="T62" fmla="*/ 51 w 220"/>
                <a:gd name="T63" fmla="*/ 351 h 416"/>
                <a:gd name="T64" fmla="*/ 48 w 220"/>
                <a:gd name="T65" fmla="*/ 325 h 416"/>
                <a:gd name="T66" fmla="*/ 54 w 220"/>
                <a:gd name="T67" fmla="*/ 294 h 416"/>
                <a:gd name="T68" fmla="*/ 56 w 220"/>
                <a:gd name="T69" fmla="*/ 290 h 416"/>
                <a:gd name="T70" fmla="*/ 66 w 220"/>
                <a:gd name="T71" fmla="*/ 261 h 416"/>
                <a:gd name="T72" fmla="*/ 73 w 220"/>
                <a:gd name="T73" fmla="*/ 227 h 416"/>
                <a:gd name="T74" fmla="*/ 59 w 220"/>
                <a:gd name="T75" fmla="*/ 189 h 416"/>
                <a:gd name="T76" fmla="*/ 34 w 220"/>
                <a:gd name="T77" fmla="*/ 151 h 416"/>
                <a:gd name="T78" fmla="*/ 40 w 220"/>
                <a:gd name="T79" fmla="*/ 124 h 416"/>
                <a:gd name="T80" fmla="*/ 45 w 220"/>
                <a:gd name="T81" fmla="*/ 113 h 416"/>
                <a:gd name="T82" fmla="*/ 20 w 220"/>
                <a:gd name="T83" fmla="*/ 83 h 416"/>
                <a:gd name="T84" fmla="*/ 5 w 220"/>
                <a:gd name="T85" fmla="*/ 54 h 416"/>
                <a:gd name="T86" fmla="*/ 10 w 220"/>
                <a:gd name="T87" fmla="*/ 34 h 416"/>
                <a:gd name="T88" fmla="*/ 27 w 220"/>
                <a:gd name="T89" fmla="*/ 20 h 416"/>
                <a:gd name="T90" fmla="*/ 45 w 220"/>
                <a:gd name="T91" fmla="*/ 7 h 416"/>
                <a:gd name="T92" fmla="*/ 60 w 220"/>
                <a:gd name="T93" fmla="*/ 0 h 416"/>
                <a:gd name="T94" fmla="*/ 73 w 220"/>
                <a:gd name="T95" fmla="*/ 6 h 416"/>
                <a:gd name="T96" fmla="*/ 76 w 220"/>
                <a:gd name="T97" fmla="*/ 24 h 416"/>
                <a:gd name="T98" fmla="*/ 95 w 220"/>
                <a:gd name="T99" fmla="*/ 26 h 416"/>
                <a:gd name="T100" fmla="*/ 96 w 220"/>
                <a:gd name="T101" fmla="*/ 54 h 416"/>
                <a:gd name="T102" fmla="*/ 94 w 220"/>
                <a:gd name="T103" fmla="*/ 78 h 416"/>
                <a:gd name="T104" fmla="*/ 111 w 220"/>
                <a:gd name="T105" fmla="*/ 69 h 416"/>
                <a:gd name="T106" fmla="*/ 132 w 220"/>
                <a:gd name="T107" fmla="*/ 70 h 416"/>
                <a:gd name="T108" fmla="*/ 152 w 220"/>
                <a:gd name="T109" fmla="*/ 54 h 416"/>
                <a:gd name="T110" fmla="*/ 189 w 220"/>
                <a:gd name="T111" fmla="*/ 88 h 416"/>
                <a:gd name="T112" fmla="*/ 202 w 220"/>
                <a:gd name="T113" fmla="*/ 119 h 416"/>
                <a:gd name="T114" fmla="*/ 216 w 220"/>
                <a:gd name="T115" fmla="*/ 132 h 416"/>
                <a:gd name="T116" fmla="*/ 218 w 220"/>
                <a:gd name="T117" fmla="*/ 15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416">
                  <a:moveTo>
                    <a:pt x="218" y="157"/>
                  </a:moveTo>
                  <a:cubicBezTo>
                    <a:pt x="216" y="161"/>
                    <a:pt x="217" y="167"/>
                    <a:pt x="212" y="169"/>
                  </a:cubicBezTo>
                  <a:cubicBezTo>
                    <a:pt x="211" y="169"/>
                    <a:pt x="209" y="169"/>
                    <a:pt x="208" y="168"/>
                  </a:cubicBezTo>
                  <a:cubicBezTo>
                    <a:pt x="205" y="167"/>
                    <a:pt x="203" y="166"/>
                    <a:pt x="198" y="167"/>
                  </a:cubicBezTo>
                  <a:cubicBezTo>
                    <a:pt x="191" y="169"/>
                    <a:pt x="185" y="169"/>
                    <a:pt x="180" y="169"/>
                  </a:cubicBezTo>
                  <a:cubicBezTo>
                    <a:pt x="175" y="169"/>
                    <a:pt x="172" y="168"/>
                    <a:pt x="166" y="167"/>
                  </a:cubicBezTo>
                  <a:cubicBezTo>
                    <a:pt x="161" y="167"/>
                    <a:pt x="156" y="170"/>
                    <a:pt x="155" y="174"/>
                  </a:cubicBezTo>
                  <a:cubicBezTo>
                    <a:pt x="154" y="178"/>
                    <a:pt x="153" y="183"/>
                    <a:pt x="150" y="186"/>
                  </a:cubicBezTo>
                  <a:cubicBezTo>
                    <a:pt x="147" y="188"/>
                    <a:pt x="137" y="190"/>
                    <a:pt x="140" y="194"/>
                  </a:cubicBezTo>
                  <a:cubicBezTo>
                    <a:pt x="143" y="199"/>
                    <a:pt x="142" y="200"/>
                    <a:pt x="145" y="206"/>
                  </a:cubicBezTo>
                  <a:cubicBezTo>
                    <a:pt x="148" y="213"/>
                    <a:pt x="149" y="218"/>
                    <a:pt x="151" y="221"/>
                  </a:cubicBezTo>
                  <a:cubicBezTo>
                    <a:pt x="153" y="224"/>
                    <a:pt x="154" y="225"/>
                    <a:pt x="154" y="227"/>
                  </a:cubicBezTo>
                  <a:cubicBezTo>
                    <a:pt x="154" y="227"/>
                    <a:pt x="154" y="228"/>
                    <a:pt x="154" y="228"/>
                  </a:cubicBezTo>
                  <a:cubicBezTo>
                    <a:pt x="154" y="228"/>
                    <a:pt x="154" y="228"/>
                    <a:pt x="154" y="228"/>
                  </a:cubicBezTo>
                  <a:cubicBezTo>
                    <a:pt x="147" y="232"/>
                    <a:pt x="144" y="238"/>
                    <a:pt x="142" y="231"/>
                  </a:cubicBezTo>
                  <a:cubicBezTo>
                    <a:pt x="141" y="223"/>
                    <a:pt x="148" y="223"/>
                    <a:pt x="141" y="223"/>
                  </a:cubicBezTo>
                  <a:cubicBezTo>
                    <a:pt x="134" y="223"/>
                    <a:pt x="133" y="220"/>
                    <a:pt x="131" y="218"/>
                  </a:cubicBezTo>
                  <a:cubicBezTo>
                    <a:pt x="129" y="217"/>
                    <a:pt x="127" y="216"/>
                    <a:pt x="123" y="216"/>
                  </a:cubicBezTo>
                  <a:cubicBezTo>
                    <a:pt x="119" y="217"/>
                    <a:pt x="119" y="216"/>
                    <a:pt x="114" y="216"/>
                  </a:cubicBezTo>
                  <a:cubicBezTo>
                    <a:pt x="108" y="216"/>
                    <a:pt x="106" y="221"/>
                    <a:pt x="106" y="215"/>
                  </a:cubicBezTo>
                  <a:cubicBezTo>
                    <a:pt x="106" y="208"/>
                    <a:pt x="106" y="203"/>
                    <a:pt x="107" y="198"/>
                  </a:cubicBezTo>
                  <a:cubicBezTo>
                    <a:pt x="108" y="194"/>
                    <a:pt x="115" y="193"/>
                    <a:pt x="106" y="193"/>
                  </a:cubicBezTo>
                  <a:cubicBezTo>
                    <a:pt x="98" y="192"/>
                    <a:pt x="95" y="191"/>
                    <a:pt x="92" y="192"/>
                  </a:cubicBezTo>
                  <a:cubicBezTo>
                    <a:pt x="90" y="194"/>
                    <a:pt x="87" y="193"/>
                    <a:pt x="86" y="195"/>
                  </a:cubicBezTo>
                  <a:cubicBezTo>
                    <a:pt x="85" y="198"/>
                    <a:pt x="84" y="200"/>
                    <a:pt x="84" y="202"/>
                  </a:cubicBezTo>
                  <a:cubicBezTo>
                    <a:pt x="84" y="204"/>
                    <a:pt x="86" y="208"/>
                    <a:pt x="86" y="209"/>
                  </a:cubicBezTo>
                  <a:cubicBezTo>
                    <a:pt x="86" y="211"/>
                    <a:pt x="85" y="211"/>
                    <a:pt x="85" y="215"/>
                  </a:cubicBezTo>
                  <a:cubicBezTo>
                    <a:pt x="85" y="220"/>
                    <a:pt x="87" y="224"/>
                    <a:pt x="87" y="226"/>
                  </a:cubicBezTo>
                  <a:cubicBezTo>
                    <a:pt x="87" y="228"/>
                    <a:pt x="87" y="232"/>
                    <a:pt x="85" y="236"/>
                  </a:cubicBezTo>
                  <a:cubicBezTo>
                    <a:pt x="84" y="239"/>
                    <a:pt x="82" y="242"/>
                    <a:pt x="81" y="246"/>
                  </a:cubicBezTo>
                  <a:cubicBezTo>
                    <a:pt x="80" y="250"/>
                    <a:pt x="77" y="255"/>
                    <a:pt x="76" y="259"/>
                  </a:cubicBezTo>
                  <a:cubicBezTo>
                    <a:pt x="75" y="264"/>
                    <a:pt x="73" y="272"/>
                    <a:pt x="73" y="279"/>
                  </a:cubicBezTo>
                  <a:cubicBezTo>
                    <a:pt x="73" y="285"/>
                    <a:pt x="69" y="290"/>
                    <a:pt x="69" y="294"/>
                  </a:cubicBezTo>
                  <a:cubicBezTo>
                    <a:pt x="69" y="297"/>
                    <a:pt x="70" y="303"/>
                    <a:pt x="72" y="306"/>
                  </a:cubicBezTo>
                  <a:cubicBezTo>
                    <a:pt x="74" y="308"/>
                    <a:pt x="80" y="315"/>
                    <a:pt x="83" y="315"/>
                  </a:cubicBezTo>
                  <a:cubicBezTo>
                    <a:pt x="85" y="314"/>
                    <a:pt x="90" y="310"/>
                    <a:pt x="91" y="311"/>
                  </a:cubicBezTo>
                  <a:cubicBezTo>
                    <a:pt x="93" y="313"/>
                    <a:pt x="91" y="320"/>
                    <a:pt x="92" y="323"/>
                  </a:cubicBezTo>
                  <a:cubicBezTo>
                    <a:pt x="93" y="327"/>
                    <a:pt x="95" y="331"/>
                    <a:pt x="98" y="333"/>
                  </a:cubicBezTo>
                  <a:cubicBezTo>
                    <a:pt x="100" y="335"/>
                    <a:pt x="100" y="334"/>
                    <a:pt x="100" y="338"/>
                  </a:cubicBezTo>
                  <a:cubicBezTo>
                    <a:pt x="101" y="342"/>
                    <a:pt x="105" y="349"/>
                    <a:pt x="105" y="351"/>
                  </a:cubicBezTo>
                  <a:cubicBezTo>
                    <a:pt x="105" y="352"/>
                    <a:pt x="104" y="353"/>
                    <a:pt x="104" y="356"/>
                  </a:cubicBezTo>
                  <a:cubicBezTo>
                    <a:pt x="105" y="359"/>
                    <a:pt x="102" y="353"/>
                    <a:pt x="101" y="358"/>
                  </a:cubicBezTo>
                  <a:cubicBezTo>
                    <a:pt x="100" y="363"/>
                    <a:pt x="104" y="366"/>
                    <a:pt x="109" y="368"/>
                  </a:cubicBezTo>
                  <a:cubicBezTo>
                    <a:pt x="114" y="371"/>
                    <a:pt x="115" y="375"/>
                    <a:pt x="119" y="377"/>
                  </a:cubicBezTo>
                  <a:cubicBezTo>
                    <a:pt x="123" y="379"/>
                    <a:pt x="128" y="378"/>
                    <a:pt x="132" y="379"/>
                  </a:cubicBezTo>
                  <a:cubicBezTo>
                    <a:pt x="136" y="380"/>
                    <a:pt x="141" y="386"/>
                    <a:pt x="141" y="388"/>
                  </a:cubicBezTo>
                  <a:cubicBezTo>
                    <a:pt x="142" y="390"/>
                    <a:pt x="146" y="391"/>
                    <a:pt x="150" y="393"/>
                  </a:cubicBezTo>
                  <a:cubicBezTo>
                    <a:pt x="149" y="396"/>
                    <a:pt x="149" y="400"/>
                    <a:pt x="148" y="403"/>
                  </a:cubicBezTo>
                  <a:cubicBezTo>
                    <a:pt x="146" y="409"/>
                    <a:pt x="142" y="409"/>
                    <a:pt x="137" y="406"/>
                  </a:cubicBezTo>
                  <a:cubicBezTo>
                    <a:pt x="133" y="403"/>
                    <a:pt x="134" y="412"/>
                    <a:pt x="126" y="414"/>
                  </a:cubicBezTo>
                  <a:cubicBezTo>
                    <a:pt x="117" y="416"/>
                    <a:pt x="125" y="406"/>
                    <a:pt x="126" y="404"/>
                  </a:cubicBezTo>
                  <a:cubicBezTo>
                    <a:pt x="126" y="401"/>
                    <a:pt x="123" y="394"/>
                    <a:pt x="120" y="392"/>
                  </a:cubicBezTo>
                  <a:cubicBezTo>
                    <a:pt x="117" y="389"/>
                    <a:pt x="108" y="388"/>
                    <a:pt x="102" y="384"/>
                  </a:cubicBezTo>
                  <a:cubicBezTo>
                    <a:pt x="97" y="380"/>
                    <a:pt x="98" y="387"/>
                    <a:pt x="99" y="391"/>
                  </a:cubicBezTo>
                  <a:cubicBezTo>
                    <a:pt x="98" y="389"/>
                    <a:pt x="98" y="387"/>
                    <a:pt x="97" y="385"/>
                  </a:cubicBezTo>
                  <a:cubicBezTo>
                    <a:pt x="96" y="382"/>
                    <a:pt x="86" y="377"/>
                    <a:pt x="86" y="375"/>
                  </a:cubicBezTo>
                  <a:cubicBezTo>
                    <a:pt x="86" y="372"/>
                    <a:pt x="84" y="370"/>
                    <a:pt x="80" y="367"/>
                  </a:cubicBezTo>
                  <a:cubicBezTo>
                    <a:pt x="77" y="364"/>
                    <a:pt x="77" y="360"/>
                    <a:pt x="77" y="357"/>
                  </a:cubicBezTo>
                  <a:cubicBezTo>
                    <a:pt x="77" y="355"/>
                    <a:pt x="73" y="355"/>
                    <a:pt x="71" y="354"/>
                  </a:cubicBezTo>
                  <a:cubicBezTo>
                    <a:pt x="68" y="353"/>
                    <a:pt x="68" y="353"/>
                    <a:pt x="67" y="349"/>
                  </a:cubicBezTo>
                  <a:cubicBezTo>
                    <a:pt x="65" y="344"/>
                    <a:pt x="63" y="343"/>
                    <a:pt x="62" y="341"/>
                  </a:cubicBezTo>
                  <a:cubicBezTo>
                    <a:pt x="61" y="338"/>
                    <a:pt x="55" y="337"/>
                    <a:pt x="55" y="341"/>
                  </a:cubicBezTo>
                  <a:cubicBezTo>
                    <a:pt x="56" y="345"/>
                    <a:pt x="56" y="349"/>
                    <a:pt x="56" y="350"/>
                  </a:cubicBezTo>
                  <a:cubicBezTo>
                    <a:pt x="56" y="351"/>
                    <a:pt x="52" y="359"/>
                    <a:pt x="51" y="351"/>
                  </a:cubicBezTo>
                  <a:cubicBezTo>
                    <a:pt x="50" y="343"/>
                    <a:pt x="51" y="342"/>
                    <a:pt x="49" y="338"/>
                  </a:cubicBezTo>
                  <a:cubicBezTo>
                    <a:pt x="46" y="334"/>
                    <a:pt x="46" y="330"/>
                    <a:pt x="48" y="325"/>
                  </a:cubicBezTo>
                  <a:cubicBezTo>
                    <a:pt x="51" y="320"/>
                    <a:pt x="51" y="321"/>
                    <a:pt x="52" y="311"/>
                  </a:cubicBezTo>
                  <a:cubicBezTo>
                    <a:pt x="53" y="302"/>
                    <a:pt x="53" y="302"/>
                    <a:pt x="54" y="294"/>
                  </a:cubicBezTo>
                  <a:cubicBezTo>
                    <a:pt x="54" y="294"/>
                    <a:pt x="54" y="293"/>
                    <a:pt x="54" y="292"/>
                  </a:cubicBezTo>
                  <a:cubicBezTo>
                    <a:pt x="55" y="292"/>
                    <a:pt x="56" y="291"/>
                    <a:pt x="56" y="290"/>
                  </a:cubicBezTo>
                  <a:cubicBezTo>
                    <a:pt x="59" y="288"/>
                    <a:pt x="58" y="283"/>
                    <a:pt x="59" y="277"/>
                  </a:cubicBezTo>
                  <a:cubicBezTo>
                    <a:pt x="60" y="271"/>
                    <a:pt x="63" y="266"/>
                    <a:pt x="66" y="261"/>
                  </a:cubicBezTo>
                  <a:cubicBezTo>
                    <a:pt x="69" y="255"/>
                    <a:pt x="73" y="250"/>
                    <a:pt x="74" y="248"/>
                  </a:cubicBezTo>
                  <a:cubicBezTo>
                    <a:pt x="76" y="245"/>
                    <a:pt x="77" y="234"/>
                    <a:pt x="73" y="227"/>
                  </a:cubicBezTo>
                  <a:cubicBezTo>
                    <a:pt x="68" y="221"/>
                    <a:pt x="67" y="212"/>
                    <a:pt x="64" y="206"/>
                  </a:cubicBezTo>
                  <a:cubicBezTo>
                    <a:pt x="61" y="200"/>
                    <a:pt x="60" y="194"/>
                    <a:pt x="59" y="189"/>
                  </a:cubicBezTo>
                  <a:cubicBezTo>
                    <a:pt x="58" y="185"/>
                    <a:pt x="51" y="172"/>
                    <a:pt x="48" y="168"/>
                  </a:cubicBezTo>
                  <a:cubicBezTo>
                    <a:pt x="44" y="164"/>
                    <a:pt x="36" y="157"/>
                    <a:pt x="34" y="151"/>
                  </a:cubicBezTo>
                  <a:cubicBezTo>
                    <a:pt x="33" y="144"/>
                    <a:pt x="42" y="137"/>
                    <a:pt x="43" y="135"/>
                  </a:cubicBezTo>
                  <a:cubicBezTo>
                    <a:pt x="44" y="132"/>
                    <a:pt x="40" y="127"/>
                    <a:pt x="40" y="124"/>
                  </a:cubicBezTo>
                  <a:cubicBezTo>
                    <a:pt x="40" y="121"/>
                    <a:pt x="46" y="118"/>
                    <a:pt x="48" y="113"/>
                  </a:cubicBezTo>
                  <a:cubicBezTo>
                    <a:pt x="50" y="109"/>
                    <a:pt x="48" y="113"/>
                    <a:pt x="45" y="113"/>
                  </a:cubicBezTo>
                  <a:cubicBezTo>
                    <a:pt x="41" y="112"/>
                    <a:pt x="40" y="107"/>
                    <a:pt x="39" y="103"/>
                  </a:cubicBezTo>
                  <a:cubicBezTo>
                    <a:pt x="38" y="99"/>
                    <a:pt x="30" y="91"/>
                    <a:pt x="20" y="83"/>
                  </a:cubicBezTo>
                  <a:cubicBezTo>
                    <a:pt x="9" y="75"/>
                    <a:pt x="15" y="72"/>
                    <a:pt x="14" y="70"/>
                  </a:cubicBezTo>
                  <a:cubicBezTo>
                    <a:pt x="13" y="68"/>
                    <a:pt x="10" y="58"/>
                    <a:pt x="5" y="54"/>
                  </a:cubicBezTo>
                  <a:cubicBezTo>
                    <a:pt x="0" y="50"/>
                    <a:pt x="11" y="52"/>
                    <a:pt x="10" y="47"/>
                  </a:cubicBezTo>
                  <a:cubicBezTo>
                    <a:pt x="10" y="41"/>
                    <a:pt x="11" y="38"/>
                    <a:pt x="10" y="34"/>
                  </a:cubicBezTo>
                  <a:cubicBezTo>
                    <a:pt x="9" y="30"/>
                    <a:pt x="11" y="24"/>
                    <a:pt x="15" y="19"/>
                  </a:cubicBezTo>
                  <a:cubicBezTo>
                    <a:pt x="20" y="13"/>
                    <a:pt x="23" y="22"/>
                    <a:pt x="27" y="20"/>
                  </a:cubicBezTo>
                  <a:cubicBezTo>
                    <a:pt x="31" y="18"/>
                    <a:pt x="37" y="16"/>
                    <a:pt x="38" y="14"/>
                  </a:cubicBezTo>
                  <a:cubicBezTo>
                    <a:pt x="38" y="12"/>
                    <a:pt x="44" y="9"/>
                    <a:pt x="45" y="7"/>
                  </a:cubicBezTo>
                  <a:cubicBezTo>
                    <a:pt x="46" y="5"/>
                    <a:pt x="49" y="2"/>
                    <a:pt x="54" y="1"/>
                  </a:cubicBezTo>
                  <a:cubicBezTo>
                    <a:pt x="57" y="0"/>
                    <a:pt x="59" y="0"/>
                    <a:pt x="60" y="0"/>
                  </a:cubicBezTo>
                  <a:cubicBezTo>
                    <a:pt x="62" y="1"/>
                    <a:pt x="62" y="2"/>
                    <a:pt x="64" y="1"/>
                  </a:cubicBezTo>
                  <a:cubicBezTo>
                    <a:pt x="67" y="0"/>
                    <a:pt x="72" y="4"/>
                    <a:pt x="73" y="6"/>
                  </a:cubicBezTo>
                  <a:cubicBezTo>
                    <a:pt x="74" y="8"/>
                    <a:pt x="75" y="13"/>
                    <a:pt x="74" y="15"/>
                  </a:cubicBezTo>
                  <a:cubicBezTo>
                    <a:pt x="73" y="17"/>
                    <a:pt x="75" y="24"/>
                    <a:pt x="76" y="24"/>
                  </a:cubicBezTo>
                  <a:cubicBezTo>
                    <a:pt x="77" y="25"/>
                    <a:pt x="79" y="29"/>
                    <a:pt x="84" y="26"/>
                  </a:cubicBezTo>
                  <a:cubicBezTo>
                    <a:pt x="89" y="23"/>
                    <a:pt x="95" y="23"/>
                    <a:pt x="95" y="26"/>
                  </a:cubicBezTo>
                  <a:cubicBezTo>
                    <a:pt x="96" y="29"/>
                    <a:pt x="94" y="31"/>
                    <a:pt x="96" y="38"/>
                  </a:cubicBezTo>
                  <a:cubicBezTo>
                    <a:pt x="97" y="45"/>
                    <a:pt x="97" y="48"/>
                    <a:pt x="96" y="54"/>
                  </a:cubicBezTo>
                  <a:cubicBezTo>
                    <a:pt x="95" y="60"/>
                    <a:pt x="98" y="62"/>
                    <a:pt x="97" y="65"/>
                  </a:cubicBezTo>
                  <a:cubicBezTo>
                    <a:pt x="96" y="68"/>
                    <a:pt x="92" y="74"/>
                    <a:pt x="94" y="78"/>
                  </a:cubicBezTo>
                  <a:cubicBezTo>
                    <a:pt x="96" y="81"/>
                    <a:pt x="97" y="84"/>
                    <a:pt x="101" y="80"/>
                  </a:cubicBezTo>
                  <a:cubicBezTo>
                    <a:pt x="105" y="76"/>
                    <a:pt x="108" y="76"/>
                    <a:pt x="111" y="69"/>
                  </a:cubicBezTo>
                  <a:cubicBezTo>
                    <a:pt x="114" y="63"/>
                    <a:pt x="117" y="60"/>
                    <a:pt x="121" y="62"/>
                  </a:cubicBezTo>
                  <a:cubicBezTo>
                    <a:pt x="125" y="64"/>
                    <a:pt x="127" y="69"/>
                    <a:pt x="132" y="70"/>
                  </a:cubicBezTo>
                  <a:cubicBezTo>
                    <a:pt x="137" y="70"/>
                    <a:pt x="138" y="71"/>
                    <a:pt x="144" y="66"/>
                  </a:cubicBezTo>
                  <a:cubicBezTo>
                    <a:pt x="150" y="60"/>
                    <a:pt x="145" y="53"/>
                    <a:pt x="152" y="54"/>
                  </a:cubicBezTo>
                  <a:cubicBezTo>
                    <a:pt x="159" y="55"/>
                    <a:pt x="173" y="61"/>
                    <a:pt x="177" y="67"/>
                  </a:cubicBezTo>
                  <a:cubicBezTo>
                    <a:pt x="181" y="73"/>
                    <a:pt x="189" y="81"/>
                    <a:pt x="189" y="88"/>
                  </a:cubicBezTo>
                  <a:cubicBezTo>
                    <a:pt x="190" y="95"/>
                    <a:pt x="190" y="106"/>
                    <a:pt x="192" y="108"/>
                  </a:cubicBezTo>
                  <a:cubicBezTo>
                    <a:pt x="194" y="111"/>
                    <a:pt x="195" y="116"/>
                    <a:pt x="202" y="119"/>
                  </a:cubicBezTo>
                  <a:cubicBezTo>
                    <a:pt x="208" y="122"/>
                    <a:pt x="208" y="125"/>
                    <a:pt x="210" y="127"/>
                  </a:cubicBezTo>
                  <a:cubicBezTo>
                    <a:pt x="211" y="129"/>
                    <a:pt x="217" y="127"/>
                    <a:pt x="216" y="132"/>
                  </a:cubicBezTo>
                  <a:cubicBezTo>
                    <a:pt x="215" y="138"/>
                    <a:pt x="208" y="138"/>
                    <a:pt x="213" y="145"/>
                  </a:cubicBezTo>
                  <a:cubicBezTo>
                    <a:pt x="218" y="152"/>
                    <a:pt x="220" y="154"/>
                    <a:pt x="218" y="157"/>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1102">
              <a:extLst>
                <a:ext uri="{FF2B5EF4-FFF2-40B4-BE49-F238E27FC236}">
                  <a16:creationId xmlns:a16="http://schemas.microsoft.com/office/drawing/2014/main" id="{F1E9192C-3302-15FE-91FF-7508D1FA48F9}"/>
                </a:ext>
              </a:extLst>
            </p:cNvPr>
            <p:cNvSpPr>
              <a:spLocks/>
            </p:cNvSpPr>
            <p:nvPr/>
          </p:nvSpPr>
          <p:spPr bwMode="auto">
            <a:xfrm>
              <a:off x="4059" y="1799"/>
              <a:ext cx="83" cy="71"/>
            </a:xfrm>
            <a:custGeom>
              <a:avLst/>
              <a:gdLst>
                <a:gd name="T0" fmla="*/ 136 w 138"/>
                <a:gd name="T1" fmla="*/ 61 h 119"/>
                <a:gd name="T2" fmla="*/ 129 w 138"/>
                <a:gd name="T3" fmla="*/ 68 h 119"/>
                <a:gd name="T4" fmla="*/ 120 w 138"/>
                <a:gd name="T5" fmla="*/ 73 h 119"/>
                <a:gd name="T6" fmla="*/ 109 w 138"/>
                <a:gd name="T7" fmla="*/ 80 h 119"/>
                <a:gd name="T8" fmla="*/ 107 w 138"/>
                <a:gd name="T9" fmla="*/ 84 h 119"/>
                <a:gd name="T10" fmla="*/ 101 w 138"/>
                <a:gd name="T11" fmla="*/ 83 h 119"/>
                <a:gd name="T12" fmla="*/ 95 w 138"/>
                <a:gd name="T13" fmla="*/ 91 h 119"/>
                <a:gd name="T14" fmla="*/ 102 w 138"/>
                <a:gd name="T15" fmla="*/ 101 h 119"/>
                <a:gd name="T16" fmla="*/ 106 w 138"/>
                <a:gd name="T17" fmla="*/ 108 h 119"/>
                <a:gd name="T18" fmla="*/ 100 w 138"/>
                <a:gd name="T19" fmla="*/ 109 h 119"/>
                <a:gd name="T20" fmla="*/ 91 w 138"/>
                <a:gd name="T21" fmla="*/ 104 h 119"/>
                <a:gd name="T22" fmla="*/ 82 w 138"/>
                <a:gd name="T23" fmla="*/ 107 h 119"/>
                <a:gd name="T24" fmla="*/ 76 w 138"/>
                <a:gd name="T25" fmla="*/ 112 h 119"/>
                <a:gd name="T26" fmla="*/ 69 w 138"/>
                <a:gd name="T27" fmla="*/ 117 h 119"/>
                <a:gd name="T28" fmla="*/ 64 w 138"/>
                <a:gd name="T29" fmla="*/ 119 h 119"/>
                <a:gd name="T30" fmla="*/ 58 w 138"/>
                <a:gd name="T31" fmla="*/ 119 h 119"/>
                <a:gd name="T32" fmla="*/ 52 w 138"/>
                <a:gd name="T33" fmla="*/ 117 h 119"/>
                <a:gd name="T34" fmla="*/ 43 w 138"/>
                <a:gd name="T35" fmla="*/ 116 h 119"/>
                <a:gd name="T36" fmla="*/ 40 w 138"/>
                <a:gd name="T37" fmla="*/ 112 h 119"/>
                <a:gd name="T38" fmla="*/ 42 w 138"/>
                <a:gd name="T39" fmla="*/ 102 h 119"/>
                <a:gd name="T40" fmla="*/ 31 w 138"/>
                <a:gd name="T41" fmla="*/ 107 h 119"/>
                <a:gd name="T42" fmla="*/ 27 w 138"/>
                <a:gd name="T43" fmla="*/ 95 h 119"/>
                <a:gd name="T44" fmla="*/ 23 w 138"/>
                <a:gd name="T45" fmla="*/ 84 h 119"/>
                <a:gd name="T46" fmla="*/ 17 w 138"/>
                <a:gd name="T47" fmla="*/ 69 h 119"/>
                <a:gd name="T48" fmla="*/ 17 w 138"/>
                <a:gd name="T49" fmla="*/ 68 h 119"/>
                <a:gd name="T50" fmla="*/ 14 w 138"/>
                <a:gd name="T51" fmla="*/ 62 h 119"/>
                <a:gd name="T52" fmla="*/ 8 w 138"/>
                <a:gd name="T53" fmla="*/ 47 h 119"/>
                <a:gd name="T54" fmla="*/ 3 w 138"/>
                <a:gd name="T55" fmla="*/ 35 h 119"/>
                <a:gd name="T56" fmla="*/ 13 w 138"/>
                <a:gd name="T57" fmla="*/ 27 h 119"/>
                <a:gd name="T58" fmla="*/ 18 w 138"/>
                <a:gd name="T59" fmla="*/ 15 h 119"/>
                <a:gd name="T60" fmla="*/ 29 w 138"/>
                <a:gd name="T61" fmla="*/ 8 h 119"/>
                <a:gd name="T62" fmla="*/ 43 w 138"/>
                <a:gd name="T63" fmla="*/ 10 h 119"/>
                <a:gd name="T64" fmla="*/ 61 w 138"/>
                <a:gd name="T65" fmla="*/ 8 h 119"/>
                <a:gd name="T66" fmla="*/ 71 w 138"/>
                <a:gd name="T67" fmla="*/ 9 h 119"/>
                <a:gd name="T68" fmla="*/ 72 w 138"/>
                <a:gd name="T69" fmla="*/ 13 h 119"/>
                <a:gd name="T70" fmla="*/ 85 w 138"/>
                <a:gd name="T71" fmla="*/ 18 h 119"/>
                <a:gd name="T72" fmla="*/ 95 w 138"/>
                <a:gd name="T73" fmla="*/ 22 h 119"/>
                <a:gd name="T74" fmla="*/ 92 w 138"/>
                <a:gd name="T75" fmla="*/ 11 h 119"/>
                <a:gd name="T76" fmla="*/ 100 w 138"/>
                <a:gd name="T77" fmla="*/ 7 h 119"/>
                <a:gd name="T78" fmla="*/ 110 w 138"/>
                <a:gd name="T79" fmla="*/ 9 h 119"/>
                <a:gd name="T80" fmla="*/ 118 w 138"/>
                <a:gd name="T81" fmla="*/ 7 h 119"/>
                <a:gd name="T82" fmla="*/ 128 w 138"/>
                <a:gd name="T83" fmla="*/ 1 h 119"/>
                <a:gd name="T84" fmla="*/ 129 w 138"/>
                <a:gd name="T85" fmla="*/ 0 h 119"/>
                <a:gd name="T86" fmla="*/ 129 w 138"/>
                <a:gd name="T87" fmla="*/ 4 h 119"/>
                <a:gd name="T88" fmla="*/ 126 w 138"/>
                <a:gd name="T89" fmla="*/ 14 h 119"/>
                <a:gd name="T90" fmla="*/ 136 w 138"/>
                <a:gd name="T91" fmla="*/ 36 h 119"/>
                <a:gd name="T92" fmla="*/ 134 w 138"/>
                <a:gd name="T93" fmla="*/ 49 h 119"/>
                <a:gd name="T94" fmla="*/ 136 w 138"/>
                <a:gd name="T95" fmla="*/ 6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8" h="119">
                  <a:moveTo>
                    <a:pt x="136" y="61"/>
                  </a:moveTo>
                  <a:cubicBezTo>
                    <a:pt x="137" y="65"/>
                    <a:pt x="131" y="68"/>
                    <a:pt x="129" y="68"/>
                  </a:cubicBezTo>
                  <a:cubicBezTo>
                    <a:pt x="127" y="69"/>
                    <a:pt x="124" y="70"/>
                    <a:pt x="120" y="73"/>
                  </a:cubicBezTo>
                  <a:cubicBezTo>
                    <a:pt x="115" y="76"/>
                    <a:pt x="109" y="78"/>
                    <a:pt x="109" y="80"/>
                  </a:cubicBezTo>
                  <a:cubicBezTo>
                    <a:pt x="109" y="83"/>
                    <a:pt x="110" y="85"/>
                    <a:pt x="107" y="84"/>
                  </a:cubicBezTo>
                  <a:cubicBezTo>
                    <a:pt x="105" y="83"/>
                    <a:pt x="103" y="82"/>
                    <a:pt x="101" y="83"/>
                  </a:cubicBezTo>
                  <a:cubicBezTo>
                    <a:pt x="99" y="84"/>
                    <a:pt x="91" y="88"/>
                    <a:pt x="95" y="91"/>
                  </a:cubicBezTo>
                  <a:cubicBezTo>
                    <a:pt x="98" y="94"/>
                    <a:pt x="99" y="97"/>
                    <a:pt x="102" y="101"/>
                  </a:cubicBezTo>
                  <a:cubicBezTo>
                    <a:pt x="106" y="104"/>
                    <a:pt x="109" y="106"/>
                    <a:pt x="106" y="108"/>
                  </a:cubicBezTo>
                  <a:cubicBezTo>
                    <a:pt x="104" y="109"/>
                    <a:pt x="105" y="112"/>
                    <a:pt x="100" y="109"/>
                  </a:cubicBezTo>
                  <a:cubicBezTo>
                    <a:pt x="96" y="106"/>
                    <a:pt x="95" y="102"/>
                    <a:pt x="91" y="104"/>
                  </a:cubicBezTo>
                  <a:cubicBezTo>
                    <a:pt x="87" y="106"/>
                    <a:pt x="84" y="105"/>
                    <a:pt x="82" y="107"/>
                  </a:cubicBezTo>
                  <a:cubicBezTo>
                    <a:pt x="79" y="109"/>
                    <a:pt x="80" y="108"/>
                    <a:pt x="76" y="112"/>
                  </a:cubicBezTo>
                  <a:cubicBezTo>
                    <a:pt x="71" y="116"/>
                    <a:pt x="74" y="116"/>
                    <a:pt x="69" y="117"/>
                  </a:cubicBezTo>
                  <a:cubicBezTo>
                    <a:pt x="67" y="117"/>
                    <a:pt x="65" y="118"/>
                    <a:pt x="64" y="119"/>
                  </a:cubicBezTo>
                  <a:cubicBezTo>
                    <a:pt x="62" y="119"/>
                    <a:pt x="60" y="119"/>
                    <a:pt x="58" y="119"/>
                  </a:cubicBezTo>
                  <a:cubicBezTo>
                    <a:pt x="56" y="119"/>
                    <a:pt x="55" y="116"/>
                    <a:pt x="52" y="117"/>
                  </a:cubicBezTo>
                  <a:cubicBezTo>
                    <a:pt x="49" y="118"/>
                    <a:pt x="45" y="116"/>
                    <a:pt x="43" y="116"/>
                  </a:cubicBezTo>
                  <a:cubicBezTo>
                    <a:pt x="42" y="116"/>
                    <a:pt x="39" y="117"/>
                    <a:pt x="40" y="112"/>
                  </a:cubicBezTo>
                  <a:cubicBezTo>
                    <a:pt x="40" y="107"/>
                    <a:pt x="46" y="100"/>
                    <a:pt x="42" y="102"/>
                  </a:cubicBezTo>
                  <a:cubicBezTo>
                    <a:pt x="37" y="105"/>
                    <a:pt x="32" y="110"/>
                    <a:pt x="31" y="107"/>
                  </a:cubicBezTo>
                  <a:cubicBezTo>
                    <a:pt x="29" y="104"/>
                    <a:pt x="27" y="99"/>
                    <a:pt x="27" y="95"/>
                  </a:cubicBezTo>
                  <a:cubicBezTo>
                    <a:pt x="27" y="90"/>
                    <a:pt x="26" y="91"/>
                    <a:pt x="23" y="84"/>
                  </a:cubicBezTo>
                  <a:cubicBezTo>
                    <a:pt x="19" y="77"/>
                    <a:pt x="23" y="66"/>
                    <a:pt x="17" y="69"/>
                  </a:cubicBezTo>
                  <a:cubicBezTo>
                    <a:pt x="17" y="69"/>
                    <a:pt x="17" y="68"/>
                    <a:pt x="17" y="68"/>
                  </a:cubicBezTo>
                  <a:cubicBezTo>
                    <a:pt x="17" y="66"/>
                    <a:pt x="16" y="65"/>
                    <a:pt x="14" y="62"/>
                  </a:cubicBezTo>
                  <a:cubicBezTo>
                    <a:pt x="12" y="59"/>
                    <a:pt x="11" y="54"/>
                    <a:pt x="8" y="47"/>
                  </a:cubicBezTo>
                  <a:cubicBezTo>
                    <a:pt x="5" y="41"/>
                    <a:pt x="6" y="40"/>
                    <a:pt x="3" y="35"/>
                  </a:cubicBezTo>
                  <a:cubicBezTo>
                    <a:pt x="0" y="31"/>
                    <a:pt x="10" y="29"/>
                    <a:pt x="13" y="27"/>
                  </a:cubicBezTo>
                  <a:cubicBezTo>
                    <a:pt x="16" y="24"/>
                    <a:pt x="17" y="19"/>
                    <a:pt x="18" y="15"/>
                  </a:cubicBezTo>
                  <a:cubicBezTo>
                    <a:pt x="19" y="11"/>
                    <a:pt x="24" y="8"/>
                    <a:pt x="29" y="8"/>
                  </a:cubicBezTo>
                  <a:cubicBezTo>
                    <a:pt x="35" y="9"/>
                    <a:pt x="38" y="10"/>
                    <a:pt x="43" y="10"/>
                  </a:cubicBezTo>
                  <a:cubicBezTo>
                    <a:pt x="48" y="10"/>
                    <a:pt x="54" y="10"/>
                    <a:pt x="61" y="8"/>
                  </a:cubicBezTo>
                  <a:cubicBezTo>
                    <a:pt x="66" y="7"/>
                    <a:pt x="68" y="8"/>
                    <a:pt x="71" y="9"/>
                  </a:cubicBezTo>
                  <a:cubicBezTo>
                    <a:pt x="71" y="10"/>
                    <a:pt x="71" y="12"/>
                    <a:pt x="72" y="13"/>
                  </a:cubicBezTo>
                  <a:cubicBezTo>
                    <a:pt x="72" y="15"/>
                    <a:pt x="79" y="15"/>
                    <a:pt x="85" y="18"/>
                  </a:cubicBezTo>
                  <a:cubicBezTo>
                    <a:pt x="92" y="21"/>
                    <a:pt x="88" y="22"/>
                    <a:pt x="95" y="22"/>
                  </a:cubicBezTo>
                  <a:cubicBezTo>
                    <a:pt x="102" y="22"/>
                    <a:pt x="94" y="17"/>
                    <a:pt x="92" y="11"/>
                  </a:cubicBezTo>
                  <a:cubicBezTo>
                    <a:pt x="90" y="5"/>
                    <a:pt x="95" y="10"/>
                    <a:pt x="100" y="7"/>
                  </a:cubicBezTo>
                  <a:cubicBezTo>
                    <a:pt x="104" y="4"/>
                    <a:pt x="107" y="5"/>
                    <a:pt x="110" y="9"/>
                  </a:cubicBezTo>
                  <a:cubicBezTo>
                    <a:pt x="113" y="14"/>
                    <a:pt x="112" y="10"/>
                    <a:pt x="118" y="7"/>
                  </a:cubicBezTo>
                  <a:cubicBezTo>
                    <a:pt x="124" y="4"/>
                    <a:pt x="126" y="1"/>
                    <a:pt x="128" y="1"/>
                  </a:cubicBezTo>
                  <a:cubicBezTo>
                    <a:pt x="128" y="1"/>
                    <a:pt x="129" y="0"/>
                    <a:pt x="129" y="0"/>
                  </a:cubicBezTo>
                  <a:cubicBezTo>
                    <a:pt x="130" y="1"/>
                    <a:pt x="130" y="2"/>
                    <a:pt x="129" y="4"/>
                  </a:cubicBezTo>
                  <a:cubicBezTo>
                    <a:pt x="128" y="6"/>
                    <a:pt x="124" y="10"/>
                    <a:pt x="126" y="14"/>
                  </a:cubicBezTo>
                  <a:cubicBezTo>
                    <a:pt x="129" y="19"/>
                    <a:pt x="134" y="31"/>
                    <a:pt x="136" y="36"/>
                  </a:cubicBezTo>
                  <a:cubicBezTo>
                    <a:pt x="138" y="42"/>
                    <a:pt x="133" y="45"/>
                    <a:pt x="134" y="49"/>
                  </a:cubicBezTo>
                  <a:cubicBezTo>
                    <a:pt x="135" y="52"/>
                    <a:pt x="136" y="57"/>
                    <a:pt x="136" y="6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1103">
              <a:extLst>
                <a:ext uri="{FF2B5EF4-FFF2-40B4-BE49-F238E27FC236}">
                  <a16:creationId xmlns:a16="http://schemas.microsoft.com/office/drawing/2014/main" id="{4E3303EA-6A62-1E44-17FB-6C65C2CEABD1}"/>
                </a:ext>
              </a:extLst>
            </p:cNvPr>
            <p:cNvSpPr>
              <a:spLocks/>
            </p:cNvSpPr>
            <p:nvPr/>
          </p:nvSpPr>
          <p:spPr bwMode="auto">
            <a:xfrm>
              <a:off x="4039" y="1654"/>
              <a:ext cx="129" cy="249"/>
            </a:xfrm>
            <a:custGeom>
              <a:avLst/>
              <a:gdLst>
                <a:gd name="T0" fmla="*/ 210 w 214"/>
                <a:gd name="T1" fmla="*/ 305 h 415"/>
                <a:gd name="T2" fmla="*/ 211 w 214"/>
                <a:gd name="T3" fmla="*/ 332 h 415"/>
                <a:gd name="T4" fmla="*/ 193 w 214"/>
                <a:gd name="T5" fmla="*/ 347 h 415"/>
                <a:gd name="T6" fmla="*/ 178 w 214"/>
                <a:gd name="T7" fmla="*/ 357 h 415"/>
                <a:gd name="T8" fmla="*/ 160 w 214"/>
                <a:gd name="T9" fmla="*/ 361 h 415"/>
                <a:gd name="T10" fmla="*/ 150 w 214"/>
                <a:gd name="T11" fmla="*/ 366 h 415"/>
                <a:gd name="T12" fmla="*/ 144 w 214"/>
                <a:gd name="T13" fmla="*/ 372 h 415"/>
                <a:gd name="T14" fmla="*/ 145 w 214"/>
                <a:gd name="T15" fmla="*/ 386 h 415"/>
                <a:gd name="T16" fmla="*/ 132 w 214"/>
                <a:gd name="T17" fmla="*/ 395 h 415"/>
                <a:gd name="T18" fmla="*/ 116 w 214"/>
                <a:gd name="T19" fmla="*/ 414 h 415"/>
                <a:gd name="T20" fmla="*/ 109 w 214"/>
                <a:gd name="T21" fmla="*/ 405 h 415"/>
                <a:gd name="T22" fmla="*/ 113 w 214"/>
                <a:gd name="T23" fmla="*/ 371 h 415"/>
                <a:gd name="T24" fmla="*/ 97 w 214"/>
                <a:gd name="T25" fmla="*/ 360 h 415"/>
                <a:gd name="T26" fmla="*/ 109 w 214"/>
                <a:gd name="T27" fmla="*/ 353 h 415"/>
                <a:gd name="T28" fmla="*/ 124 w 214"/>
                <a:gd name="T29" fmla="*/ 345 h 415"/>
                <a:gd name="T30" fmla="*/ 139 w 214"/>
                <a:gd name="T31" fmla="*/ 349 h 415"/>
                <a:gd name="T32" fmla="*/ 128 w 214"/>
                <a:gd name="T33" fmla="*/ 332 h 415"/>
                <a:gd name="T34" fmla="*/ 140 w 214"/>
                <a:gd name="T35" fmla="*/ 325 h 415"/>
                <a:gd name="T36" fmla="*/ 153 w 214"/>
                <a:gd name="T37" fmla="*/ 314 h 415"/>
                <a:gd name="T38" fmla="*/ 169 w 214"/>
                <a:gd name="T39" fmla="*/ 302 h 415"/>
                <a:gd name="T40" fmla="*/ 169 w 214"/>
                <a:gd name="T41" fmla="*/ 277 h 415"/>
                <a:gd name="T42" fmla="*/ 162 w 214"/>
                <a:gd name="T43" fmla="*/ 245 h 415"/>
                <a:gd name="T44" fmla="*/ 163 w 214"/>
                <a:gd name="T45" fmla="*/ 229 h 415"/>
                <a:gd name="T46" fmla="*/ 157 w 214"/>
                <a:gd name="T47" fmla="*/ 204 h 415"/>
                <a:gd name="T48" fmla="*/ 132 w 214"/>
                <a:gd name="T49" fmla="*/ 184 h 415"/>
                <a:gd name="T50" fmla="*/ 99 w 214"/>
                <a:gd name="T51" fmla="*/ 146 h 415"/>
                <a:gd name="T52" fmla="*/ 75 w 214"/>
                <a:gd name="T53" fmla="*/ 126 h 415"/>
                <a:gd name="T54" fmla="*/ 59 w 214"/>
                <a:gd name="T55" fmla="*/ 104 h 415"/>
                <a:gd name="T56" fmla="*/ 77 w 214"/>
                <a:gd name="T57" fmla="*/ 92 h 415"/>
                <a:gd name="T58" fmla="*/ 70 w 214"/>
                <a:gd name="T59" fmla="*/ 77 h 415"/>
                <a:gd name="T60" fmla="*/ 50 w 214"/>
                <a:gd name="T61" fmla="*/ 69 h 415"/>
                <a:gd name="T62" fmla="*/ 25 w 214"/>
                <a:gd name="T63" fmla="*/ 61 h 415"/>
                <a:gd name="T64" fmla="*/ 15 w 214"/>
                <a:gd name="T65" fmla="*/ 43 h 415"/>
                <a:gd name="T66" fmla="*/ 1 w 214"/>
                <a:gd name="T67" fmla="*/ 26 h 415"/>
                <a:gd name="T68" fmla="*/ 2 w 214"/>
                <a:gd name="T69" fmla="*/ 20 h 415"/>
                <a:gd name="T70" fmla="*/ 24 w 214"/>
                <a:gd name="T71" fmla="*/ 21 h 415"/>
                <a:gd name="T72" fmla="*/ 44 w 214"/>
                <a:gd name="T73" fmla="*/ 21 h 415"/>
                <a:gd name="T74" fmla="*/ 65 w 214"/>
                <a:gd name="T75" fmla="*/ 9 h 415"/>
                <a:gd name="T76" fmla="*/ 80 w 214"/>
                <a:gd name="T77" fmla="*/ 4 h 415"/>
                <a:gd name="T78" fmla="*/ 110 w 214"/>
                <a:gd name="T79" fmla="*/ 13 h 415"/>
                <a:gd name="T80" fmla="*/ 122 w 214"/>
                <a:gd name="T81" fmla="*/ 40 h 415"/>
                <a:gd name="T82" fmla="*/ 146 w 214"/>
                <a:gd name="T83" fmla="*/ 48 h 415"/>
                <a:gd name="T84" fmla="*/ 132 w 214"/>
                <a:gd name="T85" fmla="*/ 64 h 415"/>
                <a:gd name="T86" fmla="*/ 116 w 214"/>
                <a:gd name="T87" fmla="*/ 75 h 415"/>
                <a:gd name="T88" fmla="*/ 109 w 214"/>
                <a:gd name="T89" fmla="*/ 91 h 415"/>
                <a:gd name="T90" fmla="*/ 100 w 214"/>
                <a:gd name="T91" fmla="*/ 117 h 415"/>
                <a:gd name="T92" fmla="*/ 117 w 214"/>
                <a:gd name="T93" fmla="*/ 143 h 415"/>
                <a:gd name="T94" fmla="*/ 135 w 214"/>
                <a:gd name="T95" fmla="*/ 167 h 415"/>
                <a:gd name="T96" fmla="*/ 158 w 214"/>
                <a:gd name="T97" fmla="*/ 188 h 415"/>
                <a:gd name="T98" fmla="*/ 179 w 214"/>
                <a:gd name="T99" fmla="*/ 206 h 415"/>
                <a:gd name="T100" fmla="*/ 195 w 214"/>
                <a:gd name="T101" fmla="*/ 231 h 415"/>
                <a:gd name="T102" fmla="*/ 209 w 214"/>
                <a:gd name="T103" fmla="*/ 263 h 415"/>
                <a:gd name="T104" fmla="*/ 213 w 214"/>
                <a:gd name="T105" fmla="*/ 295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4" h="415">
                  <a:moveTo>
                    <a:pt x="213" y="295"/>
                  </a:moveTo>
                  <a:cubicBezTo>
                    <a:pt x="212" y="299"/>
                    <a:pt x="209" y="299"/>
                    <a:pt x="210" y="305"/>
                  </a:cubicBezTo>
                  <a:cubicBezTo>
                    <a:pt x="212" y="310"/>
                    <a:pt x="212" y="315"/>
                    <a:pt x="212" y="320"/>
                  </a:cubicBezTo>
                  <a:cubicBezTo>
                    <a:pt x="212" y="325"/>
                    <a:pt x="214" y="331"/>
                    <a:pt x="211" y="332"/>
                  </a:cubicBezTo>
                  <a:cubicBezTo>
                    <a:pt x="208" y="333"/>
                    <a:pt x="205" y="334"/>
                    <a:pt x="201" y="338"/>
                  </a:cubicBezTo>
                  <a:cubicBezTo>
                    <a:pt x="197" y="342"/>
                    <a:pt x="194" y="345"/>
                    <a:pt x="193" y="347"/>
                  </a:cubicBezTo>
                  <a:cubicBezTo>
                    <a:pt x="192" y="348"/>
                    <a:pt x="185" y="348"/>
                    <a:pt x="185" y="351"/>
                  </a:cubicBezTo>
                  <a:cubicBezTo>
                    <a:pt x="185" y="354"/>
                    <a:pt x="183" y="356"/>
                    <a:pt x="178" y="357"/>
                  </a:cubicBezTo>
                  <a:cubicBezTo>
                    <a:pt x="172" y="358"/>
                    <a:pt x="170" y="359"/>
                    <a:pt x="167" y="361"/>
                  </a:cubicBezTo>
                  <a:cubicBezTo>
                    <a:pt x="165" y="362"/>
                    <a:pt x="163" y="363"/>
                    <a:pt x="160" y="361"/>
                  </a:cubicBezTo>
                  <a:cubicBezTo>
                    <a:pt x="157" y="358"/>
                    <a:pt x="156" y="358"/>
                    <a:pt x="155" y="360"/>
                  </a:cubicBezTo>
                  <a:cubicBezTo>
                    <a:pt x="155" y="362"/>
                    <a:pt x="148" y="364"/>
                    <a:pt x="150" y="366"/>
                  </a:cubicBezTo>
                  <a:cubicBezTo>
                    <a:pt x="152" y="367"/>
                    <a:pt x="159" y="374"/>
                    <a:pt x="154" y="373"/>
                  </a:cubicBezTo>
                  <a:cubicBezTo>
                    <a:pt x="149" y="373"/>
                    <a:pt x="142" y="370"/>
                    <a:pt x="144" y="372"/>
                  </a:cubicBezTo>
                  <a:cubicBezTo>
                    <a:pt x="145" y="374"/>
                    <a:pt x="153" y="381"/>
                    <a:pt x="149" y="381"/>
                  </a:cubicBezTo>
                  <a:cubicBezTo>
                    <a:pt x="145" y="382"/>
                    <a:pt x="147" y="387"/>
                    <a:pt x="145" y="386"/>
                  </a:cubicBezTo>
                  <a:cubicBezTo>
                    <a:pt x="143" y="385"/>
                    <a:pt x="143" y="389"/>
                    <a:pt x="142" y="391"/>
                  </a:cubicBezTo>
                  <a:cubicBezTo>
                    <a:pt x="141" y="394"/>
                    <a:pt x="137" y="393"/>
                    <a:pt x="132" y="395"/>
                  </a:cubicBezTo>
                  <a:cubicBezTo>
                    <a:pt x="127" y="398"/>
                    <a:pt x="124" y="399"/>
                    <a:pt x="122" y="403"/>
                  </a:cubicBezTo>
                  <a:cubicBezTo>
                    <a:pt x="121" y="408"/>
                    <a:pt x="121" y="412"/>
                    <a:pt x="116" y="414"/>
                  </a:cubicBezTo>
                  <a:cubicBezTo>
                    <a:pt x="110" y="415"/>
                    <a:pt x="103" y="409"/>
                    <a:pt x="106" y="409"/>
                  </a:cubicBezTo>
                  <a:cubicBezTo>
                    <a:pt x="108" y="409"/>
                    <a:pt x="111" y="408"/>
                    <a:pt x="109" y="405"/>
                  </a:cubicBezTo>
                  <a:cubicBezTo>
                    <a:pt x="107" y="403"/>
                    <a:pt x="108" y="381"/>
                    <a:pt x="108" y="380"/>
                  </a:cubicBezTo>
                  <a:cubicBezTo>
                    <a:pt x="108" y="379"/>
                    <a:pt x="118" y="373"/>
                    <a:pt x="113" y="371"/>
                  </a:cubicBezTo>
                  <a:cubicBezTo>
                    <a:pt x="107" y="368"/>
                    <a:pt x="99" y="364"/>
                    <a:pt x="99" y="362"/>
                  </a:cubicBezTo>
                  <a:cubicBezTo>
                    <a:pt x="99" y="361"/>
                    <a:pt x="98" y="360"/>
                    <a:pt x="97" y="360"/>
                  </a:cubicBezTo>
                  <a:cubicBezTo>
                    <a:pt x="98" y="359"/>
                    <a:pt x="100" y="358"/>
                    <a:pt x="102" y="358"/>
                  </a:cubicBezTo>
                  <a:cubicBezTo>
                    <a:pt x="107" y="357"/>
                    <a:pt x="104" y="357"/>
                    <a:pt x="109" y="353"/>
                  </a:cubicBezTo>
                  <a:cubicBezTo>
                    <a:pt x="113" y="349"/>
                    <a:pt x="112" y="350"/>
                    <a:pt x="115" y="348"/>
                  </a:cubicBezTo>
                  <a:cubicBezTo>
                    <a:pt x="117" y="346"/>
                    <a:pt x="120" y="347"/>
                    <a:pt x="124" y="345"/>
                  </a:cubicBezTo>
                  <a:cubicBezTo>
                    <a:pt x="128" y="343"/>
                    <a:pt x="129" y="347"/>
                    <a:pt x="133" y="350"/>
                  </a:cubicBezTo>
                  <a:cubicBezTo>
                    <a:pt x="138" y="353"/>
                    <a:pt x="137" y="350"/>
                    <a:pt x="139" y="349"/>
                  </a:cubicBezTo>
                  <a:cubicBezTo>
                    <a:pt x="142" y="347"/>
                    <a:pt x="139" y="345"/>
                    <a:pt x="135" y="342"/>
                  </a:cubicBezTo>
                  <a:cubicBezTo>
                    <a:pt x="132" y="338"/>
                    <a:pt x="131" y="335"/>
                    <a:pt x="128" y="332"/>
                  </a:cubicBezTo>
                  <a:cubicBezTo>
                    <a:pt x="124" y="329"/>
                    <a:pt x="132" y="325"/>
                    <a:pt x="134" y="324"/>
                  </a:cubicBezTo>
                  <a:cubicBezTo>
                    <a:pt x="136" y="323"/>
                    <a:pt x="138" y="324"/>
                    <a:pt x="140" y="325"/>
                  </a:cubicBezTo>
                  <a:cubicBezTo>
                    <a:pt x="143" y="326"/>
                    <a:pt x="142" y="324"/>
                    <a:pt x="142" y="321"/>
                  </a:cubicBezTo>
                  <a:cubicBezTo>
                    <a:pt x="142" y="319"/>
                    <a:pt x="148" y="317"/>
                    <a:pt x="153" y="314"/>
                  </a:cubicBezTo>
                  <a:cubicBezTo>
                    <a:pt x="157" y="311"/>
                    <a:pt x="160" y="310"/>
                    <a:pt x="162" y="309"/>
                  </a:cubicBezTo>
                  <a:cubicBezTo>
                    <a:pt x="164" y="309"/>
                    <a:pt x="170" y="306"/>
                    <a:pt x="169" y="302"/>
                  </a:cubicBezTo>
                  <a:cubicBezTo>
                    <a:pt x="169" y="298"/>
                    <a:pt x="168" y="293"/>
                    <a:pt x="167" y="290"/>
                  </a:cubicBezTo>
                  <a:cubicBezTo>
                    <a:pt x="166" y="286"/>
                    <a:pt x="171" y="283"/>
                    <a:pt x="169" y="277"/>
                  </a:cubicBezTo>
                  <a:cubicBezTo>
                    <a:pt x="167" y="272"/>
                    <a:pt x="162" y="260"/>
                    <a:pt x="159" y="255"/>
                  </a:cubicBezTo>
                  <a:cubicBezTo>
                    <a:pt x="157" y="251"/>
                    <a:pt x="161" y="247"/>
                    <a:pt x="162" y="245"/>
                  </a:cubicBezTo>
                  <a:cubicBezTo>
                    <a:pt x="163" y="243"/>
                    <a:pt x="163" y="242"/>
                    <a:pt x="162" y="241"/>
                  </a:cubicBezTo>
                  <a:cubicBezTo>
                    <a:pt x="163" y="238"/>
                    <a:pt x="163" y="232"/>
                    <a:pt x="163" y="229"/>
                  </a:cubicBezTo>
                  <a:cubicBezTo>
                    <a:pt x="164" y="224"/>
                    <a:pt x="161" y="222"/>
                    <a:pt x="152" y="213"/>
                  </a:cubicBezTo>
                  <a:cubicBezTo>
                    <a:pt x="143" y="204"/>
                    <a:pt x="155" y="207"/>
                    <a:pt x="157" y="204"/>
                  </a:cubicBezTo>
                  <a:cubicBezTo>
                    <a:pt x="158" y="200"/>
                    <a:pt x="147" y="195"/>
                    <a:pt x="138" y="192"/>
                  </a:cubicBezTo>
                  <a:cubicBezTo>
                    <a:pt x="130" y="189"/>
                    <a:pt x="132" y="186"/>
                    <a:pt x="132" y="184"/>
                  </a:cubicBezTo>
                  <a:cubicBezTo>
                    <a:pt x="132" y="181"/>
                    <a:pt x="120" y="169"/>
                    <a:pt x="115" y="164"/>
                  </a:cubicBezTo>
                  <a:cubicBezTo>
                    <a:pt x="110" y="159"/>
                    <a:pt x="104" y="152"/>
                    <a:pt x="99" y="146"/>
                  </a:cubicBezTo>
                  <a:cubicBezTo>
                    <a:pt x="94" y="140"/>
                    <a:pt x="91" y="136"/>
                    <a:pt x="92" y="132"/>
                  </a:cubicBezTo>
                  <a:cubicBezTo>
                    <a:pt x="92" y="128"/>
                    <a:pt x="81" y="128"/>
                    <a:pt x="75" y="126"/>
                  </a:cubicBezTo>
                  <a:cubicBezTo>
                    <a:pt x="70" y="123"/>
                    <a:pt x="67" y="117"/>
                    <a:pt x="61" y="116"/>
                  </a:cubicBezTo>
                  <a:cubicBezTo>
                    <a:pt x="54" y="115"/>
                    <a:pt x="59" y="108"/>
                    <a:pt x="59" y="104"/>
                  </a:cubicBezTo>
                  <a:cubicBezTo>
                    <a:pt x="58" y="101"/>
                    <a:pt x="64" y="102"/>
                    <a:pt x="73" y="102"/>
                  </a:cubicBezTo>
                  <a:cubicBezTo>
                    <a:pt x="81" y="102"/>
                    <a:pt x="76" y="97"/>
                    <a:pt x="77" y="92"/>
                  </a:cubicBezTo>
                  <a:cubicBezTo>
                    <a:pt x="79" y="87"/>
                    <a:pt x="73" y="86"/>
                    <a:pt x="68" y="81"/>
                  </a:cubicBezTo>
                  <a:cubicBezTo>
                    <a:pt x="64" y="77"/>
                    <a:pt x="69" y="79"/>
                    <a:pt x="70" y="77"/>
                  </a:cubicBezTo>
                  <a:cubicBezTo>
                    <a:pt x="71" y="74"/>
                    <a:pt x="65" y="71"/>
                    <a:pt x="59" y="68"/>
                  </a:cubicBezTo>
                  <a:cubicBezTo>
                    <a:pt x="53" y="65"/>
                    <a:pt x="52" y="64"/>
                    <a:pt x="50" y="69"/>
                  </a:cubicBezTo>
                  <a:cubicBezTo>
                    <a:pt x="48" y="74"/>
                    <a:pt x="48" y="75"/>
                    <a:pt x="42" y="75"/>
                  </a:cubicBezTo>
                  <a:cubicBezTo>
                    <a:pt x="36" y="75"/>
                    <a:pt x="31" y="69"/>
                    <a:pt x="25" y="61"/>
                  </a:cubicBezTo>
                  <a:cubicBezTo>
                    <a:pt x="20" y="53"/>
                    <a:pt x="24" y="52"/>
                    <a:pt x="24" y="47"/>
                  </a:cubicBezTo>
                  <a:cubicBezTo>
                    <a:pt x="24" y="42"/>
                    <a:pt x="21" y="46"/>
                    <a:pt x="15" y="43"/>
                  </a:cubicBezTo>
                  <a:cubicBezTo>
                    <a:pt x="9" y="40"/>
                    <a:pt x="10" y="37"/>
                    <a:pt x="6" y="33"/>
                  </a:cubicBezTo>
                  <a:cubicBezTo>
                    <a:pt x="2" y="28"/>
                    <a:pt x="4" y="28"/>
                    <a:pt x="1" y="26"/>
                  </a:cubicBezTo>
                  <a:cubicBezTo>
                    <a:pt x="0" y="26"/>
                    <a:pt x="0" y="26"/>
                    <a:pt x="0" y="25"/>
                  </a:cubicBezTo>
                  <a:cubicBezTo>
                    <a:pt x="0" y="23"/>
                    <a:pt x="0" y="25"/>
                    <a:pt x="2" y="20"/>
                  </a:cubicBezTo>
                  <a:cubicBezTo>
                    <a:pt x="5" y="14"/>
                    <a:pt x="10" y="16"/>
                    <a:pt x="14" y="19"/>
                  </a:cubicBezTo>
                  <a:cubicBezTo>
                    <a:pt x="18" y="21"/>
                    <a:pt x="20" y="25"/>
                    <a:pt x="24" y="21"/>
                  </a:cubicBezTo>
                  <a:cubicBezTo>
                    <a:pt x="29" y="17"/>
                    <a:pt x="36" y="19"/>
                    <a:pt x="37" y="19"/>
                  </a:cubicBezTo>
                  <a:cubicBezTo>
                    <a:pt x="38" y="20"/>
                    <a:pt x="44" y="24"/>
                    <a:pt x="44" y="21"/>
                  </a:cubicBezTo>
                  <a:cubicBezTo>
                    <a:pt x="44" y="17"/>
                    <a:pt x="49" y="15"/>
                    <a:pt x="55" y="16"/>
                  </a:cubicBezTo>
                  <a:cubicBezTo>
                    <a:pt x="62" y="18"/>
                    <a:pt x="65" y="12"/>
                    <a:pt x="65" y="9"/>
                  </a:cubicBezTo>
                  <a:cubicBezTo>
                    <a:pt x="65" y="6"/>
                    <a:pt x="62" y="4"/>
                    <a:pt x="67" y="2"/>
                  </a:cubicBezTo>
                  <a:cubicBezTo>
                    <a:pt x="72" y="1"/>
                    <a:pt x="76" y="0"/>
                    <a:pt x="80" y="4"/>
                  </a:cubicBezTo>
                  <a:cubicBezTo>
                    <a:pt x="84" y="8"/>
                    <a:pt x="86" y="11"/>
                    <a:pt x="96" y="11"/>
                  </a:cubicBezTo>
                  <a:cubicBezTo>
                    <a:pt x="105" y="10"/>
                    <a:pt x="109" y="9"/>
                    <a:pt x="110" y="13"/>
                  </a:cubicBezTo>
                  <a:cubicBezTo>
                    <a:pt x="111" y="17"/>
                    <a:pt x="108" y="17"/>
                    <a:pt x="110" y="24"/>
                  </a:cubicBezTo>
                  <a:cubicBezTo>
                    <a:pt x="112" y="32"/>
                    <a:pt x="118" y="40"/>
                    <a:pt x="122" y="40"/>
                  </a:cubicBezTo>
                  <a:cubicBezTo>
                    <a:pt x="126" y="41"/>
                    <a:pt x="142" y="46"/>
                    <a:pt x="144" y="46"/>
                  </a:cubicBezTo>
                  <a:cubicBezTo>
                    <a:pt x="145" y="46"/>
                    <a:pt x="145" y="47"/>
                    <a:pt x="146" y="48"/>
                  </a:cubicBezTo>
                  <a:cubicBezTo>
                    <a:pt x="143" y="50"/>
                    <a:pt x="138" y="50"/>
                    <a:pt x="138" y="53"/>
                  </a:cubicBezTo>
                  <a:cubicBezTo>
                    <a:pt x="138" y="58"/>
                    <a:pt x="140" y="61"/>
                    <a:pt x="132" y="64"/>
                  </a:cubicBezTo>
                  <a:cubicBezTo>
                    <a:pt x="124" y="68"/>
                    <a:pt x="122" y="64"/>
                    <a:pt x="120" y="68"/>
                  </a:cubicBezTo>
                  <a:cubicBezTo>
                    <a:pt x="118" y="71"/>
                    <a:pt x="116" y="70"/>
                    <a:pt x="116" y="75"/>
                  </a:cubicBezTo>
                  <a:cubicBezTo>
                    <a:pt x="116" y="80"/>
                    <a:pt x="115" y="81"/>
                    <a:pt x="113" y="84"/>
                  </a:cubicBezTo>
                  <a:cubicBezTo>
                    <a:pt x="111" y="87"/>
                    <a:pt x="112" y="87"/>
                    <a:pt x="109" y="91"/>
                  </a:cubicBezTo>
                  <a:cubicBezTo>
                    <a:pt x="106" y="94"/>
                    <a:pt x="104" y="93"/>
                    <a:pt x="103" y="98"/>
                  </a:cubicBezTo>
                  <a:cubicBezTo>
                    <a:pt x="102" y="104"/>
                    <a:pt x="99" y="113"/>
                    <a:pt x="100" y="117"/>
                  </a:cubicBezTo>
                  <a:cubicBezTo>
                    <a:pt x="100" y="121"/>
                    <a:pt x="99" y="124"/>
                    <a:pt x="106" y="129"/>
                  </a:cubicBezTo>
                  <a:cubicBezTo>
                    <a:pt x="112" y="135"/>
                    <a:pt x="113" y="140"/>
                    <a:pt x="117" y="143"/>
                  </a:cubicBezTo>
                  <a:cubicBezTo>
                    <a:pt x="120" y="147"/>
                    <a:pt x="124" y="148"/>
                    <a:pt x="125" y="153"/>
                  </a:cubicBezTo>
                  <a:cubicBezTo>
                    <a:pt x="126" y="159"/>
                    <a:pt x="130" y="164"/>
                    <a:pt x="135" y="167"/>
                  </a:cubicBezTo>
                  <a:cubicBezTo>
                    <a:pt x="139" y="170"/>
                    <a:pt x="142" y="171"/>
                    <a:pt x="148" y="177"/>
                  </a:cubicBezTo>
                  <a:cubicBezTo>
                    <a:pt x="154" y="184"/>
                    <a:pt x="151" y="183"/>
                    <a:pt x="158" y="188"/>
                  </a:cubicBezTo>
                  <a:cubicBezTo>
                    <a:pt x="165" y="193"/>
                    <a:pt x="161" y="191"/>
                    <a:pt x="168" y="197"/>
                  </a:cubicBezTo>
                  <a:cubicBezTo>
                    <a:pt x="175" y="202"/>
                    <a:pt x="177" y="200"/>
                    <a:pt x="179" y="206"/>
                  </a:cubicBezTo>
                  <a:cubicBezTo>
                    <a:pt x="182" y="211"/>
                    <a:pt x="185" y="214"/>
                    <a:pt x="189" y="220"/>
                  </a:cubicBezTo>
                  <a:cubicBezTo>
                    <a:pt x="193" y="226"/>
                    <a:pt x="194" y="223"/>
                    <a:pt x="195" y="231"/>
                  </a:cubicBezTo>
                  <a:cubicBezTo>
                    <a:pt x="197" y="239"/>
                    <a:pt x="202" y="244"/>
                    <a:pt x="204" y="250"/>
                  </a:cubicBezTo>
                  <a:cubicBezTo>
                    <a:pt x="205" y="255"/>
                    <a:pt x="208" y="257"/>
                    <a:pt x="209" y="263"/>
                  </a:cubicBezTo>
                  <a:cubicBezTo>
                    <a:pt x="211" y="269"/>
                    <a:pt x="208" y="267"/>
                    <a:pt x="210" y="276"/>
                  </a:cubicBezTo>
                  <a:cubicBezTo>
                    <a:pt x="213" y="285"/>
                    <a:pt x="214" y="291"/>
                    <a:pt x="213" y="29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104">
              <a:extLst>
                <a:ext uri="{FF2B5EF4-FFF2-40B4-BE49-F238E27FC236}">
                  <a16:creationId xmlns:a16="http://schemas.microsoft.com/office/drawing/2014/main" id="{297B9102-701C-7806-D6DA-05454CF05095}"/>
                </a:ext>
              </a:extLst>
            </p:cNvPr>
            <p:cNvSpPr>
              <a:spLocks/>
            </p:cNvSpPr>
            <p:nvPr/>
          </p:nvSpPr>
          <p:spPr bwMode="auto">
            <a:xfrm>
              <a:off x="4013" y="1669"/>
              <a:ext cx="125" cy="143"/>
            </a:xfrm>
            <a:custGeom>
              <a:avLst/>
              <a:gdLst>
                <a:gd name="T0" fmla="*/ 206 w 208"/>
                <a:gd name="T1" fmla="*/ 217 h 239"/>
                <a:gd name="T2" fmla="*/ 195 w 208"/>
                <a:gd name="T3" fmla="*/ 224 h 239"/>
                <a:gd name="T4" fmla="*/ 177 w 208"/>
                <a:gd name="T5" fmla="*/ 224 h 239"/>
                <a:gd name="T6" fmla="*/ 172 w 208"/>
                <a:gd name="T7" fmla="*/ 239 h 239"/>
                <a:gd name="T8" fmla="*/ 149 w 208"/>
                <a:gd name="T9" fmla="*/ 230 h 239"/>
                <a:gd name="T10" fmla="*/ 152 w 208"/>
                <a:gd name="T11" fmla="*/ 227 h 239"/>
                <a:gd name="T12" fmla="*/ 153 w 208"/>
                <a:gd name="T13" fmla="*/ 203 h 239"/>
                <a:gd name="T14" fmla="*/ 150 w 208"/>
                <a:gd name="T15" fmla="*/ 185 h 239"/>
                <a:gd name="T16" fmla="*/ 132 w 208"/>
                <a:gd name="T17" fmla="*/ 166 h 239"/>
                <a:gd name="T18" fmla="*/ 117 w 208"/>
                <a:gd name="T19" fmla="*/ 125 h 239"/>
                <a:gd name="T20" fmla="*/ 84 w 208"/>
                <a:gd name="T21" fmla="*/ 124 h 239"/>
                <a:gd name="T22" fmla="*/ 61 w 208"/>
                <a:gd name="T23" fmla="*/ 120 h 239"/>
                <a:gd name="T24" fmla="*/ 41 w 208"/>
                <a:gd name="T25" fmla="*/ 138 h 239"/>
                <a:gd name="T26" fmla="*/ 37 w 208"/>
                <a:gd name="T27" fmla="*/ 123 h 239"/>
                <a:gd name="T28" fmla="*/ 36 w 208"/>
                <a:gd name="T29" fmla="*/ 96 h 239"/>
                <a:gd name="T30" fmla="*/ 24 w 208"/>
                <a:gd name="T31" fmla="*/ 84 h 239"/>
                <a:gd name="T32" fmla="*/ 14 w 208"/>
                <a:gd name="T33" fmla="*/ 73 h 239"/>
                <a:gd name="T34" fmla="*/ 4 w 208"/>
                <a:gd name="T35" fmla="*/ 59 h 239"/>
                <a:gd name="T36" fmla="*/ 1 w 208"/>
                <a:gd name="T37" fmla="*/ 57 h 239"/>
                <a:gd name="T38" fmla="*/ 10 w 208"/>
                <a:gd name="T39" fmla="*/ 42 h 239"/>
                <a:gd name="T40" fmla="*/ 22 w 208"/>
                <a:gd name="T41" fmla="*/ 28 h 239"/>
                <a:gd name="T42" fmla="*/ 32 w 208"/>
                <a:gd name="T43" fmla="*/ 35 h 239"/>
                <a:gd name="T44" fmla="*/ 37 w 208"/>
                <a:gd name="T45" fmla="*/ 23 h 239"/>
                <a:gd name="T46" fmla="*/ 32 w 208"/>
                <a:gd name="T47" fmla="*/ 2 h 239"/>
                <a:gd name="T48" fmla="*/ 45 w 208"/>
                <a:gd name="T49" fmla="*/ 2 h 239"/>
                <a:gd name="T50" fmla="*/ 59 w 208"/>
                <a:gd name="T51" fmla="*/ 19 h 239"/>
                <a:gd name="T52" fmla="*/ 69 w 208"/>
                <a:gd name="T53" fmla="*/ 37 h 239"/>
                <a:gd name="T54" fmla="*/ 94 w 208"/>
                <a:gd name="T55" fmla="*/ 45 h 239"/>
                <a:gd name="T56" fmla="*/ 114 w 208"/>
                <a:gd name="T57" fmla="*/ 53 h 239"/>
                <a:gd name="T58" fmla="*/ 121 w 208"/>
                <a:gd name="T59" fmla="*/ 68 h 239"/>
                <a:gd name="T60" fmla="*/ 103 w 208"/>
                <a:gd name="T61" fmla="*/ 80 h 239"/>
                <a:gd name="T62" fmla="*/ 119 w 208"/>
                <a:gd name="T63" fmla="*/ 102 h 239"/>
                <a:gd name="T64" fmla="*/ 143 w 208"/>
                <a:gd name="T65" fmla="*/ 122 h 239"/>
                <a:gd name="T66" fmla="*/ 176 w 208"/>
                <a:gd name="T67" fmla="*/ 160 h 239"/>
                <a:gd name="T68" fmla="*/ 201 w 208"/>
                <a:gd name="T69" fmla="*/ 180 h 239"/>
                <a:gd name="T70" fmla="*/ 207 w 208"/>
                <a:gd name="T71" fmla="*/ 20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239">
                  <a:moveTo>
                    <a:pt x="207" y="205"/>
                  </a:moveTo>
                  <a:cubicBezTo>
                    <a:pt x="207" y="208"/>
                    <a:pt x="207" y="214"/>
                    <a:pt x="206" y="217"/>
                  </a:cubicBezTo>
                  <a:cubicBezTo>
                    <a:pt x="206" y="217"/>
                    <a:pt x="205" y="218"/>
                    <a:pt x="205" y="218"/>
                  </a:cubicBezTo>
                  <a:cubicBezTo>
                    <a:pt x="203" y="218"/>
                    <a:pt x="201" y="221"/>
                    <a:pt x="195" y="224"/>
                  </a:cubicBezTo>
                  <a:cubicBezTo>
                    <a:pt x="189" y="227"/>
                    <a:pt x="190" y="231"/>
                    <a:pt x="187" y="226"/>
                  </a:cubicBezTo>
                  <a:cubicBezTo>
                    <a:pt x="184" y="222"/>
                    <a:pt x="181" y="221"/>
                    <a:pt x="177" y="224"/>
                  </a:cubicBezTo>
                  <a:cubicBezTo>
                    <a:pt x="172" y="227"/>
                    <a:pt x="167" y="222"/>
                    <a:pt x="169" y="228"/>
                  </a:cubicBezTo>
                  <a:cubicBezTo>
                    <a:pt x="171" y="234"/>
                    <a:pt x="179" y="239"/>
                    <a:pt x="172" y="239"/>
                  </a:cubicBezTo>
                  <a:cubicBezTo>
                    <a:pt x="165" y="239"/>
                    <a:pt x="169" y="238"/>
                    <a:pt x="162" y="235"/>
                  </a:cubicBezTo>
                  <a:cubicBezTo>
                    <a:pt x="156" y="232"/>
                    <a:pt x="149" y="232"/>
                    <a:pt x="149" y="230"/>
                  </a:cubicBezTo>
                  <a:cubicBezTo>
                    <a:pt x="148" y="229"/>
                    <a:pt x="148" y="227"/>
                    <a:pt x="148" y="226"/>
                  </a:cubicBezTo>
                  <a:cubicBezTo>
                    <a:pt x="149" y="227"/>
                    <a:pt x="151" y="227"/>
                    <a:pt x="152" y="227"/>
                  </a:cubicBezTo>
                  <a:cubicBezTo>
                    <a:pt x="157" y="225"/>
                    <a:pt x="156" y="219"/>
                    <a:pt x="158" y="215"/>
                  </a:cubicBezTo>
                  <a:cubicBezTo>
                    <a:pt x="160" y="212"/>
                    <a:pt x="158" y="210"/>
                    <a:pt x="153" y="203"/>
                  </a:cubicBezTo>
                  <a:cubicBezTo>
                    <a:pt x="148" y="196"/>
                    <a:pt x="155" y="196"/>
                    <a:pt x="156" y="190"/>
                  </a:cubicBezTo>
                  <a:cubicBezTo>
                    <a:pt x="157" y="185"/>
                    <a:pt x="151" y="187"/>
                    <a:pt x="150" y="185"/>
                  </a:cubicBezTo>
                  <a:cubicBezTo>
                    <a:pt x="148" y="183"/>
                    <a:pt x="148" y="180"/>
                    <a:pt x="142" y="177"/>
                  </a:cubicBezTo>
                  <a:cubicBezTo>
                    <a:pt x="135" y="174"/>
                    <a:pt x="134" y="169"/>
                    <a:pt x="132" y="166"/>
                  </a:cubicBezTo>
                  <a:cubicBezTo>
                    <a:pt x="130" y="164"/>
                    <a:pt x="130" y="153"/>
                    <a:pt x="129" y="146"/>
                  </a:cubicBezTo>
                  <a:cubicBezTo>
                    <a:pt x="129" y="139"/>
                    <a:pt x="121" y="131"/>
                    <a:pt x="117" y="125"/>
                  </a:cubicBezTo>
                  <a:cubicBezTo>
                    <a:pt x="113" y="119"/>
                    <a:pt x="99" y="113"/>
                    <a:pt x="92" y="112"/>
                  </a:cubicBezTo>
                  <a:cubicBezTo>
                    <a:pt x="85" y="111"/>
                    <a:pt x="90" y="118"/>
                    <a:pt x="84" y="124"/>
                  </a:cubicBezTo>
                  <a:cubicBezTo>
                    <a:pt x="78" y="129"/>
                    <a:pt x="77" y="128"/>
                    <a:pt x="72" y="128"/>
                  </a:cubicBezTo>
                  <a:cubicBezTo>
                    <a:pt x="67" y="127"/>
                    <a:pt x="65" y="122"/>
                    <a:pt x="61" y="120"/>
                  </a:cubicBezTo>
                  <a:cubicBezTo>
                    <a:pt x="57" y="118"/>
                    <a:pt x="54" y="121"/>
                    <a:pt x="51" y="127"/>
                  </a:cubicBezTo>
                  <a:cubicBezTo>
                    <a:pt x="48" y="134"/>
                    <a:pt x="45" y="134"/>
                    <a:pt x="41" y="138"/>
                  </a:cubicBezTo>
                  <a:cubicBezTo>
                    <a:pt x="37" y="142"/>
                    <a:pt x="36" y="139"/>
                    <a:pt x="34" y="136"/>
                  </a:cubicBezTo>
                  <a:cubicBezTo>
                    <a:pt x="32" y="132"/>
                    <a:pt x="36" y="126"/>
                    <a:pt x="37" y="123"/>
                  </a:cubicBezTo>
                  <a:cubicBezTo>
                    <a:pt x="38" y="120"/>
                    <a:pt x="35" y="118"/>
                    <a:pt x="36" y="112"/>
                  </a:cubicBezTo>
                  <a:cubicBezTo>
                    <a:pt x="37" y="106"/>
                    <a:pt x="37" y="103"/>
                    <a:pt x="36" y="96"/>
                  </a:cubicBezTo>
                  <a:cubicBezTo>
                    <a:pt x="34" y="89"/>
                    <a:pt x="36" y="87"/>
                    <a:pt x="35" y="84"/>
                  </a:cubicBezTo>
                  <a:cubicBezTo>
                    <a:pt x="35" y="81"/>
                    <a:pt x="29" y="81"/>
                    <a:pt x="24" y="84"/>
                  </a:cubicBezTo>
                  <a:cubicBezTo>
                    <a:pt x="19" y="87"/>
                    <a:pt x="17" y="83"/>
                    <a:pt x="16" y="82"/>
                  </a:cubicBezTo>
                  <a:cubicBezTo>
                    <a:pt x="15" y="82"/>
                    <a:pt x="13" y="75"/>
                    <a:pt x="14" y="73"/>
                  </a:cubicBezTo>
                  <a:cubicBezTo>
                    <a:pt x="15" y="71"/>
                    <a:pt x="14" y="66"/>
                    <a:pt x="13" y="64"/>
                  </a:cubicBezTo>
                  <a:cubicBezTo>
                    <a:pt x="12" y="62"/>
                    <a:pt x="7" y="58"/>
                    <a:pt x="4" y="59"/>
                  </a:cubicBezTo>
                  <a:cubicBezTo>
                    <a:pt x="2" y="60"/>
                    <a:pt x="2" y="59"/>
                    <a:pt x="0" y="58"/>
                  </a:cubicBezTo>
                  <a:cubicBezTo>
                    <a:pt x="1" y="58"/>
                    <a:pt x="1" y="57"/>
                    <a:pt x="1" y="57"/>
                  </a:cubicBezTo>
                  <a:cubicBezTo>
                    <a:pt x="1" y="56"/>
                    <a:pt x="4" y="50"/>
                    <a:pt x="7" y="48"/>
                  </a:cubicBezTo>
                  <a:cubicBezTo>
                    <a:pt x="9" y="47"/>
                    <a:pt x="10" y="43"/>
                    <a:pt x="10" y="42"/>
                  </a:cubicBezTo>
                  <a:cubicBezTo>
                    <a:pt x="10" y="41"/>
                    <a:pt x="16" y="35"/>
                    <a:pt x="20" y="31"/>
                  </a:cubicBezTo>
                  <a:cubicBezTo>
                    <a:pt x="21" y="30"/>
                    <a:pt x="22" y="29"/>
                    <a:pt x="22" y="28"/>
                  </a:cubicBezTo>
                  <a:cubicBezTo>
                    <a:pt x="23" y="29"/>
                    <a:pt x="24" y="30"/>
                    <a:pt x="25" y="33"/>
                  </a:cubicBezTo>
                  <a:cubicBezTo>
                    <a:pt x="28" y="37"/>
                    <a:pt x="23" y="33"/>
                    <a:pt x="32" y="35"/>
                  </a:cubicBezTo>
                  <a:cubicBezTo>
                    <a:pt x="41" y="38"/>
                    <a:pt x="42" y="38"/>
                    <a:pt x="41" y="34"/>
                  </a:cubicBezTo>
                  <a:cubicBezTo>
                    <a:pt x="40" y="31"/>
                    <a:pt x="36" y="29"/>
                    <a:pt x="37" y="23"/>
                  </a:cubicBezTo>
                  <a:cubicBezTo>
                    <a:pt x="37" y="16"/>
                    <a:pt x="39" y="20"/>
                    <a:pt x="36" y="14"/>
                  </a:cubicBezTo>
                  <a:cubicBezTo>
                    <a:pt x="33" y="9"/>
                    <a:pt x="29" y="4"/>
                    <a:pt x="32" y="2"/>
                  </a:cubicBezTo>
                  <a:cubicBezTo>
                    <a:pt x="35" y="0"/>
                    <a:pt x="40" y="0"/>
                    <a:pt x="44" y="1"/>
                  </a:cubicBezTo>
                  <a:cubicBezTo>
                    <a:pt x="44" y="2"/>
                    <a:pt x="44" y="2"/>
                    <a:pt x="45" y="2"/>
                  </a:cubicBezTo>
                  <a:cubicBezTo>
                    <a:pt x="48" y="4"/>
                    <a:pt x="46" y="4"/>
                    <a:pt x="50" y="9"/>
                  </a:cubicBezTo>
                  <a:cubicBezTo>
                    <a:pt x="54" y="13"/>
                    <a:pt x="53" y="16"/>
                    <a:pt x="59" y="19"/>
                  </a:cubicBezTo>
                  <a:cubicBezTo>
                    <a:pt x="65" y="22"/>
                    <a:pt x="68" y="18"/>
                    <a:pt x="68" y="23"/>
                  </a:cubicBezTo>
                  <a:cubicBezTo>
                    <a:pt x="68" y="28"/>
                    <a:pt x="64" y="29"/>
                    <a:pt x="69" y="37"/>
                  </a:cubicBezTo>
                  <a:cubicBezTo>
                    <a:pt x="75" y="45"/>
                    <a:pt x="80" y="51"/>
                    <a:pt x="86" y="51"/>
                  </a:cubicBezTo>
                  <a:cubicBezTo>
                    <a:pt x="92" y="51"/>
                    <a:pt x="92" y="50"/>
                    <a:pt x="94" y="45"/>
                  </a:cubicBezTo>
                  <a:cubicBezTo>
                    <a:pt x="96" y="40"/>
                    <a:pt x="97" y="41"/>
                    <a:pt x="103" y="44"/>
                  </a:cubicBezTo>
                  <a:cubicBezTo>
                    <a:pt x="109" y="47"/>
                    <a:pt x="115" y="50"/>
                    <a:pt x="114" y="53"/>
                  </a:cubicBezTo>
                  <a:cubicBezTo>
                    <a:pt x="113" y="55"/>
                    <a:pt x="108" y="53"/>
                    <a:pt x="112" y="57"/>
                  </a:cubicBezTo>
                  <a:cubicBezTo>
                    <a:pt x="117" y="62"/>
                    <a:pt x="123" y="63"/>
                    <a:pt x="121" y="68"/>
                  </a:cubicBezTo>
                  <a:cubicBezTo>
                    <a:pt x="120" y="73"/>
                    <a:pt x="125" y="78"/>
                    <a:pt x="117" y="78"/>
                  </a:cubicBezTo>
                  <a:cubicBezTo>
                    <a:pt x="108" y="78"/>
                    <a:pt x="102" y="77"/>
                    <a:pt x="103" y="80"/>
                  </a:cubicBezTo>
                  <a:cubicBezTo>
                    <a:pt x="103" y="84"/>
                    <a:pt x="98" y="91"/>
                    <a:pt x="105" y="92"/>
                  </a:cubicBezTo>
                  <a:cubicBezTo>
                    <a:pt x="111" y="93"/>
                    <a:pt x="114" y="99"/>
                    <a:pt x="119" y="102"/>
                  </a:cubicBezTo>
                  <a:cubicBezTo>
                    <a:pt x="125" y="104"/>
                    <a:pt x="136" y="104"/>
                    <a:pt x="136" y="108"/>
                  </a:cubicBezTo>
                  <a:cubicBezTo>
                    <a:pt x="135" y="112"/>
                    <a:pt x="138" y="116"/>
                    <a:pt x="143" y="122"/>
                  </a:cubicBezTo>
                  <a:cubicBezTo>
                    <a:pt x="148" y="128"/>
                    <a:pt x="154" y="135"/>
                    <a:pt x="159" y="140"/>
                  </a:cubicBezTo>
                  <a:cubicBezTo>
                    <a:pt x="164" y="145"/>
                    <a:pt x="176" y="157"/>
                    <a:pt x="176" y="160"/>
                  </a:cubicBezTo>
                  <a:cubicBezTo>
                    <a:pt x="176" y="162"/>
                    <a:pt x="174" y="165"/>
                    <a:pt x="182" y="168"/>
                  </a:cubicBezTo>
                  <a:cubicBezTo>
                    <a:pt x="191" y="171"/>
                    <a:pt x="202" y="176"/>
                    <a:pt x="201" y="180"/>
                  </a:cubicBezTo>
                  <a:cubicBezTo>
                    <a:pt x="199" y="183"/>
                    <a:pt x="187" y="180"/>
                    <a:pt x="196" y="189"/>
                  </a:cubicBezTo>
                  <a:cubicBezTo>
                    <a:pt x="205" y="198"/>
                    <a:pt x="208" y="200"/>
                    <a:pt x="207" y="20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105">
              <a:extLst>
                <a:ext uri="{FF2B5EF4-FFF2-40B4-BE49-F238E27FC236}">
                  <a16:creationId xmlns:a16="http://schemas.microsoft.com/office/drawing/2014/main" id="{95CB19DA-ACD1-C8D0-9E1D-C95B91D4A5B0}"/>
                </a:ext>
              </a:extLst>
            </p:cNvPr>
            <p:cNvSpPr>
              <a:spLocks/>
            </p:cNvSpPr>
            <p:nvPr/>
          </p:nvSpPr>
          <p:spPr bwMode="auto">
            <a:xfrm>
              <a:off x="4104" y="1758"/>
              <a:ext cx="52" cy="5"/>
            </a:xfrm>
            <a:custGeom>
              <a:avLst/>
              <a:gdLst>
                <a:gd name="T0" fmla="*/ 52 w 52"/>
                <a:gd name="T1" fmla="*/ 4 h 5"/>
                <a:gd name="T2" fmla="*/ 5 w 52"/>
                <a:gd name="T3" fmla="*/ 1 h 5"/>
                <a:gd name="T4" fmla="*/ 6 w 52"/>
                <a:gd name="T5" fmla="*/ 0 h 5"/>
                <a:gd name="T6" fmla="*/ 0 w 52"/>
                <a:gd name="T7" fmla="*/ 2 h 5"/>
                <a:gd name="T8" fmla="*/ 6 w 52"/>
                <a:gd name="T9" fmla="*/ 5 h 5"/>
                <a:gd name="T10" fmla="*/ 5 w 52"/>
                <a:gd name="T11" fmla="*/ 3 h 5"/>
                <a:gd name="T12" fmla="*/ 52 w 52"/>
                <a:gd name="T13" fmla="*/ 5 h 5"/>
                <a:gd name="T14" fmla="*/ 52 w 52"/>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
                  <a:moveTo>
                    <a:pt x="52" y="4"/>
                  </a:moveTo>
                  <a:lnTo>
                    <a:pt x="5" y="1"/>
                  </a:lnTo>
                  <a:lnTo>
                    <a:pt x="6" y="0"/>
                  </a:lnTo>
                  <a:lnTo>
                    <a:pt x="0" y="2"/>
                  </a:lnTo>
                  <a:lnTo>
                    <a:pt x="6" y="5"/>
                  </a:lnTo>
                  <a:lnTo>
                    <a:pt x="5" y="3"/>
                  </a:lnTo>
                  <a:lnTo>
                    <a:pt x="52" y="5"/>
                  </a:lnTo>
                  <a:lnTo>
                    <a:pt x="52" y="4"/>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106">
              <a:extLst>
                <a:ext uri="{FF2B5EF4-FFF2-40B4-BE49-F238E27FC236}">
                  <a16:creationId xmlns:a16="http://schemas.microsoft.com/office/drawing/2014/main" id="{F8952EB4-A558-0BCA-B7FB-76CC03DAF893}"/>
                </a:ext>
              </a:extLst>
            </p:cNvPr>
            <p:cNvSpPr>
              <a:spLocks/>
            </p:cNvSpPr>
            <p:nvPr/>
          </p:nvSpPr>
          <p:spPr bwMode="auto">
            <a:xfrm>
              <a:off x="4268" y="1322"/>
              <a:ext cx="71" cy="93"/>
            </a:xfrm>
            <a:custGeom>
              <a:avLst/>
              <a:gdLst>
                <a:gd name="T0" fmla="*/ 82 w 119"/>
                <a:gd name="T1" fmla="*/ 93 h 155"/>
                <a:gd name="T2" fmla="*/ 79 w 119"/>
                <a:gd name="T3" fmla="*/ 100 h 155"/>
                <a:gd name="T4" fmla="*/ 86 w 119"/>
                <a:gd name="T5" fmla="*/ 111 h 155"/>
                <a:gd name="T6" fmla="*/ 106 w 119"/>
                <a:gd name="T7" fmla="*/ 120 h 155"/>
                <a:gd name="T8" fmla="*/ 113 w 119"/>
                <a:gd name="T9" fmla="*/ 125 h 155"/>
                <a:gd name="T10" fmla="*/ 112 w 119"/>
                <a:gd name="T11" fmla="*/ 131 h 155"/>
                <a:gd name="T12" fmla="*/ 89 w 119"/>
                <a:gd name="T13" fmla="*/ 134 h 155"/>
                <a:gd name="T14" fmla="*/ 82 w 119"/>
                <a:gd name="T15" fmla="*/ 148 h 155"/>
                <a:gd name="T16" fmla="*/ 82 w 119"/>
                <a:gd name="T17" fmla="*/ 155 h 155"/>
                <a:gd name="T18" fmla="*/ 82 w 119"/>
                <a:gd name="T19" fmla="*/ 155 h 155"/>
                <a:gd name="T20" fmla="*/ 75 w 119"/>
                <a:gd name="T21" fmla="*/ 146 h 155"/>
                <a:gd name="T22" fmla="*/ 70 w 119"/>
                <a:gd name="T23" fmla="*/ 145 h 155"/>
                <a:gd name="T24" fmla="*/ 62 w 119"/>
                <a:gd name="T25" fmla="*/ 148 h 155"/>
                <a:gd name="T26" fmla="*/ 57 w 119"/>
                <a:gd name="T27" fmla="*/ 145 h 155"/>
                <a:gd name="T28" fmla="*/ 52 w 119"/>
                <a:gd name="T29" fmla="*/ 152 h 155"/>
                <a:gd name="T30" fmla="*/ 43 w 119"/>
                <a:gd name="T31" fmla="*/ 146 h 155"/>
                <a:gd name="T32" fmla="*/ 37 w 119"/>
                <a:gd name="T33" fmla="*/ 142 h 155"/>
                <a:gd name="T34" fmla="*/ 36 w 119"/>
                <a:gd name="T35" fmla="*/ 126 h 155"/>
                <a:gd name="T36" fmla="*/ 40 w 119"/>
                <a:gd name="T37" fmla="*/ 119 h 155"/>
                <a:gd name="T38" fmla="*/ 36 w 119"/>
                <a:gd name="T39" fmla="*/ 112 h 155"/>
                <a:gd name="T40" fmla="*/ 25 w 119"/>
                <a:gd name="T41" fmla="*/ 99 h 155"/>
                <a:gd name="T42" fmla="*/ 13 w 119"/>
                <a:gd name="T43" fmla="*/ 95 h 155"/>
                <a:gd name="T44" fmla="*/ 7 w 119"/>
                <a:gd name="T45" fmla="*/ 94 h 155"/>
                <a:gd name="T46" fmla="*/ 0 w 119"/>
                <a:gd name="T47" fmla="*/ 91 h 155"/>
                <a:gd name="T48" fmla="*/ 1 w 119"/>
                <a:gd name="T49" fmla="*/ 84 h 155"/>
                <a:gd name="T50" fmla="*/ 5 w 119"/>
                <a:gd name="T51" fmla="*/ 75 h 155"/>
                <a:gd name="T52" fmla="*/ 22 w 119"/>
                <a:gd name="T53" fmla="*/ 63 h 155"/>
                <a:gd name="T54" fmla="*/ 33 w 119"/>
                <a:gd name="T55" fmla="*/ 43 h 155"/>
                <a:gd name="T56" fmla="*/ 43 w 119"/>
                <a:gd name="T57" fmla="*/ 45 h 155"/>
                <a:gd name="T58" fmla="*/ 56 w 119"/>
                <a:gd name="T59" fmla="*/ 48 h 155"/>
                <a:gd name="T60" fmla="*/ 69 w 119"/>
                <a:gd name="T61" fmla="*/ 45 h 155"/>
                <a:gd name="T62" fmla="*/ 61 w 119"/>
                <a:gd name="T63" fmla="*/ 36 h 155"/>
                <a:gd name="T64" fmla="*/ 69 w 119"/>
                <a:gd name="T65" fmla="*/ 31 h 155"/>
                <a:gd name="T66" fmla="*/ 78 w 119"/>
                <a:gd name="T67" fmla="*/ 27 h 155"/>
                <a:gd name="T68" fmla="*/ 85 w 119"/>
                <a:gd name="T69" fmla="*/ 18 h 155"/>
                <a:gd name="T70" fmla="*/ 85 w 119"/>
                <a:gd name="T71" fmla="*/ 5 h 155"/>
                <a:gd name="T72" fmla="*/ 93 w 119"/>
                <a:gd name="T73" fmla="*/ 8 h 155"/>
                <a:gd name="T74" fmla="*/ 101 w 119"/>
                <a:gd name="T75" fmla="*/ 12 h 155"/>
                <a:gd name="T76" fmla="*/ 101 w 119"/>
                <a:gd name="T77" fmla="*/ 14 h 155"/>
                <a:gd name="T78" fmla="*/ 109 w 119"/>
                <a:gd name="T79" fmla="*/ 20 h 155"/>
                <a:gd name="T80" fmla="*/ 108 w 119"/>
                <a:gd name="T81" fmla="*/ 28 h 155"/>
                <a:gd name="T82" fmla="*/ 101 w 119"/>
                <a:gd name="T83" fmla="*/ 37 h 155"/>
                <a:gd name="T84" fmla="*/ 108 w 119"/>
                <a:gd name="T85" fmla="*/ 50 h 155"/>
                <a:gd name="T86" fmla="*/ 114 w 119"/>
                <a:gd name="T87" fmla="*/ 65 h 155"/>
                <a:gd name="T88" fmla="*/ 100 w 119"/>
                <a:gd name="T89" fmla="*/ 74 h 155"/>
                <a:gd name="T90" fmla="*/ 93 w 119"/>
                <a:gd name="T91" fmla="*/ 85 h 155"/>
                <a:gd name="T92" fmla="*/ 82 w 119"/>
                <a:gd name="T93" fmla="*/ 9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 h="155">
                  <a:moveTo>
                    <a:pt x="82" y="93"/>
                  </a:moveTo>
                  <a:cubicBezTo>
                    <a:pt x="81" y="94"/>
                    <a:pt x="77" y="98"/>
                    <a:pt x="79" y="100"/>
                  </a:cubicBezTo>
                  <a:cubicBezTo>
                    <a:pt x="81" y="103"/>
                    <a:pt x="75" y="105"/>
                    <a:pt x="86" y="111"/>
                  </a:cubicBezTo>
                  <a:cubicBezTo>
                    <a:pt x="97" y="117"/>
                    <a:pt x="99" y="116"/>
                    <a:pt x="106" y="120"/>
                  </a:cubicBezTo>
                  <a:cubicBezTo>
                    <a:pt x="108" y="122"/>
                    <a:pt x="111" y="123"/>
                    <a:pt x="113" y="125"/>
                  </a:cubicBezTo>
                  <a:cubicBezTo>
                    <a:pt x="113" y="126"/>
                    <a:pt x="112" y="128"/>
                    <a:pt x="112" y="131"/>
                  </a:cubicBezTo>
                  <a:cubicBezTo>
                    <a:pt x="110" y="136"/>
                    <a:pt x="98" y="134"/>
                    <a:pt x="89" y="134"/>
                  </a:cubicBezTo>
                  <a:cubicBezTo>
                    <a:pt x="79" y="134"/>
                    <a:pt x="83" y="142"/>
                    <a:pt x="82" y="148"/>
                  </a:cubicBezTo>
                  <a:cubicBezTo>
                    <a:pt x="81" y="152"/>
                    <a:pt x="82" y="154"/>
                    <a:pt x="82" y="155"/>
                  </a:cubicBezTo>
                  <a:cubicBezTo>
                    <a:pt x="82" y="155"/>
                    <a:pt x="82" y="155"/>
                    <a:pt x="82" y="155"/>
                  </a:cubicBezTo>
                  <a:cubicBezTo>
                    <a:pt x="74" y="153"/>
                    <a:pt x="74" y="148"/>
                    <a:pt x="75" y="146"/>
                  </a:cubicBezTo>
                  <a:cubicBezTo>
                    <a:pt x="77" y="145"/>
                    <a:pt x="74" y="141"/>
                    <a:pt x="70" y="145"/>
                  </a:cubicBezTo>
                  <a:cubicBezTo>
                    <a:pt x="66" y="148"/>
                    <a:pt x="65" y="151"/>
                    <a:pt x="62" y="148"/>
                  </a:cubicBezTo>
                  <a:cubicBezTo>
                    <a:pt x="59" y="144"/>
                    <a:pt x="59" y="140"/>
                    <a:pt x="57" y="145"/>
                  </a:cubicBezTo>
                  <a:cubicBezTo>
                    <a:pt x="55" y="150"/>
                    <a:pt x="60" y="155"/>
                    <a:pt x="52" y="152"/>
                  </a:cubicBezTo>
                  <a:cubicBezTo>
                    <a:pt x="44" y="149"/>
                    <a:pt x="45" y="146"/>
                    <a:pt x="43" y="146"/>
                  </a:cubicBezTo>
                  <a:cubicBezTo>
                    <a:pt x="41" y="146"/>
                    <a:pt x="37" y="148"/>
                    <a:pt x="37" y="142"/>
                  </a:cubicBezTo>
                  <a:cubicBezTo>
                    <a:pt x="37" y="137"/>
                    <a:pt x="29" y="127"/>
                    <a:pt x="36" y="126"/>
                  </a:cubicBezTo>
                  <a:cubicBezTo>
                    <a:pt x="42" y="124"/>
                    <a:pt x="44" y="121"/>
                    <a:pt x="40" y="119"/>
                  </a:cubicBezTo>
                  <a:cubicBezTo>
                    <a:pt x="36" y="118"/>
                    <a:pt x="37" y="117"/>
                    <a:pt x="36" y="112"/>
                  </a:cubicBezTo>
                  <a:cubicBezTo>
                    <a:pt x="34" y="106"/>
                    <a:pt x="29" y="100"/>
                    <a:pt x="25" y="99"/>
                  </a:cubicBezTo>
                  <a:cubicBezTo>
                    <a:pt x="21" y="99"/>
                    <a:pt x="16" y="93"/>
                    <a:pt x="13" y="95"/>
                  </a:cubicBezTo>
                  <a:cubicBezTo>
                    <a:pt x="11" y="96"/>
                    <a:pt x="11" y="97"/>
                    <a:pt x="7" y="94"/>
                  </a:cubicBezTo>
                  <a:cubicBezTo>
                    <a:pt x="4" y="92"/>
                    <a:pt x="2" y="91"/>
                    <a:pt x="0" y="91"/>
                  </a:cubicBezTo>
                  <a:cubicBezTo>
                    <a:pt x="0" y="89"/>
                    <a:pt x="1" y="87"/>
                    <a:pt x="1" y="84"/>
                  </a:cubicBezTo>
                  <a:cubicBezTo>
                    <a:pt x="1" y="80"/>
                    <a:pt x="2" y="79"/>
                    <a:pt x="5" y="75"/>
                  </a:cubicBezTo>
                  <a:cubicBezTo>
                    <a:pt x="8" y="71"/>
                    <a:pt x="15" y="69"/>
                    <a:pt x="22" y="63"/>
                  </a:cubicBezTo>
                  <a:cubicBezTo>
                    <a:pt x="29" y="57"/>
                    <a:pt x="31" y="53"/>
                    <a:pt x="33" y="43"/>
                  </a:cubicBezTo>
                  <a:cubicBezTo>
                    <a:pt x="35" y="34"/>
                    <a:pt x="35" y="38"/>
                    <a:pt x="43" y="45"/>
                  </a:cubicBezTo>
                  <a:cubicBezTo>
                    <a:pt x="50" y="52"/>
                    <a:pt x="47" y="47"/>
                    <a:pt x="56" y="48"/>
                  </a:cubicBezTo>
                  <a:cubicBezTo>
                    <a:pt x="66" y="49"/>
                    <a:pt x="67" y="46"/>
                    <a:pt x="69" y="45"/>
                  </a:cubicBezTo>
                  <a:cubicBezTo>
                    <a:pt x="70" y="43"/>
                    <a:pt x="66" y="41"/>
                    <a:pt x="61" y="36"/>
                  </a:cubicBezTo>
                  <a:cubicBezTo>
                    <a:pt x="56" y="31"/>
                    <a:pt x="66" y="31"/>
                    <a:pt x="69" y="31"/>
                  </a:cubicBezTo>
                  <a:cubicBezTo>
                    <a:pt x="72" y="31"/>
                    <a:pt x="74" y="31"/>
                    <a:pt x="78" y="27"/>
                  </a:cubicBezTo>
                  <a:cubicBezTo>
                    <a:pt x="81" y="23"/>
                    <a:pt x="82" y="21"/>
                    <a:pt x="85" y="18"/>
                  </a:cubicBezTo>
                  <a:cubicBezTo>
                    <a:pt x="89" y="15"/>
                    <a:pt x="86" y="10"/>
                    <a:pt x="85" y="5"/>
                  </a:cubicBezTo>
                  <a:cubicBezTo>
                    <a:pt x="85" y="0"/>
                    <a:pt x="91" y="7"/>
                    <a:pt x="93" y="8"/>
                  </a:cubicBezTo>
                  <a:cubicBezTo>
                    <a:pt x="94" y="9"/>
                    <a:pt x="98" y="11"/>
                    <a:pt x="101" y="12"/>
                  </a:cubicBezTo>
                  <a:cubicBezTo>
                    <a:pt x="101" y="13"/>
                    <a:pt x="101" y="13"/>
                    <a:pt x="101" y="14"/>
                  </a:cubicBezTo>
                  <a:cubicBezTo>
                    <a:pt x="103" y="16"/>
                    <a:pt x="107" y="19"/>
                    <a:pt x="109" y="20"/>
                  </a:cubicBezTo>
                  <a:cubicBezTo>
                    <a:pt x="110" y="23"/>
                    <a:pt x="109" y="26"/>
                    <a:pt x="108" y="28"/>
                  </a:cubicBezTo>
                  <a:cubicBezTo>
                    <a:pt x="107" y="31"/>
                    <a:pt x="102" y="33"/>
                    <a:pt x="101" y="37"/>
                  </a:cubicBezTo>
                  <a:cubicBezTo>
                    <a:pt x="101" y="40"/>
                    <a:pt x="103" y="44"/>
                    <a:pt x="108" y="50"/>
                  </a:cubicBezTo>
                  <a:cubicBezTo>
                    <a:pt x="114" y="56"/>
                    <a:pt x="119" y="61"/>
                    <a:pt x="114" y="65"/>
                  </a:cubicBezTo>
                  <a:cubicBezTo>
                    <a:pt x="109" y="68"/>
                    <a:pt x="103" y="69"/>
                    <a:pt x="100" y="74"/>
                  </a:cubicBezTo>
                  <a:cubicBezTo>
                    <a:pt x="97" y="79"/>
                    <a:pt x="97" y="81"/>
                    <a:pt x="93" y="85"/>
                  </a:cubicBezTo>
                  <a:cubicBezTo>
                    <a:pt x="89" y="89"/>
                    <a:pt x="83" y="91"/>
                    <a:pt x="82" y="9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107">
              <a:extLst>
                <a:ext uri="{FF2B5EF4-FFF2-40B4-BE49-F238E27FC236}">
                  <a16:creationId xmlns:a16="http://schemas.microsoft.com/office/drawing/2014/main" id="{BD16340F-4326-1C04-CB1E-5923CE001082}"/>
                </a:ext>
              </a:extLst>
            </p:cNvPr>
            <p:cNvSpPr>
              <a:spLocks/>
            </p:cNvSpPr>
            <p:nvPr/>
          </p:nvSpPr>
          <p:spPr bwMode="auto">
            <a:xfrm>
              <a:off x="4303" y="1369"/>
              <a:ext cx="39" cy="11"/>
            </a:xfrm>
            <a:custGeom>
              <a:avLst/>
              <a:gdLst>
                <a:gd name="T0" fmla="*/ 0 w 39"/>
                <a:gd name="T1" fmla="*/ 11 h 11"/>
                <a:gd name="T2" fmla="*/ 0 w 39"/>
                <a:gd name="T3" fmla="*/ 10 h 11"/>
                <a:gd name="T4" fmla="*/ 38 w 39"/>
                <a:gd name="T5" fmla="*/ 0 h 11"/>
                <a:gd name="T6" fmla="*/ 39 w 39"/>
                <a:gd name="T7" fmla="*/ 1 h 11"/>
                <a:gd name="T8" fmla="*/ 0 w 39"/>
                <a:gd name="T9" fmla="*/ 11 h 11"/>
              </a:gdLst>
              <a:ahLst/>
              <a:cxnLst>
                <a:cxn ang="0">
                  <a:pos x="T0" y="T1"/>
                </a:cxn>
                <a:cxn ang="0">
                  <a:pos x="T2" y="T3"/>
                </a:cxn>
                <a:cxn ang="0">
                  <a:pos x="T4" y="T5"/>
                </a:cxn>
                <a:cxn ang="0">
                  <a:pos x="T6" y="T7"/>
                </a:cxn>
                <a:cxn ang="0">
                  <a:pos x="T8" y="T9"/>
                </a:cxn>
              </a:cxnLst>
              <a:rect l="0" t="0" r="r" b="b"/>
              <a:pathLst>
                <a:path w="39" h="11">
                  <a:moveTo>
                    <a:pt x="0" y="11"/>
                  </a:moveTo>
                  <a:lnTo>
                    <a:pt x="0" y="10"/>
                  </a:lnTo>
                  <a:lnTo>
                    <a:pt x="38" y="0"/>
                  </a:lnTo>
                  <a:lnTo>
                    <a:pt x="39" y="1"/>
                  </a:lnTo>
                  <a:lnTo>
                    <a:pt x="0" y="11"/>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1108">
              <a:extLst>
                <a:ext uri="{FF2B5EF4-FFF2-40B4-BE49-F238E27FC236}">
                  <a16:creationId xmlns:a16="http://schemas.microsoft.com/office/drawing/2014/main" id="{0CD3E5B5-A4EC-53EA-79C4-B9B78BC98910}"/>
                </a:ext>
              </a:extLst>
            </p:cNvPr>
            <p:cNvSpPr>
              <a:spLocks/>
            </p:cNvSpPr>
            <p:nvPr/>
          </p:nvSpPr>
          <p:spPr bwMode="auto">
            <a:xfrm>
              <a:off x="4299" y="1376"/>
              <a:ext cx="6" cy="5"/>
            </a:xfrm>
            <a:custGeom>
              <a:avLst/>
              <a:gdLst>
                <a:gd name="T0" fmla="*/ 5 w 6"/>
                <a:gd name="T1" fmla="*/ 0 h 5"/>
                <a:gd name="T2" fmla="*/ 4 w 6"/>
                <a:gd name="T3" fmla="*/ 3 h 5"/>
                <a:gd name="T4" fmla="*/ 6 w 6"/>
                <a:gd name="T5" fmla="*/ 5 h 5"/>
                <a:gd name="T6" fmla="*/ 0 w 6"/>
                <a:gd name="T7" fmla="*/ 5 h 5"/>
                <a:gd name="T8" fmla="*/ 5 w 6"/>
                <a:gd name="T9" fmla="*/ 0 h 5"/>
              </a:gdLst>
              <a:ahLst/>
              <a:cxnLst>
                <a:cxn ang="0">
                  <a:pos x="T0" y="T1"/>
                </a:cxn>
                <a:cxn ang="0">
                  <a:pos x="T2" y="T3"/>
                </a:cxn>
                <a:cxn ang="0">
                  <a:pos x="T4" y="T5"/>
                </a:cxn>
                <a:cxn ang="0">
                  <a:pos x="T6" y="T7"/>
                </a:cxn>
                <a:cxn ang="0">
                  <a:pos x="T8" y="T9"/>
                </a:cxn>
              </a:cxnLst>
              <a:rect l="0" t="0" r="r" b="b"/>
              <a:pathLst>
                <a:path w="6" h="5">
                  <a:moveTo>
                    <a:pt x="5" y="0"/>
                  </a:moveTo>
                  <a:lnTo>
                    <a:pt x="4" y="3"/>
                  </a:lnTo>
                  <a:lnTo>
                    <a:pt x="6" y="5"/>
                  </a:lnTo>
                  <a:lnTo>
                    <a:pt x="0" y="5"/>
                  </a:lnTo>
                  <a:lnTo>
                    <a:pt x="5" y="0"/>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1109">
              <a:extLst>
                <a:ext uri="{FF2B5EF4-FFF2-40B4-BE49-F238E27FC236}">
                  <a16:creationId xmlns:a16="http://schemas.microsoft.com/office/drawing/2014/main" id="{B77FB158-4EDC-1736-8FAA-926796474811}"/>
                </a:ext>
              </a:extLst>
            </p:cNvPr>
            <p:cNvSpPr>
              <a:spLocks/>
            </p:cNvSpPr>
            <p:nvPr/>
          </p:nvSpPr>
          <p:spPr bwMode="auto">
            <a:xfrm>
              <a:off x="4315" y="1397"/>
              <a:ext cx="62" cy="78"/>
            </a:xfrm>
            <a:custGeom>
              <a:avLst/>
              <a:gdLst>
                <a:gd name="T0" fmla="*/ 96 w 103"/>
                <a:gd name="T1" fmla="*/ 98 h 130"/>
                <a:gd name="T2" fmla="*/ 84 w 103"/>
                <a:gd name="T3" fmla="*/ 98 h 130"/>
                <a:gd name="T4" fmla="*/ 81 w 103"/>
                <a:gd name="T5" fmla="*/ 102 h 130"/>
                <a:gd name="T6" fmla="*/ 86 w 103"/>
                <a:gd name="T7" fmla="*/ 108 h 130"/>
                <a:gd name="T8" fmla="*/ 74 w 103"/>
                <a:gd name="T9" fmla="*/ 105 h 130"/>
                <a:gd name="T10" fmla="*/ 66 w 103"/>
                <a:gd name="T11" fmla="*/ 108 h 130"/>
                <a:gd name="T12" fmla="*/ 60 w 103"/>
                <a:gd name="T13" fmla="*/ 108 h 130"/>
                <a:gd name="T14" fmla="*/ 50 w 103"/>
                <a:gd name="T15" fmla="*/ 113 h 130"/>
                <a:gd name="T16" fmla="*/ 41 w 103"/>
                <a:gd name="T17" fmla="*/ 119 h 130"/>
                <a:gd name="T18" fmla="*/ 34 w 103"/>
                <a:gd name="T19" fmla="*/ 119 h 130"/>
                <a:gd name="T20" fmla="*/ 34 w 103"/>
                <a:gd name="T21" fmla="*/ 104 h 130"/>
                <a:gd name="T22" fmla="*/ 28 w 103"/>
                <a:gd name="T23" fmla="*/ 99 h 130"/>
                <a:gd name="T24" fmla="*/ 27 w 103"/>
                <a:gd name="T25" fmla="*/ 85 h 130"/>
                <a:gd name="T26" fmla="*/ 28 w 103"/>
                <a:gd name="T27" fmla="*/ 78 h 130"/>
                <a:gd name="T28" fmla="*/ 24 w 103"/>
                <a:gd name="T29" fmla="*/ 72 h 130"/>
                <a:gd name="T30" fmla="*/ 15 w 103"/>
                <a:gd name="T31" fmla="*/ 65 h 130"/>
                <a:gd name="T32" fmla="*/ 13 w 103"/>
                <a:gd name="T33" fmla="*/ 56 h 130"/>
                <a:gd name="T34" fmla="*/ 4 w 103"/>
                <a:gd name="T35" fmla="*/ 45 h 130"/>
                <a:gd name="T36" fmla="*/ 20 w 103"/>
                <a:gd name="T37" fmla="*/ 48 h 130"/>
                <a:gd name="T38" fmla="*/ 11 w 103"/>
                <a:gd name="T39" fmla="*/ 39 h 130"/>
                <a:gd name="T40" fmla="*/ 3 w 103"/>
                <a:gd name="T41" fmla="*/ 30 h 130"/>
                <a:gd name="T42" fmla="*/ 3 w 103"/>
                <a:gd name="T43" fmla="*/ 23 h 130"/>
                <a:gd name="T44" fmla="*/ 10 w 103"/>
                <a:gd name="T45" fmla="*/ 9 h 130"/>
                <a:gd name="T46" fmla="*/ 33 w 103"/>
                <a:gd name="T47" fmla="*/ 6 h 130"/>
                <a:gd name="T48" fmla="*/ 34 w 103"/>
                <a:gd name="T49" fmla="*/ 0 h 130"/>
                <a:gd name="T50" fmla="*/ 44 w 103"/>
                <a:gd name="T51" fmla="*/ 10 h 130"/>
                <a:gd name="T52" fmla="*/ 57 w 103"/>
                <a:gd name="T53" fmla="*/ 21 h 130"/>
                <a:gd name="T54" fmla="*/ 75 w 103"/>
                <a:gd name="T55" fmla="*/ 37 h 130"/>
                <a:gd name="T56" fmla="*/ 82 w 103"/>
                <a:gd name="T57" fmla="*/ 52 h 130"/>
                <a:gd name="T58" fmla="*/ 87 w 103"/>
                <a:gd name="T59" fmla="*/ 70 h 130"/>
                <a:gd name="T60" fmla="*/ 96 w 103"/>
                <a:gd name="T61" fmla="*/ 78 h 130"/>
                <a:gd name="T62" fmla="*/ 96 w 103"/>
                <a:gd name="T63" fmla="*/ 9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130">
                  <a:moveTo>
                    <a:pt x="96" y="98"/>
                  </a:moveTo>
                  <a:cubicBezTo>
                    <a:pt x="90" y="99"/>
                    <a:pt x="87" y="99"/>
                    <a:pt x="84" y="98"/>
                  </a:cubicBezTo>
                  <a:cubicBezTo>
                    <a:pt x="82" y="97"/>
                    <a:pt x="79" y="99"/>
                    <a:pt x="81" y="102"/>
                  </a:cubicBezTo>
                  <a:cubicBezTo>
                    <a:pt x="83" y="104"/>
                    <a:pt x="89" y="107"/>
                    <a:pt x="86" y="108"/>
                  </a:cubicBezTo>
                  <a:cubicBezTo>
                    <a:pt x="83" y="109"/>
                    <a:pt x="77" y="105"/>
                    <a:pt x="74" y="105"/>
                  </a:cubicBezTo>
                  <a:cubicBezTo>
                    <a:pt x="71" y="105"/>
                    <a:pt x="66" y="103"/>
                    <a:pt x="66" y="108"/>
                  </a:cubicBezTo>
                  <a:cubicBezTo>
                    <a:pt x="65" y="113"/>
                    <a:pt x="60" y="102"/>
                    <a:pt x="60" y="108"/>
                  </a:cubicBezTo>
                  <a:cubicBezTo>
                    <a:pt x="59" y="115"/>
                    <a:pt x="51" y="109"/>
                    <a:pt x="50" y="113"/>
                  </a:cubicBezTo>
                  <a:cubicBezTo>
                    <a:pt x="49" y="118"/>
                    <a:pt x="44" y="118"/>
                    <a:pt x="41" y="119"/>
                  </a:cubicBezTo>
                  <a:cubicBezTo>
                    <a:pt x="38" y="119"/>
                    <a:pt x="34" y="130"/>
                    <a:pt x="34" y="119"/>
                  </a:cubicBezTo>
                  <a:cubicBezTo>
                    <a:pt x="34" y="108"/>
                    <a:pt x="39" y="104"/>
                    <a:pt x="34" y="104"/>
                  </a:cubicBezTo>
                  <a:cubicBezTo>
                    <a:pt x="29" y="104"/>
                    <a:pt x="28" y="104"/>
                    <a:pt x="28" y="99"/>
                  </a:cubicBezTo>
                  <a:cubicBezTo>
                    <a:pt x="28" y="94"/>
                    <a:pt x="27" y="85"/>
                    <a:pt x="27" y="85"/>
                  </a:cubicBezTo>
                  <a:cubicBezTo>
                    <a:pt x="27" y="85"/>
                    <a:pt x="27" y="80"/>
                    <a:pt x="28" y="78"/>
                  </a:cubicBezTo>
                  <a:cubicBezTo>
                    <a:pt x="28" y="77"/>
                    <a:pt x="23" y="73"/>
                    <a:pt x="24" y="72"/>
                  </a:cubicBezTo>
                  <a:cubicBezTo>
                    <a:pt x="25" y="71"/>
                    <a:pt x="13" y="68"/>
                    <a:pt x="15" y="65"/>
                  </a:cubicBezTo>
                  <a:cubicBezTo>
                    <a:pt x="17" y="61"/>
                    <a:pt x="13" y="56"/>
                    <a:pt x="13" y="56"/>
                  </a:cubicBezTo>
                  <a:cubicBezTo>
                    <a:pt x="13" y="56"/>
                    <a:pt x="0" y="47"/>
                    <a:pt x="4" y="45"/>
                  </a:cubicBezTo>
                  <a:cubicBezTo>
                    <a:pt x="7" y="44"/>
                    <a:pt x="19" y="48"/>
                    <a:pt x="20" y="48"/>
                  </a:cubicBezTo>
                  <a:cubicBezTo>
                    <a:pt x="22" y="48"/>
                    <a:pt x="13" y="45"/>
                    <a:pt x="11" y="39"/>
                  </a:cubicBezTo>
                  <a:cubicBezTo>
                    <a:pt x="9" y="32"/>
                    <a:pt x="10" y="32"/>
                    <a:pt x="3" y="30"/>
                  </a:cubicBezTo>
                  <a:cubicBezTo>
                    <a:pt x="3" y="29"/>
                    <a:pt x="2" y="27"/>
                    <a:pt x="3" y="23"/>
                  </a:cubicBezTo>
                  <a:cubicBezTo>
                    <a:pt x="4" y="17"/>
                    <a:pt x="0" y="9"/>
                    <a:pt x="10" y="9"/>
                  </a:cubicBezTo>
                  <a:cubicBezTo>
                    <a:pt x="19" y="9"/>
                    <a:pt x="31" y="11"/>
                    <a:pt x="33" y="6"/>
                  </a:cubicBezTo>
                  <a:cubicBezTo>
                    <a:pt x="33" y="3"/>
                    <a:pt x="34" y="1"/>
                    <a:pt x="34" y="0"/>
                  </a:cubicBezTo>
                  <a:cubicBezTo>
                    <a:pt x="38" y="4"/>
                    <a:pt x="42" y="8"/>
                    <a:pt x="44" y="10"/>
                  </a:cubicBezTo>
                  <a:cubicBezTo>
                    <a:pt x="46" y="14"/>
                    <a:pt x="55" y="15"/>
                    <a:pt x="57" y="21"/>
                  </a:cubicBezTo>
                  <a:cubicBezTo>
                    <a:pt x="60" y="27"/>
                    <a:pt x="73" y="32"/>
                    <a:pt x="75" y="37"/>
                  </a:cubicBezTo>
                  <a:cubicBezTo>
                    <a:pt x="76" y="41"/>
                    <a:pt x="79" y="42"/>
                    <a:pt x="82" y="52"/>
                  </a:cubicBezTo>
                  <a:cubicBezTo>
                    <a:pt x="84" y="63"/>
                    <a:pt x="83" y="65"/>
                    <a:pt x="87" y="70"/>
                  </a:cubicBezTo>
                  <a:cubicBezTo>
                    <a:pt x="91" y="75"/>
                    <a:pt x="96" y="75"/>
                    <a:pt x="96" y="78"/>
                  </a:cubicBezTo>
                  <a:cubicBezTo>
                    <a:pt x="96" y="82"/>
                    <a:pt x="103" y="97"/>
                    <a:pt x="96" y="9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1110">
              <a:extLst>
                <a:ext uri="{FF2B5EF4-FFF2-40B4-BE49-F238E27FC236}">
                  <a16:creationId xmlns:a16="http://schemas.microsoft.com/office/drawing/2014/main" id="{F135487D-1B34-1F93-91DE-96C3EBC98AF0}"/>
                </a:ext>
              </a:extLst>
            </p:cNvPr>
            <p:cNvSpPr>
              <a:spLocks/>
            </p:cNvSpPr>
            <p:nvPr/>
          </p:nvSpPr>
          <p:spPr bwMode="auto">
            <a:xfrm>
              <a:off x="4314" y="1443"/>
              <a:ext cx="41" cy="18"/>
            </a:xfrm>
            <a:custGeom>
              <a:avLst/>
              <a:gdLst>
                <a:gd name="T0" fmla="*/ 41 w 41"/>
                <a:gd name="T1" fmla="*/ 0 h 18"/>
                <a:gd name="T2" fmla="*/ 34 w 41"/>
                <a:gd name="T3" fmla="*/ 0 h 18"/>
                <a:gd name="T4" fmla="*/ 35 w 41"/>
                <a:gd name="T5" fmla="*/ 2 h 18"/>
                <a:gd name="T6" fmla="*/ 0 w 41"/>
                <a:gd name="T7" fmla="*/ 16 h 18"/>
                <a:gd name="T8" fmla="*/ 0 w 41"/>
                <a:gd name="T9" fmla="*/ 18 h 18"/>
                <a:gd name="T10" fmla="*/ 36 w 41"/>
                <a:gd name="T11" fmla="*/ 3 h 18"/>
                <a:gd name="T12" fmla="*/ 36 w 41"/>
                <a:gd name="T13" fmla="*/ 5 h 18"/>
                <a:gd name="T14" fmla="*/ 41 w 4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8">
                  <a:moveTo>
                    <a:pt x="41" y="0"/>
                  </a:moveTo>
                  <a:lnTo>
                    <a:pt x="34" y="0"/>
                  </a:lnTo>
                  <a:lnTo>
                    <a:pt x="35" y="2"/>
                  </a:lnTo>
                  <a:lnTo>
                    <a:pt x="0" y="16"/>
                  </a:lnTo>
                  <a:lnTo>
                    <a:pt x="0" y="18"/>
                  </a:lnTo>
                  <a:lnTo>
                    <a:pt x="36" y="3"/>
                  </a:lnTo>
                  <a:lnTo>
                    <a:pt x="36" y="5"/>
                  </a:lnTo>
                  <a:lnTo>
                    <a:pt x="41" y="0"/>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1111">
              <a:extLst>
                <a:ext uri="{FF2B5EF4-FFF2-40B4-BE49-F238E27FC236}">
                  <a16:creationId xmlns:a16="http://schemas.microsoft.com/office/drawing/2014/main" id="{412F1455-F3C8-DD3B-96A3-15024EA88B40}"/>
                </a:ext>
              </a:extLst>
            </p:cNvPr>
            <p:cNvSpPr>
              <a:spLocks/>
            </p:cNvSpPr>
            <p:nvPr/>
          </p:nvSpPr>
          <p:spPr bwMode="auto">
            <a:xfrm>
              <a:off x="3042" y="1505"/>
              <a:ext cx="317" cy="279"/>
            </a:xfrm>
            <a:custGeom>
              <a:avLst/>
              <a:gdLst>
                <a:gd name="T0" fmla="*/ 514 w 527"/>
                <a:gd name="T1" fmla="*/ 340 h 464"/>
                <a:gd name="T2" fmla="*/ 443 w 527"/>
                <a:gd name="T3" fmla="*/ 369 h 464"/>
                <a:gd name="T4" fmla="*/ 337 w 527"/>
                <a:gd name="T5" fmla="*/ 424 h 464"/>
                <a:gd name="T6" fmla="*/ 305 w 527"/>
                <a:gd name="T7" fmla="*/ 434 h 464"/>
                <a:gd name="T8" fmla="*/ 271 w 527"/>
                <a:gd name="T9" fmla="*/ 419 h 464"/>
                <a:gd name="T10" fmla="*/ 242 w 527"/>
                <a:gd name="T11" fmla="*/ 413 h 464"/>
                <a:gd name="T12" fmla="*/ 229 w 527"/>
                <a:gd name="T13" fmla="*/ 429 h 464"/>
                <a:gd name="T14" fmla="*/ 215 w 527"/>
                <a:gd name="T15" fmla="*/ 433 h 464"/>
                <a:gd name="T16" fmla="*/ 203 w 527"/>
                <a:gd name="T17" fmla="*/ 414 h 464"/>
                <a:gd name="T18" fmla="*/ 183 w 527"/>
                <a:gd name="T19" fmla="*/ 387 h 464"/>
                <a:gd name="T20" fmla="*/ 170 w 527"/>
                <a:gd name="T21" fmla="*/ 359 h 464"/>
                <a:gd name="T22" fmla="*/ 153 w 527"/>
                <a:gd name="T23" fmla="*/ 338 h 464"/>
                <a:gd name="T24" fmla="*/ 133 w 527"/>
                <a:gd name="T25" fmla="*/ 324 h 464"/>
                <a:gd name="T26" fmla="*/ 120 w 527"/>
                <a:gd name="T27" fmla="*/ 299 h 464"/>
                <a:gd name="T28" fmla="*/ 120 w 527"/>
                <a:gd name="T29" fmla="*/ 280 h 464"/>
                <a:gd name="T30" fmla="*/ 111 w 527"/>
                <a:gd name="T31" fmla="*/ 252 h 464"/>
                <a:gd name="T32" fmla="*/ 94 w 527"/>
                <a:gd name="T33" fmla="*/ 226 h 464"/>
                <a:gd name="T34" fmla="*/ 77 w 527"/>
                <a:gd name="T35" fmla="*/ 218 h 464"/>
                <a:gd name="T36" fmla="*/ 73 w 527"/>
                <a:gd name="T37" fmla="*/ 200 h 464"/>
                <a:gd name="T38" fmla="*/ 62 w 527"/>
                <a:gd name="T39" fmla="*/ 182 h 464"/>
                <a:gd name="T40" fmla="*/ 49 w 527"/>
                <a:gd name="T41" fmla="*/ 164 h 464"/>
                <a:gd name="T42" fmla="*/ 38 w 527"/>
                <a:gd name="T43" fmla="*/ 144 h 464"/>
                <a:gd name="T44" fmla="*/ 23 w 527"/>
                <a:gd name="T45" fmla="*/ 125 h 464"/>
                <a:gd name="T46" fmla="*/ 13 w 527"/>
                <a:gd name="T47" fmla="*/ 113 h 464"/>
                <a:gd name="T48" fmla="*/ 2 w 527"/>
                <a:gd name="T49" fmla="*/ 117 h 464"/>
                <a:gd name="T50" fmla="*/ 8 w 527"/>
                <a:gd name="T51" fmla="*/ 91 h 464"/>
                <a:gd name="T52" fmla="*/ 8 w 527"/>
                <a:gd name="T53" fmla="*/ 75 h 464"/>
                <a:gd name="T54" fmla="*/ 36 w 527"/>
                <a:gd name="T55" fmla="*/ 83 h 464"/>
                <a:gd name="T56" fmla="*/ 58 w 527"/>
                <a:gd name="T57" fmla="*/ 63 h 464"/>
                <a:gd name="T58" fmla="*/ 78 w 527"/>
                <a:gd name="T59" fmla="*/ 44 h 464"/>
                <a:gd name="T60" fmla="*/ 80 w 527"/>
                <a:gd name="T61" fmla="*/ 11 h 464"/>
                <a:gd name="T62" fmla="*/ 106 w 527"/>
                <a:gd name="T63" fmla="*/ 0 h 464"/>
                <a:gd name="T64" fmla="*/ 140 w 527"/>
                <a:gd name="T65" fmla="*/ 10 h 464"/>
                <a:gd name="T66" fmla="*/ 187 w 527"/>
                <a:gd name="T67" fmla="*/ 38 h 464"/>
                <a:gd name="T68" fmla="*/ 239 w 527"/>
                <a:gd name="T69" fmla="*/ 79 h 464"/>
                <a:gd name="T70" fmla="*/ 289 w 527"/>
                <a:gd name="T71" fmla="*/ 83 h 464"/>
                <a:gd name="T72" fmla="*/ 297 w 527"/>
                <a:gd name="T73" fmla="*/ 85 h 464"/>
                <a:gd name="T74" fmla="*/ 319 w 527"/>
                <a:gd name="T75" fmla="*/ 101 h 464"/>
                <a:gd name="T76" fmla="*/ 335 w 527"/>
                <a:gd name="T77" fmla="*/ 102 h 464"/>
                <a:gd name="T78" fmla="*/ 347 w 527"/>
                <a:gd name="T79" fmla="*/ 122 h 464"/>
                <a:gd name="T80" fmla="*/ 359 w 527"/>
                <a:gd name="T81" fmla="*/ 134 h 464"/>
                <a:gd name="T82" fmla="*/ 375 w 527"/>
                <a:gd name="T83" fmla="*/ 149 h 464"/>
                <a:gd name="T84" fmla="*/ 379 w 527"/>
                <a:gd name="T85" fmla="*/ 172 h 464"/>
                <a:gd name="T86" fmla="*/ 397 w 527"/>
                <a:gd name="T87" fmla="*/ 201 h 464"/>
                <a:gd name="T88" fmla="*/ 405 w 527"/>
                <a:gd name="T89" fmla="*/ 211 h 464"/>
                <a:gd name="T90" fmla="*/ 418 w 527"/>
                <a:gd name="T91" fmla="*/ 220 h 464"/>
                <a:gd name="T92" fmla="*/ 424 w 527"/>
                <a:gd name="T93" fmla="*/ 227 h 464"/>
                <a:gd name="T94" fmla="*/ 447 w 527"/>
                <a:gd name="T95" fmla="*/ 257 h 464"/>
                <a:gd name="T96" fmla="*/ 488 w 527"/>
                <a:gd name="T97" fmla="*/ 265 h 464"/>
                <a:gd name="T98" fmla="*/ 513 w 527"/>
                <a:gd name="T99" fmla="*/ 265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7" h="464">
                  <a:moveTo>
                    <a:pt x="527" y="285"/>
                  </a:moveTo>
                  <a:cubicBezTo>
                    <a:pt x="526" y="289"/>
                    <a:pt x="518" y="334"/>
                    <a:pt x="514" y="340"/>
                  </a:cubicBezTo>
                  <a:cubicBezTo>
                    <a:pt x="509" y="345"/>
                    <a:pt x="446" y="368"/>
                    <a:pt x="444" y="369"/>
                  </a:cubicBezTo>
                  <a:cubicBezTo>
                    <a:pt x="444" y="369"/>
                    <a:pt x="443" y="369"/>
                    <a:pt x="443" y="369"/>
                  </a:cubicBezTo>
                  <a:cubicBezTo>
                    <a:pt x="435" y="372"/>
                    <a:pt x="378" y="384"/>
                    <a:pt x="365" y="389"/>
                  </a:cubicBezTo>
                  <a:cubicBezTo>
                    <a:pt x="351" y="395"/>
                    <a:pt x="340" y="418"/>
                    <a:pt x="337" y="424"/>
                  </a:cubicBezTo>
                  <a:cubicBezTo>
                    <a:pt x="335" y="430"/>
                    <a:pt x="311" y="462"/>
                    <a:pt x="308" y="463"/>
                  </a:cubicBezTo>
                  <a:cubicBezTo>
                    <a:pt x="304" y="464"/>
                    <a:pt x="307" y="439"/>
                    <a:pt x="305" y="434"/>
                  </a:cubicBezTo>
                  <a:cubicBezTo>
                    <a:pt x="304" y="430"/>
                    <a:pt x="297" y="430"/>
                    <a:pt x="288" y="426"/>
                  </a:cubicBezTo>
                  <a:cubicBezTo>
                    <a:pt x="278" y="422"/>
                    <a:pt x="278" y="422"/>
                    <a:pt x="271" y="419"/>
                  </a:cubicBezTo>
                  <a:cubicBezTo>
                    <a:pt x="264" y="415"/>
                    <a:pt x="262" y="413"/>
                    <a:pt x="260" y="413"/>
                  </a:cubicBezTo>
                  <a:cubicBezTo>
                    <a:pt x="258" y="413"/>
                    <a:pt x="248" y="415"/>
                    <a:pt x="242" y="413"/>
                  </a:cubicBezTo>
                  <a:cubicBezTo>
                    <a:pt x="236" y="411"/>
                    <a:pt x="235" y="412"/>
                    <a:pt x="232" y="412"/>
                  </a:cubicBezTo>
                  <a:cubicBezTo>
                    <a:pt x="229" y="412"/>
                    <a:pt x="229" y="424"/>
                    <a:pt x="229" y="429"/>
                  </a:cubicBezTo>
                  <a:cubicBezTo>
                    <a:pt x="229" y="435"/>
                    <a:pt x="225" y="438"/>
                    <a:pt x="223" y="439"/>
                  </a:cubicBezTo>
                  <a:cubicBezTo>
                    <a:pt x="221" y="439"/>
                    <a:pt x="217" y="435"/>
                    <a:pt x="215" y="433"/>
                  </a:cubicBezTo>
                  <a:cubicBezTo>
                    <a:pt x="214" y="430"/>
                    <a:pt x="216" y="431"/>
                    <a:pt x="211" y="424"/>
                  </a:cubicBezTo>
                  <a:cubicBezTo>
                    <a:pt x="204" y="415"/>
                    <a:pt x="207" y="420"/>
                    <a:pt x="203" y="414"/>
                  </a:cubicBezTo>
                  <a:cubicBezTo>
                    <a:pt x="198" y="407"/>
                    <a:pt x="198" y="409"/>
                    <a:pt x="193" y="401"/>
                  </a:cubicBezTo>
                  <a:cubicBezTo>
                    <a:pt x="188" y="394"/>
                    <a:pt x="190" y="395"/>
                    <a:pt x="183" y="387"/>
                  </a:cubicBezTo>
                  <a:cubicBezTo>
                    <a:pt x="177" y="380"/>
                    <a:pt x="173" y="373"/>
                    <a:pt x="174" y="371"/>
                  </a:cubicBezTo>
                  <a:cubicBezTo>
                    <a:pt x="175" y="369"/>
                    <a:pt x="174" y="368"/>
                    <a:pt x="170" y="359"/>
                  </a:cubicBezTo>
                  <a:cubicBezTo>
                    <a:pt x="165" y="351"/>
                    <a:pt x="168" y="349"/>
                    <a:pt x="162" y="345"/>
                  </a:cubicBezTo>
                  <a:cubicBezTo>
                    <a:pt x="156" y="341"/>
                    <a:pt x="157" y="342"/>
                    <a:pt x="153" y="338"/>
                  </a:cubicBezTo>
                  <a:cubicBezTo>
                    <a:pt x="148" y="335"/>
                    <a:pt x="143" y="332"/>
                    <a:pt x="140" y="331"/>
                  </a:cubicBezTo>
                  <a:cubicBezTo>
                    <a:pt x="136" y="330"/>
                    <a:pt x="137" y="330"/>
                    <a:pt x="133" y="324"/>
                  </a:cubicBezTo>
                  <a:cubicBezTo>
                    <a:pt x="129" y="317"/>
                    <a:pt x="127" y="319"/>
                    <a:pt x="125" y="312"/>
                  </a:cubicBezTo>
                  <a:cubicBezTo>
                    <a:pt x="122" y="306"/>
                    <a:pt x="119" y="303"/>
                    <a:pt x="120" y="299"/>
                  </a:cubicBezTo>
                  <a:cubicBezTo>
                    <a:pt x="121" y="296"/>
                    <a:pt x="121" y="292"/>
                    <a:pt x="120" y="290"/>
                  </a:cubicBezTo>
                  <a:cubicBezTo>
                    <a:pt x="119" y="288"/>
                    <a:pt x="118" y="284"/>
                    <a:pt x="120" y="280"/>
                  </a:cubicBezTo>
                  <a:cubicBezTo>
                    <a:pt x="123" y="277"/>
                    <a:pt x="123" y="271"/>
                    <a:pt x="121" y="270"/>
                  </a:cubicBezTo>
                  <a:cubicBezTo>
                    <a:pt x="119" y="268"/>
                    <a:pt x="116" y="263"/>
                    <a:pt x="111" y="252"/>
                  </a:cubicBezTo>
                  <a:cubicBezTo>
                    <a:pt x="105" y="240"/>
                    <a:pt x="110" y="243"/>
                    <a:pt x="103" y="237"/>
                  </a:cubicBezTo>
                  <a:cubicBezTo>
                    <a:pt x="96" y="231"/>
                    <a:pt x="99" y="230"/>
                    <a:pt x="94" y="226"/>
                  </a:cubicBezTo>
                  <a:cubicBezTo>
                    <a:pt x="88" y="223"/>
                    <a:pt x="91" y="222"/>
                    <a:pt x="85" y="222"/>
                  </a:cubicBezTo>
                  <a:cubicBezTo>
                    <a:pt x="79" y="221"/>
                    <a:pt x="78" y="224"/>
                    <a:pt x="77" y="218"/>
                  </a:cubicBezTo>
                  <a:cubicBezTo>
                    <a:pt x="75" y="212"/>
                    <a:pt x="76" y="213"/>
                    <a:pt x="71" y="208"/>
                  </a:cubicBezTo>
                  <a:cubicBezTo>
                    <a:pt x="67" y="204"/>
                    <a:pt x="74" y="202"/>
                    <a:pt x="73" y="200"/>
                  </a:cubicBezTo>
                  <a:cubicBezTo>
                    <a:pt x="73" y="197"/>
                    <a:pt x="70" y="194"/>
                    <a:pt x="68" y="190"/>
                  </a:cubicBezTo>
                  <a:cubicBezTo>
                    <a:pt x="65" y="187"/>
                    <a:pt x="66" y="185"/>
                    <a:pt x="62" y="182"/>
                  </a:cubicBezTo>
                  <a:cubicBezTo>
                    <a:pt x="58" y="178"/>
                    <a:pt x="60" y="182"/>
                    <a:pt x="57" y="176"/>
                  </a:cubicBezTo>
                  <a:cubicBezTo>
                    <a:pt x="54" y="170"/>
                    <a:pt x="51" y="166"/>
                    <a:pt x="49" y="164"/>
                  </a:cubicBezTo>
                  <a:cubicBezTo>
                    <a:pt x="47" y="162"/>
                    <a:pt x="49" y="163"/>
                    <a:pt x="45" y="156"/>
                  </a:cubicBezTo>
                  <a:cubicBezTo>
                    <a:pt x="41" y="149"/>
                    <a:pt x="44" y="151"/>
                    <a:pt x="38" y="144"/>
                  </a:cubicBezTo>
                  <a:cubicBezTo>
                    <a:pt x="33" y="138"/>
                    <a:pt x="35" y="143"/>
                    <a:pt x="30" y="136"/>
                  </a:cubicBezTo>
                  <a:cubicBezTo>
                    <a:pt x="26" y="129"/>
                    <a:pt x="27" y="131"/>
                    <a:pt x="23" y="125"/>
                  </a:cubicBezTo>
                  <a:cubicBezTo>
                    <a:pt x="20" y="118"/>
                    <a:pt x="21" y="118"/>
                    <a:pt x="19" y="116"/>
                  </a:cubicBezTo>
                  <a:cubicBezTo>
                    <a:pt x="16" y="114"/>
                    <a:pt x="15" y="113"/>
                    <a:pt x="13" y="113"/>
                  </a:cubicBezTo>
                  <a:cubicBezTo>
                    <a:pt x="10" y="114"/>
                    <a:pt x="7" y="113"/>
                    <a:pt x="6" y="115"/>
                  </a:cubicBezTo>
                  <a:cubicBezTo>
                    <a:pt x="4" y="116"/>
                    <a:pt x="0" y="121"/>
                    <a:pt x="2" y="117"/>
                  </a:cubicBezTo>
                  <a:cubicBezTo>
                    <a:pt x="4" y="113"/>
                    <a:pt x="5" y="106"/>
                    <a:pt x="5" y="104"/>
                  </a:cubicBezTo>
                  <a:cubicBezTo>
                    <a:pt x="6" y="102"/>
                    <a:pt x="9" y="96"/>
                    <a:pt x="8" y="91"/>
                  </a:cubicBezTo>
                  <a:cubicBezTo>
                    <a:pt x="8" y="87"/>
                    <a:pt x="8" y="79"/>
                    <a:pt x="8" y="75"/>
                  </a:cubicBezTo>
                  <a:cubicBezTo>
                    <a:pt x="8" y="75"/>
                    <a:pt x="8" y="75"/>
                    <a:pt x="8" y="75"/>
                  </a:cubicBezTo>
                  <a:cubicBezTo>
                    <a:pt x="10" y="77"/>
                    <a:pt x="12" y="80"/>
                    <a:pt x="15" y="80"/>
                  </a:cubicBezTo>
                  <a:cubicBezTo>
                    <a:pt x="19" y="81"/>
                    <a:pt x="33" y="83"/>
                    <a:pt x="36" y="83"/>
                  </a:cubicBezTo>
                  <a:cubicBezTo>
                    <a:pt x="39" y="83"/>
                    <a:pt x="42" y="76"/>
                    <a:pt x="45" y="73"/>
                  </a:cubicBezTo>
                  <a:cubicBezTo>
                    <a:pt x="48" y="70"/>
                    <a:pt x="53" y="64"/>
                    <a:pt x="58" y="63"/>
                  </a:cubicBezTo>
                  <a:cubicBezTo>
                    <a:pt x="62" y="61"/>
                    <a:pt x="66" y="64"/>
                    <a:pt x="69" y="57"/>
                  </a:cubicBezTo>
                  <a:cubicBezTo>
                    <a:pt x="72" y="50"/>
                    <a:pt x="81" y="46"/>
                    <a:pt x="78" y="44"/>
                  </a:cubicBezTo>
                  <a:cubicBezTo>
                    <a:pt x="76" y="41"/>
                    <a:pt x="52" y="19"/>
                    <a:pt x="56" y="18"/>
                  </a:cubicBezTo>
                  <a:cubicBezTo>
                    <a:pt x="61" y="16"/>
                    <a:pt x="70" y="12"/>
                    <a:pt x="80" y="11"/>
                  </a:cubicBezTo>
                  <a:cubicBezTo>
                    <a:pt x="90" y="9"/>
                    <a:pt x="97" y="5"/>
                    <a:pt x="99" y="3"/>
                  </a:cubicBezTo>
                  <a:cubicBezTo>
                    <a:pt x="101" y="2"/>
                    <a:pt x="106" y="2"/>
                    <a:pt x="106" y="0"/>
                  </a:cubicBezTo>
                  <a:cubicBezTo>
                    <a:pt x="109" y="0"/>
                    <a:pt x="116" y="1"/>
                    <a:pt x="120" y="2"/>
                  </a:cubicBezTo>
                  <a:cubicBezTo>
                    <a:pt x="125" y="3"/>
                    <a:pt x="137" y="6"/>
                    <a:pt x="140" y="10"/>
                  </a:cubicBezTo>
                  <a:cubicBezTo>
                    <a:pt x="144" y="13"/>
                    <a:pt x="154" y="17"/>
                    <a:pt x="162" y="22"/>
                  </a:cubicBezTo>
                  <a:cubicBezTo>
                    <a:pt x="170" y="28"/>
                    <a:pt x="180" y="32"/>
                    <a:pt x="187" y="38"/>
                  </a:cubicBezTo>
                  <a:cubicBezTo>
                    <a:pt x="195" y="44"/>
                    <a:pt x="200" y="48"/>
                    <a:pt x="212" y="58"/>
                  </a:cubicBezTo>
                  <a:cubicBezTo>
                    <a:pt x="225" y="68"/>
                    <a:pt x="222" y="71"/>
                    <a:pt x="239" y="79"/>
                  </a:cubicBezTo>
                  <a:cubicBezTo>
                    <a:pt x="256" y="87"/>
                    <a:pt x="260" y="83"/>
                    <a:pt x="270" y="84"/>
                  </a:cubicBezTo>
                  <a:cubicBezTo>
                    <a:pt x="278" y="84"/>
                    <a:pt x="285" y="87"/>
                    <a:pt x="289" y="83"/>
                  </a:cubicBezTo>
                  <a:cubicBezTo>
                    <a:pt x="289" y="83"/>
                    <a:pt x="289" y="83"/>
                    <a:pt x="289" y="83"/>
                  </a:cubicBezTo>
                  <a:cubicBezTo>
                    <a:pt x="290" y="83"/>
                    <a:pt x="292" y="84"/>
                    <a:pt x="297" y="85"/>
                  </a:cubicBezTo>
                  <a:cubicBezTo>
                    <a:pt x="304" y="86"/>
                    <a:pt x="308" y="86"/>
                    <a:pt x="311" y="91"/>
                  </a:cubicBezTo>
                  <a:cubicBezTo>
                    <a:pt x="313" y="95"/>
                    <a:pt x="312" y="101"/>
                    <a:pt x="319" y="101"/>
                  </a:cubicBezTo>
                  <a:cubicBezTo>
                    <a:pt x="324" y="102"/>
                    <a:pt x="332" y="101"/>
                    <a:pt x="335" y="100"/>
                  </a:cubicBezTo>
                  <a:cubicBezTo>
                    <a:pt x="335" y="101"/>
                    <a:pt x="335" y="101"/>
                    <a:pt x="335" y="102"/>
                  </a:cubicBezTo>
                  <a:cubicBezTo>
                    <a:pt x="336" y="108"/>
                    <a:pt x="341" y="111"/>
                    <a:pt x="342" y="114"/>
                  </a:cubicBezTo>
                  <a:cubicBezTo>
                    <a:pt x="343" y="117"/>
                    <a:pt x="348" y="119"/>
                    <a:pt x="347" y="122"/>
                  </a:cubicBezTo>
                  <a:cubicBezTo>
                    <a:pt x="347" y="125"/>
                    <a:pt x="345" y="125"/>
                    <a:pt x="351" y="128"/>
                  </a:cubicBezTo>
                  <a:cubicBezTo>
                    <a:pt x="357" y="130"/>
                    <a:pt x="359" y="132"/>
                    <a:pt x="359" y="134"/>
                  </a:cubicBezTo>
                  <a:cubicBezTo>
                    <a:pt x="359" y="136"/>
                    <a:pt x="364" y="139"/>
                    <a:pt x="367" y="141"/>
                  </a:cubicBezTo>
                  <a:cubicBezTo>
                    <a:pt x="370" y="143"/>
                    <a:pt x="373" y="144"/>
                    <a:pt x="375" y="149"/>
                  </a:cubicBezTo>
                  <a:cubicBezTo>
                    <a:pt x="378" y="155"/>
                    <a:pt x="382" y="157"/>
                    <a:pt x="382" y="162"/>
                  </a:cubicBezTo>
                  <a:cubicBezTo>
                    <a:pt x="382" y="168"/>
                    <a:pt x="378" y="168"/>
                    <a:pt x="379" y="172"/>
                  </a:cubicBezTo>
                  <a:cubicBezTo>
                    <a:pt x="380" y="176"/>
                    <a:pt x="387" y="178"/>
                    <a:pt x="388" y="180"/>
                  </a:cubicBezTo>
                  <a:cubicBezTo>
                    <a:pt x="388" y="182"/>
                    <a:pt x="394" y="199"/>
                    <a:pt x="397" y="201"/>
                  </a:cubicBezTo>
                  <a:cubicBezTo>
                    <a:pt x="398" y="202"/>
                    <a:pt x="400" y="204"/>
                    <a:pt x="401" y="204"/>
                  </a:cubicBezTo>
                  <a:cubicBezTo>
                    <a:pt x="401" y="207"/>
                    <a:pt x="402" y="210"/>
                    <a:pt x="405" y="211"/>
                  </a:cubicBezTo>
                  <a:cubicBezTo>
                    <a:pt x="409" y="212"/>
                    <a:pt x="414" y="212"/>
                    <a:pt x="416" y="213"/>
                  </a:cubicBezTo>
                  <a:cubicBezTo>
                    <a:pt x="416" y="217"/>
                    <a:pt x="411" y="220"/>
                    <a:pt x="418" y="220"/>
                  </a:cubicBezTo>
                  <a:cubicBezTo>
                    <a:pt x="419" y="220"/>
                    <a:pt x="420" y="220"/>
                    <a:pt x="421" y="220"/>
                  </a:cubicBezTo>
                  <a:cubicBezTo>
                    <a:pt x="421" y="221"/>
                    <a:pt x="422" y="223"/>
                    <a:pt x="424" y="227"/>
                  </a:cubicBezTo>
                  <a:cubicBezTo>
                    <a:pt x="427" y="232"/>
                    <a:pt x="427" y="234"/>
                    <a:pt x="433" y="241"/>
                  </a:cubicBezTo>
                  <a:cubicBezTo>
                    <a:pt x="439" y="248"/>
                    <a:pt x="437" y="249"/>
                    <a:pt x="447" y="257"/>
                  </a:cubicBezTo>
                  <a:cubicBezTo>
                    <a:pt x="457" y="265"/>
                    <a:pt x="459" y="261"/>
                    <a:pt x="466" y="262"/>
                  </a:cubicBezTo>
                  <a:cubicBezTo>
                    <a:pt x="474" y="262"/>
                    <a:pt x="480" y="264"/>
                    <a:pt x="488" y="265"/>
                  </a:cubicBezTo>
                  <a:cubicBezTo>
                    <a:pt x="497" y="267"/>
                    <a:pt x="503" y="267"/>
                    <a:pt x="507" y="267"/>
                  </a:cubicBezTo>
                  <a:cubicBezTo>
                    <a:pt x="510" y="267"/>
                    <a:pt x="512" y="266"/>
                    <a:pt x="513" y="265"/>
                  </a:cubicBezTo>
                  <a:cubicBezTo>
                    <a:pt x="515" y="270"/>
                    <a:pt x="527" y="281"/>
                    <a:pt x="527" y="28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1112">
              <a:extLst>
                <a:ext uri="{FF2B5EF4-FFF2-40B4-BE49-F238E27FC236}">
                  <a16:creationId xmlns:a16="http://schemas.microsoft.com/office/drawing/2014/main" id="{69579B44-347A-522C-791C-9C1637D53A50}"/>
                </a:ext>
              </a:extLst>
            </p:cNvPr>
            <p:cNvSpPr>
              <a:spLocks/>
            </p:cNvSpPr>
            <p:nvPr/>
          </p:nvSpPr>
          <p:spPr bwMode="auto">
            <a:xfrm>
              <a:off x="3308" y="1624"/>
              <a:ext cx="113" cy="142"/>
            </a:xfrm>
            <a:custGeom>
              <a:avLst/>
              <a:gdLst>
                <a:gd name="T0" fmla="*/ 185 w 188"/>
                <a:gd name="T1" fmla="*/ 78 h 238"/>
                <a:gd name="T2" fmla="*/ 181 w 188"/>
                <a:gd name="T3" fmla="*/ 96 h 238"/>
                <a:gd name="T4" fmla="*/ 169 w 188"/>
                <a:gd name="T5" fmla="*/ 107 h 238"/>
                <a:gd name="T6" fmla="*/ 162 w 188"/>
                <a:gd name="T7" fmla="*/ 117 h 238"/>
                <a:gd name="T8" fmla="*/ 158 w 188"/>
                <a:gd name="T9" fmla="*/ 129 h 238"/>
                <a:gd name="T10" fmla="*/ 151 w 188"/>
                <a:gd name="T11" fmla="*/ 134 h 238"/>
                <a:gd name="T12" fmla="*/ 146 w 188"/>
                <a:gd name="T13" fmla="*/ 130 h 238"/>
                <a:gd name="T14" fmla="*/ 141 w 188"/>
                <a:gd name="T15" fmla="*/ 142 h 238"/>
                <a:gd name="T16" fmla="*/ 140 w 188"/>
                <a:gd name="T17" fmla="*/ 153 h 238"/>
                <a:gd name="T18" fmla="*/ 140 w 188"/>
                <a:gd name="T19" fmla="*/ 165 h 238"/>
                <a:gd name="T20" fmla="*/ 140 w 188"/>
                <a:gd name="T21" fmla="*/ 173 h 238"/>
                <a:gd name="T22" fmla="*/ 129 w 188"/>
                <a:gd name="T23" fmla="*/ 174 h 238"/>
                <a:gd name="T24" fmla="*/ 119 w 188"/>
                <a:gd name="T25" fmla="*/ 180 h 238"/>
                <a:gd name="T26" fmla="*/ 115 w 188"/>
                <a:gd name="T27" fmla="*/ 191 h 238"/>
                <a:gd name="T28" fmla="*/ 107 w 188"/>
                <a:gd name="T29" fmla="*/ 201 h 238"/>
                <a:gd name="T30" fmla="*/ 94 w 188"/>
                <a:gd name="T31" fmla="*/ 202 h 238"/>
                <a:gd name="T32" fmla="*/ 80 w 188"/>
                <a:gd name="T33" fmla="*/ 220 h 238"/>
                <a:gd name="T34" fmla="*/ 79 w 188"/>
                <a:gd name="T35" fmla="*/ 228 h 238"/>
                <a:gd name="T36" fmla="*/ 64 w 188"/>
                <a:gd name="T37" fmla="*/ 228 h 238"/>
                <a:gd name="T38" fmla="*/ 52 w 188"/>
                <a:gd name="T39" fmla="*/ 233 h 238"/>
                <a:gd name="T40" fmla="*/ 37 w 188"/>
                <a:gd name="T41" fmla="*/ 237 h 238"/>
                <a:gd name="T42" fmla="*/ 30 w 188"/>
                <a:gd name="T43" fmla="*/ 237 h 238"/>
                <a:gd name="T44" fmla="*/ 0 w 188"/>
                <a:gd name="T45" fmla="*/ 172 h 238"/>
                <a:gd name="T46" fmla="*/ 1 w 188"/>
                <a:gd name="T47" fmla="*/ 172 h 238"/>
                <a:gd name="T48" fmla="*/ 71 w 188"/>
                <a:gd name="T49" fmla="*/ 143 h 238"/>
                <a:gd name="T50" fmla="*/ 84 w 188"/>
                <a:gd name="T51" fmla="*/ 88 h 238"/>
                <a:gd name="T52" fmla="*/ 70 w 188"/>
                <a:gd name="T53" fmla="*/ 68 h 238"/>
                <a:gd name="T54" fmla="*/ 69 w 188"/>
                <a:gd name="T55" fmla="*/ 68 h 238"/>
                <a:gd name="T56" fmla="*/ 73 w 188"/>
                <a:gd name="T57" fmla="*/ 50 h 238"/>
                <a:gd name="T58" fmla="*/ 77 w 188"/>
                <a:gd name="T59" fmla="*/ 33 h 238"/>
                <a:gd name="T60" fmla="*/ 85 w 188"/>
                <a:gd name="T61" fmla="*/ 26 h 238"/>
                <a:gd name="T62" fmla="*/ 80 w 188"/>
                <a:gd name="T63" fmla="*/ 15 h 238"/>
                <a:gd name="T64" fmla="*/ 84 w 188"/>
                <a:gd name="T65" fmla="*/ 6 h 238"/>
                <a:gd name="T66" fmla="*/ 95 w 188"/>
                <a:gd name="T67" fmla="*/ 4 h 238"/>
                <a:gd name="T68" fmla="*/ 95 w 188"/>
                <a:gd name="T69" fmla="*/ 5 h 238"/>
                <a:gd name="T70" fmla="*/ 104 w 188"/>
                <a:gd name="T71" fmla="*/ 19 h 238"/>
                <a:gd name="T72" fmla="*/ 120 w 188"/>
                <a:gd name="T73" fmla="*/ 33 h 238"/>
                <a:gd name="T74" fmla="*/ 143 w 188"/>
                <a:gd name="T75" fmla="*/ 41 h 238"/>
                <a:gd name="T76" fmla="*/ 156 w 188"/>
                <a:gd name="T77" fmla="*/ 44 h 238"/>
                <a:gd name="T78" fmla="*/ 162 w 188"/>
                <a:gd name="T79" fmla="*/ 53 h 238"/>
                <a:gd name="T80" fmla="*/ 171 w 188"/>
                <a:gd name="T81" fmla="*/ 64 h 238"/>
                <a:gd name="T82" fmla="*/ 177 w 188"/>
                <a:gd name="T83" fmla="*/ 69 h 238"/>
                <a:gd name="T84" fmla="*/ 185 w 188"/>
                <a:gd name="T85" fmla="*/ 7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38">
                  <a:moveTo>
                    <a:pt x="185" y="78"/>
                  </a:moveTo>
                  <a:cubicBezTo>
                    <a:pt x="183" y="83"/>
                    <a:pt x="185" y="91"/>
                    <a:pt x="181" y="96"/>
                  </a:cubicBezTo>
                  <a:cubicBezTo>
                    <a:pt x="176" y="100"/>
                    <a:pt x="172" y="102"/>
                    <a:pt x="169" y="107"/>
                  </a:cubicBezTo>
                  <a:cubicBezTo>
                    <a:pt x="166" y="112"/>
                    <a:pt x="163" y="111"/>
                    <a:pt x="162" y="117"/>
                  </a:cubicBezTo>
                  <a:cubicBezTo>
                    <a:pt x="161" y="124"/>
                    <a:pt x="160" y="125"/>
                    <a:pt x="158" y="129"/>
                  </a:cubicBezTo>
                  <a:cubicBezTo>
                    <a:pt x="157" y="134"/>
                    <a:pt x="153" y="137"/>
                    <a:pt x="151" y="134"/>
                  </a:cubicBezTo>
                  <a:cubicBezTo>
                    <a:pt x="149" y="131"/>
                    <a:pt x="150" y="125"/>
                    <a:pt x="146" y="130"/>
                  </a:cubicBezTo>
                  <a:cubicBezTo>
                    <a:pt x="142" y="136"/>
                    <a:pt x="141" y="138"/>
                    <a:pt x="141" y="142"/>
                  </a:cubicBezTo>
                  <a:cubicBezTo>
                    <a:pt x="141" y="147"/>
                    <a:pt x="140" y="149"/>
                    <a:pt x="140" y="153"/>
                  </a:cubicBezTo>
                  <a:cubicBezTo>
                    <a:pt x="140" y="156"/>
                    <a:pt x="139" y="162"/>
                    <a:pt x="140" y="165"/>
                  </a:cubicBezTo>
                  <a:cubicBezTo>
                    <a:pt x="141" y="168"/>
                    <a:pt x="144" y="173"/>
                    <a:pt x="140" y="173"/>
                  </a:cubicBezTo>
                  <a:cubicBezTo>
                    <a:pt x="137" y="174"/>
                    <a:pt x="132" y="173"/>
                    <a:pt x="129" y="174"/>
                  </a:cubicBezTo>
                  <a:cubicBezTo>
                    <a:pt x="126" y="176"/>
                    <a:pt x="121" y="176"/>
                    <a:pt x="119" y="180"/>
                  </a:cubicBezTo>
                  <a:cubicBezTo>
                    <a:pt x="118" y="184"/>
                    <a:pt x="115" y="187"/>
                    <a:pt x="115" y="191"/>
                  </a:cubicBezTo>
                  <a:cubicBezTo>
                    <a:pt x="115" y="195"/>
                    <a:pt x="111" y="201"/>
                    <a:pt x="107" y="201"/>
                  </a:cubicBezTo>
                  <a:cubicBezTo>
                    <a:pt x="104" y="201"/>
                    <a:pt x="107" y="194"/>
                    <a:pt x="94" y="202"/>
                  </a:cubicBezTo>
                  <a:cubicBezTo>
                    <a:pt x="81" y="211"/>
                    <a:pt x="79" y="217"/>
                    <a:pt x="80" y="220"/>
                  </a:cubicBezTo>
                  <a:cubicBezTo>
                    <a:pt x="81" y="222"/>
                    <a:pt x="85" y="228"/>
                    <a:pt x="79" y="228"/>
                  </a:cubicBezTo>
                  <a:cubicBezTo>
                    <a:pt x="72" y="229"/>
                    <a:pt x="71" y="228"/>
                    <a:pt x="64" y="228"/>
                  </a:cubicBezTo>
                  <a:cubicBezTo>
                    <a:pt x="56" y="228"/>
                    <a:pt x="54" y="230"/>
                    <a:pt x="52" y="233"/>
                  </a:cubicBezTo>
                  <a:cubicBezTo>
                    <a:pt x="49" y="235"/>
                    <a:pt x="40" y="236"/>
                    <a:pt x="37" y="237"/>
                  </a:cubicBezTo>
                  <a:cubicBezTo>
                    <a:pt x="34" y="238"/>
                    <a:pt x="32" y="237"/>
                    <a:pt x="30" y="237"/>
                  </a:cubicBezTo>
                  <a:cubicBezTo>
                    <a:pt x="26" y="229"/>
                    <a:pt x="4" y="181"/>
                    <a:pt x="0" y="172"/>
                  </a:cubicBezTo>
                  <a:cubicBezTo>
                    <a:pt x="0" y="172"/>
                    <a:pt x="1" y="172"/>
                    <a:pt x="1" y="172"/>
                  </a:cubicBezTo>
                  <a:cubicBezTo>
                    <a:pt x="3" y="171"/>
                    <a:pt x="66" y="148"/>
                    <a:pt x="71" y="143"/>
                  </a:cubicBezTo>
                  <a:cubicBezTo>
                    <a:pt x="75" y="137"/>
                    <a:pt x="83" y="92"/>
                    <a:pt x="84" y="88"/>
                  </a:cubicBezTo>
                  <a:cubicBezTo>
                    <a:pt x="84" y="84"/>
                    <a:pt x="72" y="73"/>
                    <a:pt x="70" y="68"/>
                  </a:cubicBezTo>
                  <a:cubicBezTo>
                    <a:pt x="70" y="68"/>
                    <a:pt x="69" y="68"/>
                    <a:pt x="69" y="68"/>
                  </a:cubicBezTo>
                  <a:cubicBezTo>
                    <a:pt x="68" y="63"/>
                    <a:pt x="67" y="61"/>
                    <a:pt x="73" y="50"/>
                  </a:cubicBezTo>
                  <a:cubicBezTo>
                    <a:pt x="79" y="39"/>
                    <a:pt x="69" y="35"/>
                    <a:pt x="77" y="33"/>
                  </a:cubicBezTo>
                  <a:cubicBezTo>
                    <a:pt x="84" y="31"/>
                    <a:pt x="89" y="30"/>
                    <a:pt x="85" y="26"/>
                  </a:cubicBezTo>
                  <a:cubicBezTo>
                    <a:pt x="81" y="22"/>
                    <a:pt x="79" y="19"/>
                    <a:pt x="80" y="15"/>
                  </a:cubicBezTo>
                  <a:cubicBezTo>
                    <a:pt x="82" y="11"/>
                    <a:pt x="80" y="0"/>
                    <a:pt x="84" y="6"/>
                  </a:cubicBezTo>
                  <a:cubicBezTo>
                    <a:pt x="88" y="10"/>
                    <a:pt x="93" y="8"/>
                    <a:pt x="95" y="4"/>
                  </a:cubicBezTo>
                  <a:cubicBezTo>
                    <a:pt x="95" y="4"/>
                    <a:pt x="95" y="4"/>
                    <a:pt x="95" y="5"/>
                  </a:cubicBezTo>
                  <a:cubicBezTo>
                    <a:pt x="98" y="11"/>
                    <a:pt x="100" y="12"/>
                    <a:pt x="104" y="19"/>
                  </a:cubicBezTo>
                  <a:cubicBezTo>
                    <a:pt x="108" y="27"/>
                    <a:pt x="110" y="28"/>
                    <a:pt x="120" y="33"/>
                  </a:cubicBezTo>
                  <a:cubicBezTo>
                    <a:pt x="130" y="38"/>
                    <a:pt x="132" y="38"/>
                    <a:pt x="143" y="41"/>
                  </a:cubicBezTo>
                  <a:cubicBezTo>
                    <a:pt x="154" y="43"/>
                    <a:pt x="153" y="41"/>
                    <a:pt x="156" y="44"/>
                  </a:cubicBezTo>
                  <a:cubicBezTo>
                    <a:pt x="159" y="48"/>
                    <a:pt x="156" y="47"/>
                    <a:pt x="162" y="53"/>
                  </a:cubicBezTo>
                  <a:cubicBezTo>
                    <a:pt x="169" y="60"/>
                    <a:pt x="169" y="60"/>
                    <a:pt x="171" y="64"/>
                  </a:cubicBezTo>
                  <a:cubicBezTo>
                    <a:pt x="174" y="68"/>
                    <a:pt x="172" y="67"/>
                    <a:pt x="177" y="69"/>
                  </a:cubicBezTo>
                  <a:cubicBezTo>
                    <a:pt x="183" y="72"/>
                    <a:pt x="188" y="74"/>
                    <a:pt x="185" y="7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1113">
              <a:extLst>
                <a:ext uri="{FF2B5EF4-FFF2-40B4-BE49-F238E27FC236}">
                  <a16:creationId xmlns:a16="http://schemas.microsoft.com/office/drawing/2014/main" id="{692A2D79-DC48-D3AF-0E2A-9C8A29E806DA}"/>
                </a:ext>
              </a:extLst>
            </p:cNvPr>
            <p:cNvSpPr>
              <a:spLocks/>
            </p:cNvSpPr>
            <p:nvPr/>
          </p:nvSpPr>
          <p:spPr bwMode="auto">
            <a:xfrm>
              <a:off x="3332" y="1831"/>
              <a:ext cx="19" cy="9"/>
            </a:xfrm>
            <a:custGeom>
              <a:avLst/>
              <a:gdLst>
                <a:gd name="T0" fmla="*/ 19 w 31"/>
                <a:gd name="T1" fmla="*/ 1 h 14"/>
                <a:gd name="T2" fmla="*/ 16 w 31"/>
                <a:gd name="T3" fmla="*/ 4 h 14"/>
                <a:gd name="T4" fmla="*/ 10 w 31"/>
                <a:gd name="T5" fmla="*/ 2 h 14"/>
                <a:gd name="T6" fmla="*/ 7 w 31"/>
                <a:gd name="T7" fmla="*/ 1 h 14"/>
                <a:gd name="T8" fmla="*/ 3 w 31"/>
                <a:gd name="T9" fmla="*/ 4 h 14"/>
                <a:gd name="T10" fmla="*/ 2 w 31"/>
                <a:gd name="T11" fmla="*/ 9 h 14"/>
                <a:gd name="T12" fmla="*/ 8 w 31"/>
                <a:gd name="T13" fmla="*/ 13 h 14"/>
                <a:gd name="T14" fmla="*/ 18 w 31"/>
                <a:gd name="T15" fmla="*/ 12 h 14"/>
                <a:gd name="T16" fmla="*/ 25 w 31"/>
                <a:gd name="T17" fmla="*/ 10 h 14"/>
                <a:gd name="T18" fmla="*/ 29 w 31"/>
                <a:gd name="T19" fmla="*/ 7 h 14"/>
                <a:gd name="T20" fmla="*/ 26 w 31"/>
                <a:gd name="T21" fmla="*/ 2 h 14"/>
                <a:gd name="T22" fmla="*/ 19 w 31"/>
                <a:gd name="T23"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4">
                  <a:moveTo>
                    <a:pt x="19" y="1"/>
                  </a:moveTo>
                  <a:cubicBezTo>
                    <a:pt x="19" y="2"/>
                    <a:pt x="19" y="4"/>
                    <a:pt x="16" y="4"/>
                  </a:cubicBezTo>
                  <a:cubicBezTo>
                    <a:pt x="13" y="4"/>
                    <a:pt x="11" y="3"/>
                    <a:pt x="10" y="2"/>
                  </a:cubicBezTo>
                  <a:cubicBezTo>
                    <a:pt x="9" y="2"/>
                    <a:pt x="8" y="1"/>
                    <a:pt x="7" y="1"/>
                  </a:cubicBezTo>
                  <a:cubicBezTo>
                    <a:pt x="5" y="2"/>
                    <a:pt x="4" y="3"/>
                    <a:pt x="3" y="4"/>
                  </a:cubicBezTo>
                  <a:cubicBezTo>
                    <a:pt x="3" y="5"/>
                    <a:pt x="0" y="7"/>
                    <a:pt x="2" y="9"/>
                  </a:cubicBezTo>
                  <a:cubicBezTo>
                    <a:pt x="4" y="10"/>
                    <a:pt x="4" y="12"/>
                    <a:pt x="8" y="13"/>
                  </a:cubicBezTo>
                  <a:cubicBezTo>
                    <a:pt x="13" y="14"/>
                    <a:pt x="13" y="13"/>
                    <a:pt x="18" y="12"/>
                  </a:cubicBezTo>
                  <a:cubicBezTo>
                    <a:pt x="24" y="11"/>
                    <a:pt x="22" y="10"/>
                    <a:pt x="25" y="10"/>
                  </a:cubicBezTo>
                  <a:cubicBezTo>
                    <a:pt x="29" y="10"/>
                    <a:pt x="29" y="10"/>
                    <a:pt x="29" y="7"/>
                  </a:cubicBezTo>
                  <a:cubicBezTo>
                    <a:pt x="29" y="4"/>
                    <a:pt x="31" y="3"/>
                    <a:pt x="26" y="2"/>
                  </a:cubicBezTo>
                  <a:cubicBezTo>
                    <a:pt x="21" y="1"/>
                    <a:pt x="19" y="0"/>
                    <a:pt x="19"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114">
              <a:extLst>
                <a:ext uri="{FF2B5EF4-FFF2-40B4-BE49-F238E27FC236}">
                  <a16:creationId xmlns:a16="http://schemas.microsoft.com/office/drawing/2014/main" id="{BC469571-4B24-A81D-75AD-1B3A7ECB2EF6}"/>
                </a:ext>
              </a:extLst>
            </p:cNvPr>
            <p:cNvSpPr>
              <a:spLocks/>
            </p:cNvSpPr>
            <p:nvPr/>
          </p:nvSpPr>
          <p:spPr bwMode="auto">
            <a:xfrm>
              <a:off x="3171" y="1727"/>
              <a:ext cx="155" cy="108"/>
            </a:xfrm>
            <a:custGeom>
              <a:avLst/>
              <a:gdLst>
                <a:gd name="T0" fmla="*/ 258 w 258"/>
                <a:gd name="T1" fmla="*/ 65 h 180"/>
                <a:gd name="T2" fmla="*/ 254 w 258"/>
                <a:gd name="T3" fmla="*/ 67 h 180"/>
                <a:gd name="T4" fmla="*/ 238 w 258"/>
                <a:gd name="T5" fmla="*/ 77 h 180"/>
                <a:gd name="T6" fmla="*/ 237 w 258"/>
                <a:gd name="T7" fmla="*/ 89 h 180"/>
                <a:gd name="T8" fmla="*/ 228 w 258"/>
                <a:gd name="T9" fmla="*/ 101 h 180"/>
                <a:gd name="T10" fmla="*/ 210 w 258"/>
                <a:gd name="T11" fmla="*/ 106 h 180"/>
                <a:gd name="T12" fmla="*/ 199 w 258"/>
                <a:gd name="T13" fmla="*/ 111 h 180"/>
                <a:gd name="T14" fmla="*/ 180 w 258"/>
                <a:gd name="T15" fmla="*/ 115 h 180"/>
                <a:gd name="T16" fmla="*/ 169 w 258"/>
                <a:gd name="T17" fmla="*/ 120 h 180"/>
                <a:gd name="T18" fmla="*/ 158 w 258"/>
                <a:gd name="T19" fmla="*/ 132 h 180"/>
                <a:gd name="T20" fmla="*/ 151 w 258"/>
                <a:gd name="T21" fmla="*/ 138 h 180"/>
                <a:gd name="T22" fmla="*/ 138 w 258"/>
                <a:gd name="T23" fmla="*/ 139 h 180"/>
                <a:gd name="T24" fmla="*/ 126 w 258"/>
                <a:gd name="T25" fmla="*/ 145 h 180"/>
                <a:gd name="T26" fmla="*/ 118 w 258"/>
                <a:gd name="T27" fmla="*/ 151 h 180"/>
                <a:gd name="T28" fmla="*/ 107 w 258"/>
                <a:gd name="T29" fmla="*/ 156 h 180"/>
                <a:gd name="T30" fmla="*/ 92 w 258"/>
                <a:gd name="T31" fmla="*/ 156 h 180"/>
                <a:gd name="T32" fmla="*/ 77 w 258"/>
                <a:gd name="T33" fmla="*/ 156 h 180"/>
                <a:gd name="T34" fmla="*/ 72 w 258"/>
                <a:gd name="T35" fmla="*/ 166 h 180"/>
                <a:gd name="T36" fmla="*/ 60 w 258"/>
                <a:gd name="T37" fmla="*/ 173 h 180"/>
                <a:gd name="T38" fmla="*/ 51 w 258"/>
                <a:gd name="T39" fmla="*/ 175 h 180"/>
                <a:gd name="T40" fmla="*/ 38 w 258"/>
                <a:gd name="T41" fmla="*/ 176 h 180"/>
                <a:gd name="T42" fmla="*/ 30 w 258"/>
                <a:gd name="T43" fmla="*/ 177 h 180"/>
                <a:gd name="T44" fmla="*/ 23 w 258"/>
                <a:gd name="T45" fmla="*/ 173 h 180"/>
                <a:gd name="T46" fmla="*/ 21 w 258"/>
                <a:gd name="T47" fmla="*/ 166 h 180"/>
                <a:gd name="T48" fmla="*/ 17 w 258"/>
                <a:gd name="T49" fmla="*/ 146 h 180"/>
                <a:gd name="T50" fmla="*/ 12 w 258"/>
                <a:gd name="T51" fmla="*/ 135 h 180"/>
                <a:gd name="T52" fmla="*/ 10 w 258"/>
                <a:gd name="T53" fmla="*/ 123 h 180"/>
                <a:gd name="T54" fmla="*/ 4 w 258"/>
                <a:gd name="T55" fmla="*/ 107 h 180"/>
                <a:gd name="T56" fmla="*/ 3 w 258"/>
                <a:gd name="T57" fmla="*/ 100 h 180"/>
                <a:gd name="T58" fmla="*/ 3 w 258"/>
                <a:gd name="T59" fmla="*/ 84 h 180"/>
                <a:gd name="T60" fmla="*/ 2 w 258"/>
                <a:gd name="T61" fmla="*/ 67 h 180"/>
                <a:gd name="T62" fmla="*/ 0 w 258"/>
                <a:gd name="T63" fmla="*/ 64 h 180"/>
                <a:gd name="T64" fmla="*/ 8 w 258"/>
                <a:gd name="T65" fmla="*/ 70 h 180"/>
                <a:gd name="T66" fmla="*/ 14 w 258"/>
                <a:gd name="T67" fmla="*/ 60 h 180"/>
                <a:gd name="T68" fmla="*/ 17 w 258"/>
                <a:gd name="T69" fmla="*/ 43 h 180"/>
                <a:gd name="T70" fmla="*/ 27 w 258"/>
                <a:gd name="T71" fmla="*/ 44 h 180"/>
                <a:gd name="T72" fmla="*/ 45 w 258"/>
                <a:gd name="T73" fmla="*/ 44 h 180"/>
                <a:gd name="T74" fmla="*/ 56 w 258"/>
                <a:gd name="T75" fmla="*/ 50 h 180"/>
                <a:gd name="T76" fmla="*/ 73 w 258"/>
                <a:gd name="T77" fmla="*/ 57 h 180"/>
                <a:gd name="T78" fmla="*/ 90 w 258"/>
                <a:gd name="T79" fmla="*/ 65 h 180"/>
                <a:gd name="T80" fmla="*/ 93 w 258"/>
                <a:gd name="T81" fmla="*/ 94 h 180"/>
                <a:gd name="T82" fmla="*/ 122 w 258"/>
                <a:gd name="T83" fmla="*/ 55 h 180"/>
                <a:gd name="T84" fmla="*/ 150 w 258"/>
                <a:gd name="T85" fmla="*/ 20 h 180"/>
                <a:gd name="T86" fmla="*/ 228 w 258"/>
                <a:gd name="T87" fmla="*/ 0 h 180"/>
                <a:gd name="T88" fmla="*/ 258 w 258"/>
                <a:gd name="T89" fmla="*/ 6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0">
                  <a:moveTo>
                    <a:pt x="258" y="65"/>
                  </a:moveTo>
                  <a:cubicBezTo>
                    <a:pt x="257" y="65"/>
                    <a:pt x="255" y="66"/>
                    <a:pt x="254" y="67"/>
                  </a:cubicBezTo>
                  <a:cubicBezTo>
                    <a:pt x="249" y="70"/>
                    <a:pt x="238" y="74"/>
                    <a:pt x="238" y="77"/>
                  </a:cubicBezTo>
                  <a:cubicBezTo>
                    <a:pt x="237" y="80"/>
                    <a:pt x="237" y="81"/>
                    <a:pt x="237" y="89"/>
                  </a:cubicBezTo>
                  <a:cubicBezTo>
                    <a:pt x="236" y="97"/>
                    <a:pt x="236" y="99"/>
                    <a:pt x="228" y="101"/>
                  </a:cubicBezTo>
                  <a:cubicBezTo>
                    <a:pt x="219" y="104"/>
                    <a:pt x="219" y="102"/>
                    <a:pt x="210" y="106"/>
                  </a:cubicBezTo>
                  <a:cubicBezTo>
                    <a:pt x="201" y="110"/>
                    <a:pt x="208" y="108"/>
                    <a:pt x="199" y="111"/>
                  </a:cubicBezTo>
                  <a:cubicBezTo>
                    <a:pt x="190" y="113"/>
                    <a:pt x="186" y="112"/>
                    <a:pt x="180" y="115"/>
                  </a:cubicBezTo>
                  <a:cubicBezTo>
                    <a:pt x="175" y="118"/>
                    <a:pt x="176" y="115"/>
                    <a:pt x="169" y="120"/>
                  </a:cubicBezTo>
                  <a:cubicBezTo>
                    <a:pt x="162" y="126"/>
                    <a:pt x="162" y="127"/>
                    <a:pt x="158" y="132"/>
                  </a:cubicBezTo>
                  <a:cubicBezTo>
                    <a:pt x="155" y="136"/>
                    <a:pt x="158" y="138"/>
                    <a:pt x="151" y="138"/>
                  </a:cubicBezTo>
                  <a:cubicBezTo>
                    <a:pt x="143" y="139"/>
                    <a:pt x="143" y="136"/>
                    <a:pt x="138" y="139"/>
                  </a:cubicBezTo>
                  <a:cubicBezTo>
                    <a:pt x="132" y="142"/>
                    <a:pt x="128" y="144"/>
                    <a:pt x="126" y="145"/>
                  </a:cubicBezTo>
                  <a:cubicBezTo>
                    <a:pt x="124" y="147"/>
                    <a:pt x="122" y="148"/>
                    <a:pt x="118" y="151"/>
                  </a:cubicBezTo>
                  <a:cubicBezTo>
                    <a:pt x="115" y="153"/>
                    <a:pt x="110" y="156"/>
                    <a:pt x="107" y="156"/>
                  </a:cubicBezTo>
                  <a:cubicBezTo>
                    <a:pt x="103" y="156"/>
                    <a:pt x="100" y="156"/>
                    <a:pt x="92" y="156"/>
                  </a:cubicBezTo>
                  <a:cubicBezTo>
                    <a:pt x="83" y="156"/>
                    <a:pt x="78" y="153"/>
                    <a:pt x="77" y="156"/>
                  </a:cubicBezTo>
                  <a:cubicBezTo>
                    <a:pt x="76" y="158"/>
                    <a:pt x="77" y="162"/>
                    <a:pt x="72" y="166"/>
                  </a:cubicBezTo>
                  <a:cubicBezTo>
                    <a:pt x="67" y="169"/>
                    <a:pt x="64" y="171"/>
                    <a:pt x="60" y="173"/>
                  </a:cubicBezTo>
                  <a:cubicBezTo>
                    <a:pt x="55" y="174"/>
                    <a:pt x="58" y="174"/>
                    <a:pt x="51" y="175"/>
                  </a:cubicBezTo>
                  <a:cubicBezTo>
                    <a:pt x="43" y="176"/>
                    <a:pt x="47" y="176"/>
                    <a:pt x="38" y="176"/>
                  </a:cubicBezTo>
                  <a:cubicBezTo>
                    <a:pt x="30" y="177"/>
                    <a:pt x="35" y="180"/>
                    <a:pt x="30" y="177"/>
                  </a:cubicBezTo>
                  <a:cubicBezTo>
                    <a:pt x="25" y="174"/>
                    <a:pt x="23" y="177"/>
                    <a:pt x="23" y="173"/>
                  </a:cubicBezTo>
                  <a:cubicBezTo>
                    <a:pt x="23" y="170"/>
                    <a:pt x="23" y="178"/>
                    <a:pt x="21" y="166"/>
                  </a:cubicBezTo>
                  <a:cubicBezTo>
                    <a:pt x="19" y="153"/>
                    <a:pt x="15" y="152"/>
                    <a:pt x="17" y="146"/>
                  </a:cubicBezTo>
                  <a:cubicBezTo>
                    <a:pt x="18" y="140"/>
                    <a:pt x="12" y="140"/>
                    <a:pt x="12" y="135"/>
                  </a:cubicBezTo>
                  <a:cubicBezTo>
                    <a:pt x="12" y="130"/>
                    <a:pt x="12" y="128"/>
                    <a:pt x="10" y="123"/>
                  </a:cubicBezTo>
                  <a:cubicBezTo>
                    <a:pt x="7" y="117"/>
                    <a:pt x="6" y="110"/>
                    <a:pt x="4" y="107"/>
                  </a:cubicBezTo>
                  <a:cubicBezTo>
                    <a:pt x="2" y="105"/>
                    <a:pt x="2" y="101"/>
                    <a:pt x="3" y="100"/>
                  </a:cubicBezTo>
                  <a:cubicBezTo>
                    <a:pt x="5" y="99"/>
                    <a:pt x="3" y="92"/>
                    <a:pt x="3" y="84"/>
                  </a:cubicBezTo>
                  <a:cubicBezTo>
                    <a:pt x="3" y="76"/>
                    <a:pt x="5" y="74"/>
                    <a:pt x="2" y="67"/>
                  </a:cubicBezTo>
                  <a:cubicBezTo>
                    <a:pt x="1" y="66"/>
                    <a:pt x="0" y="65"/>
                    <a:pt x="0" y="64"/>
                  </a:cubicBezTo>
                  <a:cubicBezTo>
                    <a:pt x="2" y="66"/>
                    <a:pt x="6" y="70"/>
                    <a:pt x="8" y="70"/>
                  </a:cubicBezTo>
                  <a:cubicBezTo>
                    <a:pt x="10" y="69"/>
                    <a:pt x="14" y="66"/>
                    <a:pt x="14" y="60"/>
                  </a:cubicBezTo>
                  <a:cubicBezTo>
                    <a:pt x="14" y="55"/>
                    <a:pt x="14" y="43"/>
                    <a:pt x="17" y="43"/>
                  </a:cubicBezTo>
                  <a:cubicBezTo>
                    <a:pt x="20" y="43"/>
                    <a:pt x="21" y="42"/>
                    <a:pt x="27" y="44"/>
                  </a:cubicBezTo>
                  <a:cubicBezTo>
                    <a:pt x="33" y="46"/>
                    <a:pt x="43" y="44"/>
                    <a:pt x="45" y="44"/>
                  </a:cubicBezTo>
                  <a:cubicBezTo>
                    <a:pt x="47" y="44"/>
                    <a:pt x="49" y="46"/>
                    <a:pt x="56" y="50"/>
                  </a:cubicBezTo>
                  <a:cubicBezTo>
                    <a:pt x="63" y="53"/>
                    <a:pt x="63" y="53"/>
                    <a:pt x="73" y="57"/>
                  </a:cubicBezTo>
                  <a:cubicBezTo>
                    <a:pt x="82" y="61"/>
                    <a:pt x="89" y="61"/>
                    <a:pt x="90" y="65"/>
                  </a:cubicBezTo>
                  <a:cubicBezTo>
                    <a:pt x="92" y="70"/>
                    <a:pt x="89" y="95"/>
                    <a:pt x="93" y="94"/>
                  </a:cubicBezTo>
                  <a:cubicBezTo>
                    <a:pt x="96" y="93"/>
                    <a:pt x="120" y="61"/>
                    <a:pt x="122" y="55"/>
                  </a:cubicBezTo>
                  <a:cubicBezTo>
                    <a:pt x="125" y="49"/>
                    <a:pt x="136" y="26"/>
                    <a:pt x="150" y="20"/>
                  </a:cubicBezTo>
                  <a:cubicBezTo>
                    <a:pt x="163" y="15"/>
                    <a:pt x="220" y="3"/>
                    <a:pt x="228" y="0"/>
                  </a:cubicBezTo>
                  <a:cubicBezTo>
                    <a:pt x="232" y="9"/>
                    <a:pt x="254" y="57"/>
                    <a:pt x="258" y="6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15">
              <a:extLst>
                <a:ext uri="{FF2B5EF4-FFF2-40B4-BE49-F238E27FC236}">
                  <a16:creationId xmlns:a16="http://schemas.microsoft.com/office/drawing/2014/main" id="{6DF72CE0-A648-8147-23A4-476F129D0E15}"/>
                </a:ext>
              </a:extLst>
            </p:cNvPr>
            <p:cNvSpPr>
              <a:spLocks/>
            </p:cNvSpPr>
            <p:nvPr/>
          </p:nvSpPr>
          <p:spPr bwMode="auto">
            <a:xfrm>
              <a:off x="3295" y="1601"/>
              <a:ext cx="71" cy="65"/>
            </a:xfrm>
            <a:custGeom>
              <a:avLst/>
              <a:gdLst>
                <a:gd name="T0" fmla="*/ 117 w 118"/>
                <a:gd name="T1" fmla="*/ 41 h 107"/>
                <a:gd name="T2" fmla="*/ 106 w 118"/>
                <a:gd name="T3" fmla="*/ 43 h 107"/>
                <a:gd name="T4" fmla="*/ 102 w 118"/>
                <a:gd name="T5" fmla="*/ 52 h 107"/>
                <a:gd name="T6" fmla="*/ 107 w 118"/>
                <a:gd name="T7" fmla="*/ 63 h 107"/>
                <a:gd name="T8" fmla="*/ 99 w 118"/>
                <a:gd name="T9" fmla="*/ 70 h 107"/>
                <a:gd name="T10" fmla="*/ 95 w 118"/>
                <a:gd name="T11" fmla="*/ 87 h 107"/>
                <a:gd name="T12" fmla="*/ 91 w 118"/>
                <a:gd name="T13" fmla="*/ 105 h 107"/>
                <a:gd name="T14" fmla="*/ 92 w 118"/>
                <a:gd name="T15" fmla="*/ 105 h 107"/>
                <a:gd name="T16" fmla="*/ 86 w 118"/>
                <a:gd name="T17" fmla="*/ 107 h 107"/>
                <a:gd name="T18" fmla="*/ 67 w 118"/>
                <a:gd name="T19" fmla="*/ 105 h 107"/>
                <a:gd name="T20" fmla="*/ 45 w 118"/>
                <a:gd name="T21" fmla="*/ 102 h 107"/>
                <a:gd name="T22" fmla="*/ 26 w 118"/>
                <a:gd name="T23" fmla="*/ 97 h 107"/>
                <a:gd name="T24" fmla="*/ 12 w 118"/>
                <a:gd name="T25" fmla="*/ 81 h 107"/>
                <a:gd name="T26" fmla="*/ 3 w 118"/>
                <a:gd name="T27" fmla="*/ 67 h 107"/>
                <a:gd name="T28" fmla="*/ 0 w 118"/>
                <a:gd name="T29" fmla="*/ 60 h 107"/>
                <a:gd name="T30" fmla="*/ 6 w 118"/>
                <a:gd name="T31" fmla="*/ 63 h 107"/>
                <a:gd name="T32" fmla="*/ 13 w 118"/>
                <a:gd name="T33" fmla="*/ 67 h 107"/>
                <a:gd name="T34" fmla="*/ 28 w 118"/>
                <a:gd name="T35" fmla="*/ 62 h 107"/>
                <a:gd name="T36" fmla="*/ 42 w 118"/>
                <a:gd name="T37" fmla="*/ 65 h 107"/>
                <a:gd name="T38" fmla="*/ 55 w 118"/>
                <a:gd name="T39" fmla="*/ 64 h 107"/>
                <a:gd name="T40" fmla="*/ 68 w 118"/>
                <a:gd name="T41" fmla="*/ 58 h 107"/>
                <a:gd name="T42" fmla="*/ 78 w 118"/>
                <a:gd name="T43" fmla="*/ 45 h 107"/>
                <a:gd name="T44" fmla="*/ 89 w 118"/>
                <a:gd name="T45" fmla="*/ 29 h 107"/>
                <a:gd name="T46" fmla="*/ 100 w 118"/>
                <a:gd name="T47" fmla="*/ 17 h 107"/>
                <a:gd name="T48" fmla="*/ 109 w 118"/>
                <a:gd name="T49" fmla="*/ 7 h 107"/>
                <a:gd name="T50" fmla="*/ 116 w 118"/>
                <a:gd name="T51" fmla="*/ 5 h 107"/>
                <a:gd name="T52" fmla="*/ 115 w 118"/>
                <a:gd name="T53" fmla="*/ 18 h 107"/>
                <a:gd name="T54" fmla="*/ 115 w 118"/>
                <a:gd name="T55" fmla="*/ 30 h 107"/>
                <a:gd name="T56" fmla="*/ 117 w 118"/>
                <a:gd name="T57" fmla="*/ 4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07">
                  <a:moveTo>
                    <a:pt x="117" y="41"/>
                  </a:moveTo>
                  <a:cubicBezTo>
                    <a:pt x="115" y="45"/>
                    <a:pt x="110" y="47"/>
                    <a:pt x="106" y="43"/>
                  </a:cubicBezTo>
                  <a:cubicBezTo>
                    <a:pt x="102" y="37"/>
                    <a:pt x="104" y="48"/>
                    <a:pt x="102" y="52"/>
                  </a:cubicBezTo>
                  <a:cubicBezTo>
                    <a:pt x="101" y="56"/>
                    <a:pt x="103" y="59"/>
                    <a:pt x="107" y="63"/>
                  </a:cubicBezTo>
                  <a:cubicBezTo>
                    <a:pt x="111" y="67"/>
                    <a:pt x="106" y="68"/>
                    <a:pt x="99" y="70"/>
                  </a:cubicBezTo>
                  <a:cubicBezTo>
                    <a:pt x="91" y="72"/>
                    <a:pt x="101" y="76"/>
                    <a:pt x="95" y="87"/>
                  </a:cubicBezTo>
                  <a:cubicBezTo>
                    <a:pt x="89" y="98"/>
                    <a:pt x="90" y="100"/>
                    <a:pt x="91" y="105"/>
                  </a:cubicBezTo>
                  <a:cubicBezTo>
                    <a:pt x="91" y="105"/>
                    <a:pt x="92" y="105"/>
                    <a:pt x="92" y="105"/>
                  </a:cubicBezTo>
                  <a:cubicBezTo>
                    <a:pt x="91" y="106"/>
                    <a:pt x="89" y="107"/>
                    <a:pt x="86" y="107"/>
                  </a:cubicBezTo>
                  <a:cubicBezTo>
                    <a:pt x="82" y="107"/>
                    <a:pt x="76" y="107"/>
                    <a:pt x="67" y="105"/>
                  </a:cubicBezTo>
                  <a:cubicBezTo>
                    <a:pt x="59" y="104"/>
                    <a:pt x="53" y="102"/>
                    <a:pt x="45" y="102"/>
                  </a:cubicBezTo>
                  <a:cubicBezTo>
                    <a:pt x="38" y="101"/>
                    <a:pt x="36" y="105"/>
                    <a:pt x="26" y="97"/>
                  </a:cubicBezTo>
                  <a:cubicBezTo>
                    <a:pt x="16" y="89"/>
                    <a:pt x="18" y="88"/>
                    <a:pt x="12" y="81"/>
                  </a:cubicBezTo>
                  <a:cubicBezTo>
                    <a:pt x="6" y="74"/>
                    <a:pt x="6" y="72"/>
                    <a:pt x="3" y="67"/>
                  </a:cubicBezTo>
                  <a:cubicBezTo>
                    <a:pt x="1" y="63"/>
                    <a:pt x="0" y="61"/>
                    <a:pt x="0" y="60"/>
                  </a:cubicBezTo>
                  <a:cubicBezTo>
                    <a:pt x="4" y="60"/>
                    <a:pt x="5" y="61"/>
                    <a:pt x="6" y="63"/>
                  </a:cubicBezTo>
                  <a:cubicBezTo>
                    <a:pt x="6" y="65"/>
                    <a:pt x="7" y="67"/>
                    <a:pt x="13" y="67"/>
                  </a:cubicBezTo>
                  <a:cubicBezTo>
                    <a:pt x="20" y="67"/>
                    <a:pt x="25" y="62"/>
                    <a:pt x="28" y="62"/>
                  </a:cubicBezTo>
                  <a:cubicBezTo>
                    <a:pt x="30" y="62"/>
                    <a:pt x="38" y="64"/>
                    <a:pt x="42" y="65"/>
                  </a:cubicBezTo>
                  <a:cubicBezTo>
                    <a:pt x="47" y="66"/>
                    <a:pt x="48" y="64"/>
                    <a:pt x="55" y="64"/>
                  </a:cubicBezTo>
                  <a:cubicBezTo>
                    <a:pt x="62" y="63"/>
                    <a:pt x="62" y="65"/>
                    <a:pt x="68" y="58"/>
                  </a:cubicBezTo>
                  <a:cubicBezTo>
                    <a:pt x="74" y="51"/>
                    <a:pt x="72" y="55"/>
                    <a:pt x="78" y="45"/>
                  </a:cubicBezTo>
                  <a:cubicBezTo>
                    <a:pt x="84" y="34"/>
                    <a:pt x="81" y="37"/>
                    <a:pt x="89" y="29"/>
                  </a:cubicBezTo>
                  <a:cubicBezTo>
                    <a:pt x="98" y="22"/>
                    <a:pt x="93" y="24"/>
                    <a:pt x="100" y="17"/>
                  </a:cubicBezTo>
                  <a:cubicBezTo>
                    <a:pt x="108" y="11"/>
                    <a:pt x="107" y="11"/>
                    <a:pt x="109" y="7"/>
                  </a:cubicBezTo>
                  <a:cubicBezTo>
                    <a:pt x="110" y="3"/>
                    <a:pt x="116" y="0"/>
                    <a:pt x="116" y="5"/>
                  </a:cubicBezTo>
                  <a:cubicBezTo>
                    <a:pt x="116" y="10"/>
                    <a:pt x="116" y="14"/>
                    <a:pt x="115" y="18"/>
                  </a:cubicBezTo>
                  <a:cubicBezTo>
                    <a:pt x="113" y="23"/>
                    <a:pt x="112" y="25"/>
                    <a:pt x="115" y="30"/>
                  </a:cubicBezTo>
                  <a:cubicBezTo>
                    <a:pt x="118" y="35"/>
                    <a:pt x="114" y="36"/>
                    <a:pt x="117" y="41"/>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116">
              <a:extLst>
                <a:ext uri="{FF2B5EF4-FFF2-40B4-BE49-F238E27FC236}">
                  <a16:creationId xmlns:a16="http://schemas.microsoft.com/office/drawing/2014/main" id="{52824CC4-4CCB-B7CA-BB17-2F0C0D1F77A4}"/>
                </a:ext>
              </a:extLst>
            </p:cNvPr>
            <p:cNvSpPr>
              <a:spLocks/>
            </p:cNvSpPr>
            <p:nvPr/>
          </p:nvSpPr>
          <p:spPr bwMode="auto">
            <a:xfrm>
              <a:off x="3282" y="1606"/>
              <a:ext cx="14" cy="27"/>
            </a:xfrm>
            <a:custGeom>
              <a:avLst/>
              <a:gdLst>
                <a:gd name="T0" fmla="*/ 22 w 24"/>
                <a:gd name="T1" fmla="*/ 8 h 45"/>
                <a:gd name="T2" fmla="*/ 19 w 24"/>
                <a:gd name="T3" fmla="*/ 20 h 45"/>
                <a:gd name="T4" fmla="*/ 21 w 24"/>
                <a:gd name="T5" fmla="*/ 33 h 45"/>
                <a:gd name="T6" fmla="*/ 18 w 24"/>
                <a:gd name="T7" fmla="*/ 45 h 45"/>
                <a:gd name="T8" fmla="*/ 17 w 24"/>
                <a:gd name="T9" fmla="*/ 45 h 45"/>
                <a:gd name="T10" fmla="*/ 6 w 24"/>
                <a:gd name="T11" fmla="*/ 43 h 45"/>
                <a:gd name="T12" fmla="*/ 2 w 24"/>
                <a:gd name="T13" fmla="*/ 36 h 45"/>
                <a:gd name="T14" fmla="*/ 3 w 24"/>
                <a:gd name="T15" fmla="*/ 33 h 45"/>
                <a:gd name="T16" fmla="*/ 1 w 24"/>
                <a:gd name="T17" fmla="*/ 19 h 45"/>
                <a:gd name="T18" fmla="*/ 6 w 24"/>
                <a:gd name="T19" fmla="*/ 9 h 45"/>
                <a:gd name="T20" fmla="*/ 12 w 24"/>
                <a:gd name="T21" fmla="*/ 1 h 45"/>
                <a:gd name="T22" fmla="*/ 22 w 24"/>
                <a:gd name="T23" fmla="*/ 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45">
                  <a:moveTo>
                    <a:pt x="22" y="8"/>
                  </a:moveTo>
                  <a:cubicBezTo>
                    <a:pt x="21" y="11"/>
                    <a:pt x="16" y="16"/>
                    <a:pt x="19" y="20"/>
                  </a:cubicBezTo>
                  <a:cubicBezTo>
                    <a:pt x="21" y="24"/>
                    <a:pt x="23" y="23"/>
                    <a:pt x="21" y="33"/>
                  </a:cubicBezTo>
                  <a:cubicBezTo>
                    <a:pt x="20" y="42"/>
                    <a:pt x="18" y="40"/>
                    <a:pt x="18" y="45"/>
                  </a:cubicBezTo>
                  <a:cubicBezTo>
                    <a:pt x="18" y="45"/>
                    <a:pt x="18" y="45"/>
                    <a:pt x="17" y="45"/>
                  </a:cubicBezTo>
                  <a:cubicBezTo>
                    <a:pt x="15" y="44"/>
                    <a:pt x="10" y="44"/>
                    <a:pt x="6" y="43"/>
                  </a:cubicBezTo>
                  <a:cubicBezTo>
                    <a:pt x="3" y="42"/>
                    <a:pt x="2" y="39"/>
                    <a:pt x="2" y="36"/>
                  </a:cubicBezTo>
                  <a:cubicBezTo>
                    <a:pt x="3" y="37"/>
                    <a:pt x="4" y="36"/>
                    <a:pt x="3" y="33"/>
                  </a:cubicBezTo>
                  <a:cubicBezTo>
                    <a:pt x="2" y="27"/>
                    <a:pt x="0" y="26"/>
                    <a:pt x="1" y="19"/>
                  </a:cubicBezTo>
                  <a:cubicBezTo>
                    <a:pt x="3" y="13"/>
                    <a:pt x="5" y="15"/>
                    <a:pt x="6" y="9"/>
                  </a:cubicBezTo>
                  <a:cubicBezTo>
                    <a:pt x="6" y="2"/>
                    <a:pt x="8" y="0"/>
                    <a:pt x="12" y="1"/>
                  </a:cubicBezTo>
                  <a:cubicBezTo>
                    <a:pt x="16" y="2"/>
                    <a:pt x="24" y="5"/>
                    <a:pt x="22" y="8"/>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117">
              <a:extLst>
                <a:ext uri="{FF2B5EF4-FFF2-40B4-BE49-F238E27FC236}">
                  <a16:creationId xmlns:a16="http://schemas.microsoft.com/office/drawing/2014/main" id="{A2846962-CF95-3B89-0425-20474BBBA750}"/>
                </a:ext>
              </a:extLst>
            </p:cNvPr>
            <p:cNvSpPr>
              <a:spLocks/>
            </p:cNvSpPr>
            <p:nvPr/>
          </p:nvSpPr>
          <p:spPr bwMode="auto">
            <a:xfrm>
              <a:off x="3216" y="1540"/>
              <a:ext cx="27" cy="27"/>
            </a:xfrm>
            <a:custGeom>
              <a:avLst/>
              <a:gdLst>
                <a:gd name="T0" fmla="*/ 46 w 46"/>
                <a:gd name="T1" fmla="*/ 42 h 44"/>
                <a:gd name="T2" fmla="*/ 30 w 46"/>
                <a:gd name="T3" fmla="*/ 43 h 44"/>
                <a:gd name="T4" fmla="*/ 22 w 46"/>
                <a:gd name="T5" fmla="*/ 33 h 44"/>
                <a:gd name="T6" fmla="*/ 8 w 46"/>
                <a:gd name="T7" fmla="*/ 28 h 44"/>
                <a:gd name="T8" fmla="*/ 0 w 46"/>
                <a:gd name="T9" fmla="*/ 26 h 44"/>
                <a:gd name="T10" fmla="*/ 1 w 46"/>
                <a:gd name="T11" fmla="*/ 25 h 44"/>
                <a:gd name="T12" fmla="*/ 8 w 46"/>
                <a:gd name="T13" fmla="*/ 5 h 44"/>
                <a:gd name="T14" fmla="*/ 29 w 46"/>
                <a:gd name="T15" fmla="*/ 1 h 44"/>
                <a:gd name="T16" fmla="*/ 35 w 46"/>
                <a:gd name="T17" fmla="*/ 3 h 44"/>
                <a:gd name="T18" fmla="*/ 35 w 46"/>
                <a:gd name="T19" fmla="*/ 4 h 44"/>
                <a:gd name="T20" fmla="*/ 42 w 46"/>
                <a:gd name="T21" fmla="*/ 11 h 44"/>
                <a:gd name="T22" fmla="*/ 37 w 46"/>
                <a:gd name="T23" fmla="*/ 14 h 44"/>
                <a:gd name="T24" fmla="*/ 26 w 46"/>
                <a:gd name="T25" fmla="*/ 18 h 44"/>
                <a:gd name="T26" fmla="*/ 35 w 46"/>
                <a:gd name="T27" fmla="*/ 22 h 44"/>
                <a:gd name="T28" fmla="*/ 41 w 46"/>
                <a:gd name="T29" fmla="*/ 35 h 44"/>
                <a:gd name="T30" fmla="*/ 46 w 46"/>
                <a:gd name="T31" fmla="*/ 4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44">
                  <a:moveTo>
                    <a:pt x="46" y="42"/>
                  </a:moveTo>
                  <a:cubicBezTo>
                    <a:pt x="43" y="43"/>
                    <a:pt x="35" y="44"/>
                    <a:pt x="30" y="43"/>
                  </a:cubicBezTo>
                  <a:cubicBezTo>
                    <a:pt x="23" y="43"/>
                    <a:pt x="24" y="37"/>
                    <a:pt x="22" y="33"/>
                  </a:cubicBezTo>
                  <a:cubicBezTo>
                    <a:pt x="19" y="28"/>
                    <a:pt x="15" y="28"/>
                    <a:pt x="8" y="28"/>
                  </a:cubicBezTo>
                  <a:cubicBezTo>
                    <a:pt x="3" y="27"/>
                    <a:pt x="1" y="27"/>
                    <a:pt x="0" y="26"/>
                  </a:cubicBezTo>
                  <a:cubicBezTo>
                    <a:pt x="0" y="26"/>
                    <a:pt x="1" y="25"/>
                    <a:pt x="1" y="25"/>
                  </a:cubicBezTo>
                  <a:cubicBezTo>
                    <a:pt x="3" y="20"/>
                    <a:pt x="5" y="8"/>
                    <a:pt x="8" y="5"/>
                  </a:cubicBezTo>
                  <a:cubicBezTo>
                    <a:pt x="12" y="1"/>
                    <a:pt x="27" y="0"/>
                    <a:pt x="29" y="1"/>
                  </a:cubicBezTo>
                  <a:cubicBezTo>
                    <a:pt x="31" y="2"/>
                    <a:pt x="34" y="3"/>
                    <a:pt x="35" y="3"/>
                  </a:cubicBezTo>
                  <a:cubicBezTo>
                    <a:pt x="35" y="4"/>
                    <a:pt x="35" y="4"/>
                    <a:pt x="35" y="4"/>
                  </a:cubicBezTo>
                  <a:cubicBezTo>
                    <a:pt x="38" y="7"/>
                    <a:pt x="42" y="9"/>
                    <a:pt x="42" y="11"/>
                  </a:cubicBezTo>
                  <a:cubicBezTo>
                    <a:pt x="42" y="13"/>
                    <a:pt x="42" y="12"/>
                    <a:pt x="37" y="14"/>
                  </a:cubicBezTo>
                  <a:cubicBezTo>
                    <a:pt x="32" y="15"/>
                    <a:pt x="24" y="15"/>
                    <a:pt x="26" y="18"/>
                  </a:cubicBezTo>
                  <a:cubicBezTo>
                    <a:pt x="29" y="21"/>
                    <a:pt x="35" y="19"/>
                    <a:pt x="35" y="22"/>
                  </a:cubicBezTo>
                  <a:cubicBezTo>
                    <a:pt x="36" y="25"/>
                    <a:pt x="40" y="30"/>
                    <a:pt x="41" y="35"/>
                  </a:cubicBezTo>
                  <a:cubicBezTo>
                    <a:pt x="42" y="38"/>
                    <a:pt x="45" y="38"/>
                    <a:pt x="46" y="42"/>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118">
              <a:extLst>
                <a:ext uri="{FF2B5EF4-FFF2-40B4-BE49-F238E27FC236}">
                  <a16:creationId xmlns:a16="http://schemas.microsoft.com/office/drawing/2014/main" id="{5125C371-1886-A0FC-ABD3-4062A2BAEDA7}"/>
                </a:ext>
              </a:extLst>
            </p:cNvPr>
            <p:cNvSpPr>
              <a:spLocks/>
            </p:cNvSpPr>
            <p:nvPr/>
          </p:nvSpPr>
          <p:spPr bwMode="auto">
            <a:xfrm>
              <a:off x="3277" y="1598"/>
              <a:ext cx="7" cy="13"/>
            </a:xfrm>
            <a:custGeom>
              <a:avLst/>
              <a:gdLst>
                <a:gd name="T0" fmla="*/ 2 w 11"/>
                <a:gd name="T1" fmla="*/ 8 h 21"/>
                <a:gd name="T2" fmla="*/ 0 w 11"/>
                <a:gd name="T3" fmla="*/ 12 h 21"/>
                <a:gd name="T4" fmla="*/ 1 w 11"/>
                <a:gd name="T5" fmla="*/ 18 h 21"/>
                <a:gd name="T6" fmla="*/ 4 w 11"/>
                <a:gd name="T7" fmla="*/ 18 h 21"/>
                <a:gd name="T8" fmla="*/ 8 w 11"/>
                <a:gd name="T9" fmla="*/ 12 h 21"/>
                <a:gd name="T10" fmla="*/ 9 w 11"/>
                <a:gd name="T11" fmla="*/ 4 h 21"/>
                <a:gd name="T12" fmla="*/ 4 w 11"/>
                <a:gd name="T13" fmla="*/ 2 h 21"/>
                <a:gd name="T14" fmla="*/ 2 w 11"/>
                <a:gd name="T15" fmla="*/ 8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1">
                  <a:moveTo>
                    <a:pt x="2" y="8"/>
                  </a:moveTo>
                  <a:cubicBezTo>
                    <a:pt x="1" y="10"/>
                    <a:pt x="0" y="10"/>
                    <a:pt x="0" y="12"/>
                  </a:cubicBezTo>
                  <a:cubicBezTo>
                    <a:pt x="0" y="14"/>
                    <a:pt x="0" y="16"/>
                    <a:pt x="1" y="18"/>
                  </a:cubicBezTo>
                  <a:cubicBezTo>
                    <a:pt x="2" y="21"/>
                    <a:pt x="2" y="21"/>
                    <a:pt x="4" y="18"/>
                  </a:cubicBezTo>
                  <a:cubicBezTo>
                    <a:pt x="7" y="16"/>
                    <a:pt x="7" y="17"/>
                    <a:pt x="8" y="12"/>
                  </a:cubicBezTo>
                  <a:cubicBezTo>
                    <a:pt x="9" y="8"/>
                    <a:pt x="11" y="4"/>
                    <a:pt x="9" y="4"/>
                  </a:cubicBezTo>
                  <a:cubicBezTo>
                    <a:pt x="7" y="3"/>
                    <a:pt x="4" y="0"/>
                    <a:pt x="4" y="2"/>
                  </a:cubicBezTo>
                  <a:cubicBezTo>
                    <a:pt x="3" y="5"/>
                    <a:pt x="2" y="7"/>
                    <a:pt x="2"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119">
              <a:extLst>
                <a:ext uri="{FF2B5EF4-FFF2-40B4-BE49-F238E27FC236}">
                  <a16:creationId xmlns:a16="http://schemas.microsoft.com/office/drawing/2014/main" id="{244F9F2E-B5E7-FAF7-7EBF-17D9645545FC}"/>
                </a:ext>
              </a:extLst>
            </p:cNvPr>
            <p:cNvSpPr>
              <a:spLocks/>
            </p:cNvSpPr>
            <p:nvPr/>
          </p:nvSpPr>
          <p:spPr bwMode="auto">
            <a:xfrm>
              <a:off x="4522" y="1298"/>
              <a:ext cx="8" cy="11"/>
            </a:xfrm>
            <a:custGeom>
              <a:avLst/>
              <a:gdLst>
                <a:gd name="T0" fmla="*/ 5 w 13"/>
                <a:gd name="T1" fmla="*/ 19 h 19"/>
                <a:gd name="T2" fmla="*/ 11 w 13"/>
                <a:gd name="T3" fmla="*/ 8 h 19"/>
                <a:gd name="T4" fmla="*/ 8 w 13"/>
                <a:gd name="T5" fmla="*/ 1 h 19"/>
                <a:gd name="T6" fmla="*/ 0 w 13"/>
                <a:gd name="T7" fmla="*/ 7 h 19"/>
                <a:gd name="T8" fmla="*/ 5 w 13"/>
                <a:gd name="T9" fmla="*/ 19 h 19"/>
              </a:gdLst>
              <a:ahLst/>
              <a:cxnLst>
                <a:cxn ang="0">
                  <a:pos x="T0" y="T1"/>
                </a:cxn>
                <a:cxn ang="0">
                  <a:pos x="T2" y="T3"/>
                </a:cxn>
                <a:cxn ang="0">
                  <a:pos x="T4" y="T5"/>
                </a:cxn>
                <a:cxn ang="0">
                  <a:pos x="T6" y="T7"/>
                </a:cxn>
                <a:cxn ang="0">
                  <a:pos x="T8" y="T9"/>
                </a:cxn>
              </a:cxnLst>
              <a:rect l="0" t="0" r="r" b="b"/>
              <a:pathLst>
                <a:path w="13" h="19">
                  <a:moveTo>
                    <a:pt x="5" y="19"/>
                  </a:moveTo>
                  <a:cubicBezTo>
                    <a:pt x="7" y="13"/>
                    <a:pt x="8" y="13"/>
                    <a:pt x="11" y="8"/>
                  </a:cubicBezTo>
                  <a:cubicBezTo>
                    <a:pt x="13" y="4"/>
                    <a:pt x="12" y="0"/>
                    <a:pt x="8" y="1"/>
                  </a:cubicBezTo>
                  <a:cubicBezTo>
                    <a:pt x="3" y="2"/>
                    <a:pt x="0" y="1"/>
                    <a:pt x="0" y="7"/>
                  </a:cubicBezTo>
                  <a:cubicBezTo>
                    <a:pt x="0" y="12"/>
                    <a:pt x="0" y="19"/>
                    <a:pt x="5" y="1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120">
              <a:extLst>
                <a:ext uri="{FF2B5EF4-FFF2-40B4-BE49-F238E27FC236}">
                  <a16:creationId xmlns:a16="http://schemas.microsoft.com/office/drawing/2014/main" id="{CE4573CE-414B-8CF3-B2DA-2D704B922F12}"/>
                </a:ext>
              </a:extLst>
            </p:cNvPr>
            <p:cNvSpPr>
              <a:spLocks/>
            </p:cNvSpPr>
            <p:nvPr/>
          </p:nvSpPr>
          <p:spPr bwMode="auto">
            <a:xfrm>
              <a:off x="4532" y="1280"/>
              <a:ext cx="23" cy="21"/>
            </a:xfrm>
            <a:custGeom>
              <a:avLst/>
              <a:gdLst>
                <a:gd name="T0" fmla="*/ 7 w 38"/>
                <a:gd name="T1" fmla="*/ 35 h 35"/>
                <a:gd name="T2" fmla="*/ 11 w 38"/>
                <a:gd name="T3" fmla="*/ 25 h 35"/>
                <a:gd name="T4" fmla="*/ 16 w 38"/>
                <a:gd name="T5" fmla="*/ 18 h 35"/>
                <a:gd name="T6" fmla="*/ 29 w 38"/>
                <a:gd name="T7" fmla="*/ 9 h 35"/>
                <a:gd name="T8" fmla="*/ 29 w 38"/>
                <a:gd name="T9" fmla="*/ 2 h 35"/>
                <a:gd name="T10" fmla="*/ 17 w 38"/>
                <a:gd name="T11" fmla="*/ 4 h 35"/>
                <a:gd name="T12" fmla="*/ 7 w 38"/>
                <a:gd name="T13" fmla="*/ 11 h 35"/>
                <a:gd name="T14" fmla="*/ 1 w 38"/>
                <a:gd name="T15" fmla="*/ 25 h 35"/>
                <a:gd name="T16" fmla="*/ 7 w 38"/>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5">
                  <a:moveTo>
                    <a:pt x="7" y="35"/>
                  </a:moveTo>
                  <a:cubicBezTo>
                    <a:pt x="7" y="29"/>
                    <a:pt x="7" y="26"/>
                    <a:pt x="11" y="25"/>
                  </a:cubicBezTo>
                  <a:cubicBezTo>
                    <a:pt x="14" y="23"/>
                    <a:pt x="9" y="20"/>
                    <a:pt x="16" y="18"/>
                  </a:cubicBezTo>
                  <a:cubicBezTo>
                    <a:pt x="22" y="15"/>
                    <a:pt x="25" y="12"/>
                    <a:pt x="29" y="9"/>
                  </a:cubicBezTo>
                  <a:cubicBezTo>
                    <a:pt x="34" y="7"/>
                    <a:pt x="38" y="0"/>
                    <a:pt x="29" y="2"/>
                  </a:cubicBezTo>
                  <a:cubicBezTo>
                    <a:pt x="21" y="5"/>
                    <a:pt x="19" y="0"/>
                    <a:pt x="17" y="4"/>
                  </a:cubicBezTo>
                  <a:cubicBezTo>
                    <a:pt x="15" y="8"/>
                    <a:pt x="8" y="7"/>
                    <a:pt x="7" y="11"/>
                  </a:cubicBezTo>
                  <a:cubicBezTo>
                    <a:pt x="5" y="16"/>
                    <a:pt x="1" y="19"/>
                    <a:pt x="1" y="25"/>
                  </a:cubicBezTo>
                  <a:cubicBezTo>
                    <a:pt x="0" y="31"/>
                    <a:pt x="2" y="34"/>
                    <a:pt x="7" y="3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121">
              <a:extLst>
                <a:ext uri="{FF2B5EF4-FFF2-40B4-BE49-F238E27FC236}">
                  <a16:creationId xmlns:a16="http://schemas.microsoft.com/office/drawing/2014/main" id="{099B81EB-8653-7B91-9441-6832320DC784}"/>
                </a:ext>
              </a:extLst>
            </p:cNvPr>
            <p:cNvSpPr>
              <a:spLocks/>
            </p:cNvSpPr>
            <p:nvPr/>
          </p:nvSpPr>
          <p:spPr bwMode="auto">
            <a:xfrm>
              <a:off x="4554" y="1268"/>
              <a:ext cx="12" cy="15"/>
            </a:xfrm>
            <a:custGeom>
              <a:avLst/>
              <a:gdLst>
                <a:gd name="T0" fmla="*/ 7 w 19"/>
                <a:gd name="T1" fmla="*/ 22 h 25"/>
                <a:gd name="T2" fmla="*/ 14 w 19"/>
                <a:gd name="T3" fmla="*/ 14 h 25"/>
                <a:gd name="T4" fmla="*/ 17 w 19"/>
                <a:gd name="T5" fmla="*/ 4 h 25"/>
                <a:gd name="T6" fmla="*/ 9 w 19"/>
                <a:gd name="T7" fmla="*/ 4 h 25"/>
                <a:gd name="T8" fmla="*/ 3 w 19"/>
                <a:gd name="T9" fmla="*/ 12 h 25"/>
                <a:gd name="T10" fmla="*/ 0 w 19"/>
                <a:gd name="T11" fmla="*/ 22 h 25"/>
                <a:gd name="T12" fmla="*/ 7 w 19"/>
                <a:gd name="T13" fmla="*/ 22 h 25"/>
              </a:gdLst>
              <a:ahLst/>
              <a:cxnLst>
                <a:cxn ang="0">
                  <a:pos x="T0" y="T1"/>
                </a:cxn>
                <a:cxn ang="0">
                  <a:pos x="T2" y="T3"/>
                </a:cxn>
                <a:cxn ang="0">
                  <a:pos x="T4" y="T5"/>
                </a:cxn>
                <a:cxn ang="0">
                  <a:pos x="T6" y="T7"/>
                </a:cxn>
                <a:cxn ang="0">
                  <a:pos x="T8" y="T9"/>
                </a:cxn>
                <a:cxn ang="0">
                  <a:pos x="T10" y="T11"/>
                </a:cxn>
                <a:cxn ang="0">
                  <a:pos x="T12" y="T13"/>
                </a:cxn>
              </a:cxnLst>
              <a:rect l="0" t="0" r="r" b="b"/>
              <a:pathLst>
                <a:path w="19" h="25">
                  <a:moveTo>
                    <a:pt x="7" y="22"/>
                  </a:moveTo>
                  <a:cubicBezTo>
                    <a:pt x="12" y="18"/>
                    <a:pt x="10" y="20"/>
                    <a:pt x="14" y="14"/>
                  </a:cubicBezTo>
                  <a:cubicBezTo>
                    <a:pt x="17" y="8"/>
                    <a:pt x="19" y="5"/>
                    <a:pt x="17" y="4"/>
                  </a:cubicBezTo>
                  <a:cubicBezTo>
                    <a:pt x="15" y="3"/>
                    <a:pt x="13" y="0"/>
                    <a:pt x="9" y="4"/>
                  </a:cubicBezTo>
                  <a:cubicBezTo>
                    <a:pt x="6" y="8"/>
                    <a:pt x="5" y="9"/>
                    <a:pt x="3" y="12"/>
                  </a:cubicBezTo>
                  <a:cubicBezTo>
                    <a:pt x="2" y="15"/>
                    <a:pt x="0" y="22"/>
                    <a:pt x="0" y="22"/>
                  </a:cubicBezTo>
                  <a:cubicBezTo>
                    <a:pt x="1" y="22"/>
                    <a:pt x="3" y="25"/>
                    <a:pt x="7" y="22"/>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1122">
              <a:extLst>
                <a:ext uri="{FF2B5EF4-FFF2-40B4-BE49-F238E27FC236}">
                  <a16:creationId xmlns:a16="http://schemas.microsoft.com/office/drawing/2014/main" id="{31E9578C-8E63-D368-6826-0384875C5C4E}"/>
                </a:ext>
              </a:extLst>
            </p:cNvPr>
            <p:cNvSpPr>
              <a:spLocks/>
            </p:cNvSpPr>
            <p:nvPr/>
          </p:nvSpPr>
          <p:spPr bwMode="auto">
            <a:xfrm>
              <a:off x="4570" y="1253"/>
              <a:ext cx="6" cy="10"/>
            </a:xfrm>
            <a:custGeom>
              <a:avLst/>
              <a:gdLst>
                <a:gd name="T0" fmla="*/ 5 w 10"/>
                <a:gd name="T1" fmla="*/ 16 h 16"/>
                <a:gd name="T2" fmla="*/ 8 w 10"/>
                <a:gd name="T3" fmla="*/ 7 h 16"/>
                <a:gd name="T4" fmla="*/ 7 w 10"/>
                <a:gd name="T5" fmla="*/ 2 h 16"/>
                <a:gd name="T6" fmla="*/ 0 w 10"/>
                <a:gd name="T7" fmla="*/ 6 h 16"/>
                <a:gd name="T8" fmla="*/ 5 w 10"/>
                <a:gd name="T9" fmla="*/ 16 h 16"/>
              </a:gdLst>
              <a:ahLst/>
              <a:cxnLst>
                <a:cxn ang="0">
                  <a:pos x="T0" y="T1"/>
                </a:cxn>
                <a:cxn ang="0">
                  <a:pos x="T2" y="T3"/>
                </a:cxn>
                <a:cxn ang="0">
                  <a:pos x="T4" y="T5"/>
                </a:cxn>
                <a:cxn ang="0">
                  <a:pos x="T6" y="T7"/>
                </a:cxn>
                <a:cxn ang="0">
                  <a:pos x="T8" y="T9"/>
                </a:cxn>
              </a:cxnLst>
              <a:rect l="0" t="0" r="r" b="b"/>
              <a:pathLst>
                <a:path w="10" h="16">
                  <a:moveTo>
                    <a:pt x="5" y="16"/>
                  </a:moveTo>
                  <a:cubicBezTo>
                    <a:pt x="8" y="11"/>
                    <a:pt x="8" y="12"/>
                    <a:pt x="8" y="7"/>
                  </a:cubicBezTo>
                  <a:cubicBezTo>
                    <a:pt x="9" y="3"/>
                    <a:pt x="10" y="0"/>
                    <a:pt x="7" y="2"/>
                  </a:cubicBezTo>
                  <a:cubicBezTo>
                    <a:pt x="3" y="4"/>
                    <a:pt x="0" y="3"/>
                    <a:pt x="0" y="6"/>
                  </a:cubicBezTo>
                  <a:cubicBezTo>
                    <a:pt x="0" y="9"/>
                    <a:pt x="0" y="13"/>
                    <a:pt x="5" y="1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1123">
              <a:extLst>
                <a:ext uri="{FF2B5EF4-FFF2-40B4-BE49-F238E27FC236}">
                  <a16:creationId xmlns:a16="http://schemas.microsoft.com/office/drawing/2014/main" id="{495DDA76-531E-8194-5456-75BA656F02A4}"/>
                </a:ext>
              </a:extLst>
            </p:cNvPr>
            <p:cNvSpPr>
              <a:spLocks/>
            </p:cNvSpPr>
            <p:nvPr/>
          </p:nvSpPr>
          <p:spPr bwMode="auto">
            <a:xfrm>
              <a:off x="4297" y="1619"/>
              <a:ext cx="24" cy="60"/>
            </a:xfrm>
            <a:custGeom>
              <a:avLst/>
              <a:gdLst>
                <a:gd name="T0" fmla="*/ 12 w 41"/>
                <a:gd name="T1" fmla="*/ 12 h 101"/>
                <a:gd name="T2" fmla="*/ 10 w 41"/>
                <a:gd name="T3" fmla="*/ 29 h 101"/>
                <a:gd name="T4" fmla="*/ 5 w 41"/>
                <a:gd name="T5" fmla="*/ 58 h 101"/>
                <a:gd name="T6" fmla="*/ 9 w 41"/>
                <a:gd name="T7" fmla="*/ 71 h 101"/>
                <a:gd name="T8" fmla="*/ 20 w 41"/>
                <a:gd name="T9" fmla="*/ 87 h 101"/>
                <a:gd name="T10" fmla="*/ 30 w 41"/>
                <a:gd name="T11" fmla="*/ 98 h 101"/>
                <a:gd name="T12" fmla="*/ 30 w 41"/>
                <a:gd name="T13" fmla="*/ 84 h 101"/>
                <a:gd name="T14" fmla="*/ 37 w 41"/>
                <a:gd name="T15" fmla="*/ 73 h 101"/>
                <a:gd name="T16" fmla="*/ 38 w 41"/>
                <a:gd name="T17" fmla="*/ 59 h 101"/>
                <a:gd name="T18" fmla="*/ 38 w 41"/>
                <a:gd name="T19" fmla="*/ 36 h 101"/>
                <a:gd name="T20" fmla="*/ 39 w 41"/>
                <a:gd name="T21" fmla="*/ 24 h 101"/>
                <a:gd name="T22" fmla="*/ 39 w 41"/>
                <a:gd name="T23" fmla="*/ 9 h 101"/>
                <a:gd name="T24" fmla="*/ 33 w 41"/>
                <a:gd name="T25" fmla="*/ 3 h 101"/>
                <a:gd name="T26" fmla="*/ 21 w 41"/>
                <a:gd name="T27" fmla="*/ 3 h 101"/>
                <a:gd name="T28" fmla="*/ 12 w 41"/>
                <a:gd name="T29"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01">
                  <a:moveTo>
                    <a:pt x="12" y="12"/>
                  </a:moveTo>
                  <a:cubicBezTo>
                    <a:pt x="12" y="19"/>
                    <a:pt x="20" y="13"/>
                    <a:pt x="10" y="29"/>
                  </a:cubicBezTo>
                  <a:cubicBezTo>
                    <a:pt x="0" y="44"/>
                    <a:pt x="3" y="53"/>
                    <a:pt x="5" y="58"/>
                  </a:cubicBezTo>
                  <a:cubicBezTo>
                    <a:pt x="7" y="62"/>
                    <a:pt x="3" y="65"/>
                    <a:pt x="9" y="71"/>
                  </a:cubicBezTo>
                  <a:cubicBezTo>
                    <a:pt x="15" y="77"/>
                    <a:pt x="16" y="81"/>
                    <a:pt x="20" y="87"/>
                  </a:cubicBezTo>
                  <a:cubicBezTo>
                    <a:pt x="23" y="94"/>
                    <a:pt x="30" y="101"/>
                    <a:pt x="30" y="98"/>
                  </a:cubicBezTo>
                  <a:cubicBezTo>
                    <a:pt x="30" y="94"/>
                    <a:pt x="28" y="89"/>
                    <a:pt x="30" y="84"/>
                  </a:cubicBezTo>
                  <a:cubicBezTo>
                    <a:pt x="32" y="79"/>
                    <a:pt x="35" y="77"/>
                    <a:pt x="37" y="73"/>
                  </a:cubicBezTo>
                  <a:cubicBezTo>
                    <a:pt x="38" y="69"/>
                    <a:pt x="38" y="66"/>
                    <a:pt x="38" y="59"/>
                  </a:cubicBezTo>
                  <a:cubicBezTo>
                    <a:pt x="38" y="51"/>
                    <a:pt x="39" y="45"/>
                    <a:pt x="38" y="36"/>
                  </a:cubicBezTo>
                  <a:cubicBezTo>
                    <a:pt x="38" y="26"/>
                    <a:pt x="39" y="33"/>
                    <a:pt x="39" y="24"/>
                  </a:cubicBezTo>
                  <a:cubicBezTo>
                    <a:pt x="39" y="15"/>
                    <a:pt x="39" y="13"/>
                    <a:pt x="39" y="9"/>
                  </a:cubicBezTo>
                  <a:cubicBezTo>
                    <a:pt x="39" y="5"/>
                    <a:pt x="41" y="3"/>
                    <a:pt x="33" y="3"/>
                  </a:cubicBezTo>
                  <a:cubicBezTo>
                    <a:pt x="26" y="3"/>
                    <a:pt x="26" y="0"/>
                    <a:pt x="21" y="3"/>
                  </a:cubicBezTo>
                  <a:cubicBezTo>
                    <a:pt x="16" y="7"/>
                    <a:pt x="8" y="5"/>
                    <a:pt x="12"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1124">
              <a:extLst>
                <a:ext uri="{FF2B5EF4-FFF2-40B4-BE49-F238E27FC236}">
                  <a16:creationId xmlns:a16="http://schemas.microsoft.com/office/drawing/2014/main" id="{E3D1B03C-9D6C-285F-49FA-E756DA5691DA}"/>
                </a:ext>
              </a:extLst>
            </p:cNvPr>
            <p:cNvSpPr>
              <a:spLocks/>
            </p:cNvSpPr>
            <p:nvPr/>
          </p:nvSpPr>
          <p:spPr bwMode="auto">
            <a:xfrm>
              <a:off x="3047" y="1486"/>
              <a:ext cx="59" cy="69"/>
            </a:xfrm>
            <a:custGeom>
              <a:avLst/>
              <a:gdLst>
                <a:gd name="T0" fmla="*/ 98 w 98"/>
                <a:gd name="T1" fmla="*/ 33 h 116"/>
                <a:gd name="T2" fmla="*/ 91 w 98"/>
                <a:gd name="T3" fmla="*/ 36 h 116"/>
                <a:gd name="T4" fmla="*/ 72 w 98"/>
                <a:gd name="T5" fmla="*/ 44 h 116"/>
                <a:gd name="T6" fmla="*/ 48 w 98"/>
                <a:gd name="T7" fmla="*/ 51 h 116"/>
                <a:gd name="T8" fmla="*/ 70 w 98"/>
                <a:gd name="T9" fmla="*/ 77 h 116"/>
                <a:gd name="T10" fmla="*/ 61 w 98"/>
                <a:gd name="T11" fmla="*/ 90 h 116"/>
                <a:gd name="T12" fmla="*/ 50 w 98"/>
                <a:gd name="T13" fmla="*/ 96 h 116"/>
                <a:gd name="T14" fmla="*/ 37 w 98"/>
                <a:gd name="T15" fmla="*/ 106 h 116"/>
                <a:gd name="T16" fmla="*/ 28 w 98"/>
                <a:gd name="T17" fmla="*/ 116 h 116"/>
                <a:gd name="T18" fmla="*/ 7 w 98"/>
                <a:gd name="T19" fmla="*/ 113 h 116"/>
                <a:gd name="T20" fmla="*/ 0 w 98"/>
                <a:gd name="T21" fmla="*/ 108 h 116"/>
                <a:gd name="T22" fmla="*/ 2 w 98"/>
                <a:gd name="T23" fmla="*/ 105 h 116"/>
                <a:gd name="T24" fmla="*/ 4 w 98"/>
                <a:gd name="T25" fmla="*/ 97 h 116"/>
                <a:gd name="T26" fmla="*/ 3 w 98"/>
                <a:gd name="T27" fmla="*/ 84 h 116"/>
                <a:gd name="T28" fmla="*/ 8 w 98"/>
                <a:gd name="T29" fmla="*/ 68 h 116"/>
                <a:gd name="T30" fmla="*/ 8 w 98"/>
                <a:gd name="T31" fmla="*/ 52 h 116"/>
                <a:gd name="T32" fmla="*/ 8 w 98"/>
                <a:gd name="T33" fmla="*/ 52 h 116"/>
                <a:gd name="T34" fmla="*/ 11 w 98"/>
                <a:gd name="T35" fmla="*/ 41 h 116"/>
                <a:gd name="T36" fmla="*/ 9 w 98"/>
                <a:gd name="T37" fmla="*/ 32 h 116"/>
                <a:gd name="T38" fmla="*/ 9 w 98"/>
                <a:gd name="T39" fmla="*/ 27 h 116"/>
                <a:gd name="T40" fmla="*/ 8 w 98"/>
                <a:gd name="T41" fmla="*/ 21 h 116"/>
                <a:gd name="T42" fmla="*/ 10 w 98"/>
                <a:gd name="T43" fmla="*/ 14 h 116"/>
                <a:gd name="T44" fmla="*/ 12 w 98"/>
                <a:gd name="T45" fmla="*/ 18 h 116"/>
                <a:gd name="T46" fmla="*/ 23 w 98"/>
                <a:gd name="T47" fmla="*/ 22 h 116"/>
                <a:gd name="T48" fmla="*/ 34 w 98"/>
                <a:gd name="T49" fmla="*/ 28 h 116"/>
                <a:gd name="T50" fmla="*/ 50 w 98"/>
                <a:gd name="T51" fmla="*/ 23 h 116"/>
                <a:gd name="T52" fmla="*/ 68 w 98"/>
                <a:gd name="T53" fmla="*/ 9 h 116"/>
                <a:gd name="T54" fmla="*/ 81 w 98"/>
                <a:gd name="T55" fmla="*/ 0 h 116"/>
                <a:gd name="T56" fmla="*/ 84 w 98"/>
                <a:gd name="T57" fmla="*/ 2 h 116"/>
                <a:gd name="T58" fmla="*/ 88 w 98"/>
                <a:gd name="T59" fmla="*/ 11 h 116"/>
                <a:gd name="T60" fmla="*/ 91 w 98"/>
                <a:gd name="T61" fmla="*/ 22 h 116"/>
                <a:gd name="T62" fmla="*/ 97 w 98"/>
                <a:gd name="T63" fmla="*/ 30 h 116"/>
                <a:gd name="T64" fmla="*/ 98 w 98"/>
                <a:gd name="T65" fmla="*/ 3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 h="116">
                  <a:moveTo>
                    <a:pt x="98" y="33"/>
                  </a:moveTo>
                  <a:cubicBezTo>
                    <a:pt x="98" y="35"/>
                    <a:pt x="93" y="35"/>
                    <a:pt x="91" y="36"/>
                  </a:cubicBezTo>
                  <a:cubicBezTo>
                    <a:pt x="89" y="38"/>
                    <a:pt x="82" y="42"/>
                    <a:pt x="72" y="44"/>
                  </a:cubicBezTo>
                  <a:cubicBezTo>
                    <a:pt x="62" y="45"/>
                    <a:pt x="53" y="49"/>
                    <a:pt x="48" y="51"/>
                  </a:cubicBezTo>
                  <a:cubicBezTo>
                    <a:pt x="44" y="52"/>
                    <a:pt x="68" y="74"/>
                    <a:pt x="70" y="77"/>
                  </a:cubicBezTo>
                  <a:cubicBezTo>
                    <a:pt x="73" y="79"/>
                    <a:pt x="64" y="83"/>
                    <a:pt x="61" y="90"/>
                  </a:cubicBezTo>
                  <a:cubicBezTo>
                    <a:pt x="58" y="97"/>
                    <a:pt x="54" y="94"/>
                    <a:pt x="50" y="96"/>
                  </a:cubicBezTo>
                  <a:cubicBezTo>
                    <a:pt x="45" y="97"/>
                    <a:pt x="40" y="103"/>
                    <a:pt x="37" y="106"/>
                  </a:cubicBezTo>
                  <a:cubicBezTo>
                    <a:pt x="34" y="109"/>
                    <a:pt x="31" y="116"/>
                    <a:pt x="28" y="116"/>
                  </a:cubicBezTo>
                  <a:cubicBezTo>
                    <a:pt x="25" y="116"/>
                    <a:pt x="11" y="114"/>
                    <a:pt x="7" y="113"/>
                  </a:cubicBezTo>
                  <a:cubicBezTo>
                    <a:pt x="4" y="113"/>
                    <a:pt x="2" y="110"/>
                    <a:pt x="0" y="108"/>
                  </a:cubicBezTo>
                  <a:cubicBezTo>
                    <a:pt x="1" y="107"/>
                    <a:pt x="2" y="105"/>
                    <a:pt x="2" y="105"/>
                  </a:cubicBezTo>
                  <a:cubicBezTo>
                    <a:pt x="2" y="104"/>
                    <a:pt x="4" y="101"/>
                    <a:pt x="4" y="97"/>
                  </a:cubicBezTo>
                  <a:cubicBezTo>
                    <a:pt x="4" y="94"/>
                    <a:pt x="4" y="88"/>
                    <a:pt x="3" y="84"/>
                  </a:cubicBezTo>
                  <a:cubicBezTo>
                    <a:pt x="2" y="79"/>
                    <a:pt x="5" y="72"/>
                    <a:pt x="8" y="68"/>
                  </a:cubicBezTo>
                  <a:cubicBezTo>
                    <a:pt x="11" y="64"/>
                    <a:pt x="8" y="58"/>
                    <a:pt x="8" y="52"/>
                  </a:cubicBezTo>
                  <a:cubicBezTo>
                    <a:pt x="8" y="52"/>
                    <a:pt x="8" y="52"/>
                    <a:pt x="8" y="52"/>
                  </a:cubicBezTo>
                  <a:cubicBezTo>
                    <a:pt x="8" y="47"/>
                    <a:pt x="11" y="45"/>
                    <a:pt x="11" y="41"/>
                  </a:cubicBezTo>
                  <a:cubicBezTo>
                    <a:pt x="10" y="37"/>
                    <a:pt x="11" y="34"/>
                    <a:pt x="9" y="32"/>
                  </a:cubicBezTo>
                  <a:cubicBezTo>
                    <a:pt x="9" y="31"/>
                    <a:pt x="9" y="29"/>
                    <a:pt x="9" y="27"/>
                  </a:cubicBezTo>
                  <a:cubicBezTo>
                    <a:pt x="8" y="25"/>
                    <a:pt x="8" y="22"/>
                    <a:pt x="8" y="21"/>
                  </a:cubicBezTo>
                  <a:cubicBezTo>
                    <a:pt x="8" y="19"/>
                    <a:pt x="9" y="16"/>
                    <a:pt x="10" y="14"/>
                  </a:cubicBezTo>
                  <a:cubicBezTo>
                    <a:pt x="11" y="16"/>
                    <a:pt x="12" y="18"/>
                    <a:pt x="12" y="18"/>
                  </a:cubicBezTo>
                  <a:cubicBezTo>
                    <a:pt x="14" y="18"/>
                    <a:pt x="19" y="19"/>
                    <a:pt x="23" y="22"/>
                  </a:cubicBezTo>
                  <a:cubicBezTo>
                    <a:pt x="28" y="24"/>
                    <a:pt x="29" y="26"/>
                    <a:pt x="34" y="28"/>
                  </a:cubicBezTo>
                  <a:cubicBezTo>
                    <a:pt x="40" y="31"/>
                    <a:pt x="41" y="28"/>
                    <a:pt x="50" y="23"/>
                  </a:cubicBezTo>
                  <a:cubicBezTo>
                    <a:pt x="59" y="18"/>
                    <a:pt x="63" y="13"/>
                    <a:pt x="68" y="9"/>
                  </a:cubicBezTo>
                  <a:cubicBezTo>
                    <a:pt x="73" y="6"/>
                    <a:pt x="76" y="3"/>
                    <a:pt x="81" y="0"/>
                  </a:cubicBezTo>
                  <a:cubicBezTo>
                    <a:pt x="82" y="0"/>
                    <a:pt x="83" y="1"/>
                    <a:pt x="84" y="2"/>
                  </a:cubicBezTo>
                  <a:cubicBezTo>
                    <a:pt x="87" y="4"/>
                    <a:pt x="85" y="5"/>
                    <a:pt x="88" y="11"/>
                  </a:cubicBezTo>
                  <a:cubicBezTo>
                    <a:pt x="90" y="17"/>
                    <a:pt x="91" y="18"/>
                    <a:pt x="91" y="22"/>
                  </a:cubicBezTo>
                  <a:cubicBezTo>
                    <a:pt x="91" y="26"/>
                    <a:pt x="92" y="26"/>
                    <a:pt x="97" y="30"/>
                  </a:cubicBezTo>
                  <a:cubicBezTo>
                    <a:pt x="98" y="31"/>
                    <a:pt x="98" y="32"/>
                    <a:pt x="98" y="3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1125">
              <a:extLst>
                <a:ext uri="{FF2B5EF4-FFF2-40B4-BE49-F238E27FC236}">
                  <a16:creationId xmlns:a16="http://schemas.microsoft.com/office/drawing/2014/main" id="{DD74149C-67C7-7E94-3D24-3E629B342911}"/>
                </a:ext>
              </a:extLst>
            </p:cNvPr>
            <p:cNvSpPr>
              <a:spLocks/>
            </p:cNvSpPr>
            <p:nvPr/>
          </p:nvSpPr>
          <p:spPr bwMode="auto">
            <a:xfrm>
              <a:off x="3045" y="1462"/>
              <a:ext cx="21" cy="27"/>
            </a:xfrm>
            <a:custGeom>
              <a:avLst/>
              <a:gdLst>
                <a:gd name="T0" fmla="*/ 28 w 35"/>
                <a:gd name="T1" fmla="*/ 21 h 45"/>
                <a:gd name="T2" fmla="*/ 20 w 35"/>
                <a:gd name="T3" fmla="*/ 28 h 45"/>
                <a:gd name="T4" fmla="*/ 11 w 35"/>
                <a:gd name="T5" fmla="*/ 40 h 45"/>
                <a:gd name="T6" fmla="*/ 9 w 35"/>
                <a:gd name="T7" fmla="*/ 45 h 45"/>
                <a:gd name="T8" fmla="*/ 4 w 35"/>
                <a:gd name="T9" fmla="*/ 44 h 45"/>
                <a:gd name="T10" fmla="*/ 0 w 35"/>
                <a:gd name="T11" fmla="*/ 45 h 45"/>
                <a:gd name="T12" fmla="*/ 3 w 35"/>
                <a:gd name="T13" fmla="*/ 35 h 45"/>
                <a:gd name="T14" fmla="*/ 13 w 35"/>
                <a:gd name="T15" fmla="*/ 13 h 45"/>
                <a:gd name="T16" fmla="*/ 16 w 35"/>
                <a:gd name="T17" fmla="*/ 2 h 45"/>
                <a:gd name="T18" fmla="*/ 24 w 35"/>
                <a:gd name="T19" fmla="*/ 1 h 45"/>
                <a:gd name="T20" fmla="*/ 32 w 35"/>
                <a:gd name="T21" fmla="*/ 11 h 45"/>
                <a:gd name="T22" fmla="*/ 28 w 35"/>
                <a:gd name="T23" fmla="*/ 2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45">
                  <a:moveTo>
                    <a:pt x="28" y="21"/>
                  </a:moveTo>
                  <a:cubicBezTo>
                    <a:pt x="23" y="27"/>
                    <a:pt x="22" y="26"/>
                    <a:pt x="20" y="28"/>
                  </a:cubicBezTo>
                  <a:cubicBezTo>
                    <a:pt x="18" y="31"/>
                    <a:pt x="18" y="33"/>
                    <a:pt x="11" y="40"/>
                  </a:cubicBezTo>
                  <a:cubicBezTo>
                    <a:pt x="9" y="43"/>
                    <a:pt x="8" y="44"/>
                    <a:pt x="9" y="45"/>
                  </a:cubicBezTo>
                  <a:cubicBezTo>
                    <a:pt x="7" y="45"/>
                    <a:pt x="5" y="45"/>
                    <a:pt x="4" y="44"/>
                  </a:cubicBezTo>
                  <a:cubicBezTo>
                    <a:pt x="2" y="44"/>
                    <a:pt x="1" y="45"/>
                    <a:pt x="0" y="45"/>
                  </a:cubicBezTo>
                  <a:cubicBezTo>
                    <a:pt x="1" y="42"/>
                    <a:pt x="2" y="40"/>
                    <a:pt x="3" y="35"/>
                  </a:cubicBezTo>
                  <a:cubicBezTo>
                    <a:pt x="7" y="25"/>
                    <a:pt x="11" y="22"/>
                    <a:pt x="13" y="13"/>
                  </a:cubicBezTo>
                  <a:cubicBezTo>
                    <a:pt x="14" y="7"/>
                    <a:pt x="17" y="6"/>
                    <a:pt x="16" y="2"/>
                  </a:cubicBezTo>
                  <a:cubicBezTo>
                    <a:pt x="18" y="2"/>
                    <a:pt x="22" y="2"/>
                    <a:pt x="24" y="1"/>
                  </a:cubicBezTo>
                  <a:cubicBezTo>
                    <a:pt x="26" y="0"/>
                    <a:pt x="29" y="7"/>
                    <a:pt x="32" y="11"/>
                  </a:cubicBezTo>
                  <a:cubicBezTo>
                    <a:pt x="35" y="15"/>
                    <a:pt x="32" y="15"/>
                    <a:pt x="28" y="21"/>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1126">
              <a:extLst>
                <a:ext uri="{FF2B5EF4-FFF2-40B4-BE49-F238E27FC236}">
                  <a16:creationId xmlns:a16="http://schemas.microsoft.com/office/drawing/2014/main" id="{04B46BB3-6814-4CA9-C405-C72C8D1D436A}"/>
                </a:ext>
              </a:extLst>
            </p:cNvPr>
            <p:cNvSpPr>
              <a:spLocks/>
            </p:cNvSpPr>
            <p:nvPr/>
          </p:nvSpPr>
          <p:spPr bwMode="auto">
            <a:xfrm>
              <a:off x="3035" y="1489"/>
              <a:ext cx="19" cy="61"/>
            </a:xfrm>
            <a:custGeom>
              <a:avLst/>
              <a:gdLst>
                <a:gd name="T0" fmla="*/ 31 w 32"/>
                <a:gd name="T1" fmla="*/ 9 h 103"/>
                <a:gd name="T2" fmla="*/ 29 w 32"/>
                <a:gd name="T3" fmla="*/ 16 h 103"/>
                <a:gd name="T4" fmla="*/ 30 w 32"/>
                <a:gd name="T5" fmla="*/ 22 h 103"/>
                <a:gd name="T6" fmla="*/ 26 w 32"/>
                <a:gd name="T7" fmla="*/ 19 h 103"/>
                <a:gd name="T8" fmla="*/ 19 w 32"/>
                <a:gd name="T9" fmla="*/ 18 h 103"/>
                <a:gd name="T10" fmla="*/ 17 w 32"/>
                <a:gd name="T11" fmla="*/ 24 h 103"/>
                <a:gd name="T12" fmla="*/ 16 w 32"/>
                <a:gd name="T13" fmla="*/ 31 h 103"/>
                <a:gd name="T14" fmla="*/ 17 w 32"/>
                <a:gd name="T15" fmla="*/ 36 h 103"/>
                <a:gd name="T16" fmla="*/ 22 w 32"/>
                <a:gd name="T17" fmla="*/ 40 h 103"/>
                <a:gd name="T18" fmla="*/ 17 w 32"/>
                <a:gd name="T19" fmla="*/ 45 h 103"/>
                <a:gd name="T20" fmla="*/ 17 w 32"/>
                <a:gd name="T21" fmla="*/ 50 h 103"/>
                <a:gd name="T22" fmla="*/ 23 w 32"/>
                <a:gd name="T23" fmla="*/ 49 h 103"/>
                <a:gd name="T24" fmla="*/ 29 w 32"/>
                <a:gd name="T25" fmla="*/ 47 h 103"/>
                <a:gd name="T26" fmla="*/ 29 w 32"/>
                <a:gd name="T27" fmla="*/ 47 h 103"/>
                <a:gd name="T28" fmla="*/ 29 w 32"/>
                <a:gd name="T29" fmla="*/ 63 h 103"/>
                <a:gd name="T30" fmla="*/ 24 w 32"/>
                <a:gd name="T31" fmla="*/ 79 h 103"/>
                <a:gd name="T32" fmla="*/ 25 w 32"/>
                <a:gd name="T33" fmla="*/ 92 h 103"/>
                <a:gd name="T34" fmla="*/ 23 w 32"/>
                <a:gd name="T35" fmla="*/ 100 h 103"/>
                <a:gd name="T36" fmla="*/ 21 w 32"/>
                <a:gd name="T37" fmla="*/ 103 h 103"/>
                <a:gd name="T38" fmla="*/ 21 w 32"/>
                <a:gd name="T39" fmla="*/ 102 h 103"/>
                <a:gd name="T40" fmla="*/ 21 w 32"/>
                <a:gd name="T41" fmla="*/ 101 h 103"/>
                <a:gd name="T42" fmla="*/ 20 w 32"/>
                <a:gd name="T43" fmla="*/ 101 h 103"/>
                <a:gd name="T44" fmla="*/ 20 w 32"/>
                <a:gd name="T45" fmla="*/ 101 h 103"/>
                <a:gd name="T46" fmla="*/ 18 w 32"/>
                <a:gd name="T47" fmla="*/ 95 h 103"/>
                <a:gd name="T48" fmla="*/ 13 w 32"/>
                <a:gd name="T49" fmla="*/ 85 h 103"/>
                <a:gd name="T50" fmla="*/ 7 w 32"/>
                <a:gd name="T51" fmla="*/ 69 h 103"/>
                <a:gd name="T52" fmla="*/ 2 w 32"/>
                <a:gd name="T53" fmla="*/ 56 h 103"/>
                <a:gd name="T54" fmla="*/ 0 w 32"/>
                <a:gd name="T55" fmla="*/ 47 h 103"/>
                <a:gd name="T56" fmla="*/ 1 w 32"/>
                <a:gd name="T57" fmla="*/ 46 h 103"/>
                <a:gd name="T58" fmla="*/ 12 w 32"/>
                <a:gd name="T59" fmla="*/ 29 h 103"/>
                <a:gd name="T60" fmla="*/ 15 w 32"/>
                <a:gd name="T61" fmla="*/ 11 h 103"/>
                <a:gd name="T62" fmla="*/ 18 w 32"/>
                <a:gd name="T63" fmla="*/ 1 h 103"/>
                <a:gd name="T64" fmla="*/ 22 w 32"/>
                <a:gd name="T65" fmla="*/ 0 h 103"/>
                <a:gd name="T66" fmla="*/ 27 w 32"/>
                <a:gd name="T67" fmla="*/ 1 h 103"/>
                <a:gd name="T68" fmla="*/ 30 w 32"/>
                <a:gd name="T69" fmla="*/ 4 h 103"/>
                <a:gd name="T70" fmla="*/ 31 w 32"/>
                <a:gd name="T71" fmla="*/ 9 h 103"/>
                <a:gd name="T72" fmla="*/ 31 w 32"/>
                <a:gd name="T73"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 h="103">
                  <a:moveTo>
                    <a:pt x="31" y="9"/>
                  </a:moveTo>
                  <a:cubicBezTo>
                    <a:pt x="30" y="11"/>
                    <a:pt x="29" y="14"/>
                    <a:pt x="29" y="16"/>
                  </a:cubicBezTo>
                  <a:cubicBezTo>
                    <a:pt x="29" y="17"/>
                    <a:pt x="29" y="20"/>
                    <a:pt x="30" y="22"/>
                  </a:cubicBezTo>
                  <a:cubicBezTo>
                    <a:pt x="28" y="21"/>
                    <a:pt x="29" y="21"/>
                    <a:pt x="26" y="19"/>
                  </a:cubicBezTo>
                  <a:cubicBezTo>
                    <a:pt x="22" y="17"/>
                    <a:pt x="20" y="15"/>
                    <a:pt x="19" y="18"/>
                  </a:cubicBezTo>
                  <a:cubicBezTo>
                    <a:pt x="18" y="20"/>
                    <a:pt x="17" y="21"/>
                    <a:pt x="17" y="24"/>
                  </a:cubicBezTo>
                  <a:cubicBezTo>
                    <a:pt x="17" y="27"/>
                    <a:pt x="15" y="27"/>
                    <a:pt x="16" y="31"/>
                  </a:cubicBezTo>
                  <a:cubicBezTo>
                    <a:pt x="17" y="35"/>
                    <a:pt x="14" y="34"/>
                    <a:pt x="17" y="36"/>
                  </a:cubicBezTo>
                  <a:cubicBezTo>
                    <a:pt x="20" y="38"/>
                    <a:pt x="24" y="37"/>
                    <a:pt x="22" y="40"/>
                  </a:cubicBezTo>
                  <a:cubicBezTo>
                    <a:pt x="20" y="42"/>
                    <a:pt x="18" y="44"/>
                    <a:pt x="17" y="45"/>
                  </a:cubicBezTo>
                  <a:cubicBezTo>
                    <a:pt x="17" y="46"/>
                    <a:pt x="16" y="49"/>
                    <a:pt x="17" y="50"/>
                  </a:cubicBezTo>
                  <a:cubicBezTo>
                    <a:pt x="19" y="51"/>
                    <a:pt x="20" y="51"/>
                    <a:pt x="23" y="49"/>
                  </a:cubicBezTo>
                  <a:cubicBezTo>
                    <a:pt x="26" y="48"/>
                    <a:pt x="28" y="47"/>
                    <a:pt x="29" y="47"/>
                  </a:cubicBezTo>
                  <a:cubicBezTo>
                    <a:pt x="29" y="47"/>
                    <a:pt x="29" y="47"/>
                    <a:pt x="29" y="47"/>
                  </a:cubicBezTo>
                  <a:cubicBezTo>
                    <a:pt x="29" y="53"/>
                    <a:pt x="32" y="59"/>
                    <a:pt x="29" y="63"/>
                  </a:cubicBezTo>
                  <a:cubicBezTo>
                    <a:pt x="26" y="67"/>
                    <a:pt x="23" y="74"/>
                    <a:pt x="24" y="79"/>
                  </a:cubicBezTo>
                  <a:cubicBezTo>
                    <a:pt x="25" y="83"/>
                    <a:pt x="25" y="89"/>
                    <a:pt x="25" y="92"/>
                  </a:cubicBezTo>
                  <a:cubicBezTo>
                    <a:pt x="25" y="96"/>
                    <a:pt x="23" y="99"/>
                    <a:pt x="23" y="100"/>
                  </a:cubicBezTo>
                  <a:cubicBezTo>
                    <a:pt x="23" y="100"/>
                    <a:pt x="22" y="102"/>
                    <a:pt x="21" y="103"/>
                  </a:cubicBezTo>
                  <a:cubicBezTo>
                    <a:pt x="21" y="103"/>
                    <a:pt x="21" y="103"/>
                    <a:pt x="21" y="102"/>
                  </a:cubicBezTo>
                  <a:cubicBezTo>
                    <a:pt x="21" y="101"/>
                    <a:pt x="21" y="101"/>
                    <a:pt x="21" y="101"/>
                  </a:cubicBezTo>
                  <a:cubicBezTo>
                    <a:pt x="21" y="101"/>
                    <a:pt x="21" y="101"/>
                    <a:pt x="20" y="101"/>
                  </a:cubicBezTo>
                  <a:cubicBezTo>
                    <a:pt x="20" y="101"/>
                    <a:pt x="20" y="101"/>
                    <a:pt x="20" y="101"/>
                  </a:cubicBezTo>
                  <a:cubicBezTo>
                    <a:pt x="19" y="99"/>
                    <a:pt x="19" y="97"/>
                    <a:pt x="18" y="95"/>
                  </a:cubicBezTo>
                  <a:cubicBezTo>
                    <a:pt x="18" y="93"/>
                    <a:pt x="15" y="89"/>
                    <a:pt x="13" y="85"/>
                  </a:cubicBezTo>
                  <a:cubicBezTo>
                    <a:pt x="11" y="81"/>
                    <a:pt x="10" y="77"/>
                    <a:pt x="7" y="69"/>
                  </a:cubicBezTo>
                  <a:cubicBezTo>
                    <a:pt x="4" y="62"/>
                    <a:pt x="4" y="61"/>
                    <a:pt x="2" y="56"/>
                  </a:cubicBezTo>
                  <a:cubicBezTo>
                    <a:pt x="2" y="53"/>
                    <a:pt x="1" y="49"/>
                    <a:pt x="0" y="47"/>
                  </a:cubicBezTo>
                  <a:cubicBezTo>
                    <a:pt x="0" y="47"/>
                    <a:pt x="1" y="47"/>
                    <a:pt x="1" y="46"/>
                  </a:cubicBezTo>
                  <a:cubicBezTo>
                    <a:pt x="7" y="40"/>
                    <a:pt x="11" y="38"/>
                    <a:pt x="12" y="29"/>
                  </a:cubicBezTo>
                  <a:cubicBezTo>
                    <a:pt x="13" y="20"/>
                    <a:pt x="11" y="20"/>
                    <a:pt x="15" y="11"/>
                  </a:cubicBezTo>
                  <a:cubicBezTo>
                    <a:pt x="17" y="7"/>
                    <a:pt x="18" y="4"/>
                    <a:pt x="18" y="1"/>
                  </a:cubicBezTo>
                  <a:cubicBezTo>
                    <a:pt x="19" y="1"/>
                    <a:pt x="20" y="0"/>
                    <a:pt x="22" y="0"/>
                  </a:cubicBezTo>
                  <a:cubicBezTo>
                    <a:pt x="23" y="1"/>
                    <a:pt x="25" y="1"/>
                    <a:pt x="27" y="1"/>
                  </a:cubicBezTo>
                  <a:cubicBezTo>
                    <a:pt x="28" y="2"/>
                    <a:pt x="30" y="2"/>
                    <a:pt x="30" y="4"/>
                  </a:cubicBezTo>
                  <a:cubicBezTo>
                    <a:pt x="30" y="5"/>
                    <a:pt x="31" y="7"/>
                    <a:pt x="31" y="9"/>
                  </a:cubicBezTo>
                  <a:cubicBezTo>
                    <a:pt x="31" y="9"/>
                    <a:pt x="31" y="9"/>
                    <a:pt x="31" y="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1127">
              <a:extLst>
                <a:ext uri="{FF2B5EF4-FFF2-40B4-BE49-F238E27FC236}">
                  <a16:creationId xmlns:a16="http://schemas.microsoft.com/office/drawing/2014/main" id="{3E347E58-0AA5-60F6-0A90-31813C02ECBD}"/>
                </a:ext>
              </a:extLst>
            </p:cNvPr>
            <p:cNvSpPr>
              <a:spLocks/>
            </p:cNvSpPr>
            <p:nvPr/>
          </p:nvSpPr>
          <p:spPr bwMode="auto">
            <a:xfrm>
              <a:off x="3015" y="1507"/>
              <a:ext cx="32" cy="17"/>
            </a:xfrm>
            <a:custGeom>
              <a:avLst/>
              <a:gdLst>
                <a:gd name="T0" fmla="*/ 32 w 32"/>
                <a:gd name="T1" fmla="*/ 17 h 17"/>
                <a:gd name="T2" fmla="*/ 27 w 32"/>
                <a:gd name="T3" fmla="*/ 12 h 17"/>
                <a:gd name="T4" fmla="*/ 27 w 32"/>
                <a:gd name="T5" fmla="*/ 13 h 17"/>
                <a:gd name="T6" fmla="*/ 0 w 32"/>
                <a:gd name="T7" fmla="*/ 0 h 17"/>
                <a:gd name="T8" fmla="*/ 0 w 32"/>
                <a:gd name="T9" fmla="*/ 1 h 17"/>
                <a:gd name="T10" fmla="*/ 26 w 32"/>
                <a:gd name="T11" fmla="*/ 15 h 17"/>
                <a:gd name="T12" fmla="*/ 25 w 32"/>
                <a:gd name="T13" fmla="*/ 16 h 17"/>
                <a:gd name="T14" fmla="*/ 32 w 32"/>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7">
                  <a:moveTo>
                    <a:pt x="32" y="17"/>
                  </a:moveTo>
                  <a:lnTo>
                    <a:pt x="27" y="12"/>
                  </a:lnTo>
                  <a:lnTo>
                    <a:pt x="27" y="13"/>
                  </a:lnTo>
                  <a:lnTo>
                    <a:pt x="0" y="0"/>
                  </a:lnTo>
                  <a:lnTo>
                    <a:pt x="0" y="1"/>
                  </a:lnTo>
                  <a:lnTo>
                    <a:pt x="26" y="15"/>
                  </a:lnTo>
                  <a:lnTo>
                    <a:pt x="25" y="16"/>
                  </a:lnTo>
                  <a:lnTo>
                    <a:pt x="32" y="17"/>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1128">
              <a:extLst>
                <a:ext uri="{FF2B5EF4-FFF2-40B4-BE49-F238E27FC236}">
                  <a16:creationId xmlns:a16="http://schemas.microsoft.com/office/drawing/2014/main" id="{1E80B928-1F0E-4675-C424-7DAF5FC02A0C}"/>
                </a:ext>
              </a:extLst>
            </p:cNvPr>
            <p:cNvSpPr>
              <a:spLocks/>
            </p:cNvSpPr>
            <p:nvPr/>
          </p:nvSpPr>
          <p:spPr bwMode="auto">
            <a:xfrm>
              <a:off x="3595" y="2009"/>
              <a:ext cx="11" cy="25"/>
            </a:xfrm>
            <a:custGeom>
              <a:avLst/>
              <a:gdLst>
                <a:gd name="T0" fmla="*/ 4 w 18"/>
                <a:gd name="T1" fmla="*/ 15 h 41"/>
                <a:gd name="T2" fmla="*/ 6 w 18"/>
                <a:gd name="T3" fmla="*/ 24 h 41"/>
                <a:gd name="T4" fmla="*/ 9 w 18"/>
                <a:gd name="T5" fmla="*/ 30 h 41"/>
                <a:gd name="T6" fmla="*/ 10 w 18"/>
                <a:gd name="T7" fmla="*/ 36 h 41"/>
                <a:gd name="T8" fmla="*/ 16 w 18"/>
                <a:gd name="T9" fmla="*/ 40 h 41"/>
                <a:gd name="T10" fmla="*/ 17 w 18"/>
                <a:gd name="T11" fmla="*/ 38 h 41"/>
                <a:gd name="T12" fmla="*/ 15 w 18"/>
                <a:gd name="T13" fmla="*/ 34 h 41"/>
                <a:gd name="T14" fmla="*/ 13 w 18"/>
                <a:gd name="T15" fmla="*/ 27 h 41"/>
                <a:gd name="T16" fmla="*/ 9 w 18"/>
                <a:gd name="T17" fmla="*/ 17 h 41"/>
                <a:gd name="T18" fmla="*/ 7 w 18"/>
                <a:gd name="T19" fmla="*/ 9 h 41"/>
                <a:gd name="T20" fmla="*/ 2 w 18"/>
                <a:gd name="T21" fmla="*/ 3 h 41"/>
                <a:gd name="T22" fmla="*/ 4 w 18"/>
                <a:gd name="T2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41">
                  <a:moveTo>
                    <a:pt x="4" y="15"/>
                  </a:moveTo>
                  <a:cubicBezTo>
                    <a:pt x="4" y="19"/>
                    <a:pt x="5" y="23"/>
                    <a:pt x="6" y="24"/>
                  </a:cubicBezTo>
                  <a:cubicBezTo>
                    <a:pt x="7" y="26"/>
                    <a:pt x="8" y="28"/>
                    <a:pt x="9" y="30"/>
                  </a:cubicBezTo>
                  <a:cubicBezTo>
                    <a:pt x="9" y="32"/>
                    <a:pt x="7" y="32"/>
                    <a:pt x="10" y="36"/>
                  </a:cubicBezTo>
                  <a:cubicBezTo>
                    <a:pt x="13" y="39"/>
                    <a:pt x="14" y="40"/>
                    <a:pt x="16" y="40"/>
                  </a:cubicBezTo>
                  <a:cubicBezTo>
                    <a:pt x="17" y="40"/>
                    <a:pt x="18" y="41"/>
                    <a:pt x="17" y="38"/>
                  </a:cubicBezTo>
                  <a:cubicBezTo>
                    <a:pt x="16" y="36"/>
                    <a:pt x="17" y="37"/>
                    <a:pt x="15" y="34"/>
                  </a:cubicBezTo>
                  <a:cubicBezTo>
                    <a:pt x="14" y="30"/>
                    <a:pt x="14" y="32"/>
                    <a:pt x="13" y="27"/>
                  </a:cubicBezTo>
                  <a:cubicBezTo>
                    <a:pt x="12" y="22"/>
                    <a:pt x="11" y="21"/>
                    <a:pt x="9" y="17"/>
                  </a:cubicBezTo>
                  <a:cubicBezTo>
                    <a:pt x="7" y="13"/>
                    <a:pt x="7" y="13"/>
                    <a:pt x="7" y="9"/>
                  </a:cubicBezTo>
                  <a:cubicBezTo>
                    <a:pt x="5" y="2"/>
                    <a:pt x="0" y="0"/>
                    <a:pt x="2" y="3"/>
                  </a:cubicBezTo>
                  <a:cubicBezTo>
                    <a:pt x="4" y="7"/>
                    <a:pt x="4" y="15"/>
                    <a:pt x="4" y="1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1129">
              <a:extLst>
                <a:ext uri="{FF2B5EF4-FFF2-40B4-BE49-F238E27FC236}">
                  <a16:creationId xmlns:a16="http://schemas.microsoft.com/office/drawing/2014/main" id="{0C7F4C58-C8B6-CCD9-BFD9-847F2ABB3FC6}"/>
                </a:ext>
              </a:extLst>
            </p:cNvPr>
            <p:cNvSpPr>
              <a:spLocks/>
            </p:cNvSpPr>
            <p:nvPr/>
          </p:nvSpPr>
          <p:spPr bwMode="auto">
            <a:xfrm>
              <a:off x="4248" y="1960"/>
              <a:ext cx="20" cy="22"/>
            </a:xfrm>
            <a:custGeom>
              <a:avLst/>
              <a:gdLst>
                <a:gd name="T0" fmla="*/ 27 w 34"/>
                <a:gd name="T1" fmla="*/ 21 h 37"/>
                <a:gd name="T2" fmla="*/ 23 w 34"/>
                <a:gd name="T3" fmla="*/ 9 h 37"/>
                <a:gd name="T4" fmla="*/ 17 w 34"/>
                <a:gd name="T5" fmla="*/ 11 h 37"/>
                <a:gd name="T6" fmla="*/ 18 w 34"/>
                <a:gd name="T7" fmla="*/ 29 h 37"/>
                <a:gd name="T8" fmla="*/ 5 w 34"/>
                <a:gd name="T9" fmla="*/ 23 h 37"/>
                <a:gd name="T10" fmla="*/ 0 w 34"/>
                <a:gd name="T11" fmla="*/ 14 h 37"/>
                <a:gd name="T12" fmla="*/ 11 w 34"/>
                <a:gd name="T13" fmla="*/ 9 h 37"/>
                <a:gd name="T14" fmla="*/ 20 w 34"/>
                <a:gd name="T15" fmla="*/ 2 h 37"/>
                <a:gd name="T16" fmla="*/ 25 w 34"/>
                <a:gd name="T17" fmla="*/ 4 h 37"/>
                <a:gd name="T18" fmla="*/ 28 w 34"/>
                <a:gd name="T19" fmla="*/ 5 h 37"/>
                <a:gd name="T20" fmla="*/ 28 w 34"/>
                <a:gd name="T21" fmla="*/ 7 h 37"/>
                <a:gd name="T22" fmla="*/ 32 w 34"/>
                <a:gd name="T23" fmla="*/ 17 h 37"/>
                <a:gd name="T24" fmla="*/ 27 w 34"/>
                <a:gd name="T25"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7">
                  <a:moveTo>
                    <a:pt x="27" y="21"/>
                  </a:moveTo>
                  <a:cubicBezTo>
                    <a:pt x="25" y="21"/>
                    <a:pt x="22" y="14"/>
                    <a:pt x="23" y="9"/>
                  </a:cubicBezTo>
                  <a:cubicBezTo>
                    <a:pt x="23" y="5"/>
                    <a:pt x="19" y="9"/>
                    <a:pt x="17" y="11"/>
                  </a:cubicBezTo>
                  <a:cubicBezTo>
                    <a:pt x="16" y="13"/>
                    <a:pt x="20" y="22"/>
                    <a:pt x="18" y="29"/>
                  </a:cubicBezTo>
                  <a:cubicBezTo>
                    <a:pt x="17" y="37"/>
                    <a:pt x="9" y="28"/>
                    <a:pt x="5" y="23"/>
                  </a:cubicBezTo>
                  <a:cubicBezTo>
                    <a:pt x="2" y="18"/>
                    <a:pt x="2" y="17"/>
                    <a:pt x="0" y="14"/>
                  </a:cubicBezTo>
                  <a:cubicBezTo>
                    <a:pt x="4" y="13"/>
                    <a:pt x="7" y="13"/>
                    <a:pt x="11" y="9"/>
                  </a:cubicBezTo>
                  <a:cubicBezTo>
                    <a:pt x="16" y="5"/>
                    <a:pt x="17" y="0"/>
                    <a:pt x="20" y="2"/>
                  </a:cubicBezTo>
                  <a:cubicBezTo>
                    <a:pt x="22" y="3"/>
                    <a:pt x="19" y="4"/>
                    <a:pt x="25" y="4"/>
                  </a:cubicBezTo>
                  <a:cubicBezTo>
                    <a:pt x="26" y="4"/>
                    <a:pt x="27" y="5"/>
                    <a:pt x="28" y="5"/>
                  </a:cubicBezTo>
                  <a:cubicBezTo>
                    <a:pt x="28" y="6"/>
                    <a:pt x="28" y="6"/>
                    <a:pt x="28" y="7"/>
                  </a:cubicBezTo>
                  <a:cubicBezTo>
                    <a:pt x="29" y="10"/>
                    <a:pt x="30" y="9"/>
                    <a:pt x="32" y="17"/>
                  </a:cubicBezTo>
                  <a:cubicBezTo>
                    <a:pt x="34" y="24"/>
                    <a:pt x="30" y="22"/>
                    <a:pt x="27" y="2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1130">
              <a:extLst>
                <a:ext uri="{FF2B5EF4-FFF2-40B4-BE49-F238E27FC236}">
                  <a16:creationId xmlns:a16="http://schemas.microsoft.com/office/drawing/2014/main" id="{CAB0339B-B2B6-4C32-4A2E-3EBBB2BDBE8E}"/>
                </a:ext>
              </a:extLst>
            </p:cNvPr>
            <p:cNvSpPr>
              <a:spLocks/>
            </p:cNvSpPr>
            <p:nvPr/>
          </p:nvSpPr>
          <p:spPr bwMode="auto">
            <a:xfrm>
              <a:off x="4209" y="1944"/>
              <a:ext cx="40" cy="18"/>
            </a:xfrm>
            <a:custGeom>
              <a:avLst/>
              <a:gdLst>
                <a:gd name="T0" fmla="*/ 40 w 40"/>
                <a:gd name="T1" fmla="*/ 18 h 18"/>
                <a:gd name="T2" fmla="*/ 37 w 40"/>
                <a:gd name="T3" fmla="*/ 14 h 18"/>
                <a:gd name="T4" fmla="*/ 37 w 40"/>
                <a:gd name="T5" fmla="*/ 16 h 18"/>
                <a:gd name="T6" fmla="*/ 0 w 40"/>
                <a:gd name="T7" fmla="*/ 0 h 18"/>
                <a:gd name="T8" fmla="*/ 0 w 40"/>
                <a:gd name="T9" fmla="*/ 1 h 18"/>
                <a:gd name="T10" fmla="*/ 37 w 40"/>
                <a:gd name="T11" fmla="*/ 17 h 18"/>
                <a:gd name="T12" fmla="*/ 36 w 40"/>
                <a:gd name="T13" fmla="*/ 18 h 18"/>
                <a:gd name="T14" fmla="*/ 40 w 40"/>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8">
                  <a:moveTo>
                    <a:pt x="40" y="18"/>
                  </a:moveTo>
                  <a:lnTo>
                    <a:pt x="37" y="14"/>
                  </a:lnTo>
                  <a:lnTo>
                    <a:pt x="37" y="16"/>
                  </a:lnTo>
                  <a:lnTo>
                    <a:pt x="0" y="0"/>
                  </a:lnTo>
                  <a:lnTo>
                    <a:pt x="0" y="1"/>
                  </a:lnTo>
                  <a:lnTo>
                    <a:pt x="37" y="17"/>
                  </a:lnTo>
                  <a:lnTo>
                    <a:pt x="36" y="18"/>
                  </a:lnTo>
                  <a:lnTo>
                    <a:pt x="40" y="18"/>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1131">
              <a:extLst>
                <a:ext uri="{FF2B5EF4-FFF2-40B4-BE49-F238E27FC236}">
                  <a16:creationId xmlns:a16="http://schemas.microsoft.com/office/drawing/2014/main" id="{1595BD27-AB79-46B2-986E-2A447AA8B163}"/>
                </a:ext>
              </a:extLst>
            </p:cNvPr>
            <p:cNvSpPr>
              <a:spLocks/>
            </p:cNvSpPr>
            <p:nvPr/>
          </p:nvSpPr>
          <p:spPr bwMode="auto">
            <a:xfrm>
              <a:off x="4087" y="2025"/>
              <a:ext cx="14" cy="6"/>
            </a:xfrm>
            <a:custGeom>
              <a:avLst/>
              <a:gdLst>
                <a:gd name="T0" fmla="*/ 12 w 23"/>
                <a:gd name="T1" fmla="*/ 2 h 10"/>
                <a:gd name="T2" fmla="*/ 8 w 23"/>
                <a:gd name="T3" fmla="*/ 1 h 10"/>
                <a:gd name="T4" fmla="*/ 4 w 23"/>
                <a:gd name="T5" fmla="*/ 1 h 10"/>
                <a:gd name="T6" fmla="*/ 1 w 23"/>
                <a:gd name="T7" fmla="*/ 3 h 10"/>
                <a:gd name="T8" fmla="*/ 5 w 23"/>
                <a:gd name="T9" fmla="*/ 7 h 10"/>
                <a:gd name="T10" fmla="*/ 15 w 23"/>
                <a:gd name="T11" fmla="*/ 10 h 10"/>
                <a:gd name="T12" fmla="*/ 20 w 23"/>
                <a:gd name="T13" fmla="*/ 8 h 10"/>
                <a:gd name="T14" fmla="*/ 19 w 23"/>
                <a:gd name="T15" fmla="*/ 3 h 10"/>
                <a:gd name="T16" fmla="*/ 21 w 23"/>
                <a:gd name="T17" fmla="*/ 0 h 10"/>
                <a:gd name="T18" fmla="*/ 12 w 2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0">
                  <a:moveTo>
                    <a:pt x="12" y="2"/>
                  </a:moveTo>
                  <a:cubicBezTo>
                    <a:pt x="10" y="2"/>
                    <a:pt x="9" y="1"/>
                    <a:pt x="8" y="1"/>
                  </a:cubicBezTo>
                  <a:cubicBezTo>
                    <a:pt x="7" y="1"/>
                    <a:pt x="5" y="0"/>
                    <a:pt x="4" y="1"/>
                  </a:cubicBezTo>
                  <a:cubicBezTo>
                    <a:pt x="3" y="1"/>
                    <a:pt x="0" y="1"/>
                    <a:pt x="1" y="3"/>
                  </a:cubicBezTo>
                  <a:cubicBezTo>
                    <a:pt x="1" y="4"/>
                    <a:pt x="1" y="6"/>
                    <a:pt x="5" y="7"/>
                  </a:cubicBezTo>
                  <a:cubicBezTo>
                    <a:pt x="8" y="9"/>
                    <a:pt x="11" y="10"/>
                    <a:pt x="15" y="10"/>
                  </a:cubicBezTo>
                  <a:cubicBezTo>
                    <a:pt x="18" y="10"/>
                    <a:pt x="21" y="10"/>
                    <a:pt x="20" y="8"/>
                  </a:cubicBezTo>
                  <a:cubicBezTo>
                    <a:pt x="20" y="6"/>
                    <a:pt x="18" y="4"/>
                    <a:pt x="19" y="3"/>
                  </a:cubicBezTo>
                  <a:cubicBezTo>
                    <a:pt x="20" y="2"/>
                    <a:pt x="23" y="1"/>
                    <a:pt x="21" y="0"/>
                  </a:cubicBezTo>
                  <a:cubicBezTo>
                    <a:pt x="19" y="0"/>
                    <a:pt x="15" y="0"/>
                    <a:pt x="12" y="2"/>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1132">
              <a:extLst>
                <a:ext uri="{FF2B5EF4-FFF2-40B4-BE49-F238E27FC236}">
                  <a16:creationId xmlns:a16="http://schemas.microsoft.com/office/drawing/2014/main" id="{6C012B54-6245-695F-9B7C-79624BE36711}"/>
                </a:ext>
              </a:extLst>
            </p:cNvPr>
            <p:cNvSpPr>
              <a:spLocks/>
            </p:cNvSpPr>
            <p:nvPr/>
          </p:nvSpPr>
          <p:spPr bwMode="auto">
            <a:xfrm>
              <a:off x="4102" y="2016"/>
              <a:ext cx="30" cy="10"/>
            </a:xfrm>
            <a:custGeom>
              <a:avLst/>
              <a:gdLst>
                <a:gd name="T0" fmla="*/ 30 w 30"/>
                <a:gd name="T1" fmla="*/ 1 h 10"/>
                <a:gd name="T2" fmla="*/ 29 w 30"/>
                <a:gd name="T3" fmla="*/ 0 h 10"/>
                <a:gd name="T4" fmla="*/ 3 w 30"/>
                <a:gd name="T5" fmla="*/ 9 h 10"/>
                <a:gd name="T6" fmla="*/ 3 w 30"/>
                <a:gd name="T7" fmla="*/ 7 h 10"/>
                <a:gd name="T8" fmla="*/ 0 w 30"/>
                <a:gd name="T9" fmla="*/ 10 h 10"/>
                <a:gd name="T10" fmla="*/ 5 w 30"/>
                <a:gd name="T11" fmla="*/ 10 h 10"/>
                <a:gd name="T12" fmla="*/ 3 w 30"/>
                <a:gd name="T13" fmla="*/ 10 h 10"/>
                <a:gd name="T14" fmla="*/ 30 w 30"/>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0">
                  <a:moveTo>
                    <a:pt x="30" y="1"/>
                  </a:moveTo>
                  <a:lnTo>
                    <a:pt x="29" y="0"/>
                  </a:lnTo>
                  <a:lnTo>
                    <a:pt x="3" y="9"/>
                  </a:lnTo>
                  <a:lnTo>
                    <a:pt x="3" y="7"/>
                  </a:lnTo>
                  <a:lnTo>
                    <a:pt x="0" y="10"/>
                  </a:lnTo>
                  <a:lnTo>
                    <a:pt x="5" y="10"/>
                  </a:lnTo>
                  <a:lnTo>
                    <a:pt x="3" y="10"/>
                  </a:lnTo>
                  <a:lnTo>
                    <a:pt x="30" y="1"/>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1133">
              <a:extLst>
                <a:ext uri="{FF2B5EF4-FFF2-40B4-BE49-F238E27FC236}">
                  <a16:creationId xmlns:a16="http://schemas.microsoft.com/office/drawing/2014/main" id="{64200A12-94D1-5766-5F83-7C7E847941A3}"/>
                </a:ext>
              </a:extLst>
            </p:cNvPr>
            <p:cNvSpPr>
              <a:spLocks/>
            </p:cNvSpPr>
            <p:nvPr/>
          </p:nvSpPr>
          <p:spPr bwMode="auto">
            <a:xfrm>
              <a:off x="4495" y="2049"/>
              <a:ext cx="158" cy="151"/>
            </a:xfrm>
            <a:custGeom>
              <a:avLst/>
              <a:gdLst>
                <a:gd name="T0" fmla="*/ 257 w 263"/>
                <a:gd name="T1" fmla="*/ 147 h 253"/>
                <a:gd name="T2" fmla="*/ 258 w 263"/>
                <a:gd name="T3" fmla="*/ 203 h 253"/>
                <a:gd name="T4" fmla="*/ 253 w 263"/>
                <a:gd name="T5" fmla="*/ 249 h 253"/>
                <a:gd name="T6" fmla="*/ 245 w 263"/>
                <a:gd name="T7" fmla="*/ 248 h 253"/>
                <a:gd name="T8" fmla="*/ 230 w 263"/>
                <a:gd name="T9" fmla="*/ 232 h 253"/>
                <a:gd name="T10" fmla="*/ 210 w 263"/>
                <a:gd name="T11" fmla="*/ 225 h 253"/>
                <a:gd name="T12" fmla="*/ 207 w 263"/>
                <a:gd name="T13" fmla="*/ 215 h 253"/>
                <a:gd name="T14" fmla="*/ 200 w 263"/>
                <a:gd name="T15" fmla="*/ 196 h 253"/>
                <a:gd name="T16" fmla="*/ 196 w 263"/>
                <a:gd name="T17" fmla="*/ 182 h 253"/>
                <a:gd name="T18" fmla="*/ 188 w 263"/>
                <a:gd name="T19" fmla="*/ 158 h 253"/>
                <a:gd name="T20" fmla="*/ 161 w 263"/>
                <a:gd name="T21" fmla="*/ 136 h 253"/>
                <a:gd name="T22" fmla="*/ 128 w 263"/>
                <a:gd name="T23" fmla="*/ 123 h 253"/>
                <a:gd name="T24" fmla="*/ 104 w 263"/>
                <a:gd name="T25" fmla="*/ 107 h 253"/>
                <a:gd name="T26" fmla="*/ 86 w 263"/>
                <a:gd name="T27" fmla="*/ 103 h 253"/>
                <a:gd name="T28" fmla="*/ 76 w 263"/>
                <a:gd name="T29" fmla="*/ 93 h 253"/>
                <a:gd name="T30" fmla="*/ 65 w 263"/>
                <a:gd name="T31" fmla="*/ 112 h 253"/>
                <a:gd name="T32" fmla="*/ 56 w 263"/>
                <a:gd name="T33" fmla="*/ 94 h 253"/>
                <a:gd name="T34" fmla="*/ 40 w 263"/>
                <a:gd name="T35" fmla="*/ 80 h 253"/>
                <a:gd name="T36" fmla="*/ 49 w 263"/>
                <a:gd name="T37" fmla="*/ 74 h 253"/>
                <a:gd name="T38" fmla="*/ 65 w 263"/>
                <a:gd name="T39" fmla="*/ 65 h 253"/>
                <a:gd name="T40" fmla="*/ 84 w 263"/>
                <a:gd name="T41" fmla="*/ 62 h 253"/>
                <a:gd name="T42" fmla="*/ 67 w 263"/>
                <a:gd name="T43" fmla="*/ 60 h 253"/>
                <a:gd name="T44" fmla="*/ 42 w 263"/>
                <a:gd name="T45" fmla="*/ 58 h 253"/>
                <a:gd name="T46" fmla="*/ 37 w 263"/>
                <a:gd name="T47" fmla="*/ 41 h 253"/>
                <a:gd name="T48" fmla="*/ 17 w 263"/>
                <a:gd name="T49" fmla="*/ 36 h 253"/>
                <a:gd name="T50" fmla="*/ 2 w 263"/>
                <a:gd name="T51" fmla="*/ 21 h 253"/>
                <a:gd name="T52" fmla="*/ 17 w 263"/>
                <a:gd name="T53" fmla="*/ 25 h 253"/>
                <a:gd name="T54" fmla="*/ 31 w 263"/>
                <a:gd name="T55" fmla="*/ 13 h 253"/>
                <a:gd name="T56" fmla="*/ 59 w 263"/>
                <a:gd name="T57" fmla="*/ 6 h 253"/>
                <a:gd name="T58" fmla="*/ 77 w 263"/>
                <a:gd name="T59" fmla="*/ 16 h 253"/>
                <a:gd name="T60" fmla="*/ 92 w 263"/>
                <a:gd name="T61" fmla="*/ 24 h 253"/>
                <a:gd name="T62" fmla="*/ 92 w 263"/>
                <a:gd name="T63" fmla="*/ 47 h 253"/>
                <a:gd name="T64" fmla="*/ 94 w 263"/>
                <a:gd name="T65" fmla="*/ 70 h 253"/>
                <a:gd name="T66" fmla="*/ 104 w 263"/>
                <a:gd name="T67" fmla="*/ 75 h 253"/>
                <a:gd name="T68" fmla="*/ 119 w 263"/>
                <a:gd name="T69" fmla="*/ 90 h 253"/>
                <a:gd name="T70" fmla="*/ 133 w 263"/>
                <a:gd name="T71" fmla="*/ 77 h 253"/>
                <a:gd name="T72" fmla="*/ 144 w 263"/>
                <a:gd name="T73" fmla="*/ 60 h 253"/>
                <a:gd name="T74" fmla="*/ 164 w 263"/>
                <a:gd name="T75" fmla="*/ 53 h 253"/>
                <a:gd name="T76" fmla="*/ 172 w 263"/>
                <a:gd name="T77" fmla="*/ 40 h 253"/>
                <a:gd name="T78" fmla="*/ 204 w 263"/>
                <a:gd name="T79" fmla="*/ 45 h 253"/>
                <a:gd name="T80" fmla="*/ 225 w 263"/>
                <a:gd name="T81" fmla="*/ 58 h 253"/>
                <a:gd name="T82" fmla="*/ 254 w 263"/>
                <a:gd name="T83" fmla="*/ 65 h 253"/>
                <a:gd name="T84" fmla="*/ 262 w 263"/>
                <a:gd name="T85" fmla="*/ 8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3" h="253">
                  <a:moveTo>
                    <a:pt x="262" y="112"/>
                  </a:moveTo>
                  <a:cubicBezTo>
                    <a:pt x="261" y="120"/>
                    <a:pt x="257" y="140"/>
                    <a:pt x="257" y="147"/>
                  </a:cubicBezTo>
                  <a:cubicBezTo>
                    <a:pt x="257" y="154"/>
                    <a:pt x="252" y="176"/>
                    <a:pt x="253" y="185"/>
                  </a:cubicBezTo>
                  <a:cubicBezTo>
                    <a:pt x="254" y="194"/>
                    <a:pt x="261" y="196"/>
                    <a:pt x="258" y="203"/>
                  </a:cubicBezTo>
                  <a:cubicBezTo>
                    <a:pt x="255" y="210"/>
                    <a:pt x="253" y="213"/>
                    <a:pt x="253" y="223"/>
                  </a:cubicBezTo>
                  <a:cubicBezTo>
                    <a:pt x="253" y="232"/>
                    <a:pt x="253" y="249"/>
                    <a:pt x="253" y="249"/>
                  </a:cubicBezTo>
                  <a:cubicBezTo>
                    <a:pt x="253" y="253"/>
                    <a:pt x="253" y="253"/>
                    <a:pt x="253" y="253"/>
                  </a:cubicBezTo>
                  <a:cubicBezTo>
                    <a:pt x="248" y="253"/>
                    <a:pt x="248" y="251"/>
                    <a:pt x="245" y="248"/>
                  </a:cubicBezTo>
                  <a:cubicBezTo>
                    <a:pt x="243" y="243"/>
                    <a:pt x="240" y="244"/>
                    <a:pt x="237" y="239"/>
                  </a:cubicBezTo>
                  <a:cubicBezTo>
                    <a:pt x="235" y="233"/>
                    <a:pt x="232" y="234"/>
                    <a:pt x="230" y="232"/>
                  </a:cubicBezTo>
                  <a:cubicBezTo>
                    <a:pt x="228" y="229"/>
                    <a:pt x="227" y="228"/>
                    <a:pt x="224" y="225"/>
                  </a:cubicBezTo>
                  <a:cubicBezTo>
                    <a:pt x="221" y="223"/>
                    <a:pt x="214" y="226"/>
                    <a:pt x="210" y="225"/>
                  </a:cubicBezTo>
                  <a:cubicBezTo>
                    <a:pt x="208" y="225"/>
                    <a:pt x="206" y="223"/>
                    <a:pt x="203" y="224"/>
                  </a:cubicBezTo>
                  <a:cubicBezTo>
                    <a:pt x="205" y="220"/>
                    <a:pt x="207" y="217"/>
                    <a:pt x="207" y="215"/>
                  </a:cubicBezTo>
                  <a:cubicBezTo>
                    <a:pt x="208" y="212"/>
                    <a:pt x="204" y="208"/>
                    <a:pt x="202" y="200"/>
                  </a:cubicBezTo>
                  <a:cubicBezTo>
                    <a:pt x="203" y="199"/>
                    <a:pt x="201" y="198"/>
                    <a:pt x="200" y="196"/>
                  </a:cubicBezTo>
                  <a:cubicBezTo>
                    <a:pt x="199" y="194"/>
                    <a:pt x="198" y="191"/>
                    <a:pt x="198" y="190"/>
                  </a:cubicBezTo>
                  <a:cubicBezTo>
                    <a:pt x="198" y="188"/>
                    <a:pt x="199" y="185"/>
                    <a:pt x="196" y="182"/>
                  </a:cubicBezTo>
                  <a:cubicBezTo>
                    <a:pt x="193" y="178"/>
                    <a:pt x="193" y="177"/>
                    <a:pt x="190" y="169"/>
                  </a:cubicBezTo>
                  <a:cubicBezTo>
                    <a:pt x="187" y="160"/>
                    <a:pt x="188" y="158"/>
                    <a:pt x="188" y="158"/>
                  </a:cubicBezTo>
                  <a:cubicBezTo>
                    <a:pt x="188" y="158"/>
                    <a:pt x="178" y="144"/>
                    <a:pt x="176" y="140"/>
                  </a:cubicBezTo>
                  <a:cubicBezTo>
                    <a:pt x="174" y="136"/>
                    <a:pt x="171" y="139"/>
                    <a:pt x="161" y="136"/>
                  </a:cubicBezTo>
                  <a:cubicBezTo>
                    <a:pt x="151" y="134"/>
                    <a:pt x="148" y="130"/>
                    <a:pt x="144" y="127"/>
                  </a:cubicBezTo>
                  <a:cubicBezTo>
                    <a:pt x="140" y="124"/>
                    <a:pt x="136" y="125"/>
                    <a:pt x="128" y="123"/>
                  </a:cubicBezTo>
                  <a:cubicBezTo>
                    <a:pt x="120" y="122"/>
                    <a:pt x="124" y="123"/>
                    <a:pt x="110" y="121"/>
                  </a:cubicBezTo>
                  <a:cubicBezTo>
                    <a:pt x="96" y="119"/>
                    <a:pt x="104" y="112"/>
                    <a:pt x="104" y="107"/>
                  </a:cubicBezTo>
                  <a:cubicBezTo>
                    <a:pt x="104" y="102"/>
                    <a:pt x="101" y="107"/>
                    <a:pt x="94" y="106"/>
                  </a:cubicBezTo>
                  <a:cubicBezTo>
                    <a:pt x="87" y="105"/>
                    <a:pt x="91" y="105"/>
                    <a:pt x="86" y="103"/>
                  </a:cubicBezTo>
                  <a:cubicBezTo>
                    <a:pt x="80" y="102"/>
                    <a:pt x="80" y="101"/>
                    <a:pt x="79" y="96"/>
                  </a:cubicBezTo>
                  <a:cubicBezTo>
                    <a:pt x="79" y="91"/>
                    <a:pt x="79" y="89"/>
                    <a:pt x="76" y="93"/>
                  </a:cubicBezTo>
                  <a:cubicBezTo>
                    <a:pt x="74" y="97"/>
                    <a:pt x="74" y="100"/>
                    <a:pt x="72" y="105"/>
                  </a:cubicBezTo>
                  <a:cubicBezTo>
                    <a:pt x="70" y="109"/>
                    <a:pt x="71" y="110"/>
                    <a:pt x="65" y="112"/>
                  </a:cubicBezTo>
                  <a:cubicBezTo>
                    <a:pt x="60" y="115"/>
                    <a:pt x="57" y="110"/>
                    <a:pt x="55" y="105"/>
                  </a:cubicBezTo>
                  <a:cubicBezTo>
                    <a:pt x="53" y="100"/>
                    <a:pt x="55" y="99"/>
                    <a:pt x="56" y="94"/>
                  </a:cubicBezTo>
                  <a:cubicBezTo>
                    <a:pt x="57" y="90"/>
                    <a:pt x="53" y="90"/>
                    <a:pt x="52" y="85"/>
                  </a:cubicBezTo>
                  <a:cubicBezTo>
                    <a:pt x="52" y="81"/>
                    <a:pt x="44" y="82"/>
                    <a:pt x="40" y="80"/>
                  </a:cubicBezTo>
                  <a:cubicBezTo>
                    <a:pt x="36" y="79"/>
                    <a:pt x="38" y="76"/>
                    <a:pt x="39" y="73"/>
                  </a:cubicBezTo>
                  <a:cubicBezTo>
                    <a:pt x="40" y="70"/>
                    <a:pt x="45" y="73"/>
                    <a:pt x="49" y="74"/>
                  </a:cubicBezTo>
                  <a:cubicBezTo>
                    <a:pt x="54" y="76"/>
                    <a:pt x="56" y="73"/>
                    <a:pt x="57" y="69"/>
                  </a:cubicBezTo>
                  <a:cubicBezTo>
                    <a:pt x="58" y="64"/>
                    <a:pt x="60" y="67"/>
                    <a:pt x="65" y="65"/>
                  </a:cubicBezTo>
                  <a:cubicBezTo>
                    <a:pt x="71" y="64"/>
                    <a:pt x="72" y="67"/>
                    <a:pt x="79" y="66"/>
                  </a:cubicBezTo>
                  <a:cubicBezTo>
                    <a:pt x="86" y="66"/>
                    <a:pt x="82" y="65"/>
                    <a:pt x="84" y="62"/>
                  </a:cubicBezTo>
                  <a:cubicBezTo>
                    <a:pt x="86" y="58"/>
                    <a:pt x="84" y="58"/>
                    <a:pt x="82" y="57"/>
                  </a:cubicBezTo>
                  <a:cubicBezTo>
                    <a:pt x="81" y="56"/>
                    <a:pt x="73" y="59"/>
                    <a:pt x="67" y="60"/>
                  </a:cubicBezTo>
                  <a:cubicBezTo>
                    <a:pt x="61" y="61"/>
                    <a:pt x="62" y="62"/>
                    <a:pt x="53" y="59"/>
                  </a:cubicBezTo>
                  <a:cubicBezTo>
                    <a:pt x="43" y="56"/>
                    <a:pt x="50" y="59"/>
                    <a:pt x="42" y="58"/>
                  </a:cubicBezTo>
                  <a:cubicBezTo>
                    <a:pt x="35" y="57"/>
                    <a:pt x="38" y="56"/>
                    <a:pt x="36" y="49"/>
                  </a:cubicBezTo>
                  <a:cubicBezTo>
                    <a:pt x="35" y="43"/>
                    <a:pt x="37" y="42"/>
                    <a:pt x="37" y="41"/>
                  </a:cubicBezTo>
                  <a:cubicBezTo>
                    <a:pt x="37" y="39"/>
                    <a:pt x="30" y="41"/>
                    <a:pt x="26" y="37"/>
                  </a:cubicBezTo>
                  <a:cubicBezTo>
                    <a:pt x="22" y="33"/>
                    <a:pt x="23" y="36"/>
                    <a:pt x="17" y="36"/>
                  </a:cubicBezTo>
                  <a:cubicBezTo>
                    <a:pt x="11" y="36"/>
                    <a:pt x="11" y="34"/>
                    <a:pt x="8" y="30"/>
                  </a:cubicBezTo>
                  <a:cubicBezTo>
                    <a:pt x="4" y="26"/>
                    <a:pt x="4" y="27"/>
                    <a:pt x="2" y="21"/>
                  </a:cubicBezTo>
                  <a:cubicBezTo>
                    <a:pt x="0" y="14"/>
                    <a:pt x="7" y="20"/>
                    <a:pt x="10" y="20"/>
                  </a:cubicBezTo>
                  <a:cubicBezTo>
                    <a:pt x="14" y="20"/>
                    <a:pt x="13" y="21"/>
                    <a:pt x="17" y="25"/>
                  </a:cubicBezTo>
                  <a:cubicBezTo>
                    <a:pt x="21" y="29"/>
                    <a:pt x="20" y="23"/>
                    <a:pt x="23" y="18"/>
                  </a:cubicBezTo>
                  <a:cubicBezTo>
                    <a:pt x="26" y="13"/>
                    <a:pt x="28" y="15"/>
                    <a:pt x="31" y="13"/>
                  </a:cubicBezTo>
                  <a:cubicBezTo>
                    <a:pt x="34" y="10"/>
                    <a:pt x="37" y="12"/>
                    <a:pt x="46" y="6"/>
                  </a:cubicBezTo>
                  <a:cubicBezTo>
                    <a:pt x="56" y="0"/>
                    <a:pt x="54" y="6"/>
                    <a:pt x="59" y="6"/>
                  </a:cubicBezTo>
                  <a:cubicBezTo>
                    <a:pt x="65" y="6"/>
                    <a:pt x="65" y="12"/>
                    <a:pt x="68" y="14"/>
                  </a:cubicBezTo>
                  <a:cubicBezTo>
                    <a:pt x="70" y="15"/>
                    <a:pt x="74" y="16"/>
                    <a:pt x="77" y="16"/>
                  </a:cubicBezTo>
                  <a:cubicBezTo>
                    <a:pt x="80" y="16"/>
                    <a:pt x="83" y="18"/>
                    <a:pt x="88" y="19"/>
                  </a:cubicBezTo>
                  <a:cubicBezTo>
                    <a:pt x="93" y="19"/>
                    <a:pt x="92" y="22"/>
                    <a:pt x="92" y="24"/>
                  </a:cubicBezTo>
                  <a:cubicBezTo>
                    <a:pt x="92" y="26"/>
                    <a:pt x="93" y="28"/>
                    <a:pt x="93" y="33"/>
                  </a:cubicBezTo>
                  <a:cubicBezTo>
                    <a:pt x="94" y="39"/>
                    <a:pt x="92" y="40"/>
                    <a:pt x="92" y="47"/>
                  </a:cubicBezTo>
                  <a:cubicBezTo>
                    <a:pt x="92" y="55"/>
                    <a:pt x="92" y="52"/>
                    <a:pt x="92" y="57"/>
                  </a:cubicBezTo>
                  <a:cubicBezTo>
                    <a:pt x="92" y="63"/>
                    <a:pt x="92" y="64"/>
                    <a:pt x="94" y="70"/>
                  </a:cubicBezTo>
                  <a:cubicBezTo>
                    <a:pt x="95" y="76"/>
                    <a:pt x="99" y="68"/>
                    <a:pt x="101" y="66"/>
                  </a:cubicBezTo>
                  <a:cubicBezTo>
                    <a:pt x="102" y="64"/>
                    <a:pt x="104" y="71"/>
                    <a:pt x="104" y="75"/>
                  </a:cubicBezTo>
                  <a:cubicBezTo>
                    <a:pt x="104" y="79"/>
                    <a:pt x="105" y="81"/>
                    <a:pt x="110" y="88"/>
                  </a:cubicBezTo>
                  <a:cubicBezTo>
                    <a:pt x="114" y="94"/>
                    <a:pt x="113" y="89"/>
                    <a:pt x="119" y="90"/>
                  </a:cubicBezTo>
                  <a:cubicBezTo>
                    <a:pt x="125" y="92"/>
                    <a:pt x="121" y="90"/>
                    <a:pt x="123" y="89"/>
                  </a:cubicBezTo>
                  <a:cubicBezTo>
                    <a:pt x="126" y="87"/>
                    <a:pt x="129" y="82"/>
                    <a:pt x="133" y="77"/>
                  </a:cubicBezTo>
                  <a:cubicBezTo>
                    <a:pt x="137" y="72"/>
                    <a:pt x="136" y="74"/>
                    <a:pt x="139" y="69"/>
                  </a:cubicBezTo>
                  <a:cubicBezTo>
                    <a:pt x="142" y="65"/>
                    <a:pt x="143" y="65"/>
                    <a:pt x="144" y="60"/>
                  </a:cubicBezTo>
                  <a:cubicBezTo>
                    <a:pt x="145" y="56"/>
                    <a:pt x="147" y="58"/>
                    <a:pt x="152" y="56"/>
                  </a:cubicBezTo>
                  <a:cubicBezTo>
                    <a:pt x="156" y="55"/>
                    <a:pt x="159" y="55"/>
                    <a:pt x="164" y="53"/>
                  </a:cubicBezTo>
                  <a:cubicBezTo>
                    <a:pt x="169" y="52"/>
                    <a:pt x="167" y="51"/>
                    <a:pt x="167" y="45"/>
                  </a:cubicBezTo>
                  <a:cubicBezTo>
                    <a:pt x="167" y="39"/>
                    <a:pt x="171" y="42"/>
                    <a:pt x="172" y="40"/>
                  </a:cubicBezTo>
                  <a:cubicBezTo>
                    <a:pt x="174" y="38"/>
                    <a:pt x="182" y="38"/>
                    <a:pt x="186" y="38"/>
                  </a:cubicBezTo>
                  <a:cubicBezTo>
                    <a:pt x="190" y="38"/>
                    <a:pt x="194" y="41"/>
                    <a:pt x="204" y="45"/>
                  </a:cubicBezTo>
                  <a:cubicBezTo>
                    <a:pt x="213" y="49"/>
                    <a:pt x="208" y="48"/>
                    <a:pt x="215" y="52"/>
                  </a:cubicBezTo>
                  <a:cubicBezTo>
                    <a:pt x="222" y="55"/>
                    <a:pt x="220" y="54"/>
                    <a:pt x="225" y="58"/>
                  </a:cubicBezTo>
                  <a:cubicBezTo>
                    <a:pt x="229" y="63"/>
                    <a:pt x="238" y="60"/>
                    <a:pt x="243" y="60"/>
                  </a:cubicBezTo>
                  <a:cubicBezTo>
                    <a:pt x="248" y="60"/>
                    <a:pt x="247" y="62"/>
                    <a:pt x="254" y="65"/>
                  </a:cubicBezTo>
                  <a:cubicBezTo>
                    <a:pt x="258" y="67"/>
                    <a:pt x="260" y="67"/>
                    <a:pt x="262" y="68"/>
                  </a:cubicBezTo>
                  <a:cubicBezTo>
                    <a:pt x="262" y="72"/>
                    <a:pt x="263" y="82"/>
                    <a:pt x="262" y="84"/>
                  </a:cubicBezTo>
                  <a:cubicBezTo>
                    <a:pt x="261" y="87"/>
                    <a:pt x="263" y="103"/>
                    <a:pt x="262" y="1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1134">
              <a:extLst>
                <a:ext uri="{FF2B5EF4-FFF2-40B4-BE49-F238E27FC236}">
                  <a16:creationId xmlns:a16="http://schemas.microsoft.com/office/drawing/2014/main" id="{822174CC-F023-11C5-CADA-12F393EBA2E6}"/>
                </a:ext>
              </a:extLst>
            </p:cNvPr>
            <p:cNvSpPr>
              <a:spLocks/>
            </p:cNvSpPr>
            <p:nvPr/>
          </p:nvSpPr>
          <p:spPr bwMode="auto">
            <a:xfrm>
              <a:off x="4180" y="1925"/>
              <a:ext cx="148" cy="106"/>
            </a:xfrm>
            <a:custGeom>
              <a:avLst/>
              <a:gdLst>
                <a:gd name="T0" fmla="*/ 237 w 246"/>
                <a:gd name="T1" fmla="*/ 59 h 176"/>
                <a:gd name="T2" fmla="*/ 213 w 246"/>
                <a:gd name="T3" fmla="*/ 63 h 176"/>
                <a:gd name="T4" fmla="*/ 224 w 246"/>
                <a:gd name="T5" fmla="*/ 79 h 176"/>
                <a:gd name="T6" fmla="*/ 201 w 246"/>
                <a:gd name="T7" fmla="*/ 82 h 176"/>
                <a:gd name="T8" fmla="*/ 189 w 246"/>
                <a:gd name="T9" fmla="*/ 79 h 176"/>
                <a:gd name="T10" fmla="*/ 154 w 246"/>
                <a:gd name="T11" fmla="*/ 82 h 176"/>
                <a:gd name="T12" fmla="*/ 139 w 246"/>
                <a:gd name="T13" fmla="*/ 117 h 176"/>
                <a:gd name="T14" fmla="*/ 138 w 246"/>
                <a:gd name="T15" fmla="*/ 135 h 176"/>
                <a:gd name="T16" fmla="*/ 128 w 246"/>
                <a:gd name="T17" fmla="*/ 155 h 176"/>
                <a:gd name="T18" fmla="*/ 106 w 246"/>
                <a:gd name="T19" fmla="*/ 164 h 176"/>
                <a:gd name="T20" fmla="*/ 77 w 246"/>
                <a:gd name="T21" fmla="*/ 157 h 176"/>
                <a:gd name="T22" fmla="*/ 47 w 246"/>
                <a:gd name="T23" fmla="*/ 173 h 176"/>
                <a:gd name="T24" fmla="*/ 11 w 246"/>
                <a:gd name="T25" fmla="*/ 164 h 176"/>
                <a:gd name="T26" fmla="*/ 3 w 246"/>
                <a:gd name="T27" fmla="*/ 148 h 176"/>
                <a:gd name="T28" fmla="*/ 21 w 246"/>
                <a:gd name="T29" fmla="*/ 153 h 176"/>
                <a:gd name="T30" fmla="*/ 41 w 246"/>
                <a:gd name="T31" fmla="*/ 152 h 176"/>
                <a:gd name="T32" fmla="*/ 47 w 246"/>
                <a:gd name="T33" fmla="*/ 122 h 176"/>
                <a:gd name="T34" fmla="*/ 86 w 246"/>
                <a:gd name="T35" fmla="*/ 111 h 176"/>
                <a:gd name="T36" fmla="*/ 98 w 246"/>
                <a:gd name="T37" fmla="*/ 91 h 176"/>
                <a:gd name="T38" fmla="*/ 110 w 246"/>
                <a:gd name="T39" fmla="*/ 71 h 176"/>
                <a:gd name="T40" fmla="*/ 117 w 246"/>
                <a:gd name="T41" fmla="*/ 80 h 176"/>
                <a:gd name="T42" fmla="*/ 129 w 246"/>
                <a:gd name="T43" fmla="*/ 68 h 176"/>
                <a:gd name="T44" fmla="*/ 139 w 246"/>
                <a:gd name="T45" fmla="*/ 78 h 176"/>
                <a:gd name="T46" fmla="*/ 140 w 246"/>
                <a:gd name="T47" fmla="*/ 64 h 176"/>
                <a:gd name="T48" fmla="*/ 146 w 246"/>
                <a:gd name="T49" fmla="*/ 60 h 176"/>
                <a:gd name="T50" fmla="*/ 144 w 246"/>
                <a:gd name="T51" fmla="*/ 50 h 176"/>
                <a:gd name="T52" fmla="*/ 155 w 246"/>
                <a:gd name="T53" fmla="*/ 39 h 176"/>
                <a:gd name="T54" fmla="*/ 170 w 246"/>
                <a:gd name="T55" fmla="*/ 16 h 176"/>
                <a:gd name="T56" fmla="*/ 179 w 246"/>
                <a:gd name="T57" fmla="*/ 15 h 176"/>
                <a:gd name="T58" fmla="*/ 190 w 246"/>
                <a:gd name="T59" fmla="*/ 14 h 176"/>
                <a:gd name="T60" fmla="*/ 203 w 246"/>
                <a:gd name="T61" fmla="*/ 22 h 176"/>
                <a:gd name="T62" fmla="*/ 206 w 246"/>
                <a:gd name="T63" fmla="*/ 31 h 176"/>
                <a:gd name="T64" fmla="*/ 221 w 246"/>
                <a:gd name="T65" fmla="*/ 40 h 176"/>
                <a:gd name="T66" fmla="*/ 245 w 246"/>
                <a:gd name="T67" fmla="*/ 5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6" h="176">
                  <a:moveTo>
                    <a:pt x="245" y="51"/>
                  </a:moveTo>
                  <a:cubicBezTo>
                    <a:pt x="244" y="56"/>
                    <a:pt x="239" y="54"/>
                    <a:pt x="237" y="59"/>
                  </a:cubicBezTo>
                  <a:cubicBezTo>
                    <a:pt x="234" y="63"/>
                    <a:pt x="228" y="63"/>
                    <a:pt x="224" y="63"/>
                  </a:cubicBezTo>
                  <a:cubicBezTo>
                    <a:pt x="220" y="63"/>
                    <a:pt x="214" y="60"/>
                    <a:pt x="213" y="63"/>
                  </a:cubicBezTo>
                  <a:cubicBezTo>
                    <a:pt x="213" y="67"/>
                    <a:pt x="218" y="64"/>
                    <a:pt x="222" y="70"/>
                  </a:cubicBezTo>
                  <a:cubicBezTo>
                    <a:pt x="227" y="75"/>
                    <a:pt x="226" y="77"/>
                    <a:pt x="224" y="79"/>
                  </a:cubicBezTo>
                  <a:cubicBezTo>
                    <a:pt x="221" y="81"/>
                    <a:pt x="219" y="81"/>
                    <a:pt x="213" y="82"/>
                  </a:cubicBezTo>
                  <a:cubicBezTo>
                    <a:pt x="207" y="83"/>
                    <a:pt x="204" y="79"/>
                    <a:pt x="201" y="82"/>
                  </a:cubicBezTo>
                  <a:cubicBezTo>
                    <a:pt x="200" y="83"/>
                    <a:pt x="199" y="83"/>
                    <a:pt x="198" y="84"/>
                  </a:cubicBezTo>
                  <a:cubicBezTo>
                    <a:pt x="196" y="82"/>
                    <a:pt x="192" y="79"/>
                    <a:pt x="189" y="79"/>
                  </a:cubicBezTo>
                  <a:cubicBezTo>
                    <a:pt x="185" y="79"/>
                    <a:pt x="174" y="79"/>
                    <a:pt x="169" y="78"/>
                  </a:cubicBezTo>
                  <a:cubicBezTo>
                    <a:pt x="164" y="77"/>
                    <a:pt x="158" y="79"/>
                    <a:pt x="154" y="82"/>
                  </a:cubicBezTo>
                  <a:cubicBezTo>
                    <a:pt x="150" y="86"/>
                    <a:pt x="154" y="95"/>
                    <a:pt x="150" y="104"/>
                  </a:cubicBezTo>
                  <a:cubicBezTo>
                    <a:pt x="146" y="114"/>
                    <a:pt x="144" y="116"/>
                    <a:pt x="139" y="117"/>
                  </a:cubicBezTo>
                  <a:cubicBezTo>
                    <a:pt x="135" y="118"/>
                    <a:pt x="139" y="122"/>
                    <a:pt x="141" y="125"/>
                  </a:cubicBezTo>
                  <a:cubicBezTo>
                    <a:pt x="142" y="128"/>
                    <a:pt x="142" y="131"/>
                    <a:pt x="138" y="135"/>
                  </a:cubicBezTo>
                  <a:cubicBezTo>
                    <a:pt x="134" y="138"/>
                    <a:pt x="132" y="137"/>
                    <a:pt x="132" y="143"/>
                  </a:cubicBezTo>
                  <a:cubicBezTo>
                    <a:pt x="132" y="149"/>
                    <a:pt x="131" y="150"/>
                    <a:pt x="128" y="155"/>
                  </a:cubicBezTo>
                  <a:cubicBezTo>
                    <a:pt x="125" y="161"/>
                    <a:pt x="126" y="159"/>
                    <a:pt x="118" y="160"/>
                  </a:cubicBezTo>
                  <a:cubicBezTo>
                    <a:pt x="109" y="162"/>
                    <a:pt x="112" y="161"/>
                    <a:pt x="106" y="164"/>
                  </a:cubicBezTo>
                  <a:cubicBezTo>
                    <a:pt x="100" y="168"/>
                    <a:pt x="96" y="163"/>
                    <a:pt x="90" y="160"/>
                  </a:cubicBezTo>
                  <a:cubicBezTo>
                    <a:pt x="84" y="157"/>
                    <a:pt x="83" y="155"/>
                    <a:pt x="77" y="157"/>
                  </a:cubicBezTo>
                  <a:cubicBezTo>
                    <a:pt x="71" y="159"/>
                    <a:pt x="66" y="161"/>
                    <a:pt x="64" y="168"/>
                  </a:cubicBezTo>
                  <a:cubicBezTo>
                    <a:pt x="61" y="174"/>
                    <a:pt x="56" y="172"/>
                    <a:pt x="47" y="173"/>
                  </a:cubicBezTo>
                  <a:cubicBezTo>
                    <a:pt x="39" y="174"/>
                    <a:pt x="36" y="176"/>
                    <a:pt x="29" y="176"/>
                  </a:cubicBezTo>
                  <a:cubicBezTo>
                    <a:pt x="21" y="176"/>
                    <a:pt x="16" y="169"/>
                    <a:pt x="11" y="164"/>
                  </a:cubicBezTo>
                  <a:cubicBezTo>
                    <a:pt x="6" y="159"/>
                    <a:pt x="6" y="157"/>
                    <a:pt x="3" y="154"/>
                  </a:cubicBezTo>
                  <a:cubicBezTo>
                    <a:pt x="0" y="151"/>
                    <a:pt x="2" y="150"/>
                    <a:pt x="3" y="148"/>
                  </a:cubicBezTo>
                  <a:cubicBezTo>
                    <a:pt x="4" y="149"/>
                    <a:pt x="5" y="149"/>
                    <a:pt x="9" y="151"/>
                  </a:cubicBezTo>
                  <a:cubicBezTo>
                    <a:pt x="18" y="153"/>
                    <a:pt x="15" y="149"/>
                    <a:pt x="21" y="153"/>
                  </a:cubicBezTo>
                  <a:cubicBezTo>
                    <a:pt x="27" y="156"/>
                    <a:pt x="25" y="157"/>
                    <a:pt x="32" y="157"/>
                  </a:cubicBezTo>
                  <a:cubicBezTo>
                    <a:pt x="38" y="157"/>
                    <a:pt x="41" y="160"/>
                    <a:pt x="41" y="152"/>
                  </a:cubicBezTo>
                  <a:cubicBezTo>
                    <a:pt x="41" y="144"/>
                    <a:pt x="42" y="142"/>
                    <a:pt x="44" y="136"/>
                  </a:cubicBezTo>
                  <a:cubicBezTo>
                    <a:pt x="46" y="130"/>
                    <a:pt x="43" y="124"/>
                    <a:pt x="47" y="122"/>
                  </a:cubicBezTo>
                  <a:cubicBezTo>
                    <a:pt x="52" y="121"/>
                    <a:pt x="62" y="117"/>
                    <a:pt x="71" y="117"/>
                  </a:cubicBezTo>
                  <a:cubicBezTo>
                    <a:pt x="81" y="116"/>
                    <a:pt x="82" y="117"/>
                    <a:pt x="86" y="111"/>
                  </a:cubicBezTo>
                  <a:cubicBezTo>
                    <a:pt x="90" y="105"/>
                    <a:pt x="90" y="104"/>
                    <a:pt x="93" y="99"/>
                  </a:cubicBezTo>
                  <a:cubicBezTo>
                    <a:pt x="95" y="94"/>
                    <a:pt x="94" y="96"/>
                    <a:pt x="98" y="91"/>
                  </a:cubicBezTo>
                  <a:cubicBezTo>
                    <a:pt x="102" y="86"/>
                    <a:pt x="103" y="85"/>
                    <a:pt x="106" y="80"/>
                  </a:cubicBezTo>
                  <a:cubicBezTo>
                    <a:pt x="109" y="76"/>
                    <a:pt x="104" y="72"/>
                    <a:pt x="110" y="71"/>
                  </a:cubicBezTo>
                  <a:cubicBezTo>
                    <a:pt x="110" y="71"/>
                    <a:pt x="111" y="71"/>
                    <a:pt x="112" y="71"/>
                  </a:cubicBezTo>
                  <a:cubicBezTo>
                    <a:pt x="114" y="74"/>
                    <a:pt x="114" y="75"/>
                    <a:pt x="117" y="80"/>
                  </a:cubicBezTo>
                  <a:cubicBezTo>
                    <a:pt x="121" y="85"/>
                    <a:pt x="129" y="94"/>
                    <a:pt x="130" y="86"/>
                  </a:cubicBezTo>
                  <a:cubicBezTo>
                    <a:pt x="132" y="79"/>
                    <a:pt x="128" y="70"/>
                    <a:pt x="129" y="68"/>
                  </a:cubicBezTo>
                  <a:cubicBezTo>
                    <a:pt x="131" y="66"/>
                    <a:pt x="135" y="62"/>
                    <a:pt x="135" y="66"/>
                  </a:cubicBezTo>
                  <a:cubicBezTo>
                    <a:pt x="134" y="71"/>
                    <a:pt x="137" y="78"/>
                    <a:pt x="139" y="78"/>
                  </a:cubicBezTo>
                  <a:cubicBezTo>
                    <a:pt x="142" y="79"/>
                    <a:pt x="146" y="81"/>
                    <a:pt x="144" y="74"/>
                  </a:cubicBezTo>
                  <a:cubicBezTo>
                    <a:pt x="142" y="66"/>
                    <a:pt x="141" y="67"/>
                    <a:pt x="140" y="64"/>
                  </a:cubicBezTo>
                  <a:cubicBezTo>
                    <a:pt x="140" y="63"/>
                    <a:pt x="140" y="63"/>
                    <a:pt x="140" y="62"/>
                  </a:cubicBezTo>
                  <a:cubicBezTo>
                    <a:pt x="144" y="62"/>
                    <a:pt x="146" y="63"/>
                    <a:pt x="146" y="60"/>
                  </a:cubicBezTo>
                  <a:cubicBezTo>
                    <a:pt x="146" y="55"/>
                    <a:pt x="148" y="55"/>
                    <a:pt x="146" y="54"/>
                  </a:cubicBezTo>
                  <a:cubicBezTo>
                    <a:pt x="145" y="53"/>
                    <a:pt x="141" y="54"/>
                    <a:pt x="144" y="50"/>
                  </a:cubicBezTo>
                  <a:cubicBezTo>
                    <a:pt x="146" y="45"/>
                    <a:pt x="145" y="46"/>
                    <a:pt x="149" y="44"/>
                  </a:cubicBezTo>
                  <a:cubicBezTo>
                    <a:pt x="153" y="43"/>
                    <a:pt x="155" y="43"/>
                    <a:pt x="155" y="39"/>
                  </a:cubicBezTo>
                  <a:cubicBezTo>
                    <a:pt x="155" y="35"/>
                    <a:pt x="158" y="33"/>
                    <a:pt x="163" y="28"/>
                  </a:cubicBezTo>
                  <a:cubicBezTo>
                    <a:pt x="167" y="23"/>
                    <a:pt x="168" y="20"/>
                    <a:pt x="170" y="16"/>
                  </a:cubicBezTo>
                  <a:cubicBezTo>
                    <a:pt x="172" y="12"/>
                    <a:pt x="173" y="2"/>
                    <a:pt x="175" y="5"/>
                  </a:cubicBezTo>
                  <a:cubicBezTo>
                    <a:pt x="177" y="8"/>
                    <a:pt x="179" y="19"/>
                    <a:pt x="179" y="15"/>
                  </a:cubicBezTo>
                  <a:cubicBezTo>
                    <a:pt x="179" y="11"/>
                    <a:pt x="184" y="0"/>
                    <a:pt x="185" y="7"/>
                  </a:cubicBezTo>
                  <a:cubicBezTo>
                    <a:pt x="186" y="12"/>
                    <a:pt x="186" y="10"/>
                    <a:pt x="190" y="14"/>
                  </a:cubicBezTo>
                  <a:cubicBezTo>
                    <a:pt x="193" y="17"/>
                    <a:pt x="196" y="14"/>
                    <a:pt x="198" y="17"/>
                  </a:cubicBezTo>
                  <a:cubicBezTo>
                    <a:pt x="200" y="21"/>
                    <a:pt x="206" y="17"/>
                    <a:pt x="203" y="22"/>
                  </a:cubicBezTo>
                  <a:cubicBezTo>
                    <a:pt x="200" y="27"/>
                    <a:pt x="195" y="31"/>
                    <a:pt x="198" y="33"/>
                  </a:cubicBezTo>
                  <a:cubicBezTo>
                    <a:pt x="201" y="35"/>
                    <a:pt x="206" y="29"/>
                    <a:pt x="206" y="31"/>
                  </a:cubicBezTo>
                  <a:cubicBezTo>
                    <a:pt x="207" y="34"/>
                    <a:pt x="204" y="37"/>
                    <a:pt x="210" y="39"/>
                  </a:cubicBezTo>
                  <a:cubicBezTo>
                    <a:pt x="216" y="40"/>
                    <a:pt x="216" y="35"/>
                    <a:pt x="221" y="40"/>
                  </a:cubicBezTo>
                  <a:cubicBezTo>
                    <a:pt x="226" y="46"/>
                    <a:pt x="219" y="42"/>
                    <a:pt x="230" y="47"/>
                  </a:cubicBezTo>
                  <a:cubicBezTo>
                    <a:pt x="240" y="51"/>
                    <a:pt x="246" y="47"/>
                    <a:pt x="245" y="5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1135">
              <a:extLst>
                <a:ext uri="{FF2B5EF4-FFF2-40B4-BE49-F238E27FC236}">
                  <a16:creationId xmlns:a16="http://schemas.microsoft.com/office/drawing/2014/main" id="{6A50CDA3-2C50-D4B9-A950-3C9AC9564F1C}"/>
                </a:ext>
              </a:extLst>
            </p:cNvPr>
            <p:cNvSpPr>
              <a:spLocks/>
            </p:cNvSpPr>
            <p:nvPr/>
          </p:nvSpPr>
          <p:spPr bwMode="auto">
            <a:xfrm>
              <a:off x="4035" y="1931"/>
              <a:ext cx="67" cy="94"/>
            </a:xfrm>
            <a:custGeom>
              <a:avLst/>
              <a:gdLst>
                <a:gd name="T0" fmla="*/ 110 w 112"/>
                <a:gd name="T1" fmla="*/ 152 h 156"/>
                <a:gd name="T2" fmla="*/ 106 w 112"/>
                <a:gd name="T3" fmla="*/ 152 h 156"/>
                <a:gd name="T4" fmla="*/ 101 w 112"/>
                <a:gd name="T5" fmla="*/ 150 h 156"/>
                <a:gd name="T6" fmla="*/ 97 w 112"/>
                <a:gd name="T7" fmla="*/ 154 h 156"/>
                <a:gd name="T8" fmla="*/ 96 w 112"/>
                <a:gd name="T9" fmla="*/ 153 h 156"/>
                <a:gd name="T10" fmla="*/ 87 w 112"/>
                <a:gd name="T11" fmla="*/ 152 h 156"/>
                <a:gd name="T12" fmla="*/ 82 w 112"/>
                <a:gd name="T13" fmla="*/ 144 h 156"/>
                <a:gd name="T14" fmla="*/ 74 w 112"/>
                <a:gd name="T15" fmla="*/ 140 h 156"/>
                <a:gd name="T16" fmla="*/ 65 w 112"/>
                <a:gd name="T17" fmla="*/ 133 h 156"/>
                <a:gd name="T18" fmla="*/ 55 w 112"/>
                <a:gd name="T19" fmla="*/ 129 h 156"/>
                <a:gd name="T20" fmla="*/ 49 w 112"/>
                <a:gd name="T21" fmla="*/ 120 h 156"/>
                <a:gd name="T22" fmla="*/ 39 w 112"/>
                <a:gd name="T23" fmla="*/ 115 h 156"/>
                <a:gd name="T24" fmla="*/ 37 w 112"/>
                <a:gd name="T25" fmla="*/ 109 h 156"/>
                <a:gd name="T26" fmla="*/ 33 w 112"/>
                <a:gd name="T27" fmla="*/ 98 h 156"/>
                <a:gd name="T28" fmla="*/ 26 w 112"/>
                <a:gd name="T29" fmla="*/ 89 h 156"/>
                <a:gd name="T30" fmla="*/ 19 w 112"/>
                <a:gd name="T31" fmla="*/ 75 h 156"/>
                <a:gd name="T32" fmla="*/ 17 w 112"/>
                <a:gd name="T33" fmla="*/ 65 h 156"/>
                <a:gd name="T34" fmla="*/ 11 w 112"/>
                <a:gd name="T35" fmla="*/ 51 h 156"/>
                <a:gd name="T36" fmla="*/ 7 w 112"/>
                <a:gd name="T37" fmla="*/ 41 h 156"/>
                <a:gd name="T38" fmla="*/ 7 w 112"/>
                <a:gd name="T39" fmla="*/ 30 h 156"/>
                <a:gd name="T40" fmla="*/ 6 w 112"/>
                <a:gd name="T41" fmla="*/ 20 h 156"/>
                <a:gd name="T42" fmla="*/ 2 w 112"/>
                <a:gd name="T43" fmla="*/ 12 h 156"/>
                <a:gd name="T44" fmla="*/ 5 w 112"/>
                <a:gd name="T45" fmla="*/ 4 h 156"/>
                <a:gd name="T46" fmla="*/ 23 w 112"/>
                <a:gd name="T47" fmla="*/ 12 h 156"/>
                <a:gd name="T48" fmla="*/ 29 w 112"/>
                <a:gd name="T49" fmla="*/ 24 h 156"/>
                <a:gd name="T50" fmla="*/ 29 w 112"/>
                <a:gd name="T51" fmla="*/ 34 h 156"/>
                <a:gd name="T52" fmla="*/ 40 w 112"/>
                <a:gd name="T53" fmla="*/ 26 h 156"/>
                <a:gd name="T54" fmla="*/ 51 w 112"/>
                <a:gd name="T55" fmla="*/ 24 h 156"/>
                <a:gd name="T56" fmla="*/ 53 w 112"/>
                <a:gd name="T57" fmla="*/ 14 h 156"/>
                <a:gd name="T58" fmla="*/ 60 w 112"/>
                <a:gd name="T59" fmla="*/ 17 h 156"/>
                <a:gd name="T60" fmla="*/ 65 w 112"/>
                <a:gd name="T61" fmla="*/ 29 h 156"/>
                <a:gd name="T62" fmla="*/ 79 w 112"/>
                <a:gd name="T63" fmla="*/ 40 h 156"/>
                <a:gd name="T64" fmla="*/ 84 w 112"/>
                <a:gd name="T65" fmla="*/ 49 h 156"/>
                <a:gd name="T66" fmla="*/ 88 w 112"/>
                <a:gd name="T67" fmla="*/ 62 h 156"/>
                <a:gd name="T68" fmla="*/ 87 w 112"/>
                <a:gd name="T69" fmla="*/ 76 h 156"/>
                <a:gd name="T70" fmla="*/ 90 w 112"/>
                <a:gd name="T71" fmla="*/ 92 h 156"/>
                <a:gd name="T72" fmla="*/ 90 w 112"/>
                <a:gd name="T73" fmla="*/ 104 h 156"/>
                <a:gd name="T74" fmla="*/ 93 w 112"/>
                <a:gd name="T75" fmla="*/ 115 h 156"/>
                <a:gd name="T76" fmla="*/ 106 w 112"/>
                <a:gd name="T77" fmla="*/ 130 h 156"/>
                <a:gd name="T78" fmla="*/ 109 w 112"/>
                <a:gd name="T79" fmla="*/ 141 h 156"/>
                <a:gd name="T80" fmla="*/ 110 w 112"/>
                <a:gd name="T81" fmla="*/ 15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56">
                  <a:moveTo>
                    <a:pt x="110" y="152"/>
                  </a:moveTo>
                  <a:cubicBezTo>
                    <a:pt x="108" y="153"/>
                    <a:pt x="106" y="154"/>
                    <a:pt x="106" y="152"/>
                  </a:cubicBezTo>
                  <a:cubicBezTo>
                    <a:pt x="105" y="150"/>
                    <a:pt x="101" y="148"/>
                    <a:pt x="101" y="150"/>
                  </a:cubicBezTo>
                  <a:cubicBezTo>
                    <a:pt x="101" y="153"/>
                    <a:pt x="99" y="156"/>
                    <a:pt x="97" y="154"/>
                  </a:cubicBezTo>
                  <a:cubicBezTo>
                    <a:pt x="96" y="153"/>
                    <a:pt x="100" y="153"/>
                    <a:pt x="96" y="153"/>
                  </a:cubicBezTo>
                  <a:cubicBezTo>
                    <a:pt x="91" y="154"/>
                    <a:pt x="87" y="156"/>
                    <a:pt x="87" y="152"/>
                  </a:cubicBezTo>
                  <a:cubicBezTo>
                    <a:pt x="86" y="147"/>
                    <a:pt x="87" y="146"/>
                    <a:pt x="82" y="144"/>
                  </a:cubicBezTo>
                  <a:cubicBezTo>
                    <a:pt x="78" y="142"/>
                    <a:pt x="82" y="145"/>
                    <a:pt x="74" y="140"/>
                  </a:cubicBezTo>
                  <a:cubicBezTo>
                    <a:pt x="66" y="134"/>
                    <a:pt x="74" y="136"/>
                    <a:pt x="65" y="133"/>
                  </a:cubicBezTo>
                  <a:cubicBezTo>
                    <a:pt x="56" y="130"/>
                    <a:pt x="60" y="135"/>
                    <a:pt x="55" y="129"/>
                  </a:cubicBezTo>
                  <a:cubicBezTo>
                    <a:pt x="50" y="123"/>
                    <a:pt x="51" y="121"/>
                    <a:pt x="49" y="120"/>
                  </a:cubicBezTo>
                  <a:cubicBezTo>
                    <a:pt x="46" y="119"/>
                    <a:pt x="41" y="120"/>
                    <a:pt x="39" y="115"/>
                  </a:cubicBezTo>
                  <a:cubicBezTo>
                    <a:pt x="38" y="111"/>
                    <a:pt x="39" y="115"/>
                    <a:pt x="37" y="109"/>
                  </a:cubicBezTo>
                  <a:cubicBezTo>
                    <a:pt x="36" y="104"/>
                    <a:pt x="35" y="102"/>
                    <a:pt x="33" y="98"/>
                  </a:cubicBezTo>
                  <a:cubicBezTo>
                    <a:pt x="30" y="95"/>
                    <a:pt x="27" y="95"/>
                    <a:pt x="26" y="89"/>
                  </a:cubicBezTo>
                  <a:cubicBezTo>
                    <a:pt x="25" y="84"/>
                    <a:pt x="19" y="75"/>
                    <a:pt x="19" y="75"/>
                  </a:cubicBezTo>
                  <a:cubicBezTo>
                    <a:pt x="19" y="75"/>
                    <a:pt x="17" y="69"/>
                    <a:pt x="17" y="65"/>
                  </a:cubicBezTo>
                  <a:cubicBezTo>
                    <a:pt x="17" y="60"/>
                    <a:pt x="14" y="55"/>
                    <a:pt x="11" y="51"/>
                  </a:cubicBezTo>
                  <a:cubicBezTo>
                    <a:pt x="9" y="48"/>
                    <a:pt x="6" y="46"/>
                    <a:pt x="7" y="41"/>
                  </a:cubicBezTo>
                  <a:cubicBezTo>
                    <a:pt x="8" y="36"/>
                    <a:pt x="7" y="33"/>
                    <a:pt x="7" y="30"/>
                  </a:cubicBezTo>
                  <a:cubicBezTo>
                    <a:pt x="7" y="26"/>
                    <a:pt x="10" y="29"/>
                    <a:pt x="6" y="20"/>
                  </a:cubicBezTo>
                  <a:cubicBezTo>
                    <a:pt x="4" y="17"/>
                    <a:pt x="2" y="14"/>
                    <a:pt x="2" y="12"/>
                  </a:cubicBezTo>
                  <a:cubicBezTo>
                    <a:pt x="1" y="8"/>
                    <a:pt x="0" y="0"/>
                    <a:pt x="5" y="4"/>
                  </a:cubicBezTo>
                  <a:cubicBezTo>
                    <a:pt x="11" y="8"/>
                    <a:pt x="20" y="9"/>
                    <a:pt x="23" y="12"/>
                  </a:cubicBezTo>
                  <a:cubicBezTo>
                    <a:pt x="26" y="15"/>
                    <a:pt x="29" y="21"/>
                    <a:pt x="29" y="24"/>
                  </a:cubicBezTo>
                  <a:cubicBezTo>
                    <a:pt x="28" y="27"/>
                    <a:pt x="20" y="36"/>
                    <a:pt x="29" y="34"/>
                  </a:cubicBezTo>
                  <a:cubicBezTo>
                    <a:pt x="37" y="32"/>
                    <a:pt x="36" y="24"/>
                    <a:pt x="40" y="26"/>
                  </a:cubicBezTo>
                  <a:cubicBezTo>
                    <a:pt x="45" y="29"/>
                    <a:pt x="49" y="29"/>
                    <a:pt x="51" y="24"/>
                  </a:cubicBezTo>
                  <a:cubicBezTo>
                    <a:pt x="52" y="20"/>
                    <a:pt x="52" y="16"/>
                    <a:pt x="53" y="14"/>
                  </a:cubicBezTo>
                  <a:cubicBezTo>
                    <a:pt x="55" y="15"/>
                    <a:pt x="58" y="16"/>
                    <a:pt x="60" y="17"/>
                  </a:cubicBezTo>
                  <a:cubicBezTo>
                    <a:pt x="65" y="21"/>
                    <a:pt x="61" y="25"/>
                    <a:pt x="65" y="29"/>
                  </a:cubicBezTo>
                  <a:cubicBezTo>
                    <a:pt x="70" y="32"/>
                    <a:pt x="77" y="37"/>
                    <a:pt x="79" y="40"/>
                  </a:cubicBezTo>
                  <a:cubicBezTo>
                    <a:pt x="80" y="42"/>
                    <a:pt x="83" y="43"/>
                    <a:pt x="84" y="49"/>
                  </a:cubicBezTo>
                  <a:cubicBezTo>
                    <a:pt x="86" y="55"/>
                    <a:pt x="88" y="59"/>
                    <a:pt x="88" y="62"/>
                  </a:cubicBezTo>
                  <a:cubicBezTo>
                    <a:pt x="88" y="66"/>
                    <a:pt x="87" y="73"/>
                    <a:pt x="87" y="76"/>
                  </a:cubicBezTo>
                  <a:cubicBezTo>
                    <a:pt x="87" y="80"/>
                    <a:pt x="89" y="87"/>
                    <a:pt x="90" y="92"/>
                  </a:cubicBezTo>
                  <a:cubicBezTo>
                    <a:pt x="90" y="97"/>
                    <a:pt x="90" y="100"/>
                    <a:pt x="90" y="104"/>
                  </a:cubicBezTo>
                  <a:cubicBezTo>
                    <a:pt x="90" y="109"/>
                    <a:pt x="91" y="112"/>
                    <a:pt x="93" y="115"/>
                  </a:cubicBezTo>
                  <a:cubicBezTo>
                    <a:pt x="95" y="117"/>
                    <a:pt x="106" y="128"/>
                    <a:pt x="106" y="130"/>
                  </a:cubicBezTo>
                  <a:cubicBezTo>
                    <a:pt x="106" y="132"/>
                    <a:pt x="108" y="138"/>
                    <a:pt x="109" y="141"/>
                  </a:cubicBezTo>
                  <a:cubicBezTo>
                    <a:pt x="110" y="144"/>
                    <a:pt x="112" y="151"/>
                    <a:pt x="110" y="15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1136">
              <a:extLst>
                <a:ext uri="{FF2B5EF4-FFF2-40B4-BE49-F238E27FC236}">
                  <a16:creationId xmlns:a16="http://schemas.microsoft.com/office/drawing/2014/main" id="{A4AC1116-FC45-7312-855F-33614F1F7D2C}"/>
                </a:ext>
              </a:extLst>
            </p:cNvPr>
            <p:cNvSpPr>
              <a:spLocks/>
            </p:cNvSpPr>
            <p:nvPr/>
          </p:nvSpPr>
          <p:spPr bwMode="auto">
            <a:xfrm>
              <a:off x="4402" y="2185"/>
              <a:ext cx="40" cy="19"/>
            </a:xfrm>
            <a:custGeom>
              <a:avLst/>
              <a:gdLst>
                <a:gd name="T0" fmla="*/ 65 w 67"/>
                <a:gd name="T1" fmla="*/ 7 h 31"/>
                <a:gd name="T2" fmla="*/ 56 w 67"/>
                <a:gd name="T3" fmla="*/ 11 h 31"/>
                <a:gd name="T4" fmla="*/ 41 w 67"/>
                <a:gd name="T5" fmla="*/ 20 h 31"/>
                <a:gd name="T6" fmla="*/ 24 w 67"/>
                <a:gd name="T7" fmla="*/ 26 h 31"/>
                <a:gd name="T8" fmla="*/ 10 w 67"/>
                <a:gd name="T9" fmla="*/ 30 h 31"/>
                <a:gd name="T10" fmla="*/ 10 w 67"/>
                <a:gd name="T11" fmla="*/ 31 h 31"/>
                <a:gd name="T12" fmla="*/ 7 w 67"/>
                <a:gd name="T13" fmla="*/ 29 h 31"/>
                <a:gd name="T14" fmla="*/ 7 w 67"/>
                <a:gd name="T15" fmla="*/ 23 h 31"/>
                <a:gd name="T16" fmla="*/ 3 w 67"/>
                <a:gd name="T17" fmla="*/ 23 h 31"/>
                <a:gd name="T18" fmla="*/ 1 w 67"/>
                <a:gd name="T19" fmla="*/ 22 h 31"/>
                <a:gd name="T20" fmla="*/ 3 w 67"/>
                <a:gd name="T21" fmla="*/ 19 h 31"/>
                <a:gd name="T22" fmla="*/ 8 w 67"/>
                <a:gd name="T23" fmla="*/ 11 h 31"/>
                <a:gd name="T24" fmla="*/ 19 w 67"/>
                <a:gd name="T25" fmla="*/ 7 h 31"/>
                <a:gd name="T26" fmla="*/ 32 w 67"/>
                <a:gd name="T27" fmla="*/ 5 h 31"/>
                <a:gd name="T28" fmla="*/ 49 w 67"/>
                <a:gd name="T29" fmla="*/ 4 h 31"/>
                <a:gd name="T30" fmla="*/ 60 w 67"/>
                <a:gd name="T31" fmla="*/ 1 h 31"/>
                <a:gd name="T32" fmla="*/ 65 w 67"/>
                <a:gd name="T33"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31">
                  <a:moveTo>
                    <a:pt x="65" y="7"/>
                  </a:moveTo>
                  <a:cubicBezTo>
                    <a:pt x="63" y="8"/>
                    <a:pt x="62" y="7"/>
                    <a:pt x="56" y="11"/>
                  </a:cubicBezTo>
                  <a:cubicBezTo>
                    <a:pt x="49" y="16"/>
                    <a:pt x="50" y="16"/>
                    <a:pt x="41" y="20"/>
                  </a:cubicBezTo>
                  <a:cubicBezTo>
                    <a:pt x="33" y="23"/>
                    <a:pt x="30" y="24"/>
                    <a:pt x="24" y="26"/>
                  </a:cubicBezTo>
                  <a:cubicBezTo>
                    <a:pt x="19" y="28"/>
                    <a:pt x="12" y="27"/>
                    <a:pt x="10" y="30"/>
                  </a:cubicBezTo>
                  <a:cubicBezTo>
                    <a:pt x="10" y="30"/>
                    <a:pt x="10" y="30"/>
                    <a:pt x="10" y="31"/>
                  </a:cubicBezTo>
                  <a:cubicBezTo>
                    <a:pt x="9" y="30"/>
                    <a:pt x="7" y="29"/>
                    <a:pt x="7" y="29"/>
                  </a:cubicBezTo>
                  <a:cubicBezTo>
                    <a:pt x="6" y="27"/>
                    <a:pt x="6" y="25"/>
                    <a:pt x="7" y="23"/>
                  </a:cubicBezTo>
                  <a:cubicBezTo>
                    <a:pt x="7" y="22"/>
                    <a:pt x="5" y="22"/>
                    <a:pt x="3" y="23"/>
                  </a:cubicBezTo>
                  <a:cubicBezTo>
                    <a:pt x="2" y="24"/>
                    <a:pt x="1" y="23"/>
                    <a:pt x="1" y="22"/>
                  </a:cubicBezTo>
                  <a:cubicBezTo>
                    <a:pt x="1" y="21"/>
                    <a:pt x="2" y="20"/>
                    <a:pt x="3" y="19"/>
                  </a:cubicBezTo>
                  <a:cubicBezTo>
                    <a:pt x="7" y="12"/>
                    <a:pt x="0" y="14"/>
                    <a:pt x="8" y="11"/>
                  </a:cubicBezTo>
                  <a:cubicBezTo>
                    <a:pt x="16" y="8"/>
                    <a:pt x="8" y="9"/>
                    <a:pt x="19" y="7"/>
                  </a:cubicBezTo>
                  <a:cubicBezTo>
                    <a:pt x="31" y="5"/>
                    <a:pt x="20" y="7"/>
                    <a:pt x="32" y="5"/>
                  </a:cubicBezTo>
                  <a:cubicBezTo>
                    <a:pt x="45" y="4"/>
                    <a:pt x="42" y="7"/>
                    <a:pt x="49" y="4"/>
                  </a:cubicBezTo>
                  <a:cubicBezTo>
                    <a:pt x="56" y="2"/>
                    <a:pt x="57" y="1"/>
                    <a:pt x="60" y="1"/>
                  </a:cubicBezTo>
                  <a:cubicBezTo>
                    <a:pt x="64" y="0"/>
                    <a:pt x="67" y="6"/>
                    <a:pt x="65"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1137">
              <a:extLst>
                <a:ext uri="{FF2B5EF4-FFF2-40B4-BE49-F238E27FC236}">
                  <a16:creationId xmlns:a16="http://schemas.microsoft.com/office/drawing/2014/main" id="{C0EA4A3D-62FA-6B71-53F3-19020EBF1E49}"/>
                </a:ext>
              </a:extLst>
            </p:cNvPr>
            <p:cNvSpPr>
              <a:spLocks/>
            </p:cNvSpPr>
            <p:nvPr/>
          </p:nvSpPr>
          <p:spPr bwMode="auto">
            <a:xfrm>
              <a:off x="4386" y="2202"/>
              <a:ext cx="9" cy="7"/>
            </a:xfrm>
            <a:custGeom>
              <a:avLst/>
              <a:gdLst>
                <a:gd name="T0" fmla="*/ 14 w 15"/>
                <a:gd name="T1" fmla="*/ 3 h 12"/>
                <a:gd name="T2" fmla="*/ 14 w 15"/>
                <a:gd name="T3" fmla="*/ 4 h 12"/>
                <a:gd name="T4" fmla="*/ 9 w 15"/>
                <a:gd name="T5" fmla="*/ 9 h 12"/>
                <a:gd name="T6" fmla="*/ 2 w 15"/>
                <a:gd name="T7" fmla="*/ 12 h 12"/>
                <a:gd name="T8" fmla="*/ 0 w 15"/>
                <a:gd name="T9" fmla="*/ 10 h 12"/>
                <a:gd name="T10" fmla="*/ 3 w 15"/>
                <a:gd name="T11" fmla="*/ 7 h 12"/>
                <a:gd name="T12" fmla="*/ 9 w 15"/>
                <a:gd name="T13" fmla="*/ 0 h 12"/>
                <a:gd name="T14" fmla="*/ 14 w 15"/>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14" y="3"/>
                  </a:moveTo>
                  <a:cubicBezTo>
                    <a:pt x="14" y="3"/>
                    <a:pt x="14" y="4"/>
                    <a:pt x="14" y="4"/>
                  </a:cubicBezTo>
                  <a:cubicBezTo>
                    <a:pt x="14" y="5"/>
                    <a:pt x="12" y="8"/>
                    <a:pt x="9" y="9"/>
                  </a:cubicBezTo>
                  <a:cubicBezTo>
                    <a:pt x="6" y="11"/>
                    <a:pt x="5" y="12"/>
                    <a:pt x="2" y="12"/>
                  </a:cubicBezTo>
                  <a:cubicBezTo>
                    <a:pt x="1" y="11"/>
                    <a:pt x="0" y="10"/>
                    <a:pt x="0" y="10"/>
                  </a:cubicBezTo>
                  <a:cubicBezTo>
                    <a:pt x="0" y="9"/>
                    <a:pt x="1" y="8"/>
                    <a:pt x="3" y="7"/>
                  </a:cubicBezTo>
                  <a:cubicBezTo>
                    <a:pt x="7" y="1"/>
                    <a:pt x="2" y="0"/>
                    <a:pt x="9" y="0"/>
                  </a:cubicBezTo>
                  <a:cubicBezTo>
                    <a:pt x="15" y="0"/>
                    <a:pt x="11" y="2"/>
                    <a:pt x="14"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1138">
              <a:extLst>
                <a:ext uri="{FF2B5EF4-FFF2-40B4-BE49-F238E27FC236}">
                  <a16:creationId xmlns:a16="http://schemas.microsoft.com/office/drawing/2014/main" id="{94839FF3-57E7-1547-4AB0-DBF817139959}"/>
                </a:ext>
              </a:extLst>
            </p:cNvPr>
            <p:cNvSpPr>
              <a:spLocks/>
            </p:cNvSpPr>
            <p:nvPr/>
          </p:nvSpPr>
          <p:spPr bwMode="auto">
            <a:xfrm>
              <a:off x="4413" y="2178"/>
              <a:ext cx="3" cy="7"/>
            </a:xfrm>
            <a:custGeom>
              <a:avLst/>
              <a:gdLst>
                <a:gd name="T0" fmla="*/ 2 w 5"/>
                <a:gd name="T1" fmla="*/ 5 h 12"/>
                <a:gd name="T2" fmla="*/ 0 w 5"/>
                <a:gd name="T3" fmla="*/ 10 h 12"/>
                <a:gd name="T4" fmla="*/ 2 w 5"/>
                <a:gd name="T5" fmla="*/ 12 h 12"/>
                <a:gd name="T6" fmla="*/ 5 w 5"/>
                <a:gd name="T7" fmla="*/ 9 h 12"/>
                <a:gd name="T8" fmla="*/ 2 w 5"/>
                <a:gd name="T9" fmla="*/ 5 h 12"/>
              </a:gdLst>
              <a:ahLst/>
              <a:cxnLst>
                <a:cxn ang="0">
                  <a:pos x="T0" y="T1"/>
                </a:cxn>
                <a:cxn ang="0">
                  <a:pos x="T2" y="T3"/>
                </a:cxn>
                <a:cxn ang="0">
                  <a:pos x="T4" y="T5"/>
                </a:cxn>
                <a:cxn ang="0">
                  <a:pos x="T6" y="T7"/>
                </a:cxn>
                <a:cxn ang="0">
                  <a:pos x="T8" y="T9"/>
                </a:cxn>
              </a:cxnLst>
              <a:rect l="0" t="0" r="r" b="b"/>
              <a:pathLst>
                <a:path w="5" h="12">
                  <a:moveTo>
                    <a:pt x="2" y="5"/>
                  </a:moveTo>
                  <a:cubicBezTo>
                    <a:pt x="1" y="7"/>
                    <a:pt x="0" y="8"/>
                    <a:pt x="0" y="10"/>
                  </a:cubicBezTo>
                  <a:cubicBezTo>
                    <a:pt x="0" y="11"/>
                    <a:pt x="0" y="12"/>
                    <a:pt x="2" y="12"/>
                  </a:cubicBezTo>
                  <a:cubicBezTo>
                    <a:pt x="3" y="12"/>
                    <a:pt x="5" y="12"/>
                    <a:pt x="5" y="9"/>
                  </a:cubicBezTo>
                  <a:cubicBezTo>
                    <a:pt x="5" y="6"/>
                    <a:pt x="4" y="0"/>
                    <a:pt x="2"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1139">
              <a:extLst>
                <a:ext uri="{FF2B5EF4-FFF2-40B4-BE49-F238E27FC236}">
                  <a16:creationId xmlns:a16="http://schemas.microsoft.com/office/drawing/2014/main" id="{9B40D1BF-EC19-B42E-A9BE-5C16D40AAF35}"/>
                </a:ext>
              </a:extLst>
            </p:cNvPr>
            <p:cNvSpPr>
              <a:spLocks/>
            </p:cNvSpPr>
            <p:nvPr/>
          </p:nvSpPr>
          <p:spPr bwMode="auto">
            <a:xfrm>
              <a:off x="3050" y="1419"/>
              <a:ext cx="93" cy="85"/>
            </a:xfrm>
            <a:custGeom>
              <a:avLst/>
              <a:gdLst>
                <a:gd name="T0" fmla="*/ 154 w 154"/>
                <a:gd name="T1" fmla="*/ 3 h 142"/>
                <a:gd name="T2" fmla="*/ 152 w 154"/>
                <a:gd name="T3" fmla="*/ 7 h 142"/>
                <a:gd name="T4" fmla="*/ 140 w 154"/>
                <a:gd name="T5" fmla="*/ 17 h 142"/>
                <a:gd name="T6" fmla="*/ 129 w 154"/>
                <a:gd name="T7" fmla="*/ 27 h 142"/>
                <a:gd name="T8" fmla="*/ 134 w 154"/>
                <a:gd name="T9" fmla="*/ 49 h 142"/>
                <a:gd name="T10" fmla="*/ 130 w 154"/>
                <a:gd name="T11" fmla="*/ 76 h 142"/>
                <a:gd name="T12" fmla="*/ 111 w 154"/>
                <a:gd name="T13" fmla="*/ 89 h 142"/>
                <a:gd name="T14" fmla="*/ 97 w 154"/>
                <a:gd name="T15" fmla="*/ 99 h 142"/>
                <a:gd name="T16" fmla="*/ 80 w 154"/>
                <a:gd name="T17" fmla="*/ 109 h 142"/>
                <a:gd name="T18" fmla="*/ 76 w 154"/>
                <a:gd name="T19" fmla="*/ 111 h 142"/>
                <a:gd name="T20" fmla="*/ 63 w 154"/>
                <a:gd name="T21" fmla="*/ 120 h 142"/>
                <a:gd name="T22" fmla="*/ 45 w 154"/>
                <a:gd name="T23" fmla="*/ 134 h 142"/>
                <a:gd name="T24" fmla="*/ 29 w 154"/>
                <a:gd name="T25" fmla="*/ 139 h 142"/>
                <a:gd name="T26" fmla="*/ 18 w 154"/>
                <a:gd name="T27" fmla="*/ 133 h 142"/>
                <a:gd name="T28" fmla="*/ 7 w 154"/>
                <a:gd name="T29" fmla="*/ 129 h 142"/>
                <a:gd name="T30" fmla="*/ 5 w 154"/>
                <a:gd name="T31" fmla="*/ 125 h 142"/>
                <a:gd name="T32" fmla="*/ 5 w 154"/>
                <a:gd name="T33" fmla="*/ 125 h 142"/>
                <a:gd name="T34" fmla="*/ 4 w 154"/>
                <a:gd name="T35" fmla="*/ 120 h 142"/>
                <a:gd name="T36" fmla="*/ 1 w 154"/>
                <a:gd name="T37" fmla="*/ 117 h 142"/>
                <a:gd name="T38" fmla="*/ 3 w 154"/>
                <a:gd name="T39" fmla="*/ 112 h 142"/>
                <a:gd name="T40" fmla="*/ 12 w 154"/>
                <a:gd name="T41" fmla="*/ 100 h 142"/>
                <a:gd name="T42" fmla="*/ 20 w 154"/>
                <a:gd name="T43" fmla="*/ 93 h 142"/>
                <a:gd name="T44" fmla="*/ 24 w 154"/>
                <a:gd name="T45" fmla="*/ 83 h 142"/>
                <a:gd name="T46" fmla="*/ 16 w 154"/>
                <a:gd name="T47" fmla="*/ 73 h 142"/>
                <a:gd name="T48" fmla="*/ 8 w 154"/>
                <a:gd name="T49" fmla="*/ 74 h 142"/>
                <a:gd name="T50" fmla="*/ 7 w 154"/>
                <a:gd name="T51" fmla="*/ 69 h 142"/>
                <a:gd name="T52" fmla="*/ 4 w 154"/>
                <a:gd name="T53" fmla="*/ 51 h 142"/>
                <a:gd name="T54" fmla="*/ 4 w 154"/>
                <a:gd name="T55" fmla="*/ 40 h 142"/>
                <a:gd name="T56" fmla="*/ 4 w 154"/>
                <a:gd name="T57" fmla="*/ 39 h 142"/>
                <a:gd name="T58" fmla="*/ 11 w 154"/>
                <a:gd name="T59" fmla="*/ 40 h 142"/>
                <a:gd name="T60" fmla="*/ 16 w 154"/>
                <a:gd name="T61" fmla="*/ 30 h 142"/>
                <a:gd name="T62" fmla="*/ 21 w 154"/>
                <a:gd name="T63" fmla="*/ 26 h 142"/>
                <a:gd name="T64" fmla="*/ 19 w 154"/>
                <a:gd name="T65" fmla="*/ 19 h 142"/>
                <a:gd name="T66" fmla="*/ 25 w 154"/>
                <a:gd name="T67" fmla="*/ 12 h 142"/>
                <a:gd name="T68" fmla="*/ 36 w 154"/>
                <a:gd name="T69" fmla="*/ 19 h 142"/>
                <a:gd name="T70" fmla="*/ 45 w 154"/>
                <a:gd name="T71" fmla="*/ 14 h 142"/>
                <a:gd name="T72" fmla="*/ 63 w 154"/>
                <a:gd name="T73" fmla="*/ 13 h 142"/>
                <a:gd name="T74" fmla="*/ 82 w 154"/>
                <a:gd name="T75" fmla="*/ 16 h 142"/>
                <a:gd name="T76" fmla="*/ 97 w 154"/>
                <a:gd name="T77" fmla="*/ 11 h 142"/>
                <a:gd name="T78" fmla="*/ 109 w 154"/>
                <a:gd name="T79" fmla="*/ 8 h 142"/>
                <a:gd name="T80" fmla="*/ 127 w 154"/>
                <a:gd name="T81" fmla="*/ 6 h 142"/>
                <a:gd name="T82" fmla="*/ 141 w 154"/>
                <a:gd name="T83" fmla="*/ 4 h 142"/>
                <a:gd name="T84" fmla="*/ 154 w 154"/>
                <a:gd name="T85" fmla="*/ 2 h 142"/>
                <a:gd name="T86" fmla="*/ 154 w 154"/>
                <a:gd name="T87" fmla="*/ 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 h="142">
                  <a:moveTo>
                    <a:pt x="154" y="3"/>
                  </a:moveTo>
                  <a:cubicBezTo>
                    <a:pt x="154" y="4"/>
                    <a:pt x="153" y="5"/>
                    <a:pt x="152" y="7"/>
                  </a:cubicBezTo>
                  <a:cubicBezTo>
                    <a:pt x="147" y="12"/>
                    <a:pt x="144" y="14"/>
                    <a:pt x="140" y="17"/>
                  </a:cubicBezTo>
                  <a:cubicBezTo>
                    <a:pt x="136" y="19"/>
                    <a:pt x="127" y="21"/>
                    <a:pt x="129" y="27"/>
                  </a:cubicBezTo>
                  <a:cubicBezTo>
                    <a:pt x="130" y="32"/>
                    <a:pt x="134" y="47"/>
                    <a:pt x="134" y="49"/>
                  </a:cubicBezTo>
                  <a:cubicBezTo>
                    <a:pt x="133" y="51"/>
                    <a:pt x="133" y="73"/>
                    <a:pt x="130" y="76"/>
                  </a:cubicBezTo>
                  <a:cubicBezTo>
                    <a:pt x="128" y="78"/>
                    <a:pt x="113" y="87"/>
                    <a:pt x="111" y="89"/>
                  </a:cubicBezTo>
                  <a:cubicBezTo>
                    <a:pt x="109" y="92"/>
                    <a:pt x="103" y="96"/>
                    <a:pt x="97" y="99"/>
                  </a:cubicBezTo>
                  <a:cubicBezTo>
                    <a:pt x="91" y="102"/>
                    <a:pt x="87" y="106"/>
                    <a:pt x="80" y="109"/>
                  </a:cubicBezTo>
                  <a:cubicBezTo>
                    <a:pt x="78" y="109"/>
                    <a:pt x="77" y="110"/>
                    <a:pt x="76" y="111"/>
                  </a:cubicBezTo>
                  <a:cubicBezTo>
                    <a:pt x="71" y="114"/>
                    <a:pt x="68" y="117"/>
                    <a:pt x="63" y="120"/>
                  </a:cubicBezTo>
                  <a:cubicBezTo>
                    <a:pt x="58" y="124"/>
                    <a:pt x="54" y="129"/>
                    <a:pt x="45" y="134"/>
                  </a:cubicBezTo>
                  <a:cubicBezTo>
                    <a:pt x="36" y="139"/>
                    <a:pt x="35" y="142"/>
                    <a:pt x="29" y="139"/>
                  </a:cubicBezTo>
                  <a:cubicBezTo>
                    <a:pt x="24" y="137"/>
                    <a:pt x="23" y="135"/>
                    <a:pt x="18" y="133"/>
                  </a:cubicBezTo>
                  <a:cubicBezTo>
                    <a:pt x="14" y="130"/>
                    <a:pt x="9" y="129"/>
                    <a:pt x="7" y="129"/>
                  </a:cubicBezTo>
                  <a:cubicBezTo>
                    <a:pt x="7" y="129"/>
                    <a:pt x="6" y="127"/>
                    <a:pt x="5" y="125"/>
                  </a:cubicBezTo>
                  <a:cubicBezTo>
                    <a:pt x="5" y="125"/>
                    <a:pt x="5" y="125"/>
                    <a:pt x="5" y="125"/>
                  </a:cubicBezTo>
                  <a:cubicBezTo>
                    <a:pt x="5" y="123"/>
                    <a:pt x="4" y="121"/>
                    <a:pt x="4" y="120"/>
                  </a:cubicBezTo>
                  <a:cubicBezTo>
                    <a:pt x="4" y="118"/>
                    <a:pt x="2" y="118"/>
                    <a:pt x="1" y="117"/>
                  </a:cubicBezTo>
                  <a:cubicBezTo>
                    <a:pt x="0" y="116"/>
                    <a:pt x="1" y="115"/>
                    <a:pt x="3" y="112"/>
                  </a:cubicBezTo>
                  <a:cubicBezTo>
                    <a:pt x="10" y="105"/>
                    <a:pt x="10" y="103"/>
                    <a:pt x="12" y="100"/>
                  </a:cubicBezTo>
                  <a:cubicBezTo>
                    <a:pt x="14" y="98"/>
                    <a:pt x="15" y="99"/>
                    <a:pt x="20" y="93"/>
                  </a:cubicBezTo>
                  <a:cubicBezTo>
                    <a:pt x="24" y="87"/>
                    <a:pt x="27" y="87"/>
                    <a:pt x="24" y="83"/>
                  </a:cubicBezTo>
                  <a:cubicBezTo>
                    <a:pt x="21" y="79"/>
                    <a:pt x="18" y="72"/>
                    <a:pt x="16" y="73"/>
                  </a:cubicBezTo>
                  <a:cubicBezTo>
                    <a:pt x="14" y="74"/>
                    <a:pt x="10" y="74"/>
                    <a:pt x="8" y="74"/>
                  </a:cubicBezTo>
                  <a:cubicBezTo>
                    <a:pt x="8" y="73"/>
                    <a:pt x="8" y="71"/>
                    <a:pt x="7" y="69"/>
                  </a:cubicBezTo>
                  <a:cubicBezTo>
                    <a:pt x="2" y="60"/>
                    <a:pt x="5" y="54"/>
                    <a:pt x="4" y="51"/>
                  </a:cubicBezTo>
                  <a:cubicBezTo>
                    <a:pt x="3" y="48"/>
                    <a:pt x="1" y="44"/>
                    <a:pt x="4" y="40"/>
                  </a:cubicBezTo>
                  <a:cubicBezTo>
                    <a:pt x="4" y="40"/>
                    <a:pt x="4" y="40"/>
                    <a:pt x="4" y="39"/>
                  </a:cubicBezTo>
                  <a:cubicBezTo>
                    <a:pt x="7" y="41"/>
                    <a:pt x="8" y="44"/>
                    <a:pt x="11" y="40"/>
                  </a:cubicBezTo>
                  <a:cubicBezTo>
                    <a:pt x="14" y="36"/>
                    <a:pt x="12" y="30"/>
                    <a:pt x="16" y="30"/>
                  </a:cubicBezTo>
                  <a:cubicBezTo>
                    <a:pt x="20" y="29"/>
                    <a:pt x="24" y="27"/>
                    <a:pt x="21" y="26"/>
                  </a:cubicBezTo>
                  <a:cubicBezTo>
                    <a:pt x="19" y="25"/>
                    <a:pt x="18" y="24"/>
                    <a:pt x="19" y="19"/>
                  </a:cubicBezTo>
                  <a:cubicBezTo>
                    <a:pt x="20" y="15"/>
                    <a:pt x="21" y="11"/>
                    <a:pt x="25" y="12"/>
                  </a:cubicBezTo>
                  <a:cubicBezTo>
                    <a:pt x="30" y="14"/>
                    <a:pt x="31" y="22"/>
                    <a:pt x="36" y="19"/>
                  </a:cubicBezTo>
                  <a:cubicBezTo>
                    <a:pt x="41" y="17"/>
                    <a:pt x="39" y="15"/>
                    <a:pt x="45" y="14"/>
                  </a:cubicBezTo>
                  <a:cubicBezTo>
                    <a:pt x="50" y="12"/>
                    <a:pt x="57" y="9"/>
                    <a:pt x="63" y="13"/>
                  </a:cubicBezTo>
                  <a:cubicBezTo>
                    <a:pt x="69" y="17"/>
                    <a:pt x="77" y="17"/>
                    <a:pt x="82" y="16"/>
                  </a:cubicBezTo>
                  <a:cubicBezTo>
                    <a:pt x="87" y="15"/>
                    <a:pt x="93" y="14"/>
                    <a:pt x="97" y="11"/>
                  </a:cubicBezTo>
                  <a:cubicBezTo>
                    <a:pt x="102" y="9"/>
                    <a:pt x="104" y="9"/>
                    <a:pt x="109" y="8"/>
                  </a:cubicBezTo>
                  <a:cubicBezTo>
                    <a:pt x="115" y="6"/>
                    <a:pt x="122" y="5"/>
                    <a:pt x="127" y="6"/>
                  </a:cubicBezTo>
                  <a:cubicBezTo>
                    <a:pt x="132" y="6"/>
                    <a:pt x="136" y="6"/>
                    <a:pt x="141" y="4"/>
                  </a:cubicBezTo>
                  <a:cubicBezTo>
                    <a:pt x="145" y="2"/>
                    <a:pt x="154" y="0"/>
                    <a:pt x="154" y="2"/>
                  </a:cubicBezTo>
                  <a:cubicBezTo>
                    <a:pt x="154" y="2"/>
                    <a:pt x="154" y="3"/>
                    <a:pt x="154"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1140">
              <a:extLst>
                <a:ext uri="{FF2B5EF4-FFF2-40B4-BE49-F238E27FC236}">
                  <a16:creationId xmlns:a16="http://schemas.microsoft.com/office/drawing/2014/main" id="{0D0D7C60-2FF8-46F0-66BC-C2208F83BFD9}"/>
                </a:ext>
              </a:extLst>
            </p:cNvPr>
            <p:cNvSpPr>
              <a:spLocks/>
            </p:cNvSpPr>
            <p:nvPr/>
          </p:nvSpPr>
          <p:spPr bwMode="auto">
            <a:xfrm>
              <a:off x="3569" y="1152"/>
              <a:ext cx="774" cy="557"/>
            </a:xfrm>
            <a:custGeom>
              <a:avLst/>
              <a:gdLst>
                <a:gd name="T0" fmla="*/ 1261 w 1290"/>
                <a:gd name="T1" fmla="*/ 256 h 928"/>
                <a:gd name="T2" fmla="*/ 1243 w 1290"/>
                <a:gd name="T3" fmla="*/ 310 h 928"/>
                <a:gd name="T4" fmla="*/ 1187 w 1290"/>
                <a:gd name="T5" fmla="*/ 346 h 928"/>
                <a:gd name="T6" fmla="*/ 1127 w 1290"/>
                <a:gd name="T7" fmla="*/ 388 h 928"/>
                <a:gd name="T8" fmla="*/ 1100 w 1290"/>
                <a:gd name="T9" fmla="*/ 382 h 928"/>
                <a:gd name="T10" fmla="*/ 1061 w 1290"/>
                <a:gd name="T11" fmla="*/ 371 h 928"/>
                <a:gd name="T12" fmla="*/ 1040 w 1290"/>
                <a:gd name="T13" fmla="*/ 420 h 928"/>
                <a:gd name="T14" fmla="*/ 1119 w 1290"/>
                <a:gd name="T15" fmla="*/ 432 h 928"/>
                <a:gd name="T16" fmla="*/ 1146 w 1290"/>
                <a:gd name="T17" fmla="*/ 456 h 928"/>
                <a:gd name="T18" fmla="*/ 1106 w 1290"/>
                <a:gd name="T19" fmla="*/ 512 h 928"/>
                <a:gd name="T20" fmla="*/ 1171 w 1290"/>
                <a:gd name="T21" fmla="*/ 579 h 928"/>
                <a:gd name="T22" fmla="*/ 1202 w 1290"/>
                <a:gd name="T23" fmla="*/ 616 h 928"/>
                <a:gd name="T24" fmla="*/ 1211 w 1290"/>
                <a:gd name="T25" fmla="*/ 650 h 928"/>
                <a:gd name="T26" fmla="*/ 1222 w 1290"/>
                <a:gd name="T27" fmla="*/ 693 h 928"/>
                <a:gd name="T28" fmla="*/ 1200 w 1290"/>
                <a:gd name="T29" fmla="*/ 741 h 928"/>
                <a:gd name="T30" fmla="*/ 1177 w 1290"/>
                <a:gd name="T31" fmla="*/ 795 h 928"/>
                <a:gd name="T32" fmla="*/ 1135 w 1290"/>
                <a:gd name="T33" fmla="*/ 840 h 928"/>
                <a:gd name="T34" fmla="*/ 1090 w 1290"/>
                <a:gd name="T35" fmla="*/ 858 h 928"/>
                <a:gd name="T36" fmla="*/ 1061 w 1290"/>
                <a:gd name="T37" fmla="*/ 861 h 928"/>
                <a:gd name="T38" fmla="*/ 1006 w 1290"/>
                <a:gd name="T39" fmla="*/ 890 h 928"/>
                <a:gd name="T40" fmla="*/ 967 w 1290"/>
                <a:gd name="T41" fmla="*/ 886 h 928"/>
                <a:gd name="T42" fmla="*/ 894 w 1290"/>
                <a:gd name="T43" fmla="*/ 861 h 928"/>
                <a:gd name="T44" fmla="*/ 828 w 1290"/>
                <a:gd name="T45" fmla="*/ 858 h 928"/>
                <a:gd name="T46" fmla="*/ 776 w 1290"/>
                <a:gd name="T47" fmla="*/ 875 h 928"/>
                <a:gd name="T48" fmla="*/ 751 w 1290"/>
                <a:gd name="T49" fmla="*/ 888 h 928"/>
                <a:gd name="T50" fmla="*/ 696 w 1290"/>
                <a:gd name="T51" fmla="*/ 827 h 928"/>
                <a:gd name="T52" fmla="*/ 680 w 1290"/>
                <a:gd name="T53" fmla="*/ 747 h 928"/>
                <a:gd name="T54" fmla="*/ 638 w 1290"/>
                <a:gd name="T55" fmla="*/ 697 h 928"/>
                <a:gd name="T56" fmla="*/ 586 w 1290"/>
                <a:gd name="T57" fmla="*/ 675 h 928"/>
                <a:gd name="T58" fmla="*/ 512 w 1290"/>
                <a:gd name="T59" fmla="*/ 710 h 928"/>
                <a:gd name="T60" fmla="*/ 445 w 1290"/>
                <a:gd name="T61" fmla="*/ 712 h 928"/>
                <a:gd name="T62" fmla="*/ 416 w 1290"/>
                <a:gd name="T63" fmla="*/ 708 h 928"/>
                <a:gd name="T64" fmla="*/ 336 w 1290"/>
                <a:gd name="T65" fmla="*/ 688 h 928"/>
                <a:gd name="T66" fmla="*/ 235 w 1290"/>
                <a:gd name="T67" fmla="*/ 646 h 928"/>
                <a:gd name="T68" fmla="*/ 177 w 1290"/>
                <a:gd name="T69" fmla="*/ 580 h 928"/>
                <a:gd name="T70" fmla="*/ 179 w 1290"/>
                <a:gd name="T71" fmla="*/ 519 h 928"/>
                <a:gd name="T72" fmla="*/ 112 w 1290"/>
                <a:gd name="T73" fmla="*/ 496 h 928"/>
                <a:gd name="T74" fmla="*/ 37 w 1290"/>
                <a:gd name="T75" fmla="*/ 453 h 928"/>
                <a:gd name="T76" fmla="*/ 31 w 1290"/>
                <a:gd name="T77" fmla="*/ 410 h 928"/>
                <a:gd name="T78" fmla="*/ 11 w 1290"/>
                <a:gd name="T79" fmla="*/ 365 h 928"/>
                <a:gd name="T80" fmla="*/ 96 w 1290"/>
                <a:gd name="T81" fmla="*/ 330 h 928"/>
                <a:gd name="T82" fmla="*/ 129 w 1290"/>
                <a:gd name="T83" fmla="*/ 274 h 928"/>
                <a:gd name="T84" fmla="*/ 147 w 1290"/>
                <a:gd name="T85" fmla="*/ 217 h 928"/>
                <a:gd name="T86" fmla="*/ 208 w 1290"/>
                <a:gd name="T87" fmla="*/ 126 h 928"/>
                <a:gd name="T88" fmla="*/ 266 w 1290"/>
                <a:gd name="T89" fmla="*/ 148 h 928"/>
                <a:gd name="T90" fmla="*/ 345 w 1290"/>
                <a:gd name="T91" fmla="*/ 226 h 928"/>
                <a:gd name="T92" fmla="*/ 471 w 1290"/>
                <a:gd name="T93" fmla="*/ 272 h 928"/>
                <a:gd name="T94" fmla="*/ 593 w 1290"/>
                <a:gd name="T95" fmla="*/ 297 h 928"/>
                <a:gd name="T96" fmla="*/ 755 w 1290"/>
                <a:gd name="T97" fmla="*/ 303 h 928"/>
                <a:gd name="T98" fmla="*/ 819 w 1290"/>
                <a:gd name="T99" fmla="*/ 229 h 928"/>
                <a:gd name="T100" fmla="*/ 940 w 1290"/>
                <a:gd name="T101" fmla="*/ 184 h 928"/>
                <a:gd name="T102" fmla="*/ 880 w 1290"/>
                <a:gd name="T103" fmla="*/ 153 h 928"/>
                <a:gd name="T104" fmla="*/ 893 w 1290"/>
                <a:gd name="T105" fmla="*/ 96 h 928"/>
                <a:gd name="T106" fmla="*/ 885 w 1290"/>
                <a:gd name="T107" fmla="*/ 3 h 928"/>
                <a:gd name="T108" fmla="*/ 1082 w 1290"/>
                <a:gd name="T109" fmla="*/ 96 h 928"/>
                <a:gd name="T110" fmla="*/ 1215 w 1290"/>
                <a:gd name="T111" fmla="*/ 159 h 928"/>
                <a:gd name="T112" fmla="*/ 1287 w 1290"/>
                <a:gd name="T113" fmla="*/ 212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0" h="928">
                  <a:moveTo>
                    <a:pt x="1285" y="229"/>
                  </a:moveTo>
                  <a:cubicBezTo>
                    <a:pt x="1285" y="229"/>
                    <a:pt x="1285" y="229"/>
                    <a:pt x="1280" y="229"/>
                  </a:cubicBezTo>
                  <a:cubicBezTo>
                    <a:pt x="1275" y="229"/>
                    <a:pt x="1274" y="227"/>
                    <a:pt x="1270" y="227"/>
                  </a:cubicBezTo>
                  <a:cubicBezTo>
                    <a:pt x="1267" y="227"/>
                    <a:pt x="1255" y="219"/>
                    <a:pt x="1254" y="223"/>
                  </a:cubicBezTo>
                  <a:cubicBezTo>
                    <a:pt x="1253" y="228"/>
                    <a:pt x="1253" y="232"/>
                    <a:pt x="1250" y="233"/>
                  </a:cubicBezTo>
                  <a:cubicBezTo>
                    <a:pt x="1247" y="234"/>
                    <a:pt x="1239" y="233"/>
                    <a:pt x="1247" y="240"/>
                  </a:cubicBezTo>
                  <a:cubicBezTo>
                    <a:pt x="1255" y="246"/>
                    <a:pt x="1258" y="250"/>
                    <a:pt x="1261" y="256"/>
                  </a:cubicBezTo>
                  <a:cubicBezTo>
                    <a:pt x="1264" y="261"/>
                    <a:pt x="1267" y="263"/>
                    <a:pt x="1272" y="272"/>
                  </a:cubicBezTo>
                  <a:cubicBezTo>
                    <a:pt x="1276" y="281"/>
                    <a:pt x="1282" y="288"/>
                    <a:pt x="1277" y="289"/>
                  </a:cubicBezTo>
                  <a:cubicBezTo>
                    <a:pt x="1273" y="291"/>
                    <a:pt x="1266" y="292"/>
                    <a:pt x="1266" y="295"/>
                  </a:cubicBezTo>
                  <a:cubicBezTo>
                    <a:pt x="1263" y="294"/>
                    <a:pt x="1259" y="292"/>
                    <a:pt x="1258" y="291"/>
                  </a:cubicBezTo>
                  <a:cubicBezTo>
                    <a:pt x="1256" y="290"/>
                    <a:pt x="1250" y="283"/>
                    <a:pt x="1250" y="288"/>
                  </a:cubicBezTo>
                  <a:cubicBezTo>
                    <a:pt x="1251" y="293"/>
                    <a:pt x="1254" y="298"/>
                    <a:pt x="1250" y="301"/>
                  </a:cubicBezTo>
                  <a:cubicBezTo>
                    <a:pt x="1247" y="304"/>
                    <a:pt x="1246" y="306"/>
                    <a:pt x="1243" y="310"/>
                  </a:cubicBezTo>
                  <a:cubicBezTo>
                    <a:pt x="1239" y="314"/>
                    <a:pt x="1237" y="314"/>
                    <a:pt x="1234" y="314"/>
                  </a:cubicBezTo>
                  <a:cubicBezTo>
                    <a:pt x="1231" y="314"/>
                    <a:pt x="1221" y="314"/>
                    <a:pt x="1226" y="319"/>
                  </a:cubicBezTo>
                  <a:cubicBezTo>
                    <a:pt x="1231" y="324"/>
                    <a:pt x="1235" y="326"/>
                    <a:pt x="1234" y="328"/>
                  </a:cubicBezTo>
                  <a:cubicBezTo>
                    <a:pt x="1232" y="329"/>
                    <a:pt x="1231" y="332"/>
                    <a:pt x="1221" y="331"/>
                  </a:cubicBezTo>
                  <a:cubicBezTo>
                    <a:pt x="1212" y="330"/>
                    <a:pt x="1215" y="335"/>
                    <a:pt x="1208" y="328"/>
                  </a:cubicBezTo>
                  <a:cubicBezTo>
                    <a:pt x="1200" y="321"/>
                    <a:pt x="1200" y="317"/>
                    <a:pt x="1198" y="326"/>
                  </a:cubicBezTo>
                  <a:cubicBezTo>
                    <a:pt x="1196" y="336"/>
                    <a:pt x="1194" y="340"/>
                    <a:pt x="1187" y="346"/>
                  </a:cubicBezTo>
                  <a:cubicBezTo>
                    <a:pt x="1180" y="352"/>
                    <a:pt x="1173" y="354"/>
                    <a:pt x="1170" y="358"/>
                  </a:cubicBezTo>
                  <a:cubicBezTo>
                    <a:pt x="1167" y="362"/>
                    <a:pt x="1166" y="363"/>
                    <a:pt x="1166" y="367"/>
                  </a:cubicBezTo>
                  <a:cubicBezTo>
                    <a:pt x="1166" y="370"/>
                    <a:pt x="1165" y="372"/>
                    <a:pt x="1165" y="374"/>
                  </a:cubicBezTo>
                  <a:cubicBezTo>
                    <a:pt x="1164" y="374"/>
                    <a:pt x="1163" y="374"/>
                    <a:pt x="1162" y="374"/>
                  </a:cubicBezTo>
                  <a:cubicBezTo>
                    <a:pt x="1157" y="374"/>
                    <a:pt x="1155" y="370"/>
                    <a:pt x="1149" y="374"/>
                  </a:cubicBezTo>
                  <a:cubicBezTo>
                    <a:pt x="1144" y="378"/>
                    <a:pt x="1136" y="380"/>
                    <a:pt x="1133" y="382"/>
                  </a:cubicBezTo>
                  <a:cubicBezTo>
                    <a:pt x="1130" y="384"/>
                    <a:pt x="1128" y="383"/>
                    <a:pt x="1127" y="388"/>
                  </a:cubicBezTo>
                  <a:cubicBezTo>
                    <a:pt x="1125" y="393"/>
                    <a:pt x="1123" y="394"/>
                    <a:pt x="1122" y="397"/>
                  </a:cubicBezTo>
                  <a:cubicBezTo>
                    <a:pt x="1122" y="400"/>
                    <a:pt x="1118" y="400"/>
                    <a:pt x="1117" y="403"/>
                  </a:cubicBezTo>
                  <a:cubicBezTo>
                    <a:pt x="1116" y="406"/>
                    <a:pt x="1114" y="409"/>
                    <a:pt x="1109" y="407"/>
                  </a:cubicBezTo>
                  <a:cubicBezTo>
                    <a:pt x="1105" y="405"/>
                    <a:pt x="1101" y="404"/>
                    <a:pt x="1105" y="400"/>
                  </a:cubicBezTo>
                  <a:cubicBezTo>
                    <a:pt x="1108" y="395"/>
                    <a:pt x="1115" y="400"/>
                    <a:pt x="1115" y="394"/>
                  </a:cubicBezTo>
                  <a:cubicBezTo>
                    <a:pt x="1115" y="388"/>
                    <a:pt x="1119" y="387"/>
                    <a:pt x="1113" y="387"/>
                  </a:cubicBezTo>
                  <a:cubicBezTo>
                    <a:pt x="1107" y="387"/>
                    <a:pt x="1098" y="386"/>
                    <a:pt x="1100" y="382"/>
                  </a:cubicBezTo>
                  <a:cubicBezTo>
                    <a:pt x="1101" y="379"/>
                    <a:pt x="1102" y="380"/>
                    <a:pt x="1108" y="371"/>
                  </a:cubicBezTo>
                  <a:cubicBezTo>
                    <a:pt x="1114" y="363"/>
                    <a:pt x="1120" y="363"/>
                    <a:pt x="1112" y="359"/>
                  </a:cubicBezTo>
                  <a:cubicBezTo>
                    <a:pt x="1105" y="355"/>
                    <a:pt x="1114" y="347"/>
                    <a:pt x="1103" y="347"/>
                  </a:cubicBezTo>
                  <a:cubicBezTo>
                    <a:pt x="1092" y="348"/>
                    <a:pt x="1092" y="345"/>
                    <a:pt x="1087" y="347"/>
                  </a:cubicBezTo>
                  <a:cubicBezTo>
                    <a:pt x="1082" y="349"/>
                    <a:pt x="1077" y="343"/>
                    <a:pt x="1077" y="349"/>
                  </a:cubicBezTo>
                  <a:cubicBezTo>
                    <a:pt x="1076" y="356"/>
                    <a:pt x="1072" y="357"/>
                    <a:pt x="1071" y="362"/>
                  </a:cubicBezTo>
                  <a:cubicBezTo>
                    <a:pt x="1070" y="367"/>
                    <a:pt x="1063" y="369"/>
                    <a:pt x="1061" y="371"/>
                  </a:cubicBezTo>
                  <a:cubicBezTo>
                    <a:pt x="1059" y="374"/>
                    <a:pt x="1054" y="375"/>
                    <a:pt x="1054" y="377"/>
                  </a:cubicBezTo>
                  <a:cubicBezTo>
                    <a:pt x="1053" y="379"/>
                    <a:pt x="1055" y="385"/>
                    <a:pt x="1056" y="387"/>
                  </a:cubicBezTo>
                  <a:cubicBezTo>
                    <a:pt x="1056" y="390"/>
                    <a:pt x="1064" y="392"/>
                    <a:pt x="1054" y="393"/>
                  </a:cubicBezTo>
                  <a:cubicBezTo>
                    <a:pt x="1043" y="394"/>
                    <a:pt x="1040" y="397"/>
                    <a:pt x="1035" y="397"/>
                  </a:cubicBezTo>
                  <a:cubicBezTo>
                    <a:pt x="1030" y="397"/>
                    <a:pt x="1027" y="389"/>
                    <a:pt x="1026" y="395"/>
                  </a:cubicBezTo>
                  <a:cubicBezTo>
                    <a:pt x="1025" y="401"/>
                    <a:pt x="1027" y="413"/>
                    <a:pt x="1030" y="415"/>
                  </a:cubicBezTo>
                  <a:cubicBezTo>
                    <a:pt x="1034" y="416"/>
                    <a:pt x="1030" y="417"/>
                    <a:pt x="1040" y="420"/>
                  </a:cubicBezTo>
                  <a:cubicBezTo>
                    <a:pt x="1050" y="423"/>
                    <a:pt x="1053" y="427"/>
                    <a:pt x="1058" y="427"/>
                  </a:cubicBezTo>
                  <a:cubicBezTo>
                    <a:pt x="1064" y="427"/>
                    <a:pt x="1071" y="428"/>
                    <a:pt x="1072" y="429"/>
                  </a:cubicBezTo>
                  <a:cubicBezTo>
                    <a:pt x="1073" y="431"/>
                    <a:pt x="1068" y="434"/>
                    <a:pt x="1074" y="441"/>
                  </a:cubicBezTo>
                  <a:cubicBezTo>
                    <a:pt x="1080" y="447"/>
                    <a:pt x="1082" y="449"/>
                    <a:pt x="1088" y="449"/>
                  </a:cubicBezTo>
                  <a:cubicBezTo>
                    <a:pt x="1094" y="449"/>
                    <a:pt x="1092" y="446"/>
                    <a:pt x="1096" y="442"/>
                  </a:cubicBezTo>
                  <a:cubicBezTo>
                    <a:pt x="1101" y="438"/>
                    <a:pt x="1100" y="435"/>
                    <a:pt x="1105" y="434"/>
                  </a:cubicBezTo>
                  <a:cubicBezTo>
                    <a:pt x="1110" y="434"/>
                    <a:pt x="1115" y="425"/>
                    <a:pt x="1119" y="432"/>
                  </a:cubicBezTo>
                  <a:cubicBezTo>
                    <a:pt x="1123" y="439"/>
                    <a:pt x="1123" y="438"/>
                    <a:pt x="1131" y="440"/>
                  </a:cubicBezTo>
                  <a:cubicBezTo>
                    <a:pt x="1139" y="443"/>
                    <a:pt x="1137" y="442"/>
                    <a:pt x="1142" y="443"/>
                  </a:cubicBezTo>
                  <a:cubicBezTo>
                    <a:pt x="1146" y="445"/>
                    <a:pt x="1151" y="443"/>
                    <a:pt x="1153" y="443"/>
                  </a:cubicBezTo>
                  <a:cubicBezTo>
                    <a:pt x="1156" y="444"/>
                    <a:pt x="1158" y="439"/>
                    <a:pt x="1161" y="445"/>
                  </a:cubicBezTo>
                  <a:cubicBezTo>
                    <a:pt x="1163" y="452"/>
                    <a:pt x="1165" y="453"/>
                    <a:pt x="1163" y="456"/>
                  </a:cubicBezTo>
                  <a:cubicBezTo>
                    <a:pt x="1160" y="459"/>
                    <a:pt x="1163" y="460"/>
                    <a:pt x="1157" y="458"/>
                  </a:cubicBezTo>
                  <a:cubicBezTo>
                    <a:pt x="1151" y="455"/>
                    <a:pt x="1152" y="451"/>
                    <a:pt x="1146" y="456"/>
                  </a:cubicBezTo>
                  <a:cubicBezTo>
                    <a:pt x="1140" y="460"/>
                    <a:pt x="1136" y="459"/>
                    <a:pt x="1134" y="462"/>
                  </a:cubicBezTo>
                  <a:cubicBezTo>
                    <a:pt x="1132" y="466"/>
                    <a:pt x="1128" y="465"/>
                    <a:pt x="1128" y="468"/>
                  </a:cubicBezTo>
                  <a:cubicBezTo>
                    <a:pt x="1128" y="471"/>
                    <a:pt x="1124" y="473"/>
                    <a:pt x="1125" y="475"/>
                  </a:cubicBezTo>
                  <a:cubicBezTo>
                    <a:pt x="1125" y="477"/>
                    <a:pt x="1116" y="471"/>
                    <a:pt x="1115" y="475"/>
                  </a:cubicBezTo>
                  <a:cubicBezTo>
                    <a:pt x="1115" y="479"/>
                    <a:pt x="1116" y="485"/>
                    <a:pt x="1115" y="488"/>
                  </a:cubicBezTo>
                  <a:cubicBezTo>
                    <a:pt x="1115" y="491"/>
                    <a:pt x="1107" y="492"/>
                    <a:pt x="1108" y="499"/>
                  </a:cubicBezTo>
                  <a:cubicBezTo>
                    <a:pt x="1108" y="506"/>
                    <a:pt x="1101" y="508"/>
                    <a:pt x="1106" y="512"/>
                  </a:cubicBezTo>
                  <a:cubicBezTo>
                    <a:pt x="1110" y="515"/>
                    <a:pt x="1114" y="518"/>
                    <a:pt x="1117" y="519"/>
                  </a:cubicBezTo>
                  <a:cubicBezTo>
                    <a:pt x="1120" y="521"/>
                    <a:pt x="1128" y="523"/>
                    <a:pt x="1132" y="526"/>
                  </a:cubicBezTo>
                  <a:cubicBezTo>
                    <a:pt x="1136" y="529"/>
                    <a:pt x="1145" y="530"/>
                    <a:pt x="1145" y="533"/>
                  </a:cubicBezTo>
                  <a:cubicBezTo>
                    <a:pt x="1145" y="536"/>
                    <a:pt x="1147" y="540"/>
                    <a:pt x="1151" y="545"/>
                  </a:cubicBezTo>
                  <a:cubicBezTo>
                    <a:pt x="1155" y="550"/>
                    <a:pt x="1154" y="551"/>
                    <a:pt x="1158" y="556"/>
                  </a:cubicBezTo>
                  <a:cubicBezTo>
                    <a:pt x="1162" y="560"/>
                    <a:pt x="1163" y="562"/>
                    <a:pt x="1165" y="567"/>
                  </a:cubicBezTo>
                  <a:cubicBezTo>
                    <a:pt x="1168" y="572"/>
                    <a:pt x="1170" y="577"/>
                    <a:pt x="1171" y="579"/>
                  </a:cubicBezTo>
                  <a:cubicBezTo>
                    <a:pt x="1172" y="581"/>
                    <a:pt x="1174" y="580"/>
                    <a:pt x="1179" y="583"/>
                  </a:cubicBezTo>
                  <a:cubicBezTo>
                    <a:pt x="1183" y="586"/>
                    <a:pt x="1188" y="590"/>
                    <a:pt x="1192" y="592"/>
                  </a:cubicBezTo>
                  <a:cubicBezTo>
                    <a:pt x="1197" y="595"/>
                    <a:pt x="1201" y="597"/>
                    <a:pt x="1202" y="599"/>
                  </a:cubicBezTo>
                  <a:cubicBezTo>
                    <a:pt x="1202" y="601"/>
                    <a:pt x="1207" y="606"/>
                    <a:pt x="1203" y="606"/>
                  </a:cubicBezTo>
                  <a:cubicBezTo>
                    <a:pt x="1199" y="606"/>
                    <a:pt x="1202" y="611"/>
                    <a:pt x="1195" y="606"/>
                  </a:cubicBezTo>
                  <a:cubicBezTo>
                    <a:pt x="1188" y="602"/>
                    <a:pt x="1183" y="596"/>
                    <a:pt x="1184" y="600"/>
                  </a:cubicBezTo>
                  <a:cubicBezTo>
                    <a:pt x="1185" y="605"/>
                    <a:pt x="1200" y="614"/>
                    <a:pt x="1202" y="616"/>
                  </a:cubicBezTo>
                  <a:cubicBezTo>
                    <a:pt x="1204" y="619"/>
                    <a:pt x="1215" y="624"/>
                    <a:pt x="1208" y="625"/>
                  </a:cubicBezTo>
                  <a:cubicBezTo>
                    <a:pt x="1201" y="626"/>
                    <a:pt x="1201" y="624"/>
                    <a:pt x="1196" y="629"/>
                  </a:cubicBezTo>
                  <a:cubicBezTo>
                    <a:pt x="1191" y="633"/>
                    <a:pt x="1185" y="636"/>
                    <a:pt x="1185" y="636"/>
                  </a:cubicBezTo>
                  <a:cubicBezTo>
                    <a:pt x="1185" y="636"/>
                    <a:pt x="1182" y="642"/>
                    <a:pt x="1185" y="644"/>
                  </a:cubicBezTo>
                  <a:cubicBezTo>
                    <a:pt x="1187" y="646"/>
                    <a:pt x="1187" y="648"/>
                    <a:pt x="1192" y="646"/>
                  </a:cubicBezTo>
                  <a:cubicBezTo>
                    <a:pt x="1198" y="643"/>
                    <a:pt x="1199" y="642"/>
                    <a:pt x="1202" y="645"/>
                  </a:cubicBezTo>
                  <a:cubicBezTo>
                    <a:pt x="1206" y="648"/>
                    <a:pt x="1206" y="650"/>
                    <a:pt x="1211" y="650"/>
                  </a:cubicBezTo>
                  <a:cubicBezTo>
                    <a:pt x="1216" y="651"/>
                    <a:pt x="1226" y="653"/>
                    <a:pt x="1224" y="656"/>
                  </a:cubicBezTo>
                  <a:cubicBezTo>
                    <a:pt x="1221" y="659"/>
                    <a:pt x="1216" y="661"/>
                    <a:pt x="1214" y="662"/>
                  </a:cubicBezTo>
                  <a:cubicBezTo>
                    <a:pt x="1212" y="663"/>
                    <a:pt x="1211" y="665"/>
                    <a:pt x="1217" y="669"/>
                  </a:cubicBezTo>
                  <a:cubicBezTo>
                    <a:pt x="1222" y="673"/>
                    <a:pt x="1220" y="676"/>
                    <a:pt x="1219" y="676"/>
                  </a:cubicBezTo>
                  <a:cubicBezTo>
                    <a:pt x="1218" y="677"/>
                    <a:pt x="1220" y="683"/>
                    <a:pt x="1221" y="685"/>
                  </a:cubicBezTo>
                  <a:cubicBezTo>
                    <a:pt x="1222" y="686"/>
                    <a:pt x="1215" y="688"/>
                    <a:pt x="1214" y="688"/>
                  </a:cubicBezTo>
                  <a:cubicBezTo>
                    <a:pt x="1212" y="688"/>
                    <a:pt x="1222" y="688"/>
                    <a:pt x="1222" y="693"/>
                  </a:cubicBezTo>
                  <a:cubicBezTo>
                    <a:pt x="1222" y="698"/>
                    <a:pt x="1219" y="704"/>
                    <a:pt x="1215" y="701"/>
                  </a:cubicBezTo>
                  <a:cubicBezTo>
                    <a:pt x="1212" y="699"/>
                    <a:pt x="1208" y="696"/>
                    <a:pt x="1209" y="700"/>
                  </a:cubicBezTo>
                  <a:cubicBezTo>
                    <a:pt x="1211" y="705"/>
                    <a:pt x="1215" y="703"/>
                    <a:pt x="1209" y="705"/>
                  </a:cubicBezTo>
                  <a:cubicBezTo>
                    <a:pt x="1203" y="707"/>
                    <a:pt x="1202" y="712"/>
                    <a:pt x="1205" y="715"/>
                  </a:cubicBezTo>
                  <a:cubicBezTo>
                    <a:pt x="1208" y="717"/>
                    <a:pt x="1210" y="722"/>
                    <a:pt x="1206" y="726"/>
                  </a:cubicBezTo>
                  <a:cubicBezTo>
                    <a:pt x="1202" y="730"/>
                    <a:pt x="1199" y="729"/>
                    <a:pt x="1200" y="733"/>
                  </a:cubicBezTo>
                  <a:cubicBezTo>
                    <a:pt x="1202" y="736"/>
                    <a:pt x="1201" y="735"/>
                    <a:pt x="1200" y="741"/>
                  </a:cubicBezTo>
                  <a:cubicBezTo>
                    <a:pt x="1198" y="747"/>
                    <a:pt x="1183" y="739"/>
                    <a:pt x="1186" y="744"/>
                  </a:cubicBezTo>
                  <a:cubicBezTo>
                    <a:pt x="1188" y="750"/>
                    <a:pt x="1196" y="752"/>
                    <a:pt x="1193" y="756"/>
                  </a:cubicBezTo>
                  <a:cubicBezTo>
                    <a:pt x="1190" y="760"/>
                    <a:pt x="1181" y="757"/>
                    <a:pt x="1187" y="762"/>
                  </a:cubicBezTo>
                  <a:cubicBezTo>
                    <a:pt x="1193" y="768"/>
                    <a:pt x="1196" y="770"/>
                    <a:pt x="1193" y="774"/>
                  </a:cubicBezTo>
                  <a:cubicBezTo>
                    <a:pt x="1189" y="777"/>
                    <a:pt x="1183" y="773"/>
                    <a:pt x="1186" y="780"/>
                  </a:cubicBezTo>
                  <a:cubicBezTo>
                    <a:pt x="1189" y="786"/>
                    <a:pt x="1181" y="783"/>
                    <a:pt x="1182" y="787"/>
                  </a:cubicBezTo>
                  <a:cubicBezTo>
                    <a:pt x="1183" y="791"/>
                    <a:pt x="1177" y="790"/>
                    <a:pt x="1177" y="795"/>
                  </a:cubicBezTo>
                  <a:cubicBezTo>
                    <a:pt x="1176" y="800"/>
                    <a:pt x="1170" y="796"/>
                    <a:pt x="1170" y="802"/>
                  </a:cubicBezTo>
                  <a:cubicBezTo>
                    <a:pt x="1171" y="808"/>
                    <a:pt x="1159" y="802"/>
                    <a:pt x="1160" y="804"/>
                  </a:cubicBezTo>
                  <a:cubicBezTo>
                    <a:pt x="1161" y="807"/>
                    <a:pt x="1158" y="813"/>
                    <a:pt x="1158" y="817"/>
                  </a:cubicBezTo>
                  <a:cubicBezTo>
                    <a:pt x="1158" y="820"/>
                    <a:pt x="1155" y="819"/>
                    <a:pt x="1153" y="823"/>
                  </a:cubicBezTo>
                  <a:cubicBezTo>
                    <a:pt x="1152" y="826"/>
                    <a:pt x="1147" y="825"/>
                    <a:pt x="1146" y="828"/>
                  </a:cubicBezTo>
                  <a:cubicBezTo>
                    <a:pt x="1144" y="831"/>
                    <a:pt x="1141" y="828"/>
                    <a:pt x="1140" y="832"/>
                  </a:cubicBezTo>
                  <a:cubicBezTo>
                    <a:pt x="1138" y="837"/>
                    <a:pt x="1135" y="836"/>
                    <a:pt x="1135" y="840"/>
                  </a:cubicBezTo>
                  <a:cubicBezTo>
                    <a:pt x="1135" y="844"/>
                    <a:pt x="1130" y="846"/>
                    <a:pt x="1130" y="848"/>
                  </a:cubicBezTo>
                  <a:cubicBezTo>
                    <a:pt x="1129" y="851"/>
                    <a:pt x="1124" y="849"/>
                    <a:pt x="1121" y="852"/>
                  </a:cubicBezTo>
                  <a:cubicBezTo>
                    <a:pt x="1118" y="855"/>
                    <a:pt x="1116" y="853"/>
                    <a:pt x="1113" y="855"/>
                  </a:cubicBezTo>
                  <a:cubicBezTo>
                    <a:pt x="1110" y="856"/>
                    <a:pt x="1108" y="854"/>
                    <a:pt x="1106" y="855"/>
                  </a:cubicBezTo>
                  <a:cubicBezTo>
                    <a:pt x="1104" y="855"/>
                    <a:pt x="1097" y="853"/>
                    <a:pt x="1097" y="853"/>
                  </a:cubicBezTo>
                  <a:cubicBezTo>
                    <a:pt x="1097" y="853"/>
                    <a:pt x="1092" y="851"/>
                    <a:pt x="1093" y="855"/>
                  </a:cubicBezTo>
                  <a:cubicBezTo>
                    <a:pt x="1095" y="859"/>
                    <a:pt x="1090" y="854"/>
                    <a:pt x="1090" y="858"/>
                  </a:cubicBezTo>
                  <a:cubicBezTo>
                    <a:pt x="1089" y="863"/>
                    <a:pt x="1089" y="864"/>
                    <a:pt x="1085" y="867"/>
                  </a:cubicBezTo>
                  <a:cubicBezTo>
                    <a:pt x="1082" y="870"/>
                    <a:pt x="1078" y="872"/>
                    <a:pt x="1074" y="871"/>
                  </a:cubicBezTo>
                  <a:cubicBezTo>
                    <a:pt x="1070" y="870"/>
                    <a:pt x="1075" y="858"/>
                    <a:pt x="1073" y="861"/>
                  </a:cubicBezTo>
                  <a:cubicBezTo>
                    <a:pt x="1072" y="864"/>
                    <a:pt x="1068" y="856"/>
                    <a:pt x="1068" y="856"/>
                  </a:cubicBezTo>
                  <a:cubicBezTo>
                    <a:pt x="1067" y="856"/>
                    <a:pt x="1063" y="855"/>
                    <a:pt x="1063" y="854"/>
                  </a:cubicBezTo>
                  <a:cubicBezTo>
                    <a:pt x="1063" y="853"/>
                    <a:pt x="1059" y="845"/>
                    <a:pt x="1060" y="850"/>
                  </a:cubicBezTo>
                  <a:cubicBezTo>
                    <a:pt x="1060" y="854"/>
                    <a:pt x="1058" y="858"/>
                    <a:pt x="1061" y="861"/>
                  </a:cubicBezTo>
                  <a:cubicBezTo>
                    <a:pt x="1064" y="865"/>
                    <a:pt x="1064" y="866"/>
                    <a:pt x="1061" y="868"/>
                  </a:cubicBezTo>
                  <a:cubicBezTo>
                    <a:pt x="1058" y="871"/>
                    <a:pt x="1056" y="871"/>
                    <a:pt x="1054" y="873"/>
                  </a:cubicBezTo>
                  <a:cubicBezTo>
                    <a:pt x="1051" y="875"/>
                    <a:pt x="1050" y="873"/>
                    <a:pt x="1048" y="876"/>
                  </a:cubicBezTo>
                  <a:cubicBezTo>
                    <a:pt x="1046" y="880"/>
                    <a:pt x="1049" y="880"/>
                    <a:pt x="1040" y="881"/>
                  </a:cubicBezTo>
                  <a:cubicBezTo>
                    <a:pt x="1032" y="882"/>
                    <a:pt x="1027" y="880"/>
                    <a:pt x="1027" y="881"/>
                  </a:cubicBezTo>
                  <a:cubicBezTo>
                    <a:pt x="1027" y="883"/>
                    <a:pt x="1023" y="887"/>
                    <a:pt x="1022" y="888"/>
                  </a:cubicBezTo>
                  <a:cubicBezTo>
                    <a:pt x="1021" y="890"/>
                    <a:pt x="1019" y="884"/>
                    <a:pt x="1006" y="890"/>
                  </a:cubicBezTo>
                  <a:cubicBezTo>
                    <a:pt x="993" y="895"/>
                    <a:pt x="987" y="896"/>
                    <a:pt x="988" y="901"/>
                  </a:cubicBezTo>
                  <a:cubicBezTo>
                    <a:pt x="988" y="905"/>
                    <a:pt x="994" y="908"/>
                    <a:pt x="996" y="913"/>
                  </a:cubicBezTo>
                  <a:cubicBezTo>
                    <a:pt x="997" y="918"/>
                    <a:pt x="1007" y="921"/>
                    <a:pt x="995" y="922"/>
                  </a:cubicBezTo>
                  <a:cubicBezTo>
                    <a:pt x="982" y="922"/>
                    <a:pt x="981" y="928"/>
                    <a:pt x="981" y="922"/>
                  </a:cubicBezTo>
                  <a:cubicBezTo>
                    <a:pt x="981" y="915"/>
                    <a:pt x="975" y="915"/>
                    <a:pt x="975" y="910"/>
                  </a:cubicBezTo>
                  <a:cubicBezTo>
                    <a:pt x="975" y="904"/>
                    <a:pt x="973" y="906"/>
                    <a:pt x="975" y="899"/>
                  </a:cubicBezTo>
                  <a:cubicBezTo>
                    <a:pt x="977" y="891"/>
                    <a:pt x="974" y="883"/>
                    <a:pt x="967" y="886"/>
                  </a:cubicBezTo>
                  <a:cubicBezTo>
                    <a:pt x="960" y="889"/>
                    <a:pt x="961" y="896"/>
                    <a:pt x="956" y="890"/>
                  </a:cubicBezTo>
                  <a:cubicBezTo>
                    <a:pt x="951" y="883"/>
                    <a:pt x="951" y="880"/>
                    <a:pt x="945" y="881"/>
                  </a:cubicBezTo>
                  <a:cubicBezTo>
                    <a:pt x="940" y="882"/>
                    <a:pt x="934" y="879"/>
                    <a:pt x="933" y="883"/>
                  </a:cubicBezTo>
                  <a:cubicBezTo>
                    <a:pt x="932" y="884"/>
                    <a:pt x="931" y="885"/>
                    <a:pt x="930" y="885"/>
                  </a:cubicBezTo>
                  <a:cubicBezTo>
                    <a:pt x="929" y="884"/>
                    <a:pt x="929" y="883"/>
                    <a:pt x="928" y="883"/>
                  </a:cubicBezTo>
                  <a:cubicBezTo>
                    <a:pt x="926" y="883"/>
                    <a:pt x="910" y="878"/>
                    <a:pt x="906" y="877"/>
                  </a:cubicBezTo>
                  <a:cubicBezTo>
                    <a:pt x="902" y="877"/>
                    <a:pt x="896" y="869"/>
                    <a:pt x="894" y="861"/>
                  </a:cubicBezTo>
                  <a:cubicBezTo>
                    <a:pt x="892" y="854"/>
                    <a:pt x="895" y="854"/>
                    <a:pt x="894" y="850"/>
                  </a:cubicBezTo>
                  <a:cubicBezTo>
                    <a:pt x="893" y="846"/>
                    <a:pt x="889" y="847"/>
                    <a:pt x="880" y="848"/>
                  </a:cubicBezTo>
                  <a:cubicBezTo>
                    <a:pt x="870" y="848"/>
                    <a:pt x="868" y="845"/>
                    <a:pt x="864" y="841"/>
                  </a:cubicBezTo>
                  <a:cubicBezTo>
                    <a:pt x="860" y="837"/>
                    <a:pt x="856" y="838"/>
                    <a:pt x="851" y="839"/>
                  </a:cubicBezTo>
                  <a:cubicBezTo>
                    <a:pt x="846" y="841"/>
                    <a:pt x="849" y="843"/>
                    <a:pt x="849" y="846"/>
                  </a:cubicBezTo>
                  <a:cubicBezTo>
                    <a:pt x="849" y="849"/>
                    <a:pt x="846" y="855"/>
                    <a:pt x="839" y="853"/>
                  </a:cubicBezTo>
                  <a:cubicBezTo>
                    <a:pt x="833" y="852"/>
                    <a:pt x="828" y="854"/>
                    <a:pt x="828" y="858"/>
                  </a:cubicBezTo>
                  <a:cubicBezTo>
                    <a:pt x="828" y="861"/>
                    <a:pt x="822" y="857"/>
                    <a:pt x="821" y="856"/>
                  </a:cubicBezTo>
                  <a:cubicBezTo>
                    <a:pt x="820" y="856"/>
                    <a:pt x="813" y="854"/>
                    <a:pt x="808" y="858"/>
                  </a:cubicBezTo>
                  <a:cubicBezTo>
                    <a:pt x="804" y="862"/>
                    <a:pt x="802" y="858"/>
                    <a:pt x="798" y="856"/>
                  </a:cubicBezTo>
                  <a:cubicBezTo>
                    <a:pt x="794" y="853"/>
                    <a:pt x="789" y="851"/>
                    <a:pt x="786" y="857"/>
                  </a:cubicBezTo>
                  <a:cubicBezTo>
                    <a:pt x="784" y="862"/>
                    <a:pt x="784" y="860"/>
                    <a:pt x="784" y="862"/>
                  </a:cubicBezTo>
                  <a:cubicBezTo>
                    <a:pt x="780" y="861"/>
                    <a:pt x="775" y="861"/>
                    <a:pt x="772" y="863"/>
                  </a:cubicBezTo>
                  <a:cubicBezTo>
                    <a:pt x="769" y="865"/>
                    <a:pt x="773" y="870"/>
                    <a:pt x="776" y="875"/>
                  </a:cubicBezTo>
                  <a:cubicBezTo>
                    <a:pt x="779" y="881"/>
                    <a:pt x="777" y="877"/>
                    <a:pt x="777" y="884"/>
                  </a:cubicBezTo>
                  <a:cubicBezTo>
                    <a:pt x="776" y="890"/>
                    <a:pt x="780" y="892"/>
                    <a:pt x="781" y="895"/>
                  </a:cubicBezTo>
                  <a:cubicBezTo>
                    <a:pt x="782" y="899"/>
                    <a:pt x="781" y="899"/>
                    <a:pt x="772" y="896"/>
                  </a:cubicBezTo>
                  <a:cubicBezTo>
                    <a:pt x="763" y="894"/>
                    <a:pt x="768" y="898"/>
                    <a:pt x="765" y="894"/>
                  </a:cubicBezTo>
                  <a:cubicBezTo>
                    <a:pt x="764" y="891"/>
                    <a:pt x="763" y="890"/>
                    <a:pt x="762" y="889"/>
                  </a:cubicBezTo>
                  <a:cubicBezTo>
                    <a:pt x="763" y="886"/>
                    <a:pt x="762" y="884"/>
                    <a:pt x="762" y="882"/>
                  </a:cubicBezTo>
                  <a:cubicBezTo>
                    <a:pt x="760" y="878"/>
                    <a:pt x="757" y="884"/>
                    <a:pt x="751" y="888"/>
                  </a:cubicBezTo>
                  <a:cubicBezTo>
                    <a:pt x="746" y="892"/>
                    <a:pt x="747" y="893"/>
                    <a:pt x="743" y="892"/>
                  </a:cubicBezTo>
                  <a:cubicBezTo>
                    <a:pt x="740" y="891"/>
                    <a:pt x="735" y="882"/>
                    <a:pt x="735" y="876"/>
                  </a:cubicBezTo>
                  <a:cubicBezTo>
                    <a:pt x="735" y="870"/>
                    <a:pt x="727" y="872"/>
                    <a:pt x="716" y="872"/>
                  </a:cubicBezTo>
                  <a:cubicBezTo>
                    <a:pt x="705" y="873"/>
                    <a:pt x="715" y="865"/>
                    <a:pt x="715" y="863"/>
                  </a:cubicBezTo>
                  <a:cubicBezTo>
                    <a:pt x="715" y="862"/>
                    <a:pt x="719" y="853"/>
                    <a:pt x="718" y="848"/>
                  </a:cubicBezTo>
                  <a:cubicBezTo>
                    <a:pt x="718" y="843"/>
                    <a:pt x="707" y="846"/>
                    <a:pt x="704" y="839"/>
                  </a:cubicBezTo>
                  <a:cubicBezTo>
                    <a:pt x="702" y="832"/>
                    <a:pt x="699" y="832"/>
                    <a:pt x="696" y="827"/>
                  </a:cubicBezTo>
                  <a:cubicBezTo>
                    <a:pt x="692" y="822"/>
                    <a:pt x="695" y="818"/>
                    <a:pt x="692" y="816"/>
                  </a:cubicBezTo>
                  <a:cubicBezTo>
                    <a:pt x="690" y="814"/>
                    <a:pt x="681" y="814"/>
                    <a:pt x="677" y="816"/>
                  </a:cubicBezTo>
                  <a:cubicBezTo>
                    <a:pt x="674" y="818"/>
                    <a:pt x="669" y="822"/>
                    <a:pt x="666" y="818"/>
                  </a:cubicBezTo>
                  <a:cubicBezTo>
                    <a:pt x="663" y="814"/>
                    <a:pt x="665" y="809"/>
                    <a:pt x="663" y="802"/>
                  </a:cubicBezTo>
                  <a:cubicBezTo>
                    <a:pt x="661" y="794"/>
                    <a:pt x="665" y="791"/>
                    <a:pt x="667" y="784"/>
                  </a:cubicBezTo>
                  <a:cubicBezTo>
                    <a:pt x="669" y="777"/>
                    <a:pt x="677" y="772"/>
                    <a:pt x="683" y="767"/>
                  </a:cubicBezTo>
                  <a:cubicBezTo>
                    <a:pt x="688" y="762"/>
                    <a:pt x="684" y="756"/>
                    <a:pt x="680" y="747"/>
                  </a:cubicBezTo>
                  <a:cubicBezTo>
                    <a:pt x="675" y="738"/>
                    <a:pt x="679" y="730"/>
                    <a:pt x="677" y="723"/>
                  </a:cubicBezTo>
                  <a:cubicBezTo>
                    <a:pt x="676" y="716"/>
                    <a:pt x="671" y="718"/>
                    <a:pt x="666" y="720"/>
                  </a:cubicBezTo>
                  <a:cubicBezTo>
                    <a:pt x="661" y="722"/>
                    <a:pt x="664" y="714"/>
                    <a:pt x="664" y="710"/>
                  </a:cubicBezTo>
                  <a:cubicBezTo>
                    <a:pt x="664" y="706"/>
                    <a:pt x="654" y="698"/>
                    <a:pt x="652" y="695"/>
                  </a:cubicBezTo>
                  <a:cubicBezTo>
                    <a:pt x="650" y="692"/>
                    <a:pt x="643" y="690"/>
                    <a:pt x="642" y="692"/>
                  </a:cubicBezTo>
                  <a:cubicBezTo>
                    <a:pt x="641" y="694"/>
                    <a:pt x="640" y="695"/>
                    <a:pt x="639" y="697"/>
                  </a:cubicBezTo>
                  <a:cubicBezTo>
                    <a:pt x="638" y="697"/>
                    <a:pt x="638" y="697"/>
                    <a:pt x="638" y="697"/>
                  </a:cubicBezTo>
                  <a:cubicBezTo>
                    <a:pt x="630" y="694"/>
                    <a:pt x="629" y="692"/>
                    <a:pt x="623" y="692"/>
                  </a:cubicBezTo>
                  <a:cubicBezTo>
                    <a:pt x="618" y="693"/>
                    <a:pt x="611" y="697"/>
                    <a:pt x="612" y="691"/>
                  </a:cubicBezTo>
                  <a:cubicBezTo>
                    <a:pt x="613" y="685"/>
                    <a:pt x="615" y="677"/>
                    <a:pt x="613" y="678"/>
                  </a:cubicBezTo>
                  <a:cubicBezTo>
                    <a:pt x="610" y="678"/>
                    <a:pt x="604" y="682"/>
                    <a:pt x="606" y="676"/>
                  </a:cubicBezTo>
                  <a:cubicBezTo>
                    <a:pt x="607" y="670"/>
                    <a:pt x="612" y="669"/>
                    <a:pt x="606" y="667"/>
                  </a:cubicBezTo>
                  <a:cubicBezTo>
                    <a:pt x="600" y="666"/>
                    <a:pt x="596" y="662"/>
                    <a:pt x="593" y="667"/>
                  </a:cubicBezTo>
                  <a:cubicBezTo>
                    <a:pt x="590" y="673"/>
                    <a:pt x="593" y="678"/>
                    <a:pt x="586" y="675"/>
                  </a:cubicBezTo>
                  <a:cubicBezTo>
                    <a:pt x="579" y="672"/>
                    <a:pt x="581" y="672"/>
                    <a:pt x="574" y="670"/>
                  </a:cubicBezTo>
                  <a:cubicBezTo>
                    <a:pt x="567" y="668"/>
                    <a:pt x="561" y="669"/>
                    <a:pt x="559" y="672"/>
                  </a:cubicBezTo>
                  <a:cubicBezTo>
                    <a:pt x="558" y="675"/>
                    <a:pt x="556" y="679"/>
                    <a:pt x="553" y="682"/>
                  </a:cubicBezTo>
                  <a:cubicBezTo>
                    <a:pt x="549" y="685"/>
                    <a:pt x="547" y="681"/>
                    <a:pt x="542" y="686"/>
                  </a:cubicBezTo>
                  <a:cubicBezTo>
                    <a:pt x="536" y="692"/>
                    <a:pt x="533" y="695"/>
                    <a:pt x="531" y="698"/>
                  </a:cubicBezTo>
                  <a:cubicBezTo>
                    <a:pt x="528" y="702"/>
                    <a:pt x="529" y="704"/>
                    <a:pt x="525" y="708"/>
                  </a:cubicBezTo>
                  <a:cubicBezTo>
                    <a:pt x="522" y="711"/>
                    <a:pt x="519" y="709"/>
                    <a:pt x="512" y="710"/>
                  </a:cubicBezTo>
                  <a:cubicBezTo>
                    <a:pt x="510" y="710"/>
                    <a:pt x="508" y="711"/>
                    <a:pt x="507" y="711"/>
                  </a:cubicBezTo>
                  <a:cubicBezTo>
                    <a:pt x="505" y="710"/>
                    <a:pt x="502" y="706"/>
                    <a:pt x="501" y="705"/>
                  </a:cubicBezTo>
                  <a:cubicBezTo>
                    <a:pt x="499" y="704"/>
                    <a:pt x="490" y="706"/>
                    <a:pt x="483" y="705"/>
                  </a:cubicBezTo>
                  <a:cubicBezTo>
                    <a:pt x="476" y="704"/>
                    <a:pt x="476" y="704"/>
                    <a:pt x="471" y="702"/>
                  </a:cubicBezTo>
                  <a:cubicBezTo>
                    <a:pt x="467" y="700"/>
                    <a:pt x="465" y="698"/>
                    <a:pt x="463" y="696"/>
                  </a:cubicBezTo>
                  <a:cubicBezTo>
                    <a:pt x="460" y="694"/>
                    <a:pt x="456" y="700"/>
                    <a:pt x="451" y="703"/>
                  </a:cubicBezTo>
                  <a:cubicBezTo>
                    <a:pt x="446" y="707"/>
                    <a:pt x="448" y="707"/>
                    <a:pt x="445" y="712"/>
                  </a:cubicBezTo>
                  <a:cubicBezTo>
                    <a:pt x="441" y="716"/>
                    <a:pt x="442" y="714"/>
                    <a:pt x="439" y="721"/>
                  </a:cubicBezTo>
                  <a:cubicBezTo>
                    <a:pt x="437" y="726"/>
                    <a:pt x="437" y="725"/>
                    <a:pt x="437" y="726"/>
                  </a:cubicBezTo>
                  <a:cubicBezTo>
                    <a:pt x="437" y="725"/>
                    <a:pt x="437" y="724"/>
                    <a:pt x="436" y="724"/>
                  </a:cubicBezTo>
                  <a:cubicBezTo>
                    <a:pt x="433" y="717"/>
                    <a:pt x="436" y="716"/>
                    <a:pt x="435" y="710"/>
                  </a:cubicBezTo>
                  <a:cubicBezTo>
                    <a:pt x="434" y="704"/>
                    <a:pt x="431" y="702"/>
                    <a:pt x="427" y="704"/>
                  </a:cubicBezTo>
                  <a:cubicBezTo>
                    <a:pt x="424" y="705"/>
                    <a:pt x="421" y="707"/>
                    <a:pt x="419" y="708"/>
                  </a:cubicBezTo>
                  <a:cubicBezTo>
                    <a:pt x="418" y="708"/>
                    <a:pt x="417" y="708"/>
                    <a:pt x="416" y="708"/>
                  </a:cubicBezTo>
                  <a:cubicBezTo>
                    <a:pt x="406" y="710"/>
                    <a:pt x="393" y="711"/>
                    <a:pt x="390" y="708"/>
                  </a:cubicBezTo>
                  <a:cubicBezTo>
                    <a:pt x="388" y="704"/>
                    <a:pt x="386" y="699"/>
                    <a:pt x="381" y="703"/>
                  </a:cubicBezTo>
                  <a:cubicBezTo>
                    <a:pt x="376" y="706"/>
                    <a:pt x="376" y="711"/>
                    <a:pt x="372" y="707"/>
                  </a:cubicBezTo>
                  <a:cubicBezTo>
                    <a:pt x="368" y="703"/>
                    <a:pt x="370" y="704"/>
                    <a:pt x="366" y="705"/>
                  </a:cubicBezTo>
                  <a:cubicBezTo>
                    <a:pt x="362" y="706"/>
                    <a:pt x="360" y="705"/>
                    <a:pt x="357" y="701"/>
                  </a:cubicBezTo>
                  <a:cubicBezTo>
                    <a:pt x="354" y="696"/>
                    <a:pt x="340" y="701"/>
                    <a:pt x="340" y="695"/>
                  </a:cubicBezTo>
                  <a:cubicBezTo>
                    <a:pt x="340" y="690"/>
                    <a:pt x="345" y="689"/>
                    <a:pt x="336" y="688"/>
                  </a:cubicBezTo>
                  <a:cubicBezTo>
                    <a:pt x="328" y="687"/>
                    <a:pt x="328" y="692"/>
                    <a:pt x="324" y="683"/>
                  </a:cubicBezTo>
                  <a:cubicBezTo>
                    <a:pt x="319" y="674"/>
                    <a:pt x="317" y="670"/>
                    <a:pt x="310" y="670"/>
                  </a:cubicBezTo>
                  <a:cubicBezTo>
                    <a:pt x="303" y="670"/>
                    <a:pt x="301" y="675"/>
                    <a:pt x="295" y="666"/>
                  </a:cubicBezTo>
                  <a:cubicBezTo>
                    <a:pt x="290" y="656"/>
                    <a:pt x="280" y="657"/>
                    <a:pt x="273" y="651"/>
                  </a:cubicBezTo>
                  <a:cubicBezTo>
                    <a:pt x="265" y="645"/>
                    <a:pt x="256" y="637"/>
                    <a:pt x="251" y="638"/>
                  </a:cubicBezTo>
                  <a:cubicBezTo>
                    <a:pt x="246" y="639"/>
                    <a:pt x="243" y="644"/>
                    <a:pt x="240" y="646"/>
                  </a:cubicBezTo>
                  <a:cubicBezTo>
                    <a:pt x="239" y="647"/>
                    <a:pt x="237" y="647"/>
                    <a:pt x="235" y="646"/>
                  </a:cubicBezTo>
                  <a:cubicBezTo>
                    <a:pt x="237" y="644"/>
                    <a:pt x="228" y="639"/>
                    <a:pt x="226" y="638"/>
                  </a:cubicBezTo>
                  <a:cubicBezTo>
                    <a:pt x="223" y="637"/>
                    <a:pt x="216" y="635"/>
                    <a:pt x="208" y="628"/>
                  </a:cubicBezTo>
                  <a:cubicBezTo>
                    <a:pt x="201" y="620"/>
                    <a:pt x="197" y="628"/>
                    <a:pt x="192" y="621"/>
                  </a:cubicBezTo>
                  <a:cubicBezTo>
                    <a:pt x="187" y="615"/>
                    <a:pt x="184" y="609"/>
                    <a:pt x="179" y="613"/>
                  </a:cubicBezTo>
                  <a:cubicBezTo>
                    <a:pt x="173" y="617"/>
                    <a:pt x="173" y="615"/>
                    <a:pt x="170" y="601"/>
                  </a:cubicBezTo>
                  <a:cubicBezTo>
                    <a:pt x="167" y="586"/>
                    <a:pt x="161" y="591"/>
                    <a:pt x="159" y="581"/>
                  </a:cubicBezTo>
                  <a:cubicBezTo>
                    <a:pt x="158" y="571"/>
                    <a:pt x="172" y="582"/>
                    <a:pt x="177" y="580"/>
                  </a:cubicBezTo>
                  <a:cubicBezTo>
                    <a:pt x="182" y="579"/>
                    <a:pt x="182" y="574"/>
                    <a:pt x="181" y="571"/>
                  </a:cubicBezTo>
                  <a:cubicBezTo>
                    <a:pt x="180" y="568"/>
                    <a:pt x="178" y="562"/>
                    <a:pt x="170" y="557"/>
                  </a:cubicBezTo>
                  <a:cubicBezTo>
                    <a:pt x="162" y="552"/>
                    <a:pt x="167" y="551"/>
                    <a:pt x="159" y="541"/>
                  </a:cubicBezTo>
                  <a:cubicBezTo>
                    <a:pt x="159" y="540"/>
                    <a:pt x="158" y="540"/>
                    <a:pt x="158" y="539"/>
                  </a:cubicBezTo>
                  <a:cubicBezTo>
                    <a:pt x="160" y="537"/>
                    <a:pt x="163" y="536"/>
                    <a:pt x="168" y="537"/>
                  </a:cubicBezTo>
                  <a:cubicBezTo>
                    <a:pt x="175" y="540"/>
                    <a:pt x="173" y="536"/>
                    <a:pt x="173" y="532"/>
                  </a:cubicBezTo>
                  <a:cubicBezTo>
                    <a:pt x="173" y="528"/>
                    <a:pt x="178" y="522"/>
                    <a:pt x="179" y="519"/>
                  </a:cubicBezTo>
                  <a:cubicBezTo>
                    <a:pt x="181" y="517"/>
                    <a:pt x="185" y="513"/>
                    <a:pt x="186" y="505"/>
                  </a:cubicBezTo>
                  <a:cubicBezTo>
                    <a:pt x="187" y="497"/>
                    <a:pt x="185" y="498"/>
                    <a:pt x="181" y="496"/>
                  </a:cubicBezTo>
                  <a:cubicBezTo>
                    <a:pt x="176" y="494"/>
                    <a:pt x="168" y="488"/>
                    <a:pt x="163" y="485"/>
                  </a:cubicBezTo>
                  <a:cubicBezTo>
                    <a:pt x="158" y="482"/>
                    <a:pt x="146" y="484"/>
                    <a:pt x="138" y="488"/>
                  </a:cubicBezTo>
                  <a:cubicBezTo>
                    <a:pt x="133" y="491"/>
                    <a:pt x="132" y="494"/>
                    <a:pt x="131" y="496"/>
                  </a:cubicBezTo>
                  <a:cubicBezTo>
                    <a:pt x="130" y="496"/>
                    <a:pt x="129" y="496"/>
                    <a:pt x="128" y="496"/>
                  </a:cubicBezTo>
                  <a:cubicBezTo>
                    <a:pt x="125" y="495"/>
                    <a:pt x="116" y="496"/>
                    <a:pt x="112" y="496"/>
                  </a:cubicBezTo>
                  <a:cubicBezTo>
                    <a:pt x="107" y="496"/>
                    <a:pt x="103" y="491"/>
                    <a:pt x="95" y="486"/>
                  </a:cubicBezTo>
                  <a:cubicBezTo>
                    <a:pt x="86" y="481"/>
                    <a:pt x="91" y="486"/>
                    <a:pt x="85" y="485"/>
                  </a:cubicBezTo>
                  <a:cubicBezTo>
                    <a:pt x="78" y="485"/>
                    <a:pt x="82" y="483"/>
                    <a:pt x="80" y="481"/>
                  </a:cubicBezTo>
                  <a:cubicBezTo>
                    <a:pt x="78" y="478"/>
                    <a:pt x="78" y="474"/>
                    <a:pt x="78" y="471"/>
                  </a:cubicBezTo>
                  <a:cubicBezTo>
                    <a:pt x="77" y="468"/>
                    <a:pt x="73" y="465"/>
                    <a:pt x="69" y="463"/>
                  </a:cubicBezTo>
                  <a:cubicBezTo>
                    <a:pt x="65" y="461"/>
                    <a:pt x="57" y="456"/>
                    <a:pt x="54" y="453"/>
                  </a:cubicBezTo>
                  <a:cubicBezTo>
                    <a:pt x="51" y="449"/>
                    <a:pt x="42" y="451"/>
                    <a:pt x="37" y="453"/>
                  </a:cubicBezTo>
                  <a:cubicBezTo>
                    <a:pt x="37" y="453"/>
                    <a:pt x="36" y="453"/>
                    <a:pt x="36" y="453"/>
                  </a:cubicBezTo>
                  <a:cubicBezTo>
                    <a:pt x="37" y="451"/>
                    <a:pt x="37" y="447"/>
                    <a:pt x="38" y="445"/>
                  </a:cubicBezTo>
                  <a:cubicBezTo>
                    <a:pt x="38" y="444"/>
                    <a:pt x="40" y="444"/>
                    <a:pt x="42" y="445"/>
                  </a:cubicBezTo>
                  <a:cubicBezTo>
                    <a:pt x="44" y="445"/>
                    <a:pt x="46" y="446"/>
                    <a:pt x="49" y="446"/>
                  </a:cubicBezTo>
                  <a:cubicBezTo>
                    <a:pt x="53" y="446"/>
                    <a:pt x="50" y="441"/>
                    <a:pt x="46" y="434"/>
                  </a:cubicBezTo>
                  <a:cubicBezTo>
                    <a:pt x="43" y="427"/>
                    <a:pt x="38" y="427"/>
                    <a:pt x="36" y="420"/>
                  </a:cubicBezTo>
                  <a:cubicBezTo>
                    <a:pt x="34" y="414"/>
                    <a:pt x="34" y="414"/>
                    <a:pt x="31" y="410"/>
                  </a:cubicBezTo>
                  <a:cubicBezTo>
                    <a:pt x="28" y="407"/>
                    <a:pt x="24" y="407"/>
                    <a:pt x="19" y="409"/>
                  </a:cubicBezTo>
                  <a:cubicBezTo>
                    <a:pt x="14" y="410"/>
                    <a:pt x="13" y="409"/>
                    <a:pt x="9" y="406"/>
                  </a:cubicBezTo>
                  <a:cubicBezTo>
                    <a:pt x="4" y="404"/>
                    <a:pt x="4" y="397"/>
                    <a:pt x="2" y="392"/>
                  </a:cubicBezTo>
                  <a:cubicBezTo>
                    <a:pt x="0" y="388"/>
                    <a:pt x="2" y="387"/>
                    <a:pt x="5" y="385"/>
                  </a:cubicBezTo>
                  <a:cubicBezTo>
                    <a:pt x="5" y="385"/>
                    <a:pt x="5" y="385"/>
                    <a:pt x="5" y="384"/>
                  </a:cubicBezTo>
                  <a:cubicBezTo>
                    <a:pt x="7" y="382"/>
                    <a:pt x="5" y="380"/>
                    <a:pt x="4" y="376"/>
                  </a:cubicBezTo>
                  <a:cubicBezTo>
                    <a:pt x="4" y="372"/>
                    <a:pt x="6" y="368"/>
                    <a:pt x="11" y="365"/>
                  </a:cubicBezTo>
                  <a:cubicBezTo>
                    <a:pt x="16" y="362"/>
                    <a:pt x="20" y="360"/>
                    <a:pt x="22" y="358"/>
                  </a:cubicBezTo>
                  <a:cubicBezTo>
                    <a:pt x="24" y="356"/>
                    <a:pt x="30" y="357"/>
                    <a:pt x="34" y="354"/>
                  </a:cubicBezTo>
                  <a:cubicBezTo>
                    <a:pt x="37" y="352"/>
                    <a:pt x="39" y="352"/>
                    <a:pt x="41" y="360"/>
                  </a:cubicBezTo>
                  <a:cubicBezTo>
                    <a:pt x="43" y="369"/>
                    <a:pt x="48" y="362"/>
                    <a:pt x="57" y="360"/>
                  </a:cubicBezTo>
                  <a:cubicBezTo>
                    <a:pt x="65" y="359"/>
                    <a:pt x="62" y="352"/>
                    <a:pt x="63" y="343"/>
                  </a:cubicBezTo>
                  <a:cubicBezTo>
                    <a:pt x="64" y="334"/>
                    <a:pt x="79" y="342"/>
                    <a:pt x="89" y="339"/>
                  </a:cubicBezTo>
                  <a:cubicBezTo>
                    <a:pt x="100" y="337"/>
                    <a:pt x="95" y="336"/>
                    <a:pt x="96" y="330"/>
                  </a:cubicBezTo>
                  <a:cubicBezTo>
                    <a:pt x="97" y="323"/>
                    <a:pt x="104" y="324"/>
                    <a:pt x="112" y="321"/>
                  </a:cubicBezTo>
                  <a:cubicBezTo>
                    <a:pt x="119" y="318"/>
                    <a:pt x="122" y="317"/>
                    <a:pt x="126" y="314"/>
                  </a:cubicBezTo>
                  <a:cubicBezTo>
                    <a:pt x="130" y="312"/>
                    <a:pt x="133" y="310"/>
                    <a:pt x="129" y="306"/>
                  </a:cubicBezTo>
                  <a:cubicBezTo>
                    <a:pt x="128" y="305"/>
                    <a:pt x="128" y="304"/>
                    <a:pt x="127" y="303"/>
                  </a:cubicBezTo>
                  <a:cubicBezTo>
                    <a:pt x="120" y="297"/>
                    <a:pt x="127" y="291"/>
                    <a:pt x="127" y="291"/>
                  </a:cubicBezTo>
                  <a:cubicBezTo>
                    <a:pt x="127" y="291"/>
                    <a:pt x="126" y="286"/>
                    <a:pt x="129" y="285"/>
                  </a:cubicBezTo>
                  <a:cubicBezTo>
                    <a:pt x="133" y="283"/>
                    <a:pt x="132" y="279"/>
                    <a:pt x="129" y="274"/>
                  </a:cubicBezTo>
                  <a:cubicBezTo>
                    <a:pt x="126" y="268"/>
                    <a:pt x="134" y="272"/>
                    <a:pt x="122" y="260"/>
                  </a:cubicBezTo>
                  <a:cubicBezTo>
                    <a:pt x="110" y="248"/>
                    <a:pt x="113" y="248"/>
                    <a:pt x="112" y="241"/>
                  </a:cubicBezTo>
                  <a:cubicBezTo>
                    <a:pt x="112" y="234"/>
                    <a:pt x="103" y="238"/>
                    <a:pt x="99" y="232"/>
                  </a:cubicBezTo>
                  <a:cubicBezTo>
                    <a:pt x="95" y="226"/>
                    <a:pt x="116" y="228"/>
                    <a:pt x="120" y="226"/>
                  </a:cubicBezTo>
                  <a:cubicBezTo>
                    <a:pt x="125" y="224"/>
                    <a:pt x="130" y="222"/>
                    <a:pt x="132" y="222"/>
                  </a:cubicBezTo>
                  <a:cubicBezTo>
                    <a:pt x="135" y="223"/>
                    <a:pt x="145" y="228"/>
                    <a:pt x="155" y="228"/>
                  </a:cubicBezTo>
                  <a:cubicBezTo>
                    <a:pt x="164" y="228"/>
                    <a:pt x="147" y="217"/>
                    <a:pt x="147" y="217"/>
                  </a:cubicBezTo>
                  <a:cubicBezTo>
                    <a:pt x="147" y="217"/>
                    <a:pt x="144" y="186"/>
                    <a:pt x="144" y="179"/>
                  </a:cubicBezTo>
                  <a:cubicBezTo>
                    <a:pt x="144" y="172"/>
                    <a:pt x="152" y="172"/>
                    <a:pt x="160" y="174"/>
                  </a:cubicBezTo>
                  <a:cubicBezTo>
                    <a:pt x="168" y="177"/>
                    <a:pt x="168" y="176"/>
                    <a:pt x="178" y="177"/>
                  </a:cubicBezTo>
                  <a:cubicBezTo>
                    <a:pt x="188" y="178"/>
                    <a:pt x="192" y="179"/>
                    <a:pt x="200" y="173"/>
                  </a:cubicBezTo>
                  <a:cubicBezTo>
                    <a:pt x="209" y="167"/>
                    <a:pt x="195" y="160"/>
                    <a:pt x="191" y="149"/>
                  </a:cubicBezTo>
                  <a:cubicBezTo>
                    <a:pt x="187" y="137"/>
                    <a:pt x="200" y="138"/>
                    <a:pt x="208" y="137"/>
                  </a:cubicBezTo>
                  <a:cubicBezTo>
                    <a:pt x="215" y="136"/>
                    <a:pt x="210" y="131"/>
                    <a:pt x="208" y="126"/>
                  </a:cubicBezTo>
                  <a:cubicBezTo>
                    <a:pt x="206" y="122"/>
                    <a:pt x="212" y="120"/>
                    <a:pt x="217" y="118"/>
                  </a:cubicBezTo>
                  <a:cubicBezTo>
                    <a:pt x="219" y="119"/>
                    <a:pt x="220" y="121"/>
                    <a:pt x="224" y="119"/>
                  </a:cubicBezTo>
                  <a:cubicBezTo>
                    <a:pt x="225" y="119"/>
                    <a:pt x="226" y="118"/>
                    <a:pt x="227" y="117"/>
                  </a:cubicBezTo>
                  <a:cubicBezTo>
                    <a:pt x="229" y="118"/>
                    <a:pt x="232" y="118"/>
                    <a:pt x="232" y="121"/>
                  </a:cubicBezTo>
                  <a:cubicBezTo>
                    <a:pt x="232" y="124"/>
                    <a:pt x="237" y="129"/>
                    <a:pt x="241" y="131"/>
                  </a:cubicBezTo>
                  <a:cubicBezTo>
                    <a:pt x="245" y="133"/>
                    <a:pt x="243" y="136"/>
                    <a:pt x="251" y="139"/>
                  </a:cubicBezTo>
                  <a:cubicBezTo>
                    <a:pt x="258" y="142"/>
                    <a:pt x="259" y="146"/>
                    <a:pt x="266" y="148"/>
                  </a:cubicBezTo>
                  <a:cubicBezTo>
                    <a:pt x="273" y="150"/>
                    <a:pt x="275" y="151"/>
                    <a:pt x="284" y="153"/>
                  </a:cubicBezTo>
                  <a:cubicBezTo>
                    <a:pt x="294" y="155"/>
                    <a:pt x="295" y="152"/>
                    <a:pt x="300" y="157"/>
                  </a:cubicBezTo>
                  <a:cubicBezTo>
                    <a:pt x="305" y="163"/>
                    <a:pt x="309" y="168"/>
                    <a:pt x="314" y="171"/>
                  </a:cubicBezTo>
                  <a:cubicBezTo>
                    <a:pt x="318" y="174"/>
                    <a:pt x="327" y="182"/>
                    <a:pt x="328" y="188"/>
                  </a:cubicBezTo>
                  <a:cubicBezTo>
                    <a:pt x="330" y="195"/>
                    <a:pt x="336" y="198"/>
                    <a:pt x="334" y="202"/>
                  </a:cubicBezTo>
                  <a:cubicBezTo>
                    <a:pt x="332" y="206"/>
                    <a:pt x="327" y="207"/>
                    <a:pt x="333" y="214"/>
                  </a:cubicBezTo>
                  <a:cubicBezTo>
                    <a:pt x="338" y="221"/>
                    <a:pt x="338" y="224"/>
                    <a:pt x="345" y="226"/>
                  </a:cubicBezTo>
                  <a:cubicBezTo>
                    <a:pt x="352" y="228"/>
                    <a:pt x="359" y="229"/>
                    <a:pt x="363" y="230"/>
                  </a:cubicBezTo>
                  <a:cubicBezTo>
                    <a:pt x="367" y="230"/>
                    <a:pt x="373" y="228"/>
                    <a:pt x="388" y="231"/>
                  </a:cubicBezTo>
                  <a:cubicBezTo>
                    <a:pt x="403" y="234"/>
                    <a:pt x="398" y="231"/>
                    <a:pt x="408" y="236"/>
                  </a:cubicBezTo>
                  <a:cubicBezTo>
                    <a:pt x="419" y="240"/>
                    <a:pt x="417" y="241"/>
                    <a:pt x="425" y="244"/>
                  </a:cubicBezTo>
                  <a:cubicBezTo>
                    <a:pt x="433" y="247"/>
                    <a:pt x="431" y="247"/>
                    <a:pt x="441" y="250"/>
                  </a:cubicBezTo>
                  <a:cubicBezTo>
                    <a:pt x="450" y="253"/>
                    <a:pt x="454" y="253"/>
                    <a:pt x="455" y="256"/>
                  </a:cubicBezTo>
                  <a:cubicBezTo>
                    <a:pt x="456" y="258"/>
                    <a:pt x="464" y="264"/>
                    <a:pt x="471" y="272"/>
                  </a:cubicBezTo>
                  <a:cubicBezTo>
                    <a:pt x="478" y="279"/>
                    <a:pt x="475" y="279"/>
                    <a:pt x="482" y="285"/>
                  </a:cubicBezTo>
                  <a:cubicBezTo>
                    <a:pt x="488" y="291"/>
                    <a:pt x="485" y="290"/>
                    <a:pt x="492" y="293"/>
                  </a:cubicBezTo>
                  <a:cubicBezTo>
                    <a:pt x="499" y="296"/>
                    <a:pt x="498" y="294"/>
                    <a:pt x="505" y="293"/>
                  </a:cubicBezTo>
                  <a:cubicBezTo>
                    <a:pt x="512" y="293"/>
                    <a:pt x="518" y="293"/>
                    <a:pt x="526" y="294"/>
                  </a:cubicBezTo>
                  <a:cubicBezTo>
                    <a:pt x="534" y="296"/>
                    <a:pt x="544" y="298"/>
                    <a:pt x="546" y="298"/>
                  </a:cubicBezTo>
                  <a:cubicBezTo>
                    <a:pt x="548" y="298"/>
                    <a:pt x="560" y="300"/>
                    <a:pt x="570" y="298"/>
                  </a:cubicBezTo>
                  <a:cubicBezTo>
                    <a:pt x="579" y="296"/>
                    <a:pt x="583" y="295"/>
                    <a:pt x="593" y="297"/>
                  </a:cubicBezTo>
                  <a:cubicBezTo>
                    <a:pt x="603" y="299"/>
                    <a:pt x="609" y="298"/>
                    <a:pt x="616" y="301"/>
                  </a:cubicBezTo>
                  <a:cubicBezTo>
                    <a:pt x="623" y="305"/>
                    <a:pt x="632" y="311"/>
                    <a:pt x="637" y="312"/>
                  </a:cubicBezTo>
                  <a:cubicBezTo>
                    <a:pt x="642" y="312"/>
                    <a:pt x="657" y="314"/>
                    <a:pt x="668" y="317"/>
                  </a:cubicBezTo>
                  <a:cubicBezTo>
                    <a:pt x="679" y="320"/>
                    <a:pt x="681" y="316"/>
                    <a:pt x="690" y="320"/>
                  </a:cubicBezTo>
                  <a:cubicBezTo>
                    <a:pt x="698" y="324"/>
                    <a:pt x="703" y="325"/>
                    <a:pt x="704" y="324"/>
                  </a:cubicBezTo>
                  <a:cubicBezTo>
                    <a:pt x="706" y="322"/>
                    <a:pt x="717" y="311"/>
                    <a:pt x="723" y="310"/>
                  </a:cubicBezTo>
                  <a:cubicBezTo>
                    <a:pt x="729" y="309"/>
                    <a:pt x="744" y="305"/>
                    <a:pt x="755" y="303"/>
                  </a:cubicBezTo>
                  <a:cubicBezTo>
                    <a:pt x="765" y="301"/>
                    <a:pt x="774" y="302"/>
                    <a:pt x="783" y="301"/>
                  </a:cubicBezTo>
                  <a:cubicBezTo>
                    <a:pt x="792" y="299"/>
                    <a:pt x="792" y="303"/>
                    <a:pt x="801" y="298"/>
                  </a:cubicBezTo>
                  <a:cubicBezTo>
                    <a:pt x="809" y="293"/>
                    <a:pt x="814" y="292"/>
                    <a:pt x="815" y="285"/>
                  </a:cubicBezTo>
                  <a:cubicBezTo>
                    <a:pt x="816" y="279"/>
                    <a:pt x="819" y="277"/>
                    <a:pt x="821" y="275"/>
                  </a:cubicBezTo>
                  <a:cubicBezTo>
                    <a:pt x="823" y="273"/>
                    <a:pt x="839" y="268"/>
                    <a:pt x="832" y="262"/>
                  </a:cubicBezTo>
                  <a:cubicBezTo>
                    <a:pt x="824" y="256"/>
                    <a:pt x="811" y="245"/>
                    <a:pt x="813" y="238"/>
                  </a:cubicBezTo>
                  <a:cubicBezTo>
                    <a:pt x="814" y="231"/>
                    <a:pt x="812" y="229"/>
                    <a:pt x="819" y="229"/>
                  </a:cubicBezTo>
                  <a:cubicBezTo>
                    <a:pt x="826" y="228"/>
                    <a:pt x="826" y="228"/>
                    <a:pt x="838" y="232"/>
                  </a:cubicBezTo>
                  <a:cubicBezTo>
                    <a:pt x="850" y="237"/>
                    <a:pt x="863" y="235"/>
                    <a:pt x="865" y="230"/>
                  </a:cubicBezTo>
                  <a:cubicBezTo>
                    <a:pt x="867" y="225"/>
                    <a:pt x="877" y="219"/>
                    <a:pt x="885" y="220"/>
                  </a:cubicBezTo>
                  <a:cubicBezTo>
                    <a:pt x="893" y="220"/>
                    <a:pt x="905" y="215"/>
                    <a:pt x="902" y="208"/>
                  </a:cubicBezTo>
                  <a:cubicBezTo>
                    <a:pt x="900" y="202"/>
                    <a:pt x="900" y="197"/>
                    <a:pt x="904" y="195"/>
                  </a:cubicBezTo>
                  <a:cubicBezTo>
                    <a:pt x="909" y="192"/>
                    <a:pt x="916" y="190"/>
                    <a:pt x="920" y="189"/>
                  </a:cubicBezTo>
                  <a:cubicBezTo>
                    <a:pt x="923" y="187"/>
                    <a:pt x="931" y="184"/>
                    <a:pt x="940" y="184"/>
                  </a:cubicBezTo>
                  <a:cubicBezTo>
                    <a:pt x="949" y="184"/>
                    <a:pt x="964" y="185"/>
                    <a:pt x="966" y="185"/>
                  </a:cubicBezTo>
                  <a:cubicBezTo>
                    <a:pt x="968" y="185"/>
                    <a:pt x="969" y="182"/>
                    <a:pt x="961" y="177"/>
                  </a:cubicBezTo>
                  <a:cubicBezTo>
                    <a:pt x="954" y="171"/>
                    <a:pt x="946" y="165"/>
                    <a:pt x="940" y="161"/>
                  </a:cubicBezTo>
                  <a:cubicBezTo>
                    <a:pt x="934" y="158"/>
                    <a:pt x="935" y="157"/>
                    <a:pt x="924" y="153"/>
                  </a:cubicBezTo>
                  <a:cubicBezTo>
                    <a:pt x="913" y="149"/>
                    <a:pt x="908" y="146"/>
                    <a:pt x="904" y="149"/>
                  </a:cubicBezTo>
                  <a:cubicBezTo>
                    <a:pt x="901" y="152"/>
                    <a:pt x="903" y="156"/>
                    <a:pt x="895" y="155"/>
                  </a:cubicBezTo>
                  <a:cubicBezTo>
                    <a:pt x="887" y="154"/>
                    <a:pt x="886" y="153"/>
                    <a:pt x="880" y="153"/>
                  </a:cubicBezTo>
                  <a:cubicBezTo>
                    <a:pt x="875" y="153"/>
                    <a:pt x="871" y="152"/>
                    <a:pt x="866" y="154"/>
                  </a:cubicBezTo>
                  <a:cubicBezTo>
                    <a:pt x="862" y="155"/>
                    <a:pt x="862" y="159"/>
                    <a:pt x="858" y="153"/>
                  </a:cubicBezTo>
                  <a:cubicBezTo>
                    <a:pt x="853" y="147"/>
                    <a:pt x="848" y="148"/>
                    <a:pt x="851" y="143"/>
                  </a:cubicBezTo>
                  <a:cubicBezTo>
                    <a:pt x="853" y="137"/>
                    <a:pt x="852" y="136"/>
                    <a:pt x="850" y="131"/>
                  </a:cubicBezTo>
                  <a:cubicBezTo>
                    <a:pt x="849" y="128"/>
                    <a:pt x="850" y="107"/>
                    <a:pt x="850" y="100"/>
                  </a:cubicBezTo>
                  <a:cubicBezTo>
                    <a:pt x="865" y="102"/>
                    <a:pt x="865" y="108"/>
                    <a:pt x="875" y="106"/>
                  </a:cubicBezTo>
                  <a:cubicBezTo>
                    <a:pt x="884" y="104"/>
                    <a:pt x="885" y="96"/>
                    <a:pt x="893" y="96"/>
                  </a:cubicBezTo>
                  <a:cubicBezTo>
                    <a:pt x="900" y="96"/>
                    <a:pt x="906" y="88"/>
                    <a:pt x="900" y="87"/>
                  </a:cubicBezTo>
                  <a:cubicBezTo>
                    <a:pt x="894" y="86"/>
                    <a:pt x="891" y="88"/>
                    <a:pt x="892" y="77"/>
                  </a:cubicBezTo>
                  <a:cubicBezTo>
                    <a:pt x="894" y="65"/>
                    <a:pt x="889" y="59"/>
                    <a:pt x="892" y="51"/>
                  </a:cubicBezTo>
                  <a:cubicBezTo>
                    <a:pt x="895" y="44"/>
                    <a:pt x="902" y="38"/>
                    <a:pt x="896" y="35"/>
                  </a:cubicBezTo>
                  <a:cubicBezTo>
                    <a:pt x="891" y="31"/>
                    <a:pt x="879" y="28"/>
                    <a:pt x="876" y="24"/>
                  </a:cubicBezTo>
                  <a:cubicBezTo>
                    <a:pt x="872" y="21"/>
                    <a:pt x="867" y="25"/>
                    <a:pt x="873" y="16"/>
                  </a:cubicBezTo>
                  <a:cubicBezTo>
                    <a:pt x="879" y="7"/>
                    <a:pt x="871" y="3"/>
                    <a:pt x="885" y="3"/>
                  </a:cubicBezTo>
                  <a:cubicBezTo>
                    <a:pt x="899" y="4"/>
                    <a:pt x="902" y="1"/>
                    <a:pt x="916" y="1"/>
                  </a:cubicBezTo>
                  <a:cubicBezTo>
                    <a:pt x="931" y="1"/>
                    <a:pt x="936" y="0"/>
                    <a:pt x="948" y="6"/>
                  </a:cubicBezTo>
                  <a:cubicBezTo>
                    <a:pt x="959" y="12"/>
                    <a:pt x="975" y="7"/>
                    <a:pt x="981" y="12"/>
                  </a:cubicBezTo>
                  <a:cubicBezTo>
                    <a:pt x="987" y="17"/>
                    <a:pt x="1011" y="25"/>
                    <a:pt x="1016" y="31"/>
                  </a:cubicBezTo>
                  <a:cubicBezTo>
                    <a:pt x="1020" y="36"/>
                    <a:pt x="1017" y="39"/>
                    <a:pt x="1033" y="49"/>
                  </a:cubicBezTo>
                  <a:cubicBezTo>
                    <a:pt x="1048" y="60"/>
                    <a:pt x="1048" y="65"/>
                    <a:pt x="1058" y="75"/>
                  </a:cubicBezTo>
                  <a:cubicBezTo>
                    <a:pt x="1069" y="84"/>
                    <a:pt x="1070" y="91"/>
                    <a:pt x="1082" y="96"/>
                  </a:cubicBezTo>
                  <a:cubicBezTo>
                    <a:pt x="1094" y="102"/>
                    <a:pt x="1102" y="106"/>
                    <a:pt x="1110" y="107"/>
                  </a:cubicBezTo>
                  <a:cubicBezTo>
                    <a:pt x="1118" y="107"/>
                    <a:pt x="1120" y="112"/>
                    <a:pt x="1130" y="113"/>
                  </a:cubicBezTo>
                  <a:cubicBezTo>
                    <a:pt x="1139" y="114"/>
                    <a:pt x="1140" y="114"/>
                    <a:pt x="1149" y="118"/>
                  </a:cubicBezTo>
                  <a:cubicBezTo>
                    <a:pt x="1159" y="122"/>
                    <a:pt x="1162" y="119"/>
                    <a:pt x="1167" y="125"/>
                  </a:cubicBezTo>
                  <a:cubicBezTo>
                    <a:pt x="1173" y="131"/>
                    <a:pt x="1179" y="137"/>
                    <a:pt x="1183" y="141"/>
                  </a:cubicBezTo>
                  <a:cubicBezTo>
                    <a:pt x="1187" y="144"/>
                    <a:pt x="1188" y="158"/>
                    <a:pt x="1194" y="159"/>
                  </a:cubicBezTo>
                  <a:cubicBezTo>
                    <a:pt x="1199" y="161"/>
                    <a:pt x="1211" y="160"/>
                    <a:pt x="1215" y="159"/>
                  </a:cubicBezTo>
                  <a:cubicBezTo>
                    <a:pt x="1220" y="158"/>
                    <a:pt x="1227" y="161"/>
                    <a:pt x="1234" y="152"/>
                  </a:cubicBezTo>
                  <a:cubicBezTo>
                    <a:pt x="1241" y="144"/>
                    <a:pt x="1247" y="152"/>
                    <a:pt x="1252" y="143"/>
                  </a:cubicBezTo>
                  <a:cubicBezTo>
                    <a:pt x="1257" y="134"/>
                    <a:pt x="1269" y="142"/>
                    <a:pt x="1271" y="147"/>
                  </a:cubicBezTo>
                  <a:cubicBezTo>
                    <a:pt x="1274" y="151"/>
                    <a:pt x="1282" y="162"/>
                    <a:pt x="1281" y="164"/>
                  </a:cubicBezTo>
                  <a:cubicBezTo>
                    <a:pt x="1279" y="166"/>
                    <a:pt x="1270" y="169"/>
                    <a:pt x="1277" y="175"/>
                  </a:cubicBezTo>
                  <a:cubicBezTo>
                    <a:pt x="1284" y="182"/>
                    <a:pt x="1282" y="192"/>
                    <a:pt x="1284" y="197"/>
                  </a:cubicBezTo>
                  <a:cubicBezTo>
                    <a:pt x="1287" y="202"/>
                    <a:pt x="1285" y="206"/>
                    <a:pt x="1287" y="212"/>
                  </a:cubicBezTo>
                  <a:cubicBezTo>
                    <a:pt x="1290" y="217"/>
                    <a:pt x="1285" y="229"/>
                    <a:pt x="1285" y="22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1141">
              <a:extLst>
                <a:ext uri="{FF2B5EF4-FFF2-40B4-BE49-F238E27FC236}">
                  <a16:creationId xmlns:a16="http://schemas.microsoft.com/office/drawing/2014/main" id="{AA1430E8-CEBC-381C-E938-0BDA702F7848}"/>
                </a:ext>
              </a:extLst>
            </p:cNvPr>
            <p:cNvSpPr>
              <a:spLocks/>
            </p:cNvSpPr>
            <p:nvPr/>
          </p:nvSpPr>
          <p:spPr bwMode="auto">
            <a:xfrm>
              <a:off x="4142" y="1708"/>
              <a:ext cx="35" cy="31"/>
            </a:xfrm>
            <a:custGeom>
              <a:avLst/>
              <a:gdLst>
                <a:gd name="T0" fmla="*/ 11 w 58"/>
                <a:gd name="T1" fmla="*/ 15 h 53"/>
                <a:gd name="T2" fmla="*/ 2 w 58"/>
                <a:gd name="T3" fmla="*/ 23 h 53"/>
                <a:gd name="T4" fmla="*/ 5 w 58"/>
                <a:gd name="T5" fmla="*/ 37 h 53"/>
                <a:gd name="T6" fmla="*/ 7 w 58"/>
                <a:gd name="T7" fmla="*/ 47 h 53"/>
                <a:gd name="T8" fmla="*/ 18 w 58"/>
                <a:gd name="T9" fmla="*/ 51 h 53"/>
                <a:gd name="T10" fmla="*/ 31 w 58"/>
                <a:gd name="T11" fmla="*/ 51 h 53"/>
                <a:gd name="T12" fmla="*/ 42 w 58"/>
                <a:gd name="T13" fmla="*/ 44 h 53"/>
                <a:gd name="T14" fmla="*/ 48 w 58"/>
                <a:gd name="T15" fmla="*/ 34 h 53"/>
                <a:gd name="T16" fmla="*/ 51 w 58"/>
                <a:gd name="T17" fmla="*/ 25 h 53"/>
                <a:gd name="T18" fmla="*/ 58 w 58"/>
                <a:gd name="T19" fmla="*/ 12 h 53"/>
                <a:gd name="T20" fmla="*/ 50 w 58"/>
                <a:gd name="T21" fmla="*/ 1 h 53"/>
                <a:gd name="T22" fmla="*/ 43 w 58"/>
                <a:gd name="T23" fmla="*/ 5 h 53"/>
                <a:gd name="T24" fmla="*/ 34 w 58"/>
                <a:gd name="T25" fmla="*/ 3 h 53"/>
                <a:gd name="T26" fmla="*/ 24 w 58"/>
                <a:gd name="T27" fmla="*/ 5 h 53"/>
                <a:gd name="T28" fmla="*/ 13 w 58"/>
                <a:gd name="T29" fmla="*/ 6 h 53"/>
                <a:gd name="T30" fmla="*/ 11 w 58"/>
                <a:gd name="T31"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53">
                  <a:moveTo>
                    <a:pt x="11" y="15"/>
                  </a:moveTo>
                  <a:cubicBezTo>
                    <a:pt x="5" y="16"/>
                    <a:pt x="3" y="17"/>
                    <a:pt x="2" y="23"/>
                  </a:cubicBezTo>
                  <a:cubicBezTo>
                    <a:pt x="0" y="29"/>
                    <a:pt x="6" y="33"/>
                    <a:pt x="5" y="37"/>
                  </a:cubicBezTo>
                  <a:cubicBezTo>
                    <a:pt x="5" y="41"/>
                    <a:pt x="4" y="45"/>
                    <a:pt x="7" y="47"/>
                  </a:cubicBezTo>
                  <a:cubicBezTo>
                    <a:pt x="10" y="48"/>
                    <a:pt x="9" y="49"/>
                    <a:pt x="18" y="51"/>
                  </a:cubicBezTo>
                  <a:cubicBezTo>
                    <a:pt x="26" y="53"/>
                    <a:pt x="26" y="53"/>
                    <a:pt x="31" y="51"/>
                  </a:cubicBezTo>
                  <a:cubicBezTo>
                    <a:pt x="37" y="49"/>
                    <a:pt x="36" y="51"/>
                    <a:pt x="42" y="44"/>
                  </a:cubicBezTo>
                  <a:cubicBezTo>
                    <a:pt x="47" y="38"/>
                    <a:pt x="48" y="40"/>
                    <a:pt x="48" y="34"/>
                  </a:cubicBezTo>
                  <a:cubicBezTo>
                    <a:pt x="49" y="29"/>
                    <a:pt x="48" y="29"/>
                    <a:pt x="51" y="25"/>
                  </a:cubicBezTo>
                  <a:cubicBezTo>
                    <a:pt x="54" y="20"/>
                    <a:pt x="57" y="19"/>
                    <a:pt x="58" y="12"/>
                  </a:cubicBezTo>
                  <a:cubicBezTo>
                    <a:pt x="58" y="5"/>
                    <a:pt x="55" y="0"/>
                    <a:pt x="50" y="1"/>
                  </a:cubicBezTo>
                  <a:cubicBezTo>
                    <a:pt x="46" y="2"/>
                    <a:pt x="46" y="6"/>
                    <a:pt x="43" y="5"/>
                  </a:cubicBezTo>
                  <a:cubicBezTo>
                    <a:pt x="41" y="3"/>
                    <a:pt x="36" y="1"/>
                    <a:pt x="34" y="3"/>
                  </a:cubicBezTo>
                  <a:cubicBezTo>
                    <a:pt x="32" y="6"/>
                    <a:pt x="29" y="5"/>
                    <a:pt x="24" y="5"/>
                  </a:cubicBezTo>
                  <a:cubicBezTo>
                    <a:pt x="20" y="5"/>
                    <a:pt x="13" y="4"/>
                    <a:pt x="13" y="6"/>
                  </a:cubicBezTo>
                  <a:cubicBezTo>
                    <a:pt x="13" y="8"/>
                    <a:pt x="7" y="12"/>
                    <a:pt x="11" y="1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1142">
              <a:extLst>
                <a:ext uri="{FF2B5EF4-FFF2-40B4-BE49-F238E27FC236}">
                  <a16:creationId xmlns:a16="http://schemas.microsoft.com/office/drawing/2014/main" id="{1C8EAF43-F121-5717-5B72-5CC5B2B59FF4}"/>
                </a:ext>
              </a:extLst>
            </p:cNvPr>
            <p:cNvSpPr>
              <a:spLocks/>
            </p:cNvSpPr>
            <p:nvPr/>
          </p:nvSpPr>
          <p:spPr bwMode="auto">
            <a:xfrm>
              <a:off x="2293" y="951"/>
              <a:ext cx="128" cy="48"/>
            </a:xfrm>
            <a:custGeom>
              <a:avLst/>
              <a:gdLst>
                <a:gd name="T0" fmla="*/ 49 w 213"/>
                <a:gd name="T1" fmla="*/ 4 h 81"/>
                <a:gd name="T2" fmla="*/ 66 w 213"/>
                <a:gd name="T3" fmla="*/ 17 h 81"/>
                <a:gd name="T4" fmla="*/ 71 w 213"/>
                <a:gd name="T5" fmla="*/ 30 h 81"/>
                <a:gd name="T6" fmla="*/ 85 w 213"/>
                <a:gd name="T7" fmla="*/ 24 h 81"/>
                <a:gd name="T8" fmla="*/ 94 w 213"/>
                <a:gd name="T9" fmla="*/ 13 h 81"/>
                <a:gd name="T10" fmla="*/ 103 w 213"/>
                <a:gd name="T11" fmla="*/ 18 h 81"/>
                <a:gd name="T12" fmla="*/ 111 w 213"/>
                <a:gd name="T13" fmla="*/ 13 h 81"/>
                <a:gd name="T14" fmla="*/ 121 w 213"/>
                <a:gd name="T15" fmla="*/ 12 h 81"/>
                <a:gd name="T16" fmla="*/ 133 w 213"/>
                <a:gd name="T17" fmla="*/ 12 h 81"/>
                <a:gd name="T18" fmla="*/ 149 w 213"/>
                <a:gd name="T19" fmla="*/ 10 h 81"/>
                <a:gd name="T20" fmla="*/ 161 w 213"/>
                <a:gd name="T21" fmla="*/ 4 h 81"/>
                <a:gd name="T22" fmla="*/ 177 w 213"/>
                <a:gd name="T23" fmla="*/ 9 h 81"/>
                <a:gd name="T24" fmla="*/ 194 w 213"/>
                <a:gd name="T25" fmla="*/ 6 h 81"/>
                <a:gd name="T26" fmla="*/ 194 w 213"/>
                <a:gd name="T27" fmla="*/ 17 h 81"/>
                <a:gd name="T28" fmla="*/ 206 w 213"/>
                <a:gd name="T29" fmla="*/ 26 h 81"/>
                <a:gd name="T30" fmla="*/ 206 w 213"/>
                <a:gd name="T31" fmla="*/ 40 h 81"/>
                <a:gd name="T32" fmla="*/ 191 w 213"/>
                <a:gd name="T33" fmla="*/ 50 h 81"/>
                <a:gd name="T34" fmla="*/ 172 w 213"/>
                <a:gd name="T35" fmla="*/ 57 h 81"/>
                <a:gd name="T36" fmla="*/ 152 w 213"/>
                <a:gd name="T37" fmla="*/ 66 h 81"/>
                <a:gd name="T38" fmla="*/ 124 w 213"/>
                <a:gd name="T39" fmla="*/ 74 h 81"/>
                <a:gd name="T40" fmla="*/ 106 w 213"/>
                <a:gd name="T41" fmla="*/ 78 h 81"/>
                <a:gd name="T42" fmla="*/ 84 w 213"/>
                <a:gd name="T43" fmla="*/ 76 h 81"/>
                <a:gd name="T44" fmla="*/ 66 w 213"/>
                <a:gd name="T45" fmla="*/ 70 h 81"/>
                <a:gd name="T46" fmla="*/ 35 w 213"/>
                <a:gd name="T47" fmla="*/ 69 h 81"/>
                <a:gd name="T48" fmla="*/ 32 w 213"/>
                <a:gd name="T49" fmla="*/ 63 h 81"/>
                <a:gd name="T50" fmla="*/ 48 w 213"/>
                <a:gd name="T51" fmla="*/ 54 h 81"/>
                <a:gd name="T52" fmla="*/ 36 w 213"/>
                <a:gd name="T53" fmla="*/ 44 h 81"/>
                <a:gd name="T54" fmla="*/ 14 w 213"/>
                <a:gd name="T55" fmla="*/ 48 h 81"/>
                <a:gd name="T56" fmla="*/ 29 w 213"/>
                <a:gd name="T57" fmla="*/ 38 h 81"/>
                <a:gd name="T58" fmla="*/ 50 w 213"/>
                <a:gd name="T59" fmla="*/ 41 h 81"/>
                <a:gd name="T60" fmla="*/ 41 w 213"/>
                <a:gd name="T61" fmla="*/ 34 h 81"/>
                <a:gd name="T62" fmla="*/ 48 w 213"/>
                <a:gd name="T63" fmla="*/ 29 h 81"/>
                <a:gd name="T64" fmla="*/ 40 w 213"/>
                <a:gd name="T65" fmla="*/ 25 h 81"/>
                <a:gd name="T66" fmla="*/ 14 w 213"/>
                <a:gd name="T67" fmla="*/ 31 h 81"/>
                <a:gd name="T68" fmla="*/ 15 w 213"/>
                <a:gd name="T69" fmla="*/ 24 h 81"/>
                <a:gd name="T70" fmla="*/ 30 w 213"/>
                <a:gd name="T71" fmla="*/ 21 h 81"/>
                <a:gd name="T72" fmla="*/ 28 w 213"/>
                <a:gd name="T73" fmla="*/ 12 h 81"/>
                <a:gd name="T74" fmla="*/ 38 w 213"/>
                <a:gd name="T75" fmla="*/ 15 h 81"/>
                <a:gd name="T76" fmla="*/ 46 w 213"/>
                <a:gd name="T77" fmla="*/ 15 h 81"/>
                <a:gd name="T78" fmla="*/ 39 w 213"/>
                <a:gd name="T79"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3" h="81">
                  <a:moveTo>
                    <a:pt x="38" y="4"/>
                  </a:moveTo>
                  <a:cubicBezTo>
                    <a:pt x="45" y="4"/>
                    <a:pt x="47" y="4"/>
                    <a:pt x="49" y="4"/>
                  </a:cubicBezTo>
                  <a:cubicBezTo>
                    <a:pt x="51" y="5"/>
                    <a:pt x="59" y="7"/>
                    <a:pt x="63" y="10"/>
                  </a:cubicBezTo>
                  <a:cubicBezTo>
                    <a:pt x="66" y="14"/>
                    <a:pt x="68" y="12"/>
                    <a:pt x="66" y="17"/>
                  </a:cubicBezTo>
                  <a:cubicBezTo>
                    <a:pt x="64" y="22"/>
                    <a:pt x="61" y="20"/>
                    <a:pt x="64" y="27"/>
                  </a:cubicBezTo>
                  <a:cubicBezTo>
                    <a:pt x="67" y="33"/>
                    <a:pt x="68" y="33"/>
                    <a:pt x="71" y="30"/>
                  </a:cubicBezTo>
                  <a:cubicBezTo>
                    <a:pt x="74" y="27"/>
                    <a:pt x="73" y="19"/>
                    <a:pt x="78" y="23"/>
                  </a:cubicBezTo>
                  <a:cubicBezTo>
                    <a:pt x="83" y="26"/>
                    <a:pt x="82" y="28"/>
                    <a:pt x="85" y="24"/>
                  </a:cubicBezTo>
                  <a:cubicBezTo>
                    <a:pt x="88" y="19"/>
                    <a:pt x="84" y="13"/>
                    <a:pt x="87" y="12"/>
                  </a:cubicBezTo>
                  <a:cubicBezTo>
                    <a:pt x="89" y="12"/>
                    <a:pt x="92" y="9"/>
                    <a:pt x="94" y="13"/>
                  </a:cubicBezTo>
                  <a:cubicBezTo>
                    <a:pt x="96" y="17"/>
                    <a:pt x="97" y="20"/>
                    <a:pt x="100" y="21"/>
                  </a:cubicBezTo>
                  <a:cubicBezTo>
                    <a:pt x="103" y="23"/>
                    <a:pt x="103" y="20"/>
                    <a:pt x="103" y="18"/>
                  </a:cubicBezTo>
                  <a:cubicBezTo>
                    <a:pt x="103" y="18"/>
                    <a:pt x="105" y="10"/>
                    <a:pt x="107" y="11"/>
                  </a:cubicBezTo>
                  <a:cubicBezTo>
                    <a:pt x="108" y="13"/>
                    <a:pt x="110" y="14"/>
                    <a:pt x="111" y="13"/>
                  </a:cubicBezTo>
                  <a:cubicBezTo>
                    <a:pt x="112" y="11"/>
                    <a:pt x="113" y="9"/>
                    <a:pt x="115" y="9"/>
                  </a:cubicBezTo>
                  <a:cubicBezTo>
                    <a:pt x="118" y="9"/>
                    <a:pt x="118" y="6"/>
                    <a:pt x="121" y="12"/>
                  </a:cubicBezTo>
                  <a:cubicBezTo>
                    <a:pt x="125" y="17"/>
                    <a:pt x="127" y="19"/>
                    <a:pt x="127" y="14"/>
                  </a:cubicBezTo>
                  <a:cubicBezTo>
                    <a:pt x="127" y="9"/>
                    <a:pt x="131" y="10"/>
                    <a:pt x="133" y="12"/>
                  </a:cubicBezTo>
                  <a:cubicBezTo>
                    <a:pt x="135" y="14"/>
                    <a:pt x="137" y="17"/>
                    <a:pt x="141" y="14"/>
                  </a:cubicBezTo>
                  <a:cubicBezTo>
                    <a:pt x="145" y="12"/>
                    <a:pt x="145" y="10"/>
                    <a:pt x="149" y="10"/>
                  </a:cubicBezTo>
                  <a:cubicBezTo>
                    <a:pt x="153" y="10"/>
                    <a:pt x="154" y="13"/>
                    <a:pt x="157" y="12"/>
                  </a:cubicBezTo>
                  <a:cubicBezTo>
                    <a:pt x="161" y="10"/>
                    <a:pt x="157" y="8"/>
                    <a:pt x="161" y="4"/>
                  </a:cubicBezTo>
                  <a:cubicBezTo>
                    <a:pt x="164" y="0"/>
                    <a:pt x="161" y="3"/>
                    <a:pt x="169" y="4"/>
                  </a:cubicBezTo>
                  <a:cubicBezTo>
                    <a:pt x="178" y="4"/>
                    <a:pt x="174" y="8"/>
                    <a:pt x="177" y="9"/>
                  </a:cubicBezTo>
                  <a:cubicBezTo>
                    <a:pt x="180" y="9"/>
                    <a:pt x="181" y="8"/>
                    <a:pt x="182" y="8"/>
                  </a:cubicBezTo>
                  <a:cubicBezTo>
                    <a:pt x="183" y="8"/>
                    <a:pt x="196" y="4"/>
                    <a:pt x="194" y="6"/>
                  </a:cubicBezTo>
                  <a:cubicBezTo>
                    <a:pt x="191" y="8"/>
                    <a:pt x="187" y="13"/>
                    <a:pt x="189" y="14"/>
                  </a:cubicBezTo>
                  <a:cubicBezTo>
                    <a:pt x="191" y="14"/>
                    <a:pt x="194" y="15"/>
                    <a:pt x="194" y="17"/>
                  </a:cubicBezTo>
                  <a:cubicBezTo>
                    <a:pt x="194" y="20"/>
                    <a:pt x="200" y="22"/>
                    <a:pt x="200" y="22"/>
                  </a:cubicBezTo>
                  <a:cubicBezTo>
                    <a:pt x="200" y="22"/>
                    <a:pt x="204" y="23"/>
                    <a:pt x="206" y="26"/>
                  </a:cubicBezTo>
                  <a:cubicBezTo>
                    <a:pt x="208" y="29"/>
                    <a:pt x="210" y="26"/>
                    <a:pt x="210" y="31"/>
                  </a:cubicBezTo>
                  <a:cubicBezTo>
                    <a:pt x="210" y="36"/>
                    <a:pt x="213" y="36"/>
                    <a:pt x="206" y="40"/>
                  </a:cubicBezTo>
                  <a:cubicBezTo>
                    <a:pt x="199" y="43"/>
                    <a:pt x="197" y="40"/>
                    <a:pt x="197" y="44"/>
                  </a:cubicBezTo>
                  <a:cubicBezTo>
                    <a:pt x="197" y="47"/>
                    <a:pt x="191" y="47"/>
                    <a:pt x="191" y="50"/>
                  </a:cubicBezTo>
                  <a:cubicBezTo>
                    <a:pt x="190" y="53"/>
                    <a:pt x="189" y="57"/>
                    <a:pt x="183" y="57"/>
                  </a:cubicBezTo>
                  <a:cubicBezTo>
                    <a:pt x="177" y="57"/>
                    <a:pt x="175" y="56"/>
                    <a:pt x="172" y="57"/>
                  </a:cubicBezTo>
                  <a:cubicBezTo>
                    <a:pt x="168" y="59"/>
                    <a:pt x="159" y="57"/>
                    <a:pt x="158" y="60"/>
                  </a:cubicBezTo>
                  <a:cubicBezTo>
                    <a:pt x="158" y="64"/>
                    <a:pt x="155" y="63"/>
                    <a:pt x="152" y="66"/>
                  </a:cubicBezTo>
                  <a:cubicBezTo>
                    <a:pt x="149" y="69"/>
                    <a:pt x="144" y="68"/>
                    <a:pt x="138" y="70"/>
                  </a:cubicBezTo>
                  <a:cubicBezTo>
                    <a:pt x="132" y="72"/>
                    <a:pt x="127" y="72"/>
                    <a:pt x="124" y="74"/>
                  </a:cubicBezTo>
                  <a:cubicBezTo>
                    <a:pt x="121" y="76"/>
                    <a:pt x="116" y="74"/>
                    <a:pt x="115" y="77"/>
                  </a:cubicBezTo>
                  <a:cubicBezTo>
                    <a:pt x="114" y="80"/>
                    <a:pt x="115" y="78"/>
                    <a:pt x="106" y="78"/>
                  </a:cubicBezTo>
                  <a:cubicBezTo>
                    <a:pt x="97" y="79"/>
                    <a:pt x="97" y="81"/>
                    <a:pt x="92" y="79"/>
                  </a:cubicBezTo>
                  <a:cubicBezTo>
                    <a:pt x="86" y="77"/>
                    <a:pt x="92" y="75"/>
                    <a:pt x="84" y="76"/>
                  </a:cubicBezTo>
                  <a:cubicBezTo>
                    <a:pt x="76" y="77"/>
                    <a:pt x="76" y="77"/>
                    <a:pt x="72" y="74"/>
                  </a:cubicBezTo>
                  <a:cubicBezTo>
                    <a:pt x="68" y="70"/>
                    <a:pt x="71" y="70"/>
                    <a:pt x="66" y="70"/>
                  </a:cubicBezTo>
                  <a:cubicBezTo>
                    <a:pt x="60" y="70"/>
                    <a:pt x="61" y="68"/>
                    <a:pt x="52" y="68"/>
                  </a:cubicBezTo>
                  <a:cubicBezTo>
                    <a:pt x="43" y="69"/>
                    <a:pt x="41" y="69"/>
                    <a:pt x="35" y="69"/>
                  </a:cubicBezTo>
                  <a:cubicBezTo>
                    <a:pt x="29" y="68"/>
                    <a:pt x="23" y="67"/>
                    <a:pt x="26" y="65"/>
                  </a:cubicBezTo>
                  <a:cubicBezTo>
                    <a:pt x="29" y="64"/>
                    <a:pt x="27" y="63"/>
                    <a:pt x="32" y="63"/>
                  </a:cubicBezTo>
                  <a:cubicBezTo>
                    <a:pt x="38" y="63"/>
                    <a:pt x="35" y="61"/>
                    <a:pt x="41" y="59"/>
                  </a:cubicBezTo>
                  <a:cubicBezTo>
                    <a:pt x="47" y="56"/>
                    <a:pt x="50" y="57"/>
                    <a:pt x="48" y="54"/>
                  </a:cubicBezTo>
                  <a:cubicBezTo>
                    <a:pt x="46" y="51"/>
                    <a:pt x="50" y="53"/>
                    <a:pt x="45" y="51"/>
                  </a:cubicBezTo>
                  <a:cubicBezTo>
                    <a:pt x="39" y="49"/>
                    <a:pt x="44" y="44"/>
                    <a:pt x="36" y="44"/>
                  </a:cubicBezTo>
                  <a:cubicBezTo>
                    <a:pt x="28" y="44"/>
                    <a:pt x="32" y="44"/>
                    <a:pt x="23" y="45"/>
                  </a:cubicBezTo>
                  <a:cubicBezTo>
                    <a:pt x="15" y="47"/>
                    <a:pt x="17" y="49"/>
                    <a:pt x="14" y="48"/>
                  </a:cubicBezTo>
                  <a:cubicBezTo>
                    <a:pt x="10" y="47"/>
                    <a:pt x="4" y="41"/>
                    <a:pt x="11" y="41"/>
                  </a:cubicBezTo>
                  <a:cubicBezTo>
                    <a:pt x="18" y="41"/>
                    <a:pt x="26" y="38"/>
                    <a:pt x="29" y="38"/>
                  </a:cubicBezTo>
                  <a:cubicBezTo>
                    <a:pt x="32" y="38"/>
                    <a:pt x="37" y="37"/>
                    <a:pt x="39" y="38"/>
                  </a:cubicBezTo>
                  <a:cubicBezTo>
                    <a:pt x="41" y="40"/>
                    <a:pt x="48" y="42"/>
                    <a:pt x="50" y="41"/>
                  </a:cubicBezTo>
                  <a:cubicBezTo>
                    <a:pt x="52" y="40"/>
                    <a:pt x="61" y="39"/>
                    <a:pt x="52" y="37"/>
                  </a:cubicBezTo>
                  <a:cubicBezTo>
                    <a:pt x="42" y="34"/>
                    <a:pt x="41" y="34"/>
                    <a:pt x="41" y="34"/>
                  </a:cubicBezTo>
                  <a:cubicBezTo>
                    <a:pt x="41" y="34"/>
                    <a:pt x="38" y="32"/>
                    <a:pt x="41" y="31"/>
                  </a:cubicBezTo>
                  <a:cubicBezTo>
                    <a:pt x="44" y="31"/>
                    <a:pt x="44" y="30"/>
                    <a:pt x="48" y="29"/>
                  </a:cubicBezTo>
                  <a:cubicBezTo>
                    <a:pt x="51" y="28"/>
                    <a:pt x="56" y="27"/>
                    <a:pt x="52" y="26"/>
                  </a:cubicBezTo>
                  <a:cubicBezTo>
                    <a:pt x="47" y="25"/>
                    <a:pt x="46" y="24"/>
                    <a:pt x="40" y="25"/>
                  </a:cubicBezTo>
                  <a:cubicBezTo>
                    <a:pt x="33" y="26"/>
                    <a:pt x="31" y="26"/>
                    <a:pt x="25" y="28"/>
                  </a:cubicBezTo>
                  <a:cubicBezTo>
                    <a:pt x="19" y="30"/>
                    <a:pt x="20" y="31"/>
                    <a:pt x="14" y="31"/>
                  </a:cubicBezTo>
                  <a:cubicBezTo>
                    <a:pt x="8" y="31"/>
                    <a:pt x="0" y="26"/>
                    <a:pt x="7" y="26"/>
                  </a:cubicBezTo>
                  <a:cubicBezTo>
                    <a:pt x="13" y="25"/>
                    <a:pt x="15" y="27"/>
                    <a:pt x="15" y="24"/>
                  </a:cubicBezTo>
                  <a:cubicBezTo>
                    <a:pt x="15" y="20"/>
                    <a:pt x="23" y="22"/>
                    <a:pt x="25" y="23"/>
                  </a:cubicBezTo>
                  <a:cubicBezTo>
                    <a:pt x="27" y="23"/>
                    <a:pt x="35" y="23"/>
                    <a:pt x="30" y="21"/>
                  </a:cubicBezTo>
                  <a:cubicBezTo>
                    <a:pt x="26" y="19"/>
                    <a:pt x="22" y="18"/>
                    <a:pt x="23" y="16"/>
                  </a:cubicBezTo>
                  <a:cubicBezTo>
                    <a:pt x="25" y="14"/>
                    <a:pt x="26" y="12"/>
                    <a:pt x="28" y="12"/>
                  </a:cubicBezTo>
                  <a:cubicBezTo>
                    <a:pt x="31" y="11"/>
                    <a:pt x="33" y="9"/>
                    <a:pt x="34" y="10"/>
                  </a:cubicBezTo>
                  <a:cubicBezTo>
                    <a:pt x="35" y="11"/>
                    <a:pt x="36" y="12"/>
                    <a:pt x="38" y="15"/>
                  </a:cubicBezTo>
                  <a:cubicBezTo>
                    <a:pt x="40" y="17"/>
                    <a:pt x="43" y="17"/>
                    <a:pt x="45" y="17"/>
                  </a:cubicBezTo>
                  <a:cubicBezTo>
                    <a:pt x="46" y="17"/>
                    <a:pt x="48" y="17"/>
                    <a:pt x="46" y="15"/>
                  </a:cubicBezTo>
                  <a:cubicBezTo>
                    <a:pt x="43" y="13"/>
                    <a:pt x="42" y="12"/>
                    <a:pt x="42" y="10"/>
                  </a:cubicBezTo>
                  <a:cubicBezTo>
                    <a:pt x="41" y="9"/>
                    <a:pt x="41" y="9"/>
                    <a:pt x="39" y="7"/>
                  </a:cubicBezTo>
                  <a:cubicBezTo>
                    <a:pt x="36" y="6"/>
                    <a:pt x="37" y="5"/>
                    <a:pt x="38"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1143">
              <a:extLst>
                <a:ext uri="{FF2B5EF4-FFF2-40B4-BE49-F238E27FC236}">
                  <a16:creationId xmlns:a16="http://schemas.microsoft.com/office/drawing/2014/main" id="{9C803381-38EC-A8A5-345C-150177DC5BCD}"/>
                </a:ext>
              </a:extLst>
            </p:cNvPr>
            <p:cNvSpPr>
              <a:spLocks/>
            </p:cNvSpPr>
            <p:nvPr/>
          </p:nvSpPr>
          <p:spPr bwMode="auto">
            <a:xfrm>
              <a:off x="2580" y="1375"/>
              <a:ext cx="19" cy="12"/>
            </a:xfrm>
            <a:custGeom>
              <a:avLst/>
              <a:gdLst>
                <a:gd name="T0" fmla="*/ 10 w 31"/>
                <a:gd name="T1" fmla="*/ 4 h 20"/>
                <a:gd name="T2" fmla="*/ 5 w 31"/>
                <a:gd name="T3" fmla="*/ 7 h 20"/>
                <a:gd name="T4" fmla="*/ 3 w 31"/>
                <a:gd name="T5" fmla="*/ 11 h 20"/>
                <a:gd name="T6" fmla="*/ 8 w 31"/>
                <a:gd name="T7" fmla="*/ 14 h 20"/>
                <a:gd name="T8" fmla="*/ 12 w 31"/>
                <a:gd name="T9" fmla="*/ 14 h 20"/>
                <a:gd name="T10" fmla="*/ 15 w 31"/>
                <a:gd name="T11" fmla="*/ 17 h 20"/>
                <a:gd name="T12" fmla="*/ 23 w 31"/>
                <a:gd name="T13" fmla="*/ 17 h 20"/>
                <a:gd name="T14" fmla="*/ 26 w 31"/>
                <a:gd name="T15" fmla="*/ 12 h 20"/>
                <a:gd name="T16" fmla="*/ 29 w 31"/>
                <a:gd name="T17" fmla="*/ 8 h 20"/>
                <a:gd name="T18" fmla="*/ 23 w 31"/>
                <a:gd name="T19" fmla="*/ 5 h 20"/>
                <a:gd name="T20" fmla="*/ 21 w 31"/>
                <a:gd name="T21" fmla="*/ 2 h 20"/>
                <a:gd name="T22" fmla="*/ 16 w 31"/>
                <a:gd name="T23" fmla="*/ 1 h 20"/>
                <a:gd name="T24" fmla="*/ 12 w 31"/>
                <a:gd name="T25" fmla="*/ 3 h 20"/>
                <a:gd name="T26" fmla="*/ 10 w 31"/>
                <a:gd name="T2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20">
                  <a:moveTo>
                    <a:pt x="10" y="4"/>
                  </a:moveTo>
                  <a:cubicBezTo>
                    <a:pt x="7" y="5"/>
                    <a:pt x="7" y="5"/>
                    <a:pt x="5" y="7"/>
                  </a:cubicBezTo>
                  <a:cubicBezTo>
                    <a:pt x="3" y="8"/>
                    <a:pt x="0" y="9"/>
                    <a:pt x="3" y="11"/>
                  </a:cubicBezTo>
                  <a:cubicBezTo>
                    <a:pt x="5" y="14"/>
                    <a:pt x="6" y="14"/>
                    <a:pt x="8" y="14"/>
                  </a:cubicBezTo>
                  <a:cubicBezTo>
                    <a:pt x="11" y="13"/>
                    <a:pt x="12" y="13"/>
                    <a:pt x="12" y="14"/>
                  </a:cubicBezTo>
                  <a:cubicBezTo>
                    <a:pt x="12" y="15"/>
                    <a:pt x="9" y="17"/>
                    <a:pt x="15" y="17"/>
                  </a:cubicBezTo>
                  <a:cubicBezTo>
                    <a:pt x="21" y="17"/>
                    <a:pt x="21" y="20"/>
                    <a:pt x="23" y="17"/>
                  </a:cubicBezTo>
                  <a:cubicBezTo>
                    <a:pt x="26" y="14"/>
                    <a:pt x="23" y="14"/>
                    <a:pt x="26" y="12"/>
                  </a:cubicBezTo>
                  <a:cubicBezTo>
                    <a:pt x="29" y="10"/>
                    <a:pt x="31" y="9"/>
                    <a:pt x="29" y="8"/>
                  </a:cubicBezTo>
                  <a:cubicBezTo>
                    <a:pt x="26" y="6"/>
                    <a:pt x="25" y="6"/>
                    <a:pt x="23" y="5"/>
                  </a:cubicBezTo>
                  <a:cubicBezTo>
                    <a:pt x="22" y="4"/>
                    <a:pt x="22" y="4"/>
                    <a:pt x="21" y="2"/>
                  </a:cubicBezTo>
                  <a:cubicBezTo>
                    <a:pt x="20" y="0"/>
                    <a:pt x="17" y="0"/>
                    <a:pt x="16" y="1"/>
                  </a:cubicBezTo>
                  <a:cubicBezTo>
                    <a:pt x="14" y="1"/>
                    <a:pt x="12" y="2"/>
                    <a:pt x="12" y="3"/>
                  </a:cubicBezTo>
                  <a:cubicBezTo>
                    <a:pt x="11" y="3"/>
                    <a:pt x="9" y="2"/>
                    <a:pt x="10" y="4"/>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144">
              <a:extLst>
                <a:ext uri="{FF2B5EF4-FFF2-40B4-BE49-F238E27FC236}">
                  <a16:creationId xmlns:a16="http://schemas.microsoft.com/office/drawing/2014/main" id="{34DD59B8-9CDF-D8F6-5BC9-CFE51D80EBBB}"/>
                </a:ext>
              </a:extLst>
            </p:cNvPr>
            <p:cNvSpPr>
              <a:spLocks/>
            </p:cNvSpPr>
            <p:nvPr/>
          </p:nvSpPr>
          <p:spPr bwMode="auto">
            <a:xfrm>
              <a:off x="2564" y="1387"/>
              <a:ext cx="9" cy="10"/>
            </a:xfrm>
            <a:custGeom>
              <a:avLst/>
              <a:gdLst>
                <a:gd name="T0" fmla="*/ 1 w 15"/>
                <a:gd name="T1" fmla="*/ 6 h 17"/>
                <a:gd name="T2" fmla="*/ 4 w 15"/>
                <a:gd name="T3" fmla="*/ 13 h 17"/>
                <a:gd name="T4" fmla="*/ 9 w 15"/>
                <a:gd name="T5" fmla="*/ 14 h 17"/>
                <a:gd name="T6" fmla="*/ 10 w 15"/>
                <a:gd name="T7" fmla="*/ 8 h 17"/>
                <a:gd name="T8" fmla="*/ 11 w 15"/>
                <a:gd name="T9" fmla="*/ 4 h 17"/>
                <a:gd name="T10" fmla="*/ 3 w 15"/>
                <a:gd name="T11" fmla="*/ 1 h 17"/>
                <a:gd name="T12" fmla="*/ 1 w 15"/>
                <a:gd name="T13" fmla="*/ 6 h 17"/>
              </a:gdLst>
              <a:ahLst/>
              <a:cxnLst>
                <a:cxn ang="0">
                  <a:pos x="T0" y="T1"/>
                </a:cxn>
                <a:cxn ang="0">
                  <a:pos x="T2" y="T3"/>
                </a:cxn>
                <a:cxn ang="0">
                  <a:pos x="T4" y="T5"/>
                </a:cxn>
                <a:cxn ang="0">
                  <a:pos x="T6" y="T7"/>
                </a:cxn>
                <a:cxn ang="0">
                  <a:pos x="T8" y="T9"/>
                </a:cxn>
                <a:cxn ang="0">
                  <a:pos x="T10" y="T11"/>
                </a:cxn>
                <a:cxn ang="0">
                  <a:pos x="T12" y="T13"/>
                </a:cxn>
              </a:cxnLst>
              <a:rect l="0" t="0" r="r" b="b"/>
              <a:pathLst>
                <a:path w="15" h="17">
                  <a:moveTo>
                    <a:pt x="1" y="6"/>
                  </a:moveTo>
                  <a:cubicBezTo>
                    <a:pt x="1" y="9"/>
                    <a:pt x="4" y="8"/>
                    <a:pt x="4" y="13"/>
                  </a:cubicBezTo>
                  <a:cubicBezTo>
                    <a:pt x="4" y="17"/>
                    <a:pt x="8" y="17"/>
                    <a:pt x="9" y="14"/>
                  </a:cubicBezTo>
                  <a:cubicBezTo>
                    <a:pt x="9" y="11"/>
                    <a:pt x="9" y="10"/>
                    <a:pt x="10" y="8"/>
                  </a:cubicBezTo>
                  <a:cubicBezTo>
                    <a:pt x="11" y="5"/>
                    <a:pt x="15" y="5"/>
                    <a:pt x="11" y="4"/>
                  </a:cubicBezTo>
                  <a:cubicBezTo>
                    <a:pt x="7" y="2"/>
                    <a:pt x="5" y="0"/>
                    <a:pt x="3" y="1"/>
                  </a:cubicBezTo>
                  <a:cubicBezTo>
                    <a:pt x="2" y="3"/>
                    <a:pt x="0" y="5"/>
                    <a:pt x="1" y="6"/>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45">
              <a:extLst>
                <a:ext uri="{FF2B5EF4-FFF2-40B4-BE49-F238E27FC236}">
                  <a16:creationId xmlns:a16="http://schemas.microsoft.com/office/drawing/2014/main" id="{2E5042CA-77D8-495D-A800-6D6F666B525A}"/>
                </a:ext>
              </a:extLst>
            </p:cNvPr>
            <p:cNvSpPr>
              <a:spLocks/>
            </p:cNvSpPr>
            <p:nvPr/>
          </p:nvSpPr>
          <p:spPr bwMode="auto">
            <a:xfrm>
              <a:off x="2600" y="1372"/>
              <a:ext cx="11" cy="6"/>
            </a:xfrm>
            <a:custGeom>
              <a:avLst/>
              <a:gdLst>
                <a:gd name="T0" fmla="*/ 4 w 18"/>
                <a:gd name="T1" fmla="*/ 1 h 9"/>
                <a:gd name="T2" fmla="*/ 12 w 18"/>
                <a:gd name="T3" fmla="*/ 2 h 9"/>
                <a:gd name="T4" fmla="*/ 17 w 18"/>
                <a:gd name="T5" fmla="*/ 4 h 9"/>
                <a:gd name="T6" fmla="*/ 15 w 18"/>
                <a:gd name="T7" fmla="*/ 8 h 9"/>
                <a:gd name="T8" fmla="*/ 10 w 18"/>
                <a:gd name="T9" fmla="*/ 8 h 9"/>
                <a:gd name="T10" fmla="*/ 0 w 18"/>
                <a:gd name="T11" fmla="*/ 5 h 9"/>
                <a:gd name="T12" fmla="*/ 4 w 18"/>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8" h="9">
                  <a:moveTo>
                    <a:pt x="4" y="1"/>
                  </a:moveTo>
                  <a:cubicBezTo>
                    <a:pt x="7" y="1"/>
                    <a:pt x="10" y="2"/>
                    <a:pt x="12" y="2"/>
                  </a:cubicBezTo>
                  <a:cubicBezTo>
                    <a:pt x="15" y="3"/>
                    <a:pt x="17" y="2"/>
                    <a:pt x="17" y="4"/>
                  </a:cubicBezTo>
                  <a:cubicBezTo>
                    <a:pt x="16" y="7"/>
                    <a:pt x="18" y="8"/>
                    <a:pt x="15" y="8"/>
                  </a:cubicBezTo>
                  <a:cubicBezTo>
                    <a:pt x="12" y="8"/>
                    <a:pt x="15" y="9"/>
                    <a:pt x="10" y="8"/>
                  </a:cubicBezTo>
                  <a:cubicBezTo>
                    <a:pt x="4" y="7"/>
                    <a:pt x="0" y="6"/>
                    <a:pt x="0" y="5"/>
                  </a:cubicBezTo>
                  <a:cubicBezTo>
                    <a:pt x="1" y="3"/>
                    <a:pt x="2" y="0"/>
                    <a:pt x="4" y="1"/>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146">
              <a:extLst>
                <a:ext uri="{FF2B5EF4-FFF2-40B4-BE49-F238E27FC236}">
                  <a16:creationId xmlns:a16="http://schemas.microsoft.com/office/drawing/2014/main" id="{68B5C549-F084-F707-0F0D-228954D3D25C}"/>
                </a:ext>
              </a:extLst>
            </p:cNvPr>
            <p:cNvSpPr>
              <a:spLocks/>
            </p:cNvSpPr>
            <p:nvPr/>
          </p:nvSpPr>
          <p:spPr bwMode="auto">
            <a:xfrm>
              <a:off x="2424" y="1311"/>
              <a:ext cx="173" cy="130"/>
            </a:xfrm>
            <a:custGeom>
              <a:avLst/>
              <a:gdLst>
                <a:gd name="T0" fmla="*/ 280 w 289"/>
                <a:gd name="T1" fmla="*/ 57 h 216"/>
                <a:gd name="T2" fmla="*/ 260 w 289"/>
                <a:gd name="T3" fmla="*/ 68 h 216"/>
                <a:gd name="T4" fmla="*/ 235 w 289"/>
                <a:gd name="T5" fmla="*/ 76 h 216"/>
                <a:gd name="T6" fmla="*/ 227 w 289"/>
                <a:gd name="T7" fmla="*/ 88 h 216"/>
                <a:gd name="T8" fmla="*/ 213 w 289"/>
                <a:gd name="T9" fmla="*/ 101 h 216"/>
                <a:gd name="T10" fmla="*/ 200 w 289"/>
                <a:gd name="T11" fmla="*/ 118 h 216"/>
                <a:gd name="T12" fmla="*/ 210 w 289"/>
                <a:gd name="T13" fmla="*/ 141 h 216"/>
                <a:gd name="T14" fmla="*/ 193 w 289"/>
                <a:gd name="T15" fmla="*/ 151 h 216"/>
                <a:gd name="T16" fmla="*/ 188 w 289"/>
                <a:gd name="T17" fmla="*/ 173 h 216"/>
                <a:gd name="T18" fmla="*/ 168 w 289"/>
                <a:gd name="T19" fmla="*/ 179 h 216"/>
                <a:gd name="T20" fmla="*/ 157 w 289"/>
                <a:gd name="T21" fmla="*/ 196 h 216"/>
                <a:gd name="T22" fmla="*/ 136 w 289"/>
                <a:gd name="T23" fmla="*/ 197 h 216"/>
                <a:gd name="T24" fmla="*/ 110 w 289"/>
                <a:gd name="T25" fmla="*/ 198 h 216"/>
                <a:gd name="T26" fmla="*/ 86 w 289"/>
                <a:gd name="T27" fmla="*/ 204 h 216"/>
                <a:gd name="T28" fmla="*/ 72 w 289"/>
                <a:gd name="T29" fmla="*/ 215 h 216"/>
                <a:gd name="T30" fmla="*/ 56 w 289"/>
                <a:gd name="T31" fmla="*/ 202 h 216"/>
                <a:gd name="T32" fmla="*/ 54 w 289"/>
                <a:gd name="T33" fmla="*/ 191 h 216"/>
                <a:gd name="T34" fmla="*/ 34 w 289"/>
                <a:gd name="T35" fmla="*/ 183 h 216"/>
                <a:gd name="T36" fmla="*/ 30 w 289"/>
                <a:gd name="T37" fmla="*/ 177 h 216"/>
                <a:gd name="T38" fmla="*/ 40 w 289"/>
                <a:gd name="T39" fmla="*/ 160 h 216"/>
                <a:gd name="T40" fmla="*/ 36 w 289"/>
                <a:gd name="T41" fmla="*/ 146 h 216"/>
                <a:gd name="T42" fmla="*/ 44 w 289"/>
                <a:gd name="T43" fmla="*/ 131 h 216"/>
                <a:gd name="T44" fmla="*/ 37 w 289"/>
                <a:gd name="T45" fmla="*/ 112 h 216"/>
                <a:gd name="T46" fmla="*/ 51 w 289"/>
                <a:gd name="T47" fmla="*/ 95 h 216"/>
                <a:gd name="T48" fmla="*/ 56 w 289"/>
                <a:gd name="T49" fmla="*/ 73 h 216"/>
                <a:gd name="T50" fmla="*/ 67 w 289"/>
                <a:gd name="T51" fmla="*/ 58 h 216"/>
                <a:gd name="T52" fmla="*/ 56 w 289"/>
                <a:gd name="T53" fmla="*/ 49 h 216"/>
                <a:gd name="T54" fmla="*/ 39 w 289"/>
                <a:gd name="T55" fmla="*/ 53 h 216"/>
                <a:gd name="T56" fmla="*/ 25 w 289"/>
                <a:gd name="T57" fmla="*/ 46 h 216"/>
                <a:gd name="T58" fmla="*/ 13 w 289"/>
                <a:gd name="T59" fmla="*/ 50 h 216"/>
                <a:gd name="T60" fmla="*/ 10 w 289"/>
                <a:gd name="T61" fmla="*/ 43 h 216"/>
                <a:gd name="T62" fmla="*/ 8 w 289"/>
                <a:gd name="T63" fmla="*/ 34 h 216"/>
                <a:gd name="T64" fmla="*/ 3 w 289"/>
                <a:gd name="T65" fmla="*/ 18 h 216"/>
                <a:gd name="T66" fmla="*/ 25 w 289"/>
                <a:gd name="T67" fmla="*/ 11 h 216"/>
                <a:gd name="T68" fmla="*/ 48 w 289"/>
                <a:gd name="T69" fmla="*/ 3 h 216"/>
                <a:gd name="T70" fmla="*/ 72 w 289"/>
                <a:gd name="T71" fmla="*/ 5 h 216"/>
                <a:gd name="T72" fmla="*/ 106 w 289"/>
                <a:gd name="T73" fmla="*/ 8 h 216"/>
                <a:gd name="T74" fmla="*/ 142 w 289"/>
                <a:gd name="T75" fmla="*/ 12 h 216"/>
                <a:gd name="T76" fmla="*/ 166 w 289"/>
                <a:gd name="T77" fmla="*/ 11 h 216"/>
                <a:gd name="T78" fmla="*/ 182 w 289"/>
                <a:gd name="T79" fmla="*/ 16 h 216"/>
                <a:gd name="T80" fmla="*/ 193 w 289"/>
                <a:gd name="T81" fmla="*/ 21 h 216"/>
                <a:gd name="T82" fmla="*/ 213 w 289"/>
                <a:gd name="T83" fmla="*/ 29 h 216"/>
                <a:gd name="T84" fmla="*/ 233 w 289"/>
                <a:gd name="T85" fmla="*/ 26 h 216"/>
                <a:gd name="T86" fmla="*/ 242 w 289"/>
                <a:gd name="T87" fmla="*/ 33 h 216"/>
                <a:gd name="T88" fmla="*/ 252 w 289"/>
                <a:gd name="T89" fmla="*/ 39 h 216"/>
                <a:gd name="T90" fmla="*/ 271 w 289"/>
                <a:gd name="T91" fmla="*/ 39 h 216"/>
                <a:gd name="T92" fmla="*/ 285 w 289"/>
                <a:gd name="T93" fmla="*/ 35 h 216"/>
                <a:gd name="T94" fmla="*/ 283 w 289"/>
                <a:gd name="T95" fmla="*/ 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216">
                  <a:moveTo>
                    <a:pt x="283" y="47"/>
                  </a:moveTo>
                  <a:cubicBezTo>
                    <a:pt x="283" y="53"/>
                    <a:pt x="289" y="55"/>
                    <a:pt x="280" y="57"/>
                  </a:cubicBezTo>
                  <a:cubicBezTo>
                    <a:pt x="272" y="59"/>
                    <a:pt x="276" y="59"/>
                    <a:pt x="271" y="61"/>
                  </a:cubicBezTo>
                  <a:cubicBezTo>
                    <a:pt x="265" y="64"/>
                    <a:pt x="261" y="65"/>
                    <a:pt x="260" y="68"/>
                  </a:cubicBezTo>
                  <a:cubicBezTo>
                    <a:pt x="259" y="71"/>
                    <a:pt x="256" y="72"/>
                    <a:pt x="249" y="72"/>
                  </a:cubicBezTo>
                  <a:cubicBezTo>
                    <a:pt x="242" y="72"/>
                    <a:pt x="239" y="73"/>
                    <a:pt x="235" y="76"/>
                  </a:cubicBezTo>
                  <a:cubicBezTo>
                    <a:pt x="232" y="78"/>
                    <a:pt x="228" y="77"/>
                    <a:pt x="228" y="81"/>
                  </a:cubicBezTo>
                  <a:cubicBezTo>
                    <a:pt x="228" y="84"/>
                    <a:pt x="232" y="85"/>
                    <a:pt x="227" y="88"/>
                  </a:cubicBezTo>
                  <a:cubicBezTo>
                    <a:pt x="222" y="91"/>
                    <a:pt x="220" y="91"/>
                    <a:pt x="218" y="94"/>
                  </a:cubicBezTo>
                  <a:cubicBezTo>
                    <a:pt x="216" y="98"/>
                    <a:pt x="213" y="98"/>
                    <a:pt x="213" y="101"/>
                  </a:cubicBezTo>
                  <a:cubicBezTo>
                    <a:pt x="213" y="104"/>
                    <a:pt x="209" y="103"/>
                    <a:pt x="206" y="107"/>
                  </a:cubicBezTo>
                  <a:cubicBezTo>
                    <a:pt x="204" y="111"/>
                    <a:pt x="200" y="114"/>
                    <a:pt x="200" y="118"/>
                  </a:cubicBezTo>
                  <a:cubicBezTo>
                    <a:pt x="200" y="123"/>
                    <a:pt x="201" y="123"/>
                    <a:pt x="205" y="129"/>
                  </a:cubicBezTo>
                  <a:cubicBezTo>
                    <a:pt x="208" y="135"/>
                    <a:pt x="210" y="137"/>
                    <a:pt x="210" y="141"/>
                  </a:cubicBezTo>
                  <a:cubicBezTo>
                    <a:pt x="210" y="144"/>
                    <a:pt x="211" y="143"/>
                    <a:pt x="206" y="146"/>
                  </a:cubicBezTo>
                  <a:cubicBezTo>
                    <a:pt x="200" y="149"/>
                    <a:pt x="197" y="146"/>
                    <a:pt x="193" y="151"/>
                  </a:cubicBezTo>
                  <a:cubicBezTo>
                    <a:pt x="189" y="157"/>
                    <a:pt x="186" y="160"/>
                    <a:pt x="187" y="164"/>
                  </a:cubicBezTo>
                  <a:cubicBezTo>
                    <a:pt x="189" y="169"/>
                    <a:pt x="196" y="172"/>
                    <a:pt x="188" y="173"/>
                  </a:cubicBezTo>
                  <a:cubicBezTo>
                    <a:pt x="181" y="173"/>
                    <a:pt x="177" y="174"/>
                    <a:pt x="175" y="175"/>
                  </a:cubicBezTo>
                  <a:cubicBezTo>
                    <a:pt x="173" y="176"/>
                    <a:pt x="171" y="175"/>
                    <a:pt x="168" y="179"/>
                  </a:cubicBezTo>
                  <a:cubicBezTo>
                    <a:pt x="164" y="184"/>
                    <a:pt x="161" y="183"/>
                    <a:pt x="160" y="188"/>
                  </a:cubicBezTo>
                  <a:cubicBezTo>
                    <a:pt x="160" y="193"/>
                    <a:pt x="162" y="196"/>
                    <a:pt x="157" y="196"/>
                  </a:cubicBezTo>
                  <a:cubicBezTo>
                    <a:pt x="151" y="196"/>
                    <a:pt x="152" y="190"/>
                    <a:pt x="148" y="195"/>
                  </a:cubicBezTo>
                  <a:cubicBezTo>
                    <a:pt x="143" y="199"/>
                    <a:pt x="140" y="199"/>
                    <a:pt x="136" y="197"/>
                  </a:cubicBezTo>
                  <a:cubicBezTo>
                    <a:pt x="133" y="196"/>
                    <a:pt x="136" y="196"/>
                    <a:pt x="127" y="197"/>
                  </a:cubicBezTo>
                  <a:cubicBezTo>
                    <a:pt x="119" y="197"/>
                    <a:pt x="114" y="197"/>
                    <a:pt x="110" y="198"/>
                  </a:cubicBezTo>
                  <a:cubicBezTo>
                    <a:pt x="106" y="199"/>
                    <a:pt x="100" y="197"/>
                    <a:pt x="97" y="200"/>
                  </a:cubicBezTo>
                  <a:cubicBezTo>
                    <a:pt x="94" y="203"/>
                    <a:pt x="86" y="204"/>
                    <a:pt x="86" y="204"/>
                  </a:cubicBezTo>
                  <a:cubicBezTo>
                    <a:pt x="86" y="204"/>
                    <a:pt x="82" y="206"/>
                    <a:pt x="80" y="208"/>
                  </a:cubicBezTo>
                  <a:cubicBezTo>
                    <a:pt x="78" y="211"/>
                    <a:pt x="78" y="214"/>
                    <a:pt x="72" y="215"/>
                  </a:cubicBezTo>
                  <a:cubicBezTo>
                    <a:pt x="67" y="215"/>
                    <a:pt x="64" y="216"/>
                    <a:pt x="61" y="211"/>
                  </a:cubicBezTo>
                  <a:cubicBezTo>
                    <a:pt x="58" y="206"/>
                    <a:pt x="58" y="205"/>
                    <a:pt x="56" y="202"/>
                  </a:cubicBezTo>
                  <a:cubicBezTo>
                    <a:pt x="54" y="199"/>
                    <a:pt x="54" y="198"/>
                    <a:pt x="54" y="196"/>
                  </a:cubicBezTo>
                  <a:cubicBezTo>
                    <a:pt x="55" y="194"/>
                    <a:pt x="59" y="194"/>
                    <a:pt x="54" y="191"/>
                  </a:cubicBezTo>
                  <a:cubicBezTo>
                    <a:pt x="50" y="188"/>
                    <a:pt x="46" y="185"/>
                    <a:pt x="44" y="184"/>
                  </a:cubicBezTo>
                  <a:cubicBezTo>
                    <a:pt x="43" y="183"/>
                    <a:pt x="39" y="180"/>
                    <a:pt x="34" y="183"/>
                  </a:cubicBezTo>
                  <a:cubicBezTo>
                    <a:pt x="33" y="183"/>
                    <a:pt x="33" y="183"/>
                    <a:pt x="33" y="183"/>
                  </a:cubicBezTo>
                  <a:cubicBezTo>
                    <a:pt x="32" y="182"/>
                    <a:pt x="30" y="181"/>
                    <a:pt x="30" y="177"/>
                  </a:cubicBezTo>
                  <a:cubicBezTo>
                    <a:pt x="30" y="171"/>
                    <a:pt x="25" y="171"/>
                    <a:pt x="30" y="168"/>
                  </a:cubicBezTo>
                  <a:cubicBezTo>
                    <a:pt x="36" y="165"/>
                    <a:pt x="38" y="164"/>
                    <a:pt x="40" y="160"/>
                  </a:cubicBezTo>
                  <a:cubicBezTo>
                    <a:pt x="41" y="157"/>
                    <a:pt x="47" y="156"/>
                    <a:pt x="42" y="154"/>
                  </a:cubicBezTo>
                  <a:cubicBezTo>
                    <a:pt x="38" y="151"/>
                    <a:pt x="35" y="151"/>
                    <a:pt x="36" y="146"/>
                  </a:cubicBezTo>
                  <a:cubicBezTo>
                    <a:pt x="36" y="141"/>
                    <a:pt x="33" y="144"/>
                    <a:pt x="37" y="139"/>
                  </a:cubicBezTo>
                  <a:cubicBezTo>
                    <a:pt x="41" y="134"/>
                    <a:pt x="44" y="135"/>
                    <a:pt x="44" y="131"/>
                  </a:cubicBezTo>
                  <a:cubicBezTo>
                    <a:pt x="43" y="126"/>
                    <a:pt x="44" y="123"/>
                    <a:pt x="41" y="120"/>
                  </a:cubicBezTo>
                  <a:cubicBezTo>
                    <a:pt x="39" y="118"/>
                    <a:pt x="28" y="112"/>
                    <a:pt x="37" y="112"/>
                  </a:cubicBezTo>
                  <a:cubicBezTo>
                    <a:pt x="47" y="112"/>
                    <a:pt x="51" y="109"/>
                    <a:pt x="51" y="104"/>
                  </a:cubicBezTo>
                  <a:cubicBezTo>
                    <a:pt x="51" y="99"/>
                    <a:pt x="48" y="99"/>
                    <a:pt x="51" y="95"/>
                  </a:cubicBezTo>
                  <a:cubicBezTo>
                    <a:pt x="53" y="91"/>
                    <a:pt x="51" y="87"/>
                    <a:pt x="51" y="83"/>
                  </a:cubicBezTo>
                  <a:cubicBezTo>
                    <a:pt x="51" y="80"/>
                    <a:pt x="53" y="75"/>
                    <a:pt x="56" y="73"/>
                  </a:cubicBezTo>
                  <a:cubicBezTo>
                    <a:pt x="60" y="71"/>
                    <a:pt x="59" y="68"/>
                    <a:pt x="64" y="66"/>
                  </a:cubicBezTo>
                  <a:cubicBezTo>
                    <a:pt x="68" y="63"/>
                    <a:pt x="70" y="59"/>
                    <a:pt x="67" y="58"/>
                  </a:cubicBezTo>
                  <a:cubicBezTo>
                    <a:pt x="64" y="58"/>
                    <a:pt x="61" y="55"/>
                    <a:pt x="61" y="55"/>
                  </a:cubicBezTo>
                  <a:cubicBezTo>
                    <a:pt x="61" y="55"/>
                    <a:pt x="59" y="50"/>
                    <a:pt x="56" y="49"/>
                  </a:cubicBezTo>
                  <a:cubicBezTo>
                    <a:pt x="53" y="49"/>
                    <a:pt x="47" y="47"/>
                    <a:pt x="47" y="49"/>
                  </a:cubicBezTo>
                  <a:cubicBezTo>
                    <a:pt x="46" y="52"/>
                    <a:pt x="46" y="53"/>
                    <a:pt x="39" y="53"/>
                  </a:cubicBezTo>
                  <a:cubicBezTo>
                    <a:pt x="31" y="53"/>
                    <a:pt x="21" y="55"/>
                    <a:pt x="24" y="53"/>
                  </a:cubicBezTo>
                  <a:cubicBezTo>
                    <a:pt x="26" y="50"/>
                    <a:pt x="27" y="46"/>
                    <a:pt x="25" y="46"/>
                  </a:cubicBezTo>
                  <a:cubicBezTo>
                    <a:pt x="22" y="46"/>
                    <a:pt x="21" y="46"/>
                    <a:pt x="19" y="47"/>
                  </a:cubicBezTo>
                  <a:cubicBezTo>
                    <a:pt x="17" y="48"/>
                    <a:pt x="14" y="48"/>
                    <a:pt x="13" y="50"/>
                  </a:cubicBezTo>
                  <a:cubicBezTo>
                    <a:pt x="12" y="50"/>
                    <a:pt x="10" y="51"/>
                    <a:pt x="8" y="51"/>
                  </a:cubicBezTo>
                  <a:cubicBezTo>
                    <a:pt x="8" y="46"/>
                    <a:pt x="7" y="44"/>
                    <a:pt x="10" y="43"/>
                  </a:cubicBezTo>
                  <a:cubicBezTo>
                    <a:pt x="13" y="41"/>
                    <a:pt x="18" y="41"/>
                    <a:pt x="15" y="39"/>
                  </a:cubicBezTo>
                  <a:cubicBezTo>
                    <a:pt x="12" y="37"/>
                    <a:pt x="10" y="37"/>
                    <a:pt x="8" y="34"/>
                  </a:cubicBezTo>
                  <a:cubicBezTo>
                    <a:pt x="6" y="32"/>
                    <a:pt x="8" y="35"/>
                    <a:pt x="5" y="29"/>
                  </a:cubicBezTo>
                  <a:cubicBezTo>
                    <a:pt x="2" y="23"/>
                    <a:pt x="0" y="21"/>
                    <a:pt x="3" y="18"/>
                  </a:cubicBezTo>
                  <a:cubicBezTo>
                    <a:pt x="7" y="16"/>
                    <a:pt x="6" y="11"/>
                    <a:pt x="12" y="11"/>
                  </a:cubicBezTo>
                  <a:cubicBezTo>
                    <a:pt x="18" y="11"/>
                    <a:pt x="24" y="19"/>
                    <a:pt x="25" y="11"/>
                  </a:cubicBezTo>
                  <a:cubicBezTo>
                    <a:pt x="27" y="3"/>
                    <a:pt x="25" y="1"/>
                    <a:pt x="33" y="1"/>
                  </a:cubicBezTo>
                  <a:cubicBezTo>
                    <a:pt x="40" y="0"/>
                    <a:pt x="43" y="2"/>
                    <a:pt x="48" y="3"/>
                  </a:cubicBezTo>
                  <a:cubicBezTo>
                    <a:pt x="53" y="5"/>
                    <a:pt x="51" y="6"/>
                    <a:pt x="59" y="6"/>
                  </a:cubicBezTo>
                  <a:cubicBezTo>
                    <a:pt x="66" y="5"/>
                    <a:pt x="64" y="5"/>
                    <a:pt x="72" y="5"/>
                  </a:cubicBezTo>
                  <a:cubicBezTo>
                    <a:pt x="79" y="6"/>
                    <a:pt x="71" y="3"/>
                    <a:pt x="84" y="5"/>
                  </a:cubicBezTo>
                  <a:cubicBezTo>
                    <a:pt x="97" y="7"/>
                    <a:pt x="94" y="5"/>
                    <a:pt x="106" y="8"/>
                  </a:cubicBezTo>
                  <a:cubicBezTo>
                    <a:pt x="118" y="11"/>
                    <a:pt x="115" y="10"/>
                    <a:pt x="126" y="9"/>
                  </a:cubicBezTo>
                  <a:cubicBezTo>
                    <a:pt x="137" y="8"/>
                    <a:pt x="136" y="12"/>
                    <a:pt x="142" y="12"/>
                  </a:cubicBezTo>
                  <a:cubicBezTo>
                    <a:pt x="148" y="12"/>
                    <a:pt x="147" y="8"/>
                    <a:pt x="154" y="9"/>
                  </a:cubicBezTo>
                  <a:cubicBezTo>
                    <a:pt x="161" y="11"/>
                    <a:pt x="158" y="13"/>
                    <a:pt x="166" y="11"/>
                  </a:cubicBezTo>
                  <a:cubicBezTo>
                    <a:pt x="167" y="12"/>
                    <a:pt x="168" y="13"/>
                    <a:pt x="173" y="13"/>
                  </a:cubicBezTo>
                  <a:cubicBezTo>
                    <a:pt x="181" y="15"/>
                    <a:pt x="182" y="13"/>
                    <a:pt x="182" y="16"/>
                  </a:cubicBezTo>
                  <a:cubicBezTo>
                    <a:pt x="182" y="19"/>
                    <a:pt x="182" y="18"/>
                    <a:pt x="186" y="19"/>
                  </a:cubicBezTo>
                  <a:cubicBezTo>
                    <a:pt x="190" y="21"/>
                    <a:pt x="184" y="16"/>
                    <a:pt x="193" y="21"/>
                  </a:cubicBezTo>
                  <a:cubicBezTo>
                    <a:pt x="201" y="26"/>
                    <a:pt x="200" y="24"/>
                    <a:pt x="204" y="26"/>
                  </a:cubicBezTo>
                  <a:cubicBezTo>
                    <a:pt x="207" y="29"/>
                    <a:pt x="210" y="29"/>
                    <a:pt x="213" y="29"/>
                  </a:cubicBezTo>
                  <a:cubicBezTo>
                    <a:pt x="216" y="29"/>
                    <a:pt x="225" y="29"/>
                    <a:pt x="226" y="29"/>
                  </a:cubicBezTo>
                  <a:cubicBezTo>
                    <a:pt x="228" y="30"/>
                    <a:pt x="231" y="24"/>
                    <a:pt x="233" y="26"/>
                  </a:cubicBezTo>
                  <a:cubicBezTo>
                    <a:pt x="234" y="27"/>
                    <a:pt x="239" y="29"/>
                    <a:pt x="243" y="32"/>
                  </a:cubicBezTo>
                  <a:cubicBezTo>
                    <a:pt x="242" y="32"/>
                    <a:pt x="242" y="32"/>
                    <a:pt x="242" y="33"/>
                  </a:cubicBezTo>
                  <a:cubicBezTo>
                    <a:pt x="241" y="34"/>
                    <a:pt x="242" y="35"/>
                    <a:pt x="243" y="37"/>
                  </a:cubicBezTo>
                  <a:cubicBezTo>
                    <a:pt x="244" y="39"/>
                    <a:pt x="250" y="39"/>
                    <a:pt x="252" y="39"/>
                  </a:cubicBezTo>
                  <a:cubicBezTo>
                    <a:pt x="254" y="39"/>
                    <a:pt x="254" y="37"/>
                    <a:pt x="254" y="36"/>
                  </a:cubicBezTo>
                  <a:cubicBezTo>
                    <a:pt x="264" y="39"/>
                    <a:pt x="267" y="39"/>
                    <a:pt x="271" y="39"/>
                  </a:cubicBezTo>
                  <a:cubicBezTo>
                    <a:pt x="276" y="38"/>
                    <a:pt x="279" y="37"/>
                    <a:pt x="281" y="37"/>
                  </a:cubicBezTo>
                  <a:cubicBezTo>
                    <a:pt x="282" y="37"/>
                    <a:pt x="283" y="36"/>
                    <a:pt x="285" y="35"/>
                  </a:cubicBezTo>
                  <a:cubicBezTo>
                    <a:pt x="286" y="37"/>
                    <a:pt x="286" y="39"/>
                    <a:pt x="286" y="40"/>
                  </a:cubicBezTo>
                  <a:cubicBezTo>
                    <a:pt x="286" y="43"/>
                    <a:pt x="283" y="42"/>
                    <a:pt x="283" y="47"/>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1147">
              <a:extLst>
                <a:ext uri="{FF2B5EF4-FFF2-40B4-BE49-F238E27FC236}">
                  <a16:creationId xmlns:a16="http://schemas.microsoft.com/office/drawing/2014/main" id="{E089C5E1-2007-A068-7631-7D45C63E50C7}"/>
                </a:ext>
              </a:extLst>
            </p:cNvPr>
            <p:cNvSpPr>
              <a:spLocks/>
            </p:cNvSpPr>
            <p:nvPr/>
          </p:nvSpPr>
          <p:spPr bwMode="auto">
            <a:xfrm>
              <a:off x="2414" y="1339"/>
              <a:ext cx="52" cy="87"/>
            </a:xfrm>
            <a:custGeom>
              <a:avLst/>
              <a:gdLst>
                <a:gd name="T0" fmla="*/ 80 w 86"/>
                <a:gd name="T1" fmla="*/ 20 h 146"/>
                <a:gd name="T2" fmla="*/ 72 w 86"/>
                <a:gd name="T3" fmla="*/ 27 h 146"/>
                <a:gd name="T4" fmla="*/ 67 w 86"/>
                <a:gd name="T5" fmla="*/ 37 h 146"/>
                <a:gd name="T6" fmla="*/ 67 w 86"/>
                <a:gd name="T7" fmla="*/ 49 h 146"/>
                <a:gd name="T8" fmla="*/ 67 w 86"/>
                <a:gd name="T9" fmla="*/ 58 h 146"/>
                <a:gd name="T10" fmla="*/ 53 w 86"/>
                <a:gd name="T11" fmla="*/ 66 h 146"/>
                <a:gd name="T12" fmla="*/ 57 w 86"/>
                <a:gd name="T13" fmla="*/ 74 h 146"/>
                <a:gd name="T14" fmla="*/ 60 w 86"/>
                <a:gd name="T15" fmla="*/ 85 h 146"/>
                <a:gd name="T16" fmla="*/ 53 w 86"/>
                <a:gd name="T17" fmla="*/ 93 h 146"/>
                <a:gd name="T18" fmla="*/ 52 w 86"/>
                <a:gd name="T19" fmla="*/ 100 h 146"/>
                <a:gd name="T20" fmla="*/ 58 w 86"/>
                <a:gd name="T21" fmla="*/ 108 h 146"/>
                <a:gd name="T22" fmla="*/ 56 w 86"/>
                <a:gd name="T23" fmla="*/ 114 h 146"/>
                <a:gd name="T24" fmla="*/ 46 w 86"/>
                <a:gd name="T25" fmla="*/ 122 h 146"/>
                <a:gd name="T26" fmla="*/ 46 w 86"/>
                <a:gd name="T27" fmla="*/ 131 h 146"/>
                <a:gd name="T28" fmla="*/ 49 w 86"/>
                <a:gd name="T29" fmla="*/ 137 h 146"/>
                <a:gd name="T30" fmla="*/ 41 w 86"/>
                <a:gd name="T31" fmla="*/ 141 h 146"/>
                <a:gd name="T32" fmla="*/ 34 w 86"/>
                <a:gd name="T33" fmla="*/ 143 h 146"/>
                <a:gd name="T34" fmla="*/ 22 w 86"/>
                <a:gd name="T35" fmla="*/ 138 h 146"/>
                <a:gd name="T36" fmla="*/ 11 w 86"/>
                <a:gd name="T37" fmla="*/ 142 h 146"/>
                <a:gd name="T38" fmla="*/ 11 w 86"/>
                <a:gd name="T39" fmla="*/ 133 h 146"/>
                <a:gd name="T40" fmla="*/ 19 w 86"/>
                <a:gd name="T41" fmla="*/ 117 h 146"/>
                <a:gd name="T42" fmla="*/ 19 w 86"/>
                <a:gd name="T43" fmla="*/ 106 h 146"/>
                <a:gd name="T44" fmla="*/ 16 w 86"/>
                <a:gd name="T45" fmla="*/ 101 h 146"/>
                <a:gd name="T46" fmla="*/ 7 w 86"/>
                <a:gd name="T47" fmla="*/ 102 h 146"/>
                <a:gd name="T48" fmla="*/ 12 w 86"/>
                <a:gd name="T49" fmla="*/ 95 h 146"/>
                <a:gd name="T50" fmla="*/ 11 w 86"/>
                <a:gd name="T51" fmla="*/ 90 h 146"/>
                <a:gd name="T52" fmla="*/ 3 w 86"/>
                <a:gd name="T53" fmla="*/ 94 h 146"/>
                <a:gd name="T54" fmla="*/ 4 w 86"/>
                <a:gd name="T55" fmla="*/ 83 h 146"/>
                <a:gd name="T56" fmla="*/ 14 w 86"/>
                <a:gd name="T57" fmla="*/ 70 h 146"/>
                <a:gd name="T58" fmla="*/ 20 w 86"/>
                <a:gd name="T59" fmla="*/ 57 h 146"/>
                <a:gd name="T60" fmla="*/ 24 w 86"/>
                <a:gd name="T61" fmla="*/ 39 h 146"/>
                <a:gd name="T62" fmla="*/ 25 w 86"/>
                <a:gd name="T63" fmla="*/ 23 h 146"/>
                <a:gd name="T64" fmla="*/ 22 w 86"/>
                <a:gd name="T65" fmla="*/ 12 h 146"/>
                <a:gd name="T66" fmla="*/ 24 w 86"/>
                <a:gd name="T67" fmla="*/ 6 h 146"/>
                <a:gd name="T68" fmla="*/ 24 w 86"/>
                <a:gd name="T69" fmla="*/ 5 h 146"/>
                <a:gd name="T70" fmla="*/ 29 w 86"/>
                <a:gd name="T71" fmla="*/ 4 h 146"/>
                <a:gd name="T72" fmla="*/ 35 w 86"/>
                <a:gd name="T73" fmla="*/ 1 h 146"/>
                <a:gd name="T74" fmla="*/ 41 w 86"/>
                <a:gd name="T75" fmla="*/ 0 h 146"/>
                <a:gd name="T76" fmla="*/ 40 w 86"/>
                <a:gd name="T77" fmla="*/ 7 h 146"/>
                <a:gd name="T78" fmla="*/ 55 w 86"/>
                <a:gd name="T79" fmla="*/ 7 h 146"/>
                <a:gd name="T80" fmla="*/ 63 w 86"/>
                <a:gd name="T81" fmla="*/ 3 h 146"/>
                <a:gd name="T82" fmla="*/ 72 w 86"/>
                <a:gd name="T83" fmla="*/ 3 h 146"/>
                <a:gd name="T84" fmla="*/ 77 w 86"/>
                <a:gd name="T85" fmla="*/ 9 h 146"/>
                <a:gd name="T86" fmla="*/ 83 w 86"/>
                <a:gd name="T87" fmla="*/ 12 h 146"/>
                <a:gd name="T88" fmla="*/ 80 w 86"/>
                <a:gd name="T89" fmla="*/ 2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 h="146">
                  <a:moveTo>
                    <a:pt x="80" y="20"/>
                  </a:moveTo>
                  <a:cubicBezTo>
                    <a:pt x="75" y="22"/>
                    <a:pt x="76" y="25"/>
                    <a:pt x="72" y="27"/>
                  </a:cubicBezTo>
                  <a:cubicBezTo>
                    <a:pt x="69" y="29"/>
                    <a:pt x="67" y="34"/>
                    <a:pt x="67" y="37"/>
                  </a:cubicBezTo>
                  <a:cubicBezTo>
                    <a:pt x="67" y="41"/>
                    <a:pt x="69" y="45"/>
                    <a:pt x="67" y="49"/>
                  </a:cubicBezTo>
                  <a:cubicBezTo>
                    <a:pt x="64" y="53"/>
                    <a:pt x="67" y="53"/>
                    <a:pt x="67" y="58"/>
                  </a:cubicBezTo>
                  <a:cubicBezTo>
                    <a:pt x="67" y="63"/>
                    <a:pt x="63" y="66"/>
                    <a:pt x="53" y="66"/>
                  </a:cubicBezTo>
                  <a:cubicBezTo>
                    <a:pt x="44" y="66"/>
                    <a:pt x="55" y="72"/>
                    <a:pt x="57" y="74"/>
                  </a:cubicBezTo>
                  <a:cubicBezTo>
                    <a:pt x="60" y="77"/>
                    <a:pt x="59" y="80"/>
                    <a:pt x="60" y="85"/>
                  </a:cubicBezTo>
                  <a:cubicBezTo>
                    <a:pt x="60" y="89"/>
                    <a:pt x="57" y="88"/>
                    <a:pt x="53" y="93"/>
                  </a:cubicBezTo>
                  <a:cubicBezTo>
                    <a:pt x="49" y="98"/>
                    <a:pt x="52" y="95"/>
                    <a:pt x="52" y="100"/>
                  </a:cubicBezTo>
                  <a:cubicBezTo>
                    <a:pt x="51" y="105"/>
                    <a:pt x="54" y="105"/>
                    <a:pt x="58" y="108"/>
                  </a:cubicBezTo>
                  <a:cubicBezTo>
                    <a:pt x="63" y="110"/>
                    <a:pt x="57" y="111"/>
                    <a:pt x="56" y="114"/>
                  </a:cubicBezTo>
                  <a:cubicBezTo>
                    <a:pt x="54" y="118"/>
                    <a:pt x="52" y="119"/>
                    <a:pt x="46" y="122"/>
                  </a:cubicBezTo>
                  <a:cubicBezTo>
                    <a:pt x="41" y="125"/>
                    <a:pt x="46" y="125"/>
                    <a:pt x="46" y="131"/>
                  </a:cubicBezTo>
                  <a:cubicBezTo>
                    <a:pt x="46" y="135"/>
                    <a:pt x="48" y="136"/>
                    <a:pt x="49" y="137"/>
                  </a:cubicBezTo>
                  <a:cubicBezTo>
                    <a:pt x="45" y="140"/>
                    <a:pt x="54" y="144"/>
                    <a:pt x="41" y="141"/>
                  </a:cubicBezTo>
                  <a:cubicBezTo>
                    <a:pt x="28" y="139"/>
                    <a:pt x="39" y="143"/>
                    <a:pt x="34" y="143"/>
                  </a:cubicBezTo>
                  <a:cubicBezTo>
                    <a:pt x="28" y="142"/>
                    <a:pt x="27" y="138"/>
                    <a:pt x="22" y="138"/>
                  </a:cubicBezTo>
                  <a:cubicBezTo>
                    <a:pt x="16" y="138"/>
                    <a:pt x="12" y="146"/>
                    <a:pt x="11" y="142"/>
                  </a:cubicBezTo>
                  <a:cubicBezTo>
                    <a:pt x="10" y="139"/>
                    <a:pt x="8" y="140"/>
                    <a:pt x="11" y="133"/>
                  </a:cubicBezTo>
                  <a:cubicBezTo>
                    <a:pt x="14" y="126"/>
                    <a:pt x="21" y="124"/>
                    <a:pt x="19" y="117"/>
                  </a:cubicBezTo>
                  <a:cubicBezTo>
                    <a:pt x="17" y="111"/>
                    <a:pt x="17" y="109"/>
                    <a:pt x="19" y="106"/>
                  </a:cubicBezTo>
                  <a:cubicBezTo>
                    <a:pt x="20" y="103"/>
                    <a:pt x="20" y="98"/>
                    <a:pt x="16" y="101"/>
                  </a:cubicBezTo>
                  <a:cubicBezTo>
                    <a:pt x="12" y="104"/>
                    <a:pt x="7" y="105"/>
                    <a:pt x="7" y="102"/>
                  </a:cubicBezTo>
                  <a:cubicBezTo>
                    <a:pt x="7" y="100"/>
                    <a:pt x="8" y="97"/>
                    <a:pt x="12" y="95"/>
                  </a:cubicBezTo>
                  <a:cubicBezTo>
                    <a:pt x="16" y="93"/>
                    <a:pt x="15" y="88"/>
                    <a:pt x="11" y="90"/>
                  </a:cubicBezTo>
                  <a:cubicBezTo>
                    <a:pt x="8" y="93"/>
                    <a:pt x="5" y="100"/>
                    <a:pt x="3" y="94"/>
                  </a:cubicBezTo>
                  <a:cubicBezTo>
                    <a:pt x="1" y="89"/>
                    <a:pt x="0" y="88"/>
                    <a:pt x="4" y="83"/>
                  </a:cubicBezTo>
                  <a:cubicBezTo>
                    <a:pt x="8" y="78"/>
                    <a:pt x="11" y="75"/>
                    <a:pt x="14" y="70"/>
                  </a:cubicBezTo>
                  <a:cubicBezTo>
                    <a:pt x="16" y="65"/>
                    <a:pt x="14" y="66"/>
                    <a:pt x="20" y="57"/>
                  </a:cubicBezTo>
                  <a:cubicBezTo>
                    <a:pt x="26" y="47"/>
                    <a:pt x="22" y="44"/>
                    <a:pt x="24" y="39"/>
                  </a:cubicBezTo>
                  <a:cubicBezTo>
                    <a:pt x="26" y="33"/>
                    <a:pt x="26" y="29"/>
                    <a:pt x="25" y="23"/>
                  </a:cubicBezTo>
                  <a:cubicBezTo>
                    <a:pt x="24" y="17"/>
                    <a:pt x="22" y="16"/>
                    <a:pt x="22" y="12"/>
                  </a:cubicBezTo>
                  <a:cubicBezTo>
                    <a:pt x="22" y="12"/>
                    <a:pt x="23" y="6"/>
                    <a:pt x="24" y="6"/>
                  </a:cubicBezTo>
                  <a:cubicBezTo>
                    <a:pt x="24" y="5"/>
                    <a:pt x="24" y="5"/>
                    <a:pt x="24" y="5"/>
                  </a:cubicBezTo>
                  <a:cubicBezTo>
                    <a:pt x="26" y="5"/>
                    <a:pt x="28" y="4"/>
                    <a:pt x="29" y="4"/>
                  </a:cubicBezTo>
                  <a:cubicBezTo>
                    <a:pt x="30" y="2"/>
                    <a:pt x="33" y="2"/>
                    <a:pt x="35" y="1"/>
                  </a:cubicBezTo>
                  <a:cubicBezTo>
                    <a:pt x="37" y="0"/>
                    <a:pt x="38" y="0"/>
                    <a:pt x="41" y="0"/>
                  </a:cubicBezTo>
                  <a:cubicBezTo>
                    <a:pt x="43" y="0"/>
                    <a:pt x="42" y="4"/>
                    <a:pt x="40" y="7"/>
                  </a:cubicBezTo>
                  <a:cubicBezTo>
                    <a:pt x="37" y="9"/>
                    <a:pt x="47" y="7"/>
                    <a:pt x="55" y="7"/>
                  </a:cubicBezTo>
                  <a:cubicBezTo>
                    <a:pt x="62" y="7"/>
                    <a:pt x="62" y="6"/>
                    <a:pt x="63" y="3"/>
                  </a:cubicBezTo>
                  <a:cubicBezTo>
                    <a:pt x="63" y="1"/>
                    <a:pt x="69" y="3"/>
                    <a:pt x="72" y="3"/>
                  </a:cubicBezTo>
                  <a:cubicBezTo>
                    <a:pt x="75" y="4"/>
                    <a:pt x="77" y="9"/>
                    <a:pt x="77" y="9"/>
                  </a:cubicBezTo>
                  <a:cubicBezTo>
                    <a:pt x="77" y="9"/>
                    <a:pt x="80" y="12"/>
                    <a:pt x="83" y="12"/>
                  </a:cubicBezTo>
                  <a:cubicBezTo>
                    <a:pt x="86" y="13"/>
                    <a:pt x="84" y="17"/>
                    <a:pt x="80" y="2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1148">
              <a:extLst>
                <a:ext uri="{FF2B5EF4-FFF2-40B4-BE49-F238E27FC236}">
                  <a16:creationId xmlns:a16="http://schemas.microsoft.com/office/drawing/2014/main" id="{09913995-5787-7B91-52B3-3C5CCE6BD0CC}"/>
                </a:ext>
              </a:extLst>
            </p:cNvPr>
            <p:cNvSpPr>
              <a:spLocks/>
            </p:cNvSpPr>
            <p:nvPr/>
          </p:nvSpPr>
          <p:spPr bwMode="auto">
            <a:xfrm>
              <a:off x="2633" y="1130"/>
              <a:ext cx="119" cy="123"/>
            </a:xfrm>
            <a:custGeom>
              <a:avLst/>
              <a:gdLst>
                <a:gd name="T0" fmla="*/ 196 w 198"/>
                <a:gd name="T1" fmla="*/ 107 h 206"/>
                <a:gd name="T2" fmla="*/ 182 w 198"/>
                <a:gd name="T3" fmla="*/ 105 h 206"/>
                <a:gd name="T4" fmla="*/ 171 w 198"/>
                <a:gd name="T5" fmla="*/ 110 h 206"/>
                <a:gd name="T6" fmla="*/ 148 w 198"/>
                <a:gd name="T7" fmla="*/ 121 h 206"/>
                <a:gd name="T8" fmla="*/ 142 w 198"/>
                <a:gd name="T9" fmla="*/ 131 h 206"/>
                <a:gd name="T10" fmla="*/ 147 w 198"/>
                <a:gd name="T11" fmla="*/ 142 h 206"/>
                <a:gd name="T12" fmla="*/ 160 w 198"/>
                <a:gd name="T13" fmla="*/ 155 h 206"/>
                <a:gd name="T14" fmla="*/ 173 w 198"/>
                <a:gd name="T15" fmla="*/ 166 h 206"/>
                <a:gd name="T16" fmla="*/ 161 w 198"/>
                <a:gd name="T17" fmla="*/ 176 h 206"/>
                <a:gd name="T18" fmla="*/ 154 w 198"/>
                <a:gd name="T19" fmla="*/ 188 h 206"/>
                <a:gd name="T20" fmla="*/ 154 w 198"/>
                <a:gd name="T21" fmla="*/ 199 h 206"/>
                <a:gd name="T22" fmla="*/ 140 w 198"/>
                <a:gd name="T23" fmla="*/ 197 h 206"/>
                <a:gd name="T24" fmla="*/ 118 w 198"/>
                <a:gd name="T25" fmla="*/ 203 h 206"/>
                <a:gd name="T26" fmla="*/ 104 w 198"/>
                <a:gd name="T27" fmla="*/ 198 h 206"/>
                <a:gd name="T28" fmla="*/ 93 w 198"/>
                <a:gd name="T29" fmla="*/ 202 h 206"/>
                <a:gd name="T30" fmla="*/ 82 w 198"/>
                <a:gd name="T31" fmla="*/ 198 h 206"/>
                <a:gd name="T32" fmla="*/ 63 w 198"/>
                <a:gd name="T33" fmla="*/ 193 h 206"/>
                <a:gd name="T34" fmla="*/ 50 w 198"/>
                <a:gd name="T35" fmla="*/ 198 h 206"/>
                <a:gd name="T36" fmla="*/ 37 w 198"/>
                <a:gd name="T37" fmla="*/ 195 h 206"/>
                <a:gd name="T38" fmla="*/ 45 w 198"/>
                <a:gd name="T39" fmla="*/ 167 h 206"/>
                <a:gd name="T40" fmla="*/ 37 w 198"/>
                <a:gd name="T41" fmla="*/ 156 h 206"/>
                <a:gd name="T42" fmla="*/ 13 w 198"/>
                <a:gd name="T43" fmla="*/ 148 h 206"/>
                <a:gd name="T44" fmla="*/ 13 w 198"/>
                <a:gd name="T45" fmla="*/ 143 h 206"/>
                <a:gd name="T46" fmla="*/ 9 w 198"/>
                <a:gd name="T47" fmla="*/ 136 h 206"/>
                <a:gd name="T48" fmla="*/ 6 w 198"/>
                <a:gd name="T49" fmla="*/ 126 h 206"/>
                <a:gd name="T50" fmla="*/ 10 w 198"/>
                <a:gd name="T51" fmla="*/ 118 h 206"/>
                <a:gd name="T52" fmla="*/ 2 w 198"/>
                <a:gd name="T53" fmla="*/ 102 h 206"/>
                <a:gd name="T54" fmla="*/ 6 w 198"/>
                <a:gd name="T55" fmla="*/ 95 h 206"/>
                <a:gd name="T56" fmla="*/ 4 w 198"/>
                <a:gd name="T57" fmla="*/ 82 h 206"/>
                <a:gd name="T58" fmla="*/ 24 w 198"/>
                <a:gd name="T59" fmla="*/ 73 h 206"/>
                <a:gd name="T60" fmla="*/ 21 w 198"/>
                <a:gd name="T61" fmla="*/ 63 h 206"/>
                <a:gd name="T62" fmla="*/ 28 w 198"/>
                <a:gd name="T63" fmla="*/ 56 h 206"/>
                <a:gd name="T64" fmla="*/ 31 w 198"/>
                <a:gd name="T65" fmla="*/ 47 h 206"/>
                <a:gd name="T66" fmla="*/ 28 w 198"/>
                <a:gd name="T67" fmla="*/ 40 h 206"/>
                <a:gd name="T68" fmla="*/ 36 w 198"/>
                <a:gd name="T69" fmla="*/ 32 h 206"/>
                <a:gd name="T70" fmla="*/ 60 w 198"/>
                <a:gd name="T71" fmla="*/ 32 h 206"/>
                <a:gd name="T72" fmla="*/ 64 w 198"/>
                <a:gd name="T73" fmla="*/ 17 h 206"/>
                <a:gd name="T74" fmla="*/ 65 w 198"/>
                <a:gd name="T75" fmla="*/ 7 h 206"/>
                <a:gd name="T76" fmla="*/ 61 w 198"/>
                <a:gd name="T77" fmla="*/ 0 h 206"/>
                <a:gd name="T78" fmla="*/ 73 w 198"/>
                <a:gd name="T79" fmla="*/ 2 h 206"/>
                <a:gd name="T80" fmla="*/ 84 w 198"/>
                <a:gd name="T81" fmla="*/ 1 h 206"/>
                <a:gd name="T82" fmla="*/ 92 w 198"/>
                <a:gd name="T83" fmla="*/ 1 h 206"/>
                <a:gd name="T84" fmla="*/ 97 w 198"/>
                <a:gd name="T85" fmla="*/ 13 h 206"/>
                <a:gd name="T86" fmla="*/ 115 w 198"/>
                <a:gd name="T87" fmla="*/ 25 h 206"/>
                <a:gd name="T88" fmla="*/ 144 w 198"/>
                <a:gd name="T89" fmla="*/ 14 h 206"/>
                <a:gd name="T90" fmla="*/ 168 w 198"/>
                <a:gd name="T91" fmla="*/ 12 h 206"/>
                <a:gd name="T92" fmla="*/ 179 w 198"/>
                <a:gd name="T93" fmla="*/ 26 h 206"/>
                <a:gd name="T94" fmla="*/ 182 w 198"/>
                <a:gd name="T95" fmla="*/ 36 h 206"/>
                <a:gd name="T96" fmla="*/ 178 w 198"/>
                <a:gd name="T97" fmla="*/ 53 h 206"/>
                <a:gd name="T98" fmla="*/ 189 w 198"/>
                <a:gd name="T99" fmla="*/ 66 h 206"/>
                <a:gd name="T100" fmla="*/ 190 w 198"/>
                <a:gd name="T101" fmla="*/ 82 h 206"/>
                <a:gd name="T102" fmla="*/ 197 w 198"/>
                <a:gd name="T103" fmla="*/ 9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206">
                  <a:moveTo>
                    <a:pt x="197" y="103"/>
                  </a:moveTo>
                  <a:cubicBezTo>
                    <a:pt x="196" y="104"/>
                    <a:pt x="196" y="106"/>
                    <a:pt x="196" y="107"/>
                  </a:cubicBezTo>
                  <a:cubicBezTo>
                    <a:pt x="196" y="110"/>
                    <a:pt x="190" y="107"/>
                    <a:pt x="189" y="106"/>
                  </a:cubicBezTo>
                  <a:cubicBezTo>
                    <a:pt x="188" y="104"/>
                    <a:pt x="185" y="103"/>
                    <a:pt x="182" y="105"/>
                  </a:cubicBezTo>
                  <a:cubicBezTo>
                    <a:pt x="179" y="107"/>
                    <a:pt x="182" y="111"/>
                    <a:pt x="177" y="111"/>
                  </a:cubicBezTo>
                  <a:cubicBezTo>
                    <a:pt x="172" y="111"/>
                    <a:pt x="171" y="110"/>
                    <a:pt x="171" y="110"/>
                  </a:cubicBezTo>
                  <a:cubicBezTo>
                    <a:pt x="170" y="110"/>
                    <a:pt x="162" y="116"/>
                    <a:pt x="159" y="118"/>
                  </a:cubicBezTo>
                  <a:cubicBezTo>
                    <a:pt x="156" y="120"/>
                    <a:pt x="154" y="121"/>
                    <a:pt x="148" y="121"/>
                  </a:cubicBezTo>
                  <a:cubicBezTo>
                    <a:pt x="141" y="121"/>
                    <a:pt x="142" y="124"/>
                    <a:pt x="139" y="126"/>
                  </a:cubicBezTo>
                  <a:cubicBezTo>
                    <a:pt x="135" y="127"/>
                    <a:pt x="139" y="129"/>
                    <a:pt x="142" y="131"/>
                  </a:cubicBezTo>
                  <a:cubicBezTo>
                    <a:pt x="145" y="133"/>
                    <a:pt x="142" y="131"/>
                    <a:pt x="143" y="135"/>
                  </a:cubicBezTo>
                  <a:cubicBezTo>
                    <a:pt x="145" y="138"/>
                    <a:pt x="145" y="138"/>
                    <a:pt x="147" y="142"/>
                  </a:cubicBezTo>
                  <a:cubicBezTo>
                    <a:pt x="149" y="146"/>
                    <a:pt x="149" y="146"/>
                    <a:pt x="151" y="148"/>
                  </a:cubicBezTo>
                  <a:cubicBezTo>
                    <a:pt x="153" y="150"/>
                    <a:pt x="155" y="151"/>
                    <a:pt x="160" y="155"/>
                  </a:cubicBezTo>
                  <a:cubicBezTo>
                    <a:pt x="164" y="158"/>
                    <a:pt x="164" y="158"/>
                    <a:pt x="168" y="161"/>
                  </a:cubicBezTo>
                  <a:cubicBezTo>
                    <a:pt x="171" y="163"/>
                    <a:pt x="173" y="161"/>
                    <a:pt x="173" y="166"/>
                  </a:cubicBezTo>
                  <a:cubicBezTo>
                    <a:pt x="173" y="170"/>
                    <a:pt x="170" y="171"/>
                    <a:pt x="167" y="171"/>
                  </a:cubicBezTo>
                  <a:cubicBezTo>
                    <a:pt x="165" y="171"/>
                    <a:pt x="166" y="174"/>
                    <a:pt x="161" y="176"/>
                  </a:cubicBezTo>
                  <a:cubicBezTo>
                    <a:pt x="156" y="178"/>
                    <a:pt x="158" y="178"/>
                    <a:pt x="153" y="180"/>
                  </a:cubicBezTo>
                  <a:cubicBezTo>
                    <a:pt x="149" y="182"/>
                    <a:pt x="154" y="182"/>
                    <a:pt x="154" y="188"/>
                  </a:cubicBezTo>
                  <a:cubicBezTo>
                    <a:pt x="154" y="193"/>
                    <a:pt x="156" y="192"/>
                    <a:pt x="157" y="193"/>
                  </a:cubicBezTo>
                  <a:cubicBezTo>
                    <a:pt x="159" y="195"/>
                    <a:pt x="158" y="200"/>
                    <a:pt x="154" y="199"/>
                  </a:cubicBezTo>
                  <a:cubicBezTo>
                    <a:pt x="150" y="198"/>
                    <a:pt x="148" y="195"/>
                    <a:pt x="147" y="194"/>
                  </a:cubicBezTo>
                  <a:cubicBezTo>
                    <a:pt x="145" y="193"/>
                    <a:pt x="141" y="196"/>
                    <a:pt x="140" y="197"/>
                  </a:cubicBezTo>
                  <a:cubicBezTo>
                    <a:pt x="138" y="197"/>
                    <a:pt x="132" y="196"/>
                    <a:pt x="128" y="197"/>
                  </a:cubicBezTo>
                  <a:cubicBezTo>
                    <a:pt x="124" y="197"/>
                    <a:pt x="122" y="201"/>
                    <a:pt x="118" y="203"/>
                  </a:cubicBezTo>
                  <a:cubicBezTo>
                    <a:pt x="114" y="205"/>
                    <a:pt x="113" y="203"/>
                    <a:pt x="111" y="201"/>
                  </a:cubicBezTo>
                  <a:cubicBezTo>
                    <a:pt x="109" y="199"/>
                    <a:pt x="107" y="198"/>
                    <a:pt x="104" y="198"/>
                  </a:cubicBezTo>
                  <a:cubicBezTo>
                    <a:pt x="101" y="198"/>
                    <a:pt x="100" y="200"/>
                    <a:pt x="100" y="203"/>
                  </a:cubicBezTo>
                  <a:cubicBezTo>
                    <a:pt x="99" y="206"/>
                    <a:pt x="97" y="204"/>
                    <a:pt x="93" y="202"/>
                  </a:cubicBezTo>
                  <a:cubicBezTo>
                    <a:pt x="90" y="200"/>
                    <a:pt x="90" y="199"/>
                    <a:pt x="87" y="197"/>
                  </a:cubicBezTo>
                  <a:cubicBezTo>
                    <a:pt x="85" y="196"/>
                    <a:pt x="83" y="197"/>
                    <a:pt x="82" y="198"/>
                  </a:cubicBezTo>
                  <a:cubicBezTo>
                    <a:pt x="81" y="195"/>
                    <a:pt x="78" y="196"/>
                    <a:pt x="76" y="196"/>
                  </a:cubicBezTo>
                  <a:cubicBezTo>
                    <a:pt x="75" y="196"/>
                    <a:pt x="66" y="195"/>
                    <a:pt x="63" y="193"/>
                  </a:cubicBezTo>
                  <a:cubicBezTo>
                    <a:pt x="60" y="191"/>
                    <a:pt x="60" y="193"/>
                    <a:pt x="57" y="195"/>
                  </a:cubicBezTo>
                  <a:cubicBezTo>
                    <a:pt x="54" y="198"/>
                    <a:pt x="52" y="197"/>
                    <a:pt x="50" y="198"/>
                  </a:cubicBezTo>
                  <a:cubicBezTo>
                    <a:pt x="47" y="198"/>
                    <a:pt x="40" y="198"/>
                    <a:pt x="36" y="197"/>
                  </a:cubicBezTo>
                  <a:cubicBezTo>
                    <a:pt x="36" y="196"/>
                    <a:pt x="36" y="196"/>
                    <a:pt x="37" y="195"/>
                  </a:cubicBezTo>
                  <a:cubicBezTo>
                    <a:pt x="37" y="191"/>
                    <a:pt x="37" y="184"/>
                    <a:pt x="38" y="180"/>
                  </a:cubicBezTo>
                  <a:cubicBezTo>
                    <a:pt x="40" y="176"/>
                    <a:pt x="43" y="169"/>
                    <a:pt x="45" y="167"/>
                  </a:cubicBezTo>
                  <a:cubicBezTo>
                    <a:pt x="47" y="164"/>
                    <a:pt x="55" y="159"/>
                    <a:pt x="50" y="159"/>
                  </a:cubicBezTo>
                  <a:cubicBezTo>
                    <a:pt x="45" y="159"/>
                    <a:pt x="42" y="156"/>
                    <a:pt x="37" y="156"/>
                  </a:cubicBezTo>
                  <a:cubicBezTo>
                    <a:pt x="33" y="155"/>
                    <a:pt x="23" y="154"/>
                    <a:pt x="20" y="154"/>
                  </a:cubicBezTo>
                  <a:cubicBezTo>
                    <a:pt x="18" y="154"/>
                    <a:pt x="17" y="150"/>
                    <a:pt x="13" y="148"/>
                  </a:cubicBezTo>
                  <a:cubicBezTo>
                    <a:pt x="12" y="148"/>
                    <a:pt x="11" y="147"/>
                    <a:pt x="10" y="147"/>
                  </a:cubicBezTo>
                  <a:cubicBezTo>
                    <a:pt x="11" y="145"/>
                    <a:pt x="12" y="144"/>
                    <a:pt x="13" y="143"/>
                  </a:cubicBezTo>
                  <a:cubicBezTo>
                    <a:pt x="14" y="140"/>
                    <a:pt x="14" y="141"/>
                    <a:pt x="14" y="139"/>
                  </a:cubicBezTo>
                  <a:cubicBezTo>
                    <a:pt x="14" y="136"/>
                    <a:pt x="12" y="136"/>
                    <a:pt x="9" y="136"/>
                  </a:cubicBezTo>
                  <a:cubicBezTo>
                    <a:pt x="7" y="136"/>
                    <a:pt x="7" y="132"/>
                    <a:pt x="7" y="129"/>
                  </a:cubicBezTo>
                  <a:cubicBezTo>
                    <a:pt x="7" y="127"/>
                    <a:pt x="6" y="127"/>
                    <a:pt x="6" y="126"/>
                  </a:cubicBezTo>
                  <a:cubicBezTo>
                    <a:pt x="7" y="125"/>
                    <a:pt x="8" y="124"/>
                    <a:pt x="9" y="123"/>
                  </a:cubicBezTo>
                  <a:cubicBezTo>
                    <a:pt x="11" y="122"/>
                    <a:pt x="14" y="120"/>
                    <a:pt x="10" y="118"/>
                  </a:cubicBezTo>
                  <a:cubicBezTo>
                    <a:pt x="7" y="115"/>
                    <a:pt x="6" y="113"/>
                    <a:pt x="5" y="108"/>
                  </a:cubicBezTo>
                  <a:cubicBezTo>
                    <a:pt x="4" y="104"/>
                    <a:pt x="6" y="105"/>
                    <a:pt x="2" y="102"/>
                  </a:cubicBezTo>
                  <a:cubicBezTo>
                    <a:pt x="2" y="102"/>
                    <a:pt x="1" y="102"/>
                    <a:pt x="1" y="101"/>
                  </a:cubicBezTo>
                  <a:cubicBezTo>
                    <a:pt x="4" y="99"/>
                    <a:pt x="6" y="95"/>
                    <a:pt x="6" y="95"/>
                  </a:cubicBezTo>
                  <a:cubicBezTo>
                    <a:pt x="6" y="95"/>
                    <a:pt x="12" y="93"/>
                    <a:pt x="10" y="91"/>
                  </a:cubicBezTo>
                  <a:cubicBezTo>
                    <a:pt x="7" y="88"/>
                    <a:pt x="0" y="82"/>
                    <a:pt x="4" y="82"/>
                  </a:cubicBezTo>
                  <a:cubicBezTo>
                    <a:pt x="9" y="82"/>
                    <a:pt x="17" y="81"/>
                    <a:pt x="19" y="79"/>
                  </a:cubicBezTo>
                  <a:cubicBezTo>
                    <a:pt x="20" y="78"/>
                    <a:pt x="21" y="76"/>
                    <a:pt x="24" y="73"/>
                  </a:cubicBezTo>
                  <a:cubicBezTo>
                    <a:pt x="26" y="70"/>
                    <a:pt x="30" y="69"/>
                    <a:pt x="27" y="66"/>
                  </a:cubicBezTo>
                  <a:cubicBezTo>
                    <a:pt x="24" y="64"/>
                    <a:pt x="21" y="66"/>
                    <a:pt x="21" y="63"/>
                  </a:cubicBezTo>
                  <a:cubicBezTo>
                    <a:pt x="21" y="59"/>
                    <a:pt x="16" y="60"/>
                    <a:pt x="21" y="59"/>
                  </a:cubicBezTo>
                  <a:cubicBezTo>
                    <a:pt x="26" y="59"/>
                    <a:pt x="28" y="57"/>
                    <a:pt x="28" y="56"/>
                  </a:cubicBezTo>
                  <a:cubicBezTo>
                    <a:pt x="28" y="55"/>
                    <a:pt x="28" y="53"/>
                    <a:pt x="29" y="52"/>
                  </a:cubicBezTo>
                  <a:cubicBezTo>
                    <a:pt x="30" y="51"/>
                    <a:pt x="31" y="49"/>
                    <a:pt x="31" y="47"/>
                  </a:cubicBezTo>
                  <a:cubicBezTo>
                    <a:pt x="31" y="45"/>
                    <a:pt x="34" y="43"/>
                    <a:pt x="33" y="42"/>
                  </a:cubicBezTo>
                  <a:cubicBezTo>
                    <a:pt x="32" y="41"/>
                    <a:pt x="30" y="40"/>
                    <a:pt x="28" y="40"/>
                  </a:cubicBezTo>
                  <a:cubicBezTo>
                    <a:pt x="28" y="40"/>
                    <a:pt x="28" y="39"/>
                    <a:pt x="29" y="39"/>
                  </a:cubicBezTo>
                  <a:cubicBezTo>
                    <a:pt x="30" y="32"/>
                    <a:pt x="32" y="32"/>
                    <a:pt x="36" y="32"/>
                  </a:cubicBezTo>
                  <a:cubicBezTo>
                    <a:pt x="41" y="32"/>
                    <a:pt x="45" y="34"/>
                    <a:pt x="50" y="35"/>
                  </a:cubicBezTo>
                  <a:cubicBezTo>
                    <a:pt x="56" y="35"/>
                    <a:pt x="60" y="38"/>
                    <a:pt x="60" y="32"/>
                  </a:cubicBezTo>
                  <a:cubicBezTo>
                    <a:pt x="60" y="25"/>
                    <a:pt x="70" y="23"/>
                    <a:pt x="69" y="22"/>
                  </a:cubicBezTo>
                  <a:cubicBezTo>
                    <a:pt x="68" y="20"/>
                    <a:pt x="66" y="18"/>
                    <a:pt x="64" y="17"/>
                  </a:cubicBezTo>
                  <a:cubicBezTo>
                    <a:pt x="62" y="16"/>
                    <a:pt x="61" y="15"/>
                    <a:pt x="65" y="13"/>
                  </a:cubicBezTo>
                  <a:cubicBezTo>
                    <a:pt x="69" y="11"/>
                    <a:pt x="68" y="9"/>
                    <a:pt x="65" y="7"/>
                  </a:cubicBezTo>
                  <a:cubicBezTo>
                    <a:pt x="62" y="5"/>
                    <a:pt x="59" y="6"/>
                    <a:pt x="58" y="3"/>
                  </a:cubicBezTo>
                  <a:cubicBezTo>
                    <a:pt x="58" y="1"/>
                    <a:pt x="59" y="1"/>
                    <a:pt x="61" y="0"/>
                  </a:cubicBezTo>
                  <a:cubicBezTo>
                    <a:pt x="62" y="1"/>
                    <a:pt x="64" y="0"/>
                    <a:pt x="66" y="0"/>
                  </a:cubicBezTo>
                  <a:cubicBezTo>
                    <a:pt x="68" y="0"/>
                    <a:pt x="72" y="0"/>
                    <a:pt x="73" y="2"/>
                  </a:cubicBezTo>
                  <a:cubicBezTo>
                    <a:pt x="75" y="4"/>
                    <a:pt x="76" y="3"/>
                    <a:pt x="78" y="3"/>
                  </a:cubicBezTo>
                  <a:cubicBezTo>
                    <a:pt x="80" y="3"/>
                    <a:pt x="82" y="0"/>
                    <a:pt x="84" y="1"/>
                  </a:cubicBezTo>
                  <a:cubicBezTo>
                    <a:pt x="86" y="3"/>
                    <a:pt x="86" y="4"/>
                    <a:pt x="89" y="3"/>
                  </a:cubicBezTo>
                  <a:cubicBezTo>
                    <a:pt x="91" y="2"/>
                    <a:pt x="92" y="1"/>
                    <a:pt x="92" y="1"/>
                  </a:cubicBezTo>
                  <a:cubicBezTo>
                    <a:pt x="92" y="1"/>
                    <a:pt x="92" y="1"/>
                    <a:pt x="92" y="2"/>
                  </a:cubicBezTo>
                  <a:cubicBezTo>
                    <a:pt x="92" y="9"/>
                    <a:pt x="84" y="10"/>
                    <a:pt x="97" y="13"/>
                  </a:cubicBezTo>
                  <a:cubicBezTo>
                    <a:pt x="109" y="16"/>
                    <a:pt x="114" y="13"/>
                    <a:pt x="116" y="15"/>
                  </a:cubicBezTo>
                  <a:cubicBezTo>
                    <a:pt x="118" y="18"/>
                    <a:pt x="107" y="25"/>
                    <a:pt x="115" y="25"/>
                  </a:cubicBezTo>
                  <a:cubicBezTo>
                    <a:pt x="123" y="25"/>
                    <a:pt x="127" y="23"/>
                    <a:pt x="131" y="19"/>
                  </a:cubicBezTo>
                  <a:cubicBezTo>
                    <a:pt x="134" y="16"/>
                    <a:pt x="137" y="16"/>
                    <a:pt x="144" y="14"/>
                  </a:cubicBezTo>
                  <a:cubicBezTo>
                    <a:pt x="150" y="12"/>
                    <a:pt x="153" y="19"/>
                    <a:pt x="158" y="13"/>
                  </a:cubicBezTo>
                  <a:cubicBezTo>
                    <a:pt x="163" y="8"/>
                    <a:pt x="167" y="8"/>
                    <a:pt x="168" y="12"/>
                  </a:cubicBezTo>
                  <a:cubicBezTo>
                    <a:pt x="170" y="16"/>
                    <a:pt x="154" y="15"/>
                    <a:pt x="165" y="20"/>
                  </a:cubicBezTo>
                  <a:cubicBezTo>
                    <a:pt x="175" y="25"/>
                    <a:pt x="175" y="24"/>
                    <a:pt x="179" y="26"/>
                  </a:cubicBezTo>
                  <a:cubicBezTo>
                    <a:pt x="182" y="27"/>
                    <a:pt x="182" y="31"/>
                    <a:pt x="183" y="32"/>
                  </a:cubicBezTo>
                  <a:cubicBezTo>
                    <a:pt x="182" y="34"/>
                    <a:pt x="182" y="36"/>
                    <a:pt x="182" y="36"/>
                  </a:cubicBezTo>
                  <a:cubicBezTo>
                    <a:pt x="183" y="38"/>
                    <a:pt x="182" y="41"/>
                    <a:pt x="182" y="45"/>
                  </a:cubicBezTo>
                  <a:cubicBezTo>
                    <a:pt x="182" y="50"/>
                    <a:pt x="180" y="52"/>
                    <a:pt x="178" y="53"/>
                  </a:cubicBezTo>
                  <a:cubicBezTo>
                    <a:pt x="175" y="53"/>
                    <a:pt x="186" y="60"/>
                    <a:pt x="188" y="61"/>
                  </a:cubicBezTo>
                  <a:cubicBezTo>
                    <a:pt x="190" y="62"/>
                    <a:pt x="192" y="63"/>
                    <a:pt x="189" y="66"/>
                  </a:cubicBezTo>
                  <a:cubicBezTo>
                    <a:pt x="186" y="68"/>
                    <a:pt x="191" y="73"/>
                    <a:pt x="192" y="74"/>
                  </a:cubicBezTo>
                  <a:cubicBezTo>
                    <a:pt x="192" y="74"/>
                    <a:pt x="191" y="81"/>
                    <a:pt x="190" y="82"/>
                  </a:cubicBezTo>
                  <a:cubicBezTo>
                    <a:pt x="190" y="84"/>
                    <a:pt x="191" y="90"/>
                    <a:pt x="194" y="92"/>
                  </a:cubicBezTo>
                  <a:cubicBezTo>
                    <a:pt x="198" y="93"/>
                    <a:pt x="196" y="94"/>
                    <a:pt x="197" y="95"/>
                  </a:cubicBezTo>
                  <a:cubicBezTo>
                    <a:pt x="198" y="96"/>
                    <a:pt x="197" y="100"/>
                    <a:pt x="197" y="10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1149">
              <a:extLst>
                <a:ext uri="{FF2B5EF4-FFF2-40B4-BE49-F238E27FC236}">
                  <a16:creationId xmlns:a16="http://schemas.microsoft.com/office/drawing/2014/main" id="{BDD0B4F8-5D42-CD7A-AFE9-8437E668A67A}"/>
                </a:ext>
              </a:extLst>
            </p:cNvPr>
            <p:cNvSpPr>
              <a:spLocks/>
            </p:cNvSpPr>
            <p:nvPr/>
          </p:nvSpPr>
          <p:spPr bwMode="auto">
            <a:xfrm>
              <a:off x="2471" y="1071"/>
              <a:ext cx="23" cy="26"/>
            </a:xfrm>
            <a:custGeom>
              <a:avLst/>
              <a:gdLst>
                <a:gd name="T0" fmla="*/ 7 w 38"/>
                <a:gd name="T1" fmla="*/ 40 h 42"/>
                <a:gd name="T2" fmla="*/ 7 w 38"/>
                <a:gd name="T3" fmla="*/ 32 h 42"/>
                <a:gd name="T4" fmla="*/ 9 w 38"/>
                <a:gd name="T5" fmla="*/ 26 h 42"/>
                <a:gd name="T6" fmla="*/ 17 w 38"/>
                <a:gd name="T7" fmla="*/ 23 h 42"/>
                <a:gd name="T8" fmla="*/ 26 w 38"/>
                <a:gd name="T9" fmla="*/ 17 h 42"/>
                <a:gd name="T10" fmla="*/ 31 w 38"/>
                <a:gd name="T11" fmla="*/ 9 h 42"/>
                <a:gd name="T12" fmla="*/ 32 w 38"/>
                <a:gd name="T13" fmla="*/ 3 h 42"/>
                <a:gd name="T14" fmla="*/ 16 w 38"/>
                <a:gd name="T15" fmla="*/ 9 h 42"/>
                <a:gd name="T16" fmla="*/ 12 w 38"/>
                <a:gd name="T17" fmla="*/ 15 h 42"/>
                <a:gd name="T18" fmla="*/ 11 w 38"/>
                <a:gd name="T19" fmla="*/ 19 h 42"/>
                <a:gd name="T20" fmla="*/ 1 w 38"/>
                <a:gd name="T21" fmla="*/ 27 h 42"/>
                <a:gd name="T22" fmla="*/ 4 w 38"/>
                <a:gd name="T23" fmla="*/ 40 h 42"/>
                <a:gd name="T24" fmla="*/ 7 w 38"/>
                <a:gd name="T25"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2">
                  <a:moveTo>
                    <a:pt x="7" y="40"/>
                  </a:moveTo>
                  <a:cubicBezTo>
                    <a:pt x="9" y="35"/>
                    <a:pt x="7" y="36"/>
                    <a:pt x="7" y="32"/>
                  </a:cubicBezTo>
                  <a:cubicBezTo>
                    <a:pt x="8" y="28"/>
                    <a:pt x="6" y="26"/>
                    <a:pt x="9" y="26"/>
                  </a:cubicBezTo>
                  <a:cubicBezTo>
                    <a:pt x="13" y="25"/>
                    <a:pt x="14" y="24"/>
                    <a:pt x="17" y="23"/>
                  </a:cubicBezTo>
                  <a:cubicBezTo>
                    <a:pt x="21" y="22"/>
                    <a:pt x="23" y="21"/>
                    <a:pt x="26" y="17"/>
                  </a:cubicBezTo>
                  <a:cubicBezTo>
                    <a:pt x="29" y="12"/>
                    <a:pt x="30" y="13"/>
                    <a:pt x="31" y="9"/>
                  </a:cubicBezTo>
                  <a:cubicBezTo>
                    <a:pt x="33" y="5"/>
                    <a:pt x="38" y="0"/>
                    <a:pt x="32" y="3"/>
                  </a:cubicBezTo>
                  <a:cubicBezTo>
                    <a:pt x="26" y="6"/>
                    <a:pt x="19" y="7"/>
                    <a:pt x="16" y="9"/>
                  </a:cubicBezTo>
                  <a:cubicBezTo>
                    <a:pt x="14" y="12"/>
                    <a:pt x="10" y="13"/>
                    <a:pt x="12" y="15"/>
                  </a:cubicBezTo>
                  <a:cubicBezTo>
                    <a:pt x="14" y="18"/>
                    <a:pt x="15" y="17"/>
                    <a:pt x="11" y="19"/>
                  </a:cubicBezTo>
                  <a:cubicBezTo>
                    <a:pt x="6" y="22"/>
                    <a:pt x="2" y="24"/>
                    <a:pt x="1" y="27"/>
                  </a:cubicBezTo>
                  <a:cubicBezTo>
                    <a:pt x="0" y="30"/>
                    <a:pt x="3" y="39"/>
                    <a:pt x="4" y="40"/>
                  </a:cubicBezTo>
                  <a:cubicBezTo>
                    <a:pt x="4" y="41"/>
                    <a:pt x="2" y="42"/>
                    <a:pt x="7" y="40"/>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1150">
              <a:extLst>
                <a:ext uri="{FF2B5EF4-FFF2-40B4-BE49-F238E27FC236}">
                  <a16:creationId xmlns:a16="http://schemas.microsoft.com/office/drawing/2014/main" id="{B99D733E-42FC-ADC0-613D-C5BCC34538A7}"/>
                </a:ext>
              </a:extLst>
            </p:cNvPr>
            <p:cNvSpPr>
              <a:spLocks/>
            </p:cNvSpPr>
            <p:nvPr/>
          </p:nvSpPr>
          <p:spPr bwMode="auto">
            <a:xfrm>
              <a:off x="2547" y="1038"/>
              <a:ext cx="13" cy="12"/>
            </a:xfrm>
            <a:custGeom>
              <a:avLst/>
              <a:gdLst>
                <a:gd name="T0" fmla="*/ 10 w 21"/>
                <a:gd name="T1" fmla="*/ 19 h 21"/>
                <a:gd name="T2" fmla="*/ 14 w 21"/>
                <a:gd name="T3" fmla="*/ 15 h 21"/>
                <a:gd name="T4" fmla="*/ 14 w 21"/>
                <a:gd name="T5" fmla="*/ 9 h 21"/>
                <a:gd name="T6" fmla="*/ 17 w 21"/>
                <a:gd name="T7" fmla="*/ 5 h 21"/>
                <a:gd name="T8" fmla="*/ 20 w 21"/>
                <a:gd name="T9" fmla="*/ 1 h 21"/>
                <a:gd name="T10" fmla="*/ 13 w 21"/>
                <a:gd name="T11" fmla="*/ 2 h 21"/>
                <a:gd name="T12" fmla="*/ 6 w 21"/>
                <a:gd name="T13" fmla="*/ 6 h 21"/>
                <a:gd name="T14" fmla="*/ 1 w 21"/>
                <a:gd name="T15" fmla="*/ 10 h 21"/>
                <a:gd name="T16" fmla="*/ 6 w 21"/>
                <a:gd name="T17" fmla="*/ 14 h 21"/>
                <a:gd name="T18" fmla="*/ 6 w 21"/>
                <a:gd name="T19" fmla="*/ 20 h 21"/>
                <a:gd name="T20" fmla="*/ 10 w 21"/>
                <a:gd name="T21"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1">
                  <a:moveTo>
                    <a:pt x="10" y="19"/>
                  </a:moveTo>
                  <a:cubicBezTo>
                    <a:pt x="12" y="17"/>
                    <a:pt x="13" y="18"/>
                    <a:pt x="14" y="15"/>
                  </a:cubicBezTo>
                  <a:cubicBezTo>
                    <a:pt x="14" y="12"/>
                    <a:pt x="10" y="11"/>
                    <a:pt x="14" y="9"/>
                  </a:cubicBezTo>
                  <a:cubicBezTo>
                    <a:pt x="17" y="7"/>
                    <a:pt x="15" y="3"/>
                    <a:pt x="17" y="5"/>
                  </a:cubicBezTo>
                  <a:cubicBezTo>
                    <a:pt x="19" y="6"/>
                    <a:pt x="21" y="2"/>
                    <a:pt x="20" y="1"/>
                  </a:cubicBezTo>
                  <a:cubicBezTo>
                    <a:pt x="19" y="0"/>
                    <a:pt x="14" y="1"/>
                    <a:pt x="13" y="2"/>
                  </a:cubicBezTo>
                  <a:cubicBezTo>
                    <a:pt x="11" y="3"/>
                    <a:pt x="7" y="3"/>
                    <a:pt x="6" y="6"/>
                  </a:cubicBezTo>
                  <a:cubicBezTo>
                    <a:pt x="6" y="8"/>
                    <a:pt x="0" y="7"/>
                    <a:pt x="1" y="10"/>
                  </a:cubicBezTo>
                  <a:cubicBezTo>
                    <a:pt x="3" y="13"/>
                    <a:pt x="7" y="11"/>
                    <a:pt x="6" y="14"/>
                  </a:cubicBezTo>
                  <a:cubicBezTo>
                    <a:pt x="5" y="17"/>
                    <a:pt x="4" y="19"/>
                    <a:pt x="6" y="20"/>
                  </a:cubicBezTo>
                  <a:cubicBezTo>
                    <a:pt x="8" y="21"/>
                    <a:pt x="9" y="19"/>
                    <a:pt x="10" y="1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1151">
              <a:extLst>
                <a:ext uri="{FF2B5EF4-FFF2-40B4-BE49-F238E27FC236}">
                  <a16:creationId xmlns:a16="http://schemas.microsoft.com/office/drawing/2014/main" id="{4B4D25F5-7E52-9644-8D41-775B34B64E14}"/>
                </a:ext>
              </a:extLst>
            </p:cNvPr>
            <p:cNvSpPr>
              <a:spLocks/>
            </p:cNvSpPr>
            <p:nvPr/>
          </p:nvSpPr>
          <p:spPr bwMode="auto">
            <a:xfrm>
              <a:off x="2499" y="1137"/>
              <a:ext cx="10" cy="6"/>
            </a:xfrm>
            <a:custGeom>
              <a:avLst/>
              <a:gdLst>
                <a:gd name="T0" fmla="*/ 8 w 17"/>
                <a:gd name="T1" fmla="*/ 11 h 11"/>
                <a:gd name="T2" fmla="*/ 13 w 17"/>
                <a:gd name="T3" fmla="*/ 7 h 11"/>
                <a:gd name="T4" fmla="*/ 13 w 17"/>
                <a:gd name="T5" fmla="*/ 2 h 11"/>
                <a:gd name="T6" fmla="*/ 8 w 17"/>
                <a:gd name="T7" fmla="*/ 1 h 11"/>
                <a:gd name="T8" fmla="*/ 1 w 17"/>
                <a:gd name="T9" fmla="*/ 4 h 11"/>
                <a:gd name="T10" fmla="*/ 2 w 17"/>
                <a:gd name="T11" fmla="*/ 10 h 11"/>
                <a:gd name="T12" fmla="*/ 8 w 17"/>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7" h="11">
                  <a:moveTo>
                    <a:pt x="8" y="11"/>
                  </a:moveTo>
                  <a:cubicBezTo>
                    <a:pt x="11" y="9"/>
                    <a:pt x="12" y="11"/>
                    <a:pt x="13" y="7"/>
                  </a:cubicBezTo>
                  <a:cubicBezTo>
                    <a:pt x="14" y="3"/>
                    <a:pt x="17" y="3"/>
                    <a:pt x="13" y="2"/>
                  </a:cubicBezTo>
                  <a:cubicBezTo>
                    <a:pt x="9" y="1"/>
                    <a:pt x="12" y="0"/>
                    <a:pt x="8" y="1"/>
                  </a:cubicBezTo>
                  <a:cubicBezTo>
                    <a:pt x="3" y="2"/>
                    <a:pt x="2" y="1"/>
                    <a:pt x="1" y="4"/>
                  </a:cubicBezTo>
                  <a:cubicBezTo>
                    <a:pt x="0" y="7"/>
                    <a:pt x="0" y="8"/>
                    <a:pt x="2" y="10"/>
                  </a:cubicBezTo>
                  <a:cubicBezTo>
                    <a:pt x="4" y="11"/>
                    <a:pt x="6" y="10"/>
                    <a:pt x="8" y="1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1152">
              <a:extLst>
                <a:ext uri="{FF2B5EF4-FFF2-40B4-BE49-F238E27FC236}">
                  <a16:creationId xmlns:a16="http://schemas.microsoft.com/office/drawing/2014/main" id="{870BBDA6-A34E-4360-F8D5-BFC6793EF3A8}"/>
                </a:ext>
              </a:extLst>
            </p:cNvPr>
            <p:cNvSpPr>
              <a:spLocks/>
            </p:cNvSpPr>
            <p:nvPr/>
          </p:nvSpPr>
          <p:spPr bwMode="auto">
            <a:xfrm>
              <a:off x="2480" y="1062"/>
              <a:ext cx="105" cy="150"/>
            </a:xfrm>
            <a:custGeom>
              <a:avLst/>
              <a:gdLst>
                <a:gd name="T0" fmla="*/ 165 w 174"/>
                <a:gd name="T1" fmla="*/ 189 h 250"/>
                <a:gd name="T2" fmla="*/ 142 w 174"/>
                <a:gd name="T3" fmla="*/ 205 h 250"/>
                <a:gd name="T4" fmla="*/ 153 w 174"/>
                <a:gd name="T5" fmla="*/ 218 h 250"/>
                <a:gd name="T6" fmla="*/ 114 w 174"/>
                <a:gd name="T7" fmla="*/ 224 h 250"/>
                <a:gd name="T8" fmla="*/ 107 w 174"/>
                <a:gd name="T9" fmla="*/ 229 h 250"/>
                <a:gd name="T10" fmla="*/ 84 w 174"/>
                <a:gd name="T11" fmla="*/ 229 h 250"/>
                <a:gd name="T12" fmla="*/ 64 w 174"/>
                <a:gd name="T13" fmla="*/ 226 h 250"/>
                <a:gd name="T14" fmla="*/ 43 w 174"/>
                <a:gd name="T15" fmla="*/ 237 h 250"/>
                <a:gd name="T16" fmla="*/ 19 w 174"/>
                <a:gd name="T17" fmla="*/ 245 h 250"/>
                <a:gd name="T18" fmla="*/ 9 w 174"/>
                <a:gd name="T19" fmla="*/ 238 h 250"/>
                <a:gd name="T20" fmla="*/ 22 w 174"/>
                <a:gd name="T21" fmla="*/ 229 h 250"/>
                <a:gd name="T22" fmla="*/ 36 w 174"/>
                <a:gd name="T23" fmla="*/ 218 h 250"/>
                <a:gd name="T24" fmla="*/ 62 w 174"/>
                <a:gd name="T25" fmla="*/ 213 h 250"/>
                <a:gd name="T26" fmla="*/ 67 w 174"/>
                <a:gd name="T27" fmla="*/ 205 h 250"/>
                <a:gd name="T28" fmla="*/ 45 w 174"/>
                <a:gd name="T29" fmla="*/ 205 h 250"/>
                <a:gd name="T30" fmla="*/ 29 w 174"/>
                <a:gd name="T31" fmla="*/ 201 h 250"/>
                <a:gd name="T32" fmla="*/ 27 w 174"/>
                <a:gd name="T33" fmla="*/ 188 h 250"/>
                <a:gd name="T34" fmla="*/ 46 w 174"/>
                <a:gd name="T35" fmla="*/ 177 h 250"/>
                <a:gd name="T36" fmla="*/ 38 w 174"/>
                <a:gd name="T37" fmla="*/ 162 h 250"/>
                <a:gd name="T38" fmla="*/ 46 w 174"/>
                <a:gd name="T39" fmla="*/ 157 h 250"/>
                <a:gd name="T40" fmla="*/ 62 w 174"/>
                <a:gd name="T41" fmla="*/ 155 h 250"/>
                <a:gd name="T42" fmla="*/ 73 w 174"/>
                <a:gd name="T43" fmla="*/ 138 h 250"/>
                <a:gd name="T44" fmla="*/ 59 w 174"/>
                <a:gd name="T45" fmla="*/ 122 h 250"/>
                <a:gd name="T46" fmla="*/ 63 w 174"/>
                <a:gd name="T47" fmla="*/ 111 h 250"/>
                <a:gd name="T48" fmla="*/ 39 w 174"/>
                <a:gd name="T49" fmla="*/ 116 h 250"/>
                <a:gd name="T50" fmla="*/ 29 w 174"/>
                <a:gd name="T51" fmla="*/ 111 h 250"/>
                <a:gd name="T52" fmla="*/ 38 w 174"/>
                <a:gd name="T53" fmla="*/ 91 h 250"/>
                <a:gd name="T54" fmla="*/ 26 w 174"/>
                <a:gd name="T55" fmla="*/ 93 h 250"/>
                <a:gd name="T56" fmla="*/ 20 w 174"/>
                <a:gd name="T57" fmla="*/ 95 h 250"/>
                <a:gd name="T58" fmla="*/ 14 w 174"/>
                <a:gd name="T59" fmla="*/ 95 h 250"/>
                <a:gd name="T60" fmla="*/ 2 w 174"/>
                <a:gd name="T61" fmla="*/ 92 h 250"/>
                <a:gd name="T62" fmla="*/ 14 w 174"/>
                <a:gd name="T63" fmla="*/ 82 h 250"/>
                <a:gd name="T64" fmla="*/ 29 w 174"/>
                <a:gd name="T65" fmla="*/ 73 h 250"/>
                <a:gd name="T66" fmla="*/ 19 w 174"/>
                <a:gd name="T67" fmla="*/ 75 h 250"/>
                <a:gd name="T68" fmla="*/ 10 w 174"/>
                <a:gd name="T69" fmla="*/ 66 h 250"/>
                <a:gd name="T70" fmla="*/ 20 w 174"/>
                <a:gd name="T71" fmla="*/ 58 h 250"/>
                <a:gd name="T72" fmla="*/ 5 w 174"/>
                <a:gd name="T73" fmla="*/ 46 h 250"/>
                <a:gd name="T74" fmla="*/ 16 w 174"/>
                <a:gd name="T75" fmla="*/ 51 h 250"/>
                <a:gd name="T76" fmla="*/ 24 w 174"/>
                <a:gd name="T77" fmla="*/ 41 h 250"/>
                <a:gd name="T78" fmla="*/ 34 w 174"/>
                <a:gd name="T79" fmla="*/ 28 h 250"/>
                <a:gd name="T80" fmla="*/ 46 w 174"/>
                <a:gd name="T81" fmla="*/ 16 h 250"/>
                <a:gd name="T82" fmla="*/ 67 w 174"/>
                <a:gd name="T83" fmla="*/ 16 h 250"/>
                <a:gd name="T84" fmla="*/ 75 w 174"/>
                <a:gd name="T85" fmla="*/ 13 h 250"/>
                <a:gd name="T86" fmla="*/ 82 w 174"/>
                <a:gd name="T87" fmla="*/ 2 h 250"/>
                <a:gd name="T88" fmla="*/ 88 w 174"/>
                <a:gd name="T89" fmla="*/ 9 h 250"/>
                <a:gd name="T90" fmla="*/ 83 w 174"/>
                <a:gd name="T91" fmla="*/ 16 h 250"/>
                <a:gd name="T92" fmla="*/ 73 w 174"/>
                <a:gd name="T93" fmla="*/ 27 h 250"/>
                <a:gd name="T94" fmla="*/ 62 w 174"/>
                <a:gd name="T95" fmla="*/ 38 h 250"/>
                <a:gd name="T96" fmla="*/ 63 w 174"/>
                <a:gd name="T97" fmla="*/ 43 h 250"/>
                <a:gd name="T98" fmla="*/ 100 w 174"/>
                <a:gd name="T99" fmla="*/ 40 h 250"/>
                <a:gd name="T100" fmla="*/ 98 w 174"/>
                <a:gd name="T101" fmla="*/ 55 h 250"/>
                <a:gd name="T102" fmla="*/ 80 w 174"/>
                <a:gd name="T103" fmla="*/ 72 h 250"/>
                <a:gd name="T104" fmla="*/ 69 w 174"/>
                <a:gd name="T105" fmla="*/ 82 h 250"/>
                <a:gd name="T106" fmla="*/ 85 w 174"/>
                <a:gd name="T107" fmla="*/ 84 h 250"/>
                <a:gd name="T108" fmla="*/ 108 w 174"/>
                <a:gd name="T109" fmla="*/ 116 h 250"/>
                <a:gd name="T110" fmla="*/ 126 w 174"/>
                <a:gd name="T111" fmla="*/ 130 h 250"/>
                <a:gd name="T112" fmla="*/ 138 w 174"/>
                <a:gd name="T113" fmla="*/ 151 h 250"/>
                <a:gd name="T114" fmla="*/ 138 w 174"/>
                <a:gd name="T115" fmla="*/ 170 h 250"/>
                <a:gd name="T116" fmla="*/ 155 w 174"/>
                <a:gd name="T117" fmla="*/ 163 h 250"/>
                <a:gd name="T118" fmla="*/ 168 w 174"/>
                <a:gd name="T119" fmla="*/ 17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250">
                  <a:moveTo>
                    <a:pt x="168" y="175"/>
                  </a:moveTo>
                  <a:cubicBezTo>
                    <a:pt x="167" y="181"/>
                    <a:pt x="170" y="184"/>
                    <a:pt x="165" y="189"/>
                  </a:cubicBezTo>
                  <a:cubicBezTo>
                    <a:pt x="159" y="193"/>
                    <a:pt x="163" y="194"/>
                    <a:pt x="154" y="197"/>
                  </a:cubicBezTo>
                  <a:cubicBezTo>
                    <a:pt x="145" y="200"/>
                    <a:pt x="146" y="203"/>
                    <a:pt x="142" y="205"/>
                  </a:cubicBezTo>
                  <a:cubicBezTo>
                    <a:pt x="138" y="206"/>
                    <a:pt x="156" y="208"/>
                    <a:pt x="161" y="211"/>
                  </a:cubicBezTo>
                  <a:cubicBezTo>
                    <a:pt x="166" y="213"/>
                    <a:pt x="161" y="216"/>
                    <a:pt x="153" y="218"/>
                  </a:cubicBezTo>
                  <a:cubicBezTo>
                    <a:pt x="146" y="220"/>
                    <a:pt x="146" y="222"/>
                    <a:pt x="138" y="222"/>
                  </a:cubicBezTo>
                  <a:cubicBezTo>
                    <a:pt x="130" y="222"/>
                    <a:pt x="123" y="225"/>
                    <a:pt x="114" y="224"/>
                  </a:cubicBezTo>
                  <a:cubicBezTo>
                    <a:pt x="106" y="223"/>
                    <a:pt x="104" y="221"/>
                    <a:pt x="102" y="220"/>
                  </a:cubicBezTo>
                  <a:cubicBezTo>
                    <a:pt x="99" y="219"/>
                    <a:pt x="104" y="225"/>
                    <a:pt x="107" y="229"/>
                  </a:cubicBezTo>
                  <a:cubicBezTo>
                    <a:pt x="110" y="233"/>
                    <a:pt x="98" y="227"/>
                    <a:pt x="96" y="225"/>
                  </a:cubicBezTo>
                  <a:cubicBezTo>
                    <a:pt x="94" y="224"/>
                    <a:pt x="87" y="227"/>
                    <a:pt x="84" y="229"/>
                  </a:cubicBezTo>
                  <a:cubicBezTo>
                    <a:pt x="82" y="232"/>
                    <a:pt x="78" y="229"/>
                    <a:pt x="77" y="227"/>
                  </a:cubicBezTo>
                  <a:cubicBezTo>
                    <a:pt x="76" y="225"/>
                    <a:pt x="69" y="226"/>
                    <a:pt x="64" y="226"/>
                  </a:cubicBezTo>
                  <a:cubicBezTo>
                    <a:pt x="58" y="226"/>
                    <a:pt x="54" y="229"/>
                    <a:pt x="54" y="233"/>
                  </a:cubicBezTo>
                  <a:cubicBezTo>
                    <a:pt x="53" y="237"/>
                    <a:pt x="46" y="238"/>
                    <a:pt x="43" y="237"/>
                  </a:cubicBezTo>
                  <a:cubicBezTo>
                    <a:pt x="40" y="236"/>
                    <a:pt x="38" y="237"/>
                    <a:pt x="32" y="237"/>
                  </a:cubicBezTo>
                  <a:cubicBezTo>
                    <a:pt x="27" y="237"/>
                    <a:pt x="23" y="240"/>
                    <a:pt x="19" y="245"/>
                  </a:cubicBezTo>
                  <a:cubicBezTo>
                    <a:pt x="15" y="250"/>
                    <a:pt x="11" y="245"/>
                    <a:pt x="7" y="245"/>
                  </a:cubicBezTo>
                  <a:cubicBezTo>
                    <a:pt x="3" y="244"/>
                    <a:pt x="5" y="240"/>
                    <a:pt x="9" y="238"/>
                  </a:cubicBezTo>
                  <a:cubicBezTo>
                    <a:pt x="13" y="236"/>
                    <a:pt x="12" y="236"/>
                    <a:pt x="17" y="234"/>
                  </a:cubicBezTo>
                  <a:cubicBezTo>
                    <a:pt x="22" y="231"/>
                    <a:pt x="17" y="231"/>
                    <a:pt x="22" y="229"/>
                  </a:cubicBezTo>
                  <a:cubicBezTo>
                    <a:pt x="26" y="228"/>
                    <a:pt x="26" y="230"/>
                    <a:pt x="27" y="227"/>
                  </a:cubicBezTo>
                  <a:cubicBezTo>
                    <a:pt x="28" y="224"/>
                    <a:pt x="27" y="220"/>
                    <a:pt x="36" y="218"/>
                  </a:cubicBezTo>
                  <a:cubicBezTo>
                    <a:pt x="46" y="215"/>
                    <a:pt x="37" y="211"/>
                    <a:pt x="47" y="211"/>
                  </a:cubicBezTo>
                  <a:cubicBezTo>
                    <a:pt x="56" y="211"/>
                    <a:pt x="54" y="213"/>
                    <a:pt x="62" y="213"/>
                  </a:cubicBezTo>
                  <a:cubicBezTo>
                    <a:pt x="70" y="213"/>
                    <a:pt x="72" y="205"/>
                    <a:pt x="76" y="200"/>
                  </a:cubicBezTo>
                  <a:cubicBezTo>
                    <a:pt x="80" y="196"/>
                    <a:pt x="72" y="202"/>
                    <a:pt x="67" y="205"/>
                  </a:cubicBezTo>
                  <a:cubicBezTo>
                    <a:pt x="62" y="207"/>
                    <a:pt x="57" y="208"/>
                    <a:pt x="52" y="207"/>
                  </a:cubicBezTo>
                  <a:cubicBezTo>
                    <a:pt x="48" y="206"/>
                    <a:pt x="47" y="202"/>
                    <a:pt x="45" y="205"/>
                  </a:cubicBezTo>
                  <a:cubicBezTo>
                    <a:pt x="42" y="207"/>
                    <a:pt x="41" y="202"/>
                    <a:pt x="40" y="200"/>
                  </a:cubicBezTo>
                  <a:cubicBezTo>
                    <a:pt x="40" y="199"/>
                    <a:pt x="35" y="199"/>
                    <a:pt x="29" y="201"/>
                  </a:cubicBezTo>
                  <a:cubicBezTo>
                    <a:pt x="23" y="204"/>
                    <a:pt x="21" y="198"/>
                    <a:pt x="18" y="195"/>
                  </a:cubicBezTo>
                  <a:cubicBezTo>
                    <a:pt x="16" y="193"/>
                    <a:pt x="22" y="190"/>
                    <a:pt x="27" y="188"/>
                  </a:cubicBezTo>
                  <a:cubicBezTo>
                    <a:pt x="32" y="186"/>
                    <a:pt x="33" y="187"/>
                    <a:pt x="38" y="184"/>
                  </a:cubicBezTo>
                  <a:cubicBezTo>
                    <a:pt x="44" y="181"/>
                    <a:pt x="44" y="180"/>
                    <a:pt x="46" y="177"/>
                  </a:cubicBezTo>
                  <a:cubicBezTo>
                    <a:pt x="49" y="175"/>
                    <a:pt x="41" y="171"/>
                    <a:pt x="35" y="171"/>
                  </a:cubicBezTo>
                  <a:cubicBezTo>
                    <a:pt x="29" y="170"/>
                    <a:pt x="39" y="163"/>
                    <a:pt x="38" y="162"/>
                  </a:cubicBezTo>
                  <a:cubicBezTo>
                    <a:pt x="37" y="161"/>
                    <a:pt x="34" y="157"/>
                    <a:pt x="37" y="153"/>
                  </a:cubicBezTo>
                  <a:cubicBezTo>
                    <a:pt x="40" y="149"/>
                    <a:pt x="45" y="153"/>
                    <a:pt x="46" y="157"/>
                  </a:cubicBezTo>
                  <a:cubicBezTo>
                    <a:pt x="48" y="162"/>
                    <a:pt x="48" y="157"/>
                    <a:pt x="52" y="155"/>
                  </a:cubicBezTo>
                  <a:cubicBezTo>
                    <a:pt x="57" y="154"/>
                    <a:pt x="58" y="155"/>
                    <a:pt x="62" y="155"/>
                  </a:cubicBezTo>
                  <a:cubicBezTo>
                    <a:pt x="65" y="155"/>
                    <a:pt x="70" y="152"/>
                    <a:pt x="69" y="146"/>
                  </a:cubicBezTo>
                  <a:cubicBezTo>
                    <a:pt x="68" y="141"/>
                    <a:pt x="70" y="141"/>
                    <a:pt x="73" y="138"/>
                  </a:cubicBezTo>
                  <a:cubicBezTo>
                    <a:pt x="76" y="135"/>
                    <a:pt x="68" y="132"/>
                    <a:pt x="64" y="131"/>
                  </a:cubicBezTo>
                  <a:cubicBezTo>
                    <a:pt x="61" y="130"/>
                    <a:pt x="61" y="126"/>
                    <a:pt x="59" y="122"/>
                  </a:cubicBezTo>
                  <a:cubicBezTo>
                    <a:pt x="57" y="117"/>
                    <a:pt x="63" y="117"/>
                    <a:pt x="69" y="115"/>
                  </a:cubicBezTo>
                  <a:cubicBezTo>
                    <a:pt x="75" y="113"/>
                    <a:pt x="68" y="111"/>
                    <a:pt x="63" y="111"/>
                  </a:cubicBezTo>
                  <a:cubicBezTo>
                    <a:pt x="58" y="111"/>
                    <a:pt x="54" y="114"/>
                    <a:pt x="50" y="114"/>
                  </a:cubicBezTo>
                  <a:cubicBezTo>
                    <a:pt x="46" y="115"/>
                    <a:pt x="42" y="117"/>
                    <a:pt x="39" y="116"/>
                  </a:cubicBezTo>
                  <a:cubicBezTo>
                    <a:pt x="36" y="114"/>
                    <a:pt x="36" y="122"/>
                    <a:pt x="34" y="122"/>
                  </a:cubicBezTo>
                  <a:cubicBezTo>
                    <a:pt x="32" y="121"/>
                    <a:pt x="29" y="113"/>
                    <a:pt x="29" y="111"/>
                  </a:cubicBezTo>
                  <a:cubicBezTo>
                    <a:pt x="29" y="110"/>
                    <a:pt x="32" y="102"/>
                    <a:pt x="34" y="101"/>
                  </a:cubicBezTo>
                  <a:cubicBezTo>
                    <a:pt x="37" y="100"/>
                    <a:pt x="39" y="94"/>
                    <a:pt x="38" y="91"/>
                  </a:cubicBezTo>
                  <a:cubicBezTo>
                    <a:pt x="37" y="89"/>
                    <a:pt x="32" y="92"/>
                    <a:pt x="31" y="89"/>
                  </a:cubicBezTo>
                  <a:cubicBezTo>
                    <a:pt x="30" y="86"/>
                    <a:pt x="26" y="89"/>
                    <a:pt x="26" y="93"/>
                  </a:cubicBezTo>
                  <a:cubicBezTo>
                    <a:pt x="27" y="96"/>
                    <a:pt x="21" y="103"/>
                    <a:pt x="18" y="103"/>
                  </a:cubicBezTo>
                  <a:cubicBezTo>
                    <a:pt x="15" y="103"/>
                    <a:pt x="18" y="98"/>
                    <a:pt x="20" y="95"/>
                  </a:cubicBezTo>
                  <a:cubicBezTo>
                    <a:pt x="21" y="91"/>
                    <a:pt x="21" y="91"/>
                    <a:pt x="19" y="88"/>
                  </a:cubicBezTo>
                  <a:cubicBezTo>
                    <a:pt x="16" y="86"/>
                    <a:pt x="16" y="91"/>
                    <a:pt x="14" y="95"/>
                  </a:cubicBezTo>
                  <a:cubicBezTo>
                    <a:pt x="12" y="99"/>
                    <a:pt x="8" y="95"/>
                    <a:pt x="7" y="94"/>
                  </a:cubicBezTo>
                  <a:cubicBezTo>
                    <a:pt x="7" y="93"/>
                    <a:pt x="3" y="93"/>
                    <a:pt x="2" y="92"/>
                  </a:cubicBezTo>
                  <a:cubicBezTo>
                    <a:pt x="0" y="91"/>
                    <a:pt x="3" y="89"/>
                    <a:pt x="5" y="86"/>
                  </a:cubicBezTo>
                  <a:cubicBezTo>
                    <a:pt x="7" y="84"/>
                    <a:pt x="11" y="85"/>
                    <a:pt x="14" y="82"/>
                  </a:cubicBezTo>
                  <a:cubicBezTo>
                    <a:pt x="17" y="80"/>
                    <a:pt x="18" y="81"/>
                    <a:pt x="22" y="79"/>
                  </a:cubicBezTo>
                  <a:cubicBezTo>
                    <a:pt x="25" y="76"/>
                    <a:pt x="24" y="77"/>
                    <a:pt x="29" y="73"/>
                  </a:cubicBezTo>
                  <a:cubicBezTo>
                    <a:pt x="34" y="70"/>
                    <a:pt x="29" y="69"/>
                    <a:pt x="27" y="69"/>
                  </a:cubicBezTo>
                  <a:cubicBezTo>
                    <a:pt x="26" y="69"/>
                    <a:pt x="25" y="72"/>
                    <a:pt x="19" y="75"/>
                  </a:cubicBezTo>
                  <a:cubicBezTo>
                    <a:pt x="13" y="79"/>
                    <a:pt x="13" y="78"/>
                    <a:pt x="11" y="76"/>
                  </a:cubicBezTo>
                  <a:cubicBezTo>
                    <a:pt x="8" y="75"/>
                    <a:pt x="9" y="73"/>
                    <a:pt x="10" y="66"/>
                  </a:cubicBezTo>
                  <a:cubicBezTo>
                    <a:pt x="11" y="60"/>
                    <a:pt x="14" y="65"/>
                    <a:pt x="19" y="63"/>
                  </a:cubicBezTo>
                  <a:cubicBezTo>
                    <a:pt x="25" y="62"/>
                    <a:pt x="21" y="61"/>
                    <a:pt x="20" y="58"/>
                  </a:cubicBezTo>
                  <a:cubicBezTo>
                    <a:pt x="20" y="56"/>
                    <a:pt x="11" y="56"/>
                    <a:pt x="9" y="55"/>
                  </a:cubicBezTo>
                  <a:cubicBezTo>
                    <a:pt x="6" y="53"/>
                    <a:pt x="5" y="48"/>
                    <a:pt x="5" y="46"/>
                  </a:cubicBezTo>
                  <a:cubicBezTo>
                    <a:pt x="5" y="43"/>
                    <a:pt x="9" y="42"/>
                    <a:pt x="14" y="42"/>
                  </a:cubicBezTo>
                  <a:cubicBezTo>
                    <a:pt x="19" y="42"/>
                    <a:pt x="16" y="46"/>
                    <a:pt x="16" y="51"/>
                  </a:cubicBezTo>
                  <a:cubicBezTo>
                    <a:pt x="16" y="56"/>
                    <a:pt x="17" y="52"/>
                    <a:pt x="22" y="50"/>
                  </a:cubicBezTo>
                  <a:cubicBezTo>
                    <a:pt x="27" y="47"/>
                    <a:pt x="24" y="44"/>
                    <a:pt x="24" y="41"/>
                  </a:cubicBezTo>
                  <a:cubicBezTo>
                    <a:pt x="25" y="38"/>
                    <a:pt x="25" y="34"/>
                    <a:pt x="30" y="34"/>
                  </a:cubicBezTo>
                  <a:cubicBezTo>
                    <a:pt x="36" y="34"/>
                    <a:pt x="34" y="31"/>
                    <a:pt x="34" y="28"/>
                  </a:cubicBezTo>
                  <a:cubicBezTo>
                    <a:pt x="34" y="24"/>
                    <a:pt x="38" y="21"/>
                    <a:pt x="38" y="17"/>
                  </a:cubicBezTo>
                  <a:cubicBezTo>
                    <a:pt x="38" y="13"/>
                    <a:pt x="44" y="15"/>
                    <a:pt x="46" y="16"/>
                  </a:cubicBezTo>
                  <a:cubicBezTo>
                    <a:pt x="47" y="17"/>
                    <a:pt x="48" y="18"/>
                    <a:pt x="54" y="18"/>
                  </a:cubicBezTo>
                  <a:cubicBezTo>
                    <a:pt x="61" y="18"/>
                    <a:pt x="61" y="19"/>
                    <a:pt x="67" y="16"/>
                  </a:cubicBezTo>
                  <a:cubicBezTo>
                    <a:pt x="73" y="12"/>
                    <a:pt x="71" y="15"/>
                    <a:pt x="75" y="14"/>
                  </a:cubicBezTo>
                  <a:cubicBezTo>
                    <a:pt x="75" y="14"/>
                    <a:pt x="75" y="14"/>
                    <a:pt x="75" y="13"/>
                  </a:cubicBezTo>
                  <a:cubicBezTo>
                    <a:pt x="76" y="11"/>
                    <a:pt x="74" y="8"/>
                    <a:pt x="73" y="4"/>
                  </a:cubicBezTo>
                  <a:cubicBezTo>
                    <a:pt x="73" y="0"/>
                    <a:pt x="78" y="0"/>
                    <a:pt x="82" y="2"/>
                  </a:cubicBezTo>
                  <a:cubicBezTo>
                    <a:pt x="85" y="5"/>
                    <a:pt x="84" y="4"/>
                    <a:pt x="89" y="5"/>
                  </a:cubicBezTo>
                  <a:cubicBezTo>
                    <a:pt x="94" y="7"/>
                    <a:pt x="89" y="7"/>
                    <a:pt x="88" y="9"/>
                  </a:cubicBezTo>
                  <a:cubicBezTo>
                    <a:pt x="87" y="10"/>
                    <a:pt x="85" y="12"/>
                    <a:pt x="81" y="12"/>
                  </a:cubicBezTo>
                  <a:cubicBezTo>
                    <a:pt x="77" y="12"/>
                    <a:pt x="81" y="14"/>
                    <a:pt x="83" y="16"/>
                  </a:cubicBezTo>
                  <a:cubicBezTo>
                    <a:pt x="84" y="17"/>
                    <a:pt x="83" y="17"/>
                    <a:pt x="80" y="20"/>
                  </a:cubicBezTo>
                  <a:cubicBezTo>
                    <a:pt x="78" y="23"/>
                    <a:pt x="77" y="26"/>
                    <a:pt x="73" y="27"/>
                  </a:cubicBezTo>
                  <a:cubicBezTo>
                    <a:pt x="70" y="29"/>
                    <a:pt x="66" y="31"/>
                    <a:pt x="62" y="32"/>
                  </a:cubicBezTo>
                  <a:cubicBezTo>
                    <a:pt x="57" y="33"/>
                    <a:pt x="60" y="38"/>
                    <a:pt x="62" y="38"/>
                  </a:cubicBezTo>
                  <a:cubicBezTo>
                    <a:pt x="64" y="39"/>
                    <a:pt x="55" y="41"/>
                    <a:pt x="54" y="44"/>
                  </a:cubicBezTo>
                  <a:cubicBezTo>
                    <a:pt x="54" y="47"/>
                    <a:pt x="61" y="44"/>
                    <a:pt x="63" y="43"/>
                  </a:cubicBezTo>
                  <a:cubicBezTo>
                    <a:pt x="65" y="42"/>
                    <a:pt x="68" y="40"/>
                    <a:pt x="68" y="40"/>
                  </a:cubicBezTo>
                  <a:cubicBezTo>
                    <a:pt x="68" y="40"/>
                    <a:pt x="97" y="40"/>
                    <a:pt x="100" y="40"/>
                  </a:cubicBezTo>
                  <a:cubicBezTo>
                    <a:pt x="103" y="40"/>
                    <a:pt x="103" y="41"/>
                    <a:pt x="103" y="44"/>
                  </a:cubicBezTo>
                  <a:cubicBezTo>
                    <a:pt x="104" y="47"/>
                    <a:pt x="101" y="51"/>
                    <a:pt x="98" y="55"/>
                  </a:cubicBezTo>
                  <a:cubicBezTo>
                    <a:pt x="96" y="59"/>
                    <a:pt x="93" y="63"/>
                    <a:pt x="90" y="65"/>
                  </a:cubicBezTo>
                  <a:cubicBezTo>
                    <a:pt x="88" y="67"/>
                    <a:pt x="80" y="70"/>
                    <a:pt x="80" y="72"/>
                  </a:cubicBezTo>
                  <a:cubicBezTo>
                    <a:pt x="81" y="74"/>
                    <a:pt x="84" y="76"/>
                    <a:pt x="84" y="78"/>
                  </a:cubicBezTo>
                  <a:cubicBezTo>
                    <a:pt x="83" y="79"/>
                    <a:pt x="71" y="81"/>
                    <a:pt x="69" y="82"/>
                  </a:cubicBezTo>
                  <a:cubicBezTo>
                    <a:pt x="67" y="83"/>
                    <a:pt x="67" y="85"/>
                    <a:pt x="73" y="84"/>
                  </a:cubicBezTo>
                  <a:cubicBezTo>
                    <a:pt x="79" y="84"/>
                    <a:pt x="79" y="84"/>
                    <a:pt x="85" y="84"/>
                  </a:cubicBezTo>
                  <a:cubicBezTo>
                    <a:pt x="90" y="84"/>
                    <a:pt x="96" y="87"/>
                    <a:pt x="103" y="97"/>
                  </a:cubicBezTo>
                  <a:cubicBezTo>
                    <a:pt x="109" y="107"/>
                    <a:pt x="107" y="105"/>
                    <a:pt x="108" y="116"/>
                  </a:cubicBezTo>
                  <a:cubicBezTo>
                    <a:pt x="110" y="126"/>
                    <a:pt x="112" y="119"/>
                    <a:pt x="123" y="122"/>
                  </a:cubicBezTo>
                  <a:cubicBezTo>
                    <a:pt x="134" y="125"/>
                    <a:pt x="123" y="128"/>
                    <a:pt x="126" y="130"/>
                  </a:cubicBezTo>
                  <a:cubicBezTo>
                    <a:pt x="128" y="133"/>
                    <a:pt x="131" y="139"/>
                    <a:pt x="132" y="144"/>
                  </a:cubicBezTo>
                  <a:cubicBezTo>
                    <a:pt x="132" y="149"/>
                    <a:pt x="132" y="144"/>
                    <a:pt x="138" y="151"/>
                  </a:cubicBezTo>
                  <a:cubicBezTo>
                    <a:pt x="145" y="157"/>
                    <a:pt x="139" y="157"/>
                    <a:pt x="138" y="160"/>
                  </a:cubicBezTo>
                  <a:cubicBezTo>
                    <a:pt x="138" y="162"/>
                    <a:pt x="134" y="166"/>
                    <a:pt x="138" y="170"/>
                  </a:cubicBezTo>
                  <a:cubicBezTo>
                    <a:pt x="143" y="173"/>
                    <a:pt x="143" y="169"/>
                    <a:pt x="144" y="166"/>
                  </a:cubicBezTo>
                  <a:cubicBezTo>
                    <a:pt x="146" y="164"/>
                    <a:pt x="150" y="163"/>
                    <a:pt x="155" y="163"/>
                  </a:cubicBezTo>
                  <a:cubicBezTo>
                    <a:pt x="159" y="163"/>
                    <a:pt x="160" y="165"/>
                    <a:pt x="167" y="167"/>
                  </a:cubicBezTo>
                  <a:cubicBezTo>
                    <a:pt x="174" y="168"/>
                    <a:pt x="169" y="168"/>
                    <a:pt x="168" y="17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1153">
              <a:extLst>
                <a:ext uri="{FF2B5EF4-FFF2-40B4-BE49-F238E27FC236}">
                  <a16:creationId xmlns:a16="http://schemas.microsoft.com/office/drawing/2014/main" id="{499DCF12-2C1B-C3A4-57F5-62282880C246}"/>
                </a:ext>
              </a:extLst>
            </p:cNvPr>
            <p:cNvSpPr>
              <a:spLocks/>
            </p:cNvSpPr>
            <p:nvPr/>
          </p:nvSpPr>
          <p:spPr bwMode="auto">
            <a:xfrm>
              <a:off x="2459" y="1122"/>
              <a:ext cx="35" cy="21"/>
            </a:xfrm>
            <a:custGeom>
              <a:avLst/>
              <a:gdLst>
                <a:gd name="T0" fmla="*/ 56 w 59"/>
                <a:gd name="T1" fmla="*/ 26 h 36"/>
                <a:gd name="T2" fmla="*/ 48 w 59"/>
                <a:gd name="T3" fmla="*/ 32 h 36"/>
                <a:gd name="T4" fmla="*/ 36 w 59"/>
                <a:gd name="T5" fmla="*/ 36 h 36"/>
                <a:gd name="T6" fmla="*/ 35 w 59"/>
                <a:gd name="T7" fmla="*/ 36 h 36"/>
                <a:gd name="T8" fmla="*/ 35 w 59"/>
                <a:gd name="T9" fmla="*/ 36 h 36"/>
                <a:gd name="T10" fmla="*/ 30 w 59"/>
                <a:gd name="T11" fmla="*/ 32 h 36"/>
                <a:gd name="T12" fmla="*/ 23 w 59"/>
                <a:gd name="T13" fmla="*/ 26 h 36"/>
                <a:gd name="T14" fmla="*/ 20 w 59"/>
                <a:gd name="T15" fmla="*/ 31 h 36"/>
                <a:gd name="T16" fmla="*/ 15 w 59"/>
                <a:gd name="T17" fmla="*/ 34 h 36"/>
                <a:gd name="T18" fmla="*/ 5 w 59"/>
                <a:gd name="T19" fmla="*/ 30 h 36"/>
                <a:gd name="T20" fmla="*/ 2 w 59"/>
                <a:gd name="T21" fmla="*/ 27 h 36"/>
                <a:gd name="T22" fmla="*/ 6 w 59"/>
                <a:gd name="T23" fmla="*/ 22 h 36"/>
                <a:gd name="T24" fmla="*/ 12 w 59"/>
                <a:gd name="T25" fmla="*/ 17 h 36"/>
                <a:gd name="T26" fmla="*/ 18 w 59"/>
                <a:gd name="T27" fmla="*/ 12 h 36"/>
                <a:gd name="T28" fmla="*/ 15 w 59"/>
                <a:gd name="T29" fmla="*/ 6 h 36"/>
                <a:gd name="T30" fmla="*/ 14 w 59"/>
                <a:gd name="T31" fmla="*/ 3 h 36"/>
                <a:gd name="T32" fmla="*/ 14 w 59"/>
                <a:gd name="T33" fmla="*/ 3 h 36"/>
                <a:gd name="T34" fmla="*/ 15 w 59"/>
                <a:gd name="T35" fmla="*/ 2 h 36"/>
                <a:gd name="T36" fmla="*/ 21 w 59"/>
                <a:gd name="T37" fmla="*/ 2 h 36"/>
                <a:gd name="T38" fmla="*/ 25 w 59"/>
                <a:gd name="T39" fmla="*/ 7 h 36"/>
                <a:gd name="T40" fmla="*/ 32 w 59"/>
                <a:gd name="T41" fmla="*/ 6 h 36"/>
                <a:gd name="T42" fmla="*/ 41 w 59"/>
                <a:gd name="T43" fmla="*/ 3 h 36"/>
                <a:gd name="T44" fmla="*/ 49 w 59"/>
                <a:gd name="T45" fmla="*/ 9 h 36"/>
                <a:gd name="T46" fmla="*/ 55 w 59"/>
                <a:gd name="T47" fmla="*/ 17 h 36"/>
                <a:gd name="T48" fmla="*/ 56 w 59"/>
                <a:gd name="T4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36">
                  <a:moveTo>
                    <a:pt x="56" y="26"/>
                  </a:moveTo>
                  <a:cubicBezTo>
                    <a:pt x="55" y="30"/>
                    <a:pt x="55" y="30"/>
                    <a:pt x="48" y="32"/>
                  </a:cubicBezTo>
                  <a:cubicBezTo>
                    <a:pt x="42" y="35"/>
                    <a:pt x="43" y="36"/>
                    <a:pt x="36" y="36"/>
                  </a:cubicBezTo>
                  <a:cubicBezTo>
                    <a:pt x="36" y="36"/>
                    <a:pt x="35" y="36"/>
                    <a:pt x="35" y="36"/>
                  </a:cubicBezTo>
                  <a:cubicBezTo>
                    <a:pt x="35" y="36"/>
                    <a:pt x="35" y="36"/>
                    <a:pt x="35" y="36"/>
                  </a:cubicBezTo>
                  <a:cubicBezTo>
                    <a:pt x="33" y="35"/>
                    <a:pt x="31" y="33"/>
                    <a:pt x="30" y="32"/>
                  </a:cubicBezTo>
                  <a:cubicBezTo>
                    <a:pt x="27" y="29"/>
                    <a:pt x="27" y="30"/>
                    <a:pt x="23" y="26"/>
                  </a:cubicBezTo>
                  <a:cubicBezTo>
                    <a:pt x="20" y="22"/>
                    <a:pt x="20" y="28"/>
                    <a:pt x="20" y="31"/>
                  </a:cubicBezTo>
                  <a:cubicBezTo>
                    <a:pt x="20" y="34"/>
                    <a:pt x="17" y="33"/>
                    <a:pt x="15" y="34"/>
                  </a:cubicBezTo>
                  <a:cubicBezTo>
                    <a:pt x="13" y="35"/>
                    <a:pt x="10" y="33"/>
                    <a:pt x="5" y="30"/>
                  </a:cubicBezTo>
                  <a:cubicBezTo>
                    <a:pt x="0" y="26"/>
                    <a:pt x="2" y="28"/>
                    <a:pt x="2" y="27"/>
                  </a:cubicBezTo>
                  <a:cubicBezTo>
                    <a:pt x="1" y="25"/>
                    <a:pt x="4" y="23"/>
                    <a:pt x="6" y="22"/>
                  </a:cubicBezTo>
                  <a:cubicBezTo>
                    <a:pt x="9" y="20"/>
                    <a:pt x="8" y="20"/>
                    <a:pt x="12" y="17"/>
                  </a:cubicBezTo>
                  <a:cubicBezTo>
                    <a:pt x="16" y="14"/>
                    <a:pt x="15" y="15"/>
                    <a:pt x="18" y="12"/>
                  </a:cubicBezTo>
                  <a:cubicBezTo>
                    <a:pt x="20" y="9"/>
                    <a:pt x="17" y="9"/>
                    <a:pt x="15" y="6"/>
                  </a:cubicBezTo>
                  <a:cubicBezTo>
                    <a:pt x="14" y="5"/>
                    <a:pt x="14" y="4"/>
                    <a:pt x="14" y="3"/>
                  </a:cubicBezTo>
                  <a:cubicBezTo>
                    <a:pt x="14" y="3"/>
                    <a:pt x="14" y="3"/>
                    <a:pt x="14" y="3"/>
                  </a:cubicBezTo>
                  <a:cubicBezTo>
                    <a:pt x="14" y="3"/>
                    <a:pt x="15" y="2"/>
                    <a:pt x="15" y="2"/>
                  </a:cubicBezTo>
                  <a:cubicBezTo>
                    <a:pt x="18" y="0"/>
                    <a:pt x="19" y="2"/>
                    <a:pt x="21" y="2"/>
                  </a:cubicBezTo>
                  <a:cubicBezTo>
                    <a:pt x="24" y="2"/>
                    <a:pt x="25" y="4"/>
                    <a:pt x="25" y="7"/>
                  </a:cubicBezTo>
                  <a:cubicBezTo>
                    <a:pt x="25" y="10"/>
                    <a:pt x="27" y="7"/>
                    <a:pt x="32" y="6"/>
                  </a:cubicBezTo>
                  <a:cubicBezTo>
                    <a:pt x="37" y="4"/>
                    <a:pt x="38" y="4"/>
                    <a:pt x="41" y="3"/>
                  </a:cubicBezTo>
                  <a:cubicBezTo>
                    <a:pt x="45" y="1"/>
                    <a:pt x="46" y="4"/>
                    <a:pt x="49" y="9"/>
                  </a:cubicBezTo>
                  <a:cubicBezTo>
                    <a:pt x="52" y="13"/>
                    <a:pt x="50" y="12"/>
                    <a:pt x="55" y="17"/>
                  </a:cubicBezTo>
                  <a:cubicBezTo>
                    <a:pt x="59" y="22"/>
                    <a:pt x="58" y="21"/>
                    <a:pt x="56" y="26"/>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1154">
              <a:extLst>
                <a:ext uri="{FF2B5EF4-FFF2-40B4-BE49-F238E27FC236}">
                  <a16:creationId xmlns:a16="http://schemas.microsoft.com/office/drawing/2014/main" id="{862627F9-77A2-C0E2-C865-350AE3D79D9C}"/>
                </a:ext>
              </a:extLst>
            </p:cNvPr>
            <p:cNvSpPr>
              <a:spLocks/>
            </p:cNvSpPr>
            <p:nvPr/>
          </p:nvSpPr>
          <p:spPr bwMode="auto">
            <a:xfrm>
              <a:off x="2422" y="1124"/>
              <a:ext cx="63" cy="61"/>
            </a:xfrm>
            <a:custGeom>
              <a:avLst/>
              <a:gdLst>
                <a:gd name="T0" fmla="*/ 101 w 105"/>
                <a:gd name="T1" fmla="*/ 58 h 102"/>
                <a:gd name="T2" fmla="*/ 98 w 105"/>
                <a:gd name="T3" fmla="*/ 75 h 102"/>
                <a:gd name="T4" fmla="*/ 88 w 105"/>
                <a:gd name="T5" fmla="*/ 82 h 102"/>
                <a:gd name="T6" fmla="*/ 75 w 105"/>
                <a:gd name="T7" fmla="*/ 84 h 102"/>
                <a:gd name="T8" fmla="*/ 63 w 105"/>
                <a:gd name="T9" fmla="*/ 91 h 102"/>
                <a:gd name="T10" fmla="*/ 51 w 105"/>
                <a:gd name="T11" fmla="*/ 91 h 102"/>
                <a:gd name="T12" fmla="*/ 38 w 105"/>
                <a:gd name="T13" fmla="*/ 96 h 102"/>
                <a:gd name="T14" fmla="*/ 29 w 105"/>
                <a:gd name="T15" fmla="*/ 101 h 102"/>
                <a:gd name="T16" fmla="*/ 17 w 105"/>
                <a:gd name="T17" fmla="*/ 97 h 102"/>
                <a:gd name="T18" fmla="*/ 8 w 105"/>
                <a:gd name="T19" fmla="*/ 96 h 102"/>
                <a:gd name="T20" fmla="*/ 11 w 105"/>
                <a:gd name="T21" fmla="*/ 90 h 102"/>
                <a:gd name="T22" fmla="*/ 6 w 105"/>
                <a:gd name="T23" fmla="*/ 84 h 102"/>
                <a:gd name="T24" fmla="*/ 19 w 105"/>
                <a:gd name="T25" fmla="*/ 80 h 102"/>
                <a:gd name="T26" fmla="*/ 21 w 105"/>
                <a:gd name="T27" fmla="*/ 73 h 102"/>
                <a:gd name="T28" fmla="*/ 27 w 105"/>
                <a:gd name="T29" fmla="*/ 68 h 102"/>
                <a:gd name="T30" fmla="*/ 33 w 105"/>
                <a:gd name="T31" fmla="*/ 61 h 102"/>
                <a:gd name="T32" fmla="*/ 33 w 105"/>
                <a:gd name="T33" fmla="*/ 55 h 102"/>
                <a:gd name="T34" fmla="*/ 17 w 105"/>
                <a:gd name="T35" fmla="*/ 50 h 102"/>
                <a:gd name="T36" fmla="*/ 24 w 105"/>
                <a:gd name="T37" fmla="*/ 43 h 102"/>
                <a:gd name="T38" fmla="*/ 23 w 105"/>
                <a:gd name="T39" fmla="*/ 37 h 102"/>
                <a:gd name="T40" fmla="*/ 22 w 105"/>
                <a:gd name="T41" fmla="*/ 28 h 102"/>
                <a:gd name="T42" fmla="*/ 29 w 105"/>
                <a:gd name="T43" fmla="*/ 27 h 102"/>
                <a:gd name="T44" fmla="*/ 44 w 105"/>
                <a:gd name="T45" fmla="*/ 28 h 102"/>
                <a:gd name="T46" fmla="*/ 54 w 105"/>
                <a:gd name="T47" fmla="*/ 23 h 102"/>
                <a:gd name="T48" fmla="*/ 61 w 105"/>
                <a:gd name="T49" fmla="*/ 18 h 102"/>
                <a:gd name="T50" fmla="*/ 52 w 105"/>
                <a:gd name="T51" fmla="*/ 18 h 102"/>
                <a:gd name="T52" fmla="*/ 55 w 105"/>
                <a:gd name="T53" fmla="*/ 13 h 102"/>
                <a:gd name="T54" fmla="*/ 57 w 105"/>
                <a:gd name="T55" fmla="*/ 9 h 102"/>
                <a:gd name="T56" fmla="*/ 62 w 105"/>
                <a:gd name="T57" fmla="*/ 3 h 102"/>
                <a:gd name="T58" fmla="*/ 71 w 105"/>
                <a:gd name="T59" fmla="*/ 1 h 102"/>
                <a:gd name="T60" fmla="*/ 76 w 105"/>
                <a:gd name="T61" fmla="*/ 0 h 102"/>
                <a:gd name="T62" fmla="*/ 77 w 105"/>
                <a:gd name="T63" fmla="*/ 3 h 102"/>
                <a:gd name="T64" fmla="*/ 80 w 105"/>
                <a:gd name="T65" fmla="*/ 9 h 102"/>
                <a:gd name="T66" fmla="*/ 74 w 105"/>
                <a:gd name="T67" fmla="*/ 14 h 102"/>
                <a:gd name="T68" fmla="*/ 68 w 105"/>
                <a:gd name="T69" fmla="*/ 19 h 102"/>
                <a:gd name="T70" fmla="*/ 64 w 105"/>
                <a:gd name="T71" fmla="*/ 24 h 102"/>
                <a:gd name="T72" fmla="*/ 67 w 105"/>
                <a:gd name="T73" fmla="*/ 27 h 102"/>
                <a:gd name="T74" fmla="*/ 77 w 105"/>
                <a:gd name="T75" fmla="*/ 31 h 102"/>
                <a:gd name="T76" fmla="*/ 82 w 105"/>
                <a:gd name="T77" fmla="*/ 28 h 102"/>
                <a:gd name="T78" fmla="*/ 85 w 105"/>
                <a:gd name="T79" fmla="*/ 23 h 102"/>
                <a:gd name="T80" fmla="*/ 92 w 105"/>
                <a:gd name="T81" fmla="*/ 29 h 102"/>
                <a:gd name="T82" fmla="*/ 97 w 105"/>
                <a:gd name="T83" fmla="*/ 33 h 102"/>
                <a:gd name="T84" fmla="*/ 101 w 105"/>
                <a:gd name="T85" fmla="*/ 41 h 102"/>
                <a:gd name="T86" fmla="*/ 101 w 105"/>
                <a:gd name="T87" fmla="*/ 5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5" h="102">
                  <a:moveTo>
                    <a:pt x="101" y="58"/>
                  </a:moveTo>
                  <a:cubicBezTo>
                    <a:pt x="101" y="67"/>
                    <a:pt x="102" y="66"/>
                    <a:pt x="98" y="75"/>
                  </a:cubicBezTo>
                  <a:cubicBezTo>
                    <a:pt x="93" y="84"/>
                    <a:pt x="96" y="82"/>
                    <a:pt x="88" y="82"/>
                  </a:cubicBezTo>
                  <a:cubicBezTo>
                    <a:pt x="80" y="81"/>
                    <a:pt x="81" y="84"/>
                    <a:pt x="75" y="84"/>
                  </a:cubicBezTo>
                  <a:cubicBezTo>
                    <a:pt x="68" y="85"/>
                    <a:pt x="70" y="89"/>
                    <a:pt x="63" y="91"/>
                  </a:cubicBezTo>
                  <a:cubicBezTo>
                    <a:pt x="57" y="94"/>
                    <a:pt x="55" y="93"/>
                    <a:pt x="51" y="91"/>
                  </a:cubicBezTo>
                  <a:cubicBezTo>
                    <a:pt x="47" y="89"/>
                    <a:pt x="46" y="95"/>
                    <a:pt x="38" y="96"/>
                  </a:cubicBezTo>
                  <a:cubicBezTo>
                    <a:pt x="31" y="96"/>
                    <a:pt x="34" y="101"/>
                    <a:pt x="29" y="101"/>
                  </a:cubicBezTo>
                  <a:cubicBezTo>
                    <a:pt x="24" y="102"/>
                    <a:pt x="22" y="101"/>
                    <a:pt x="17" y="97"/>
                  </a:cubicBezTo>
                  <a:cubicBezTo>
                    <a:pt x="13" y="92"/>
                    <a:pt x="11" y="98"/>
                    <a:pt x="8" y="96"/>
                  </a:cubicBezTo>
                  <a:cubicBezTo>
                    <a:pt x="5" y="94"/>
                    <a:pt x="9" y="91"/>
                    <a:pt x="11" y="90"/>
                  </a:cubicBezTo>
                  <a:cubicBezTo>
                    <a:pt x="13" y="89"/>
                    <a:pt x="12" y="84"/>
                    <a:pt x="6" y="84"/>
                  </a:cubicBezTo>
                  <a:cubicBezTo>
                    <a:pt x="0" y="83"/>
                    <a:pt x="11" y="81"/>
                    <a:pt x="19" y="80"/>
                  </a:cubicBezTo>
                  <a:cubicBezTo>
                    <a:pt x="28" y="79"/>
                    <a:pt x="21" y="78"/>
                    <a:pt x="21" y="73"/>
                  </a:cubicBezTo>
                  <a:cubicBezTo>
                    <a:pt x="21" y="68"/>
                    <a:pt x="23" y="72"/>
                    <a:pt x="27" y="68"/>
                  </a:cubicBezTo>
                  <a:cubicBezTo>
                    <a:pt x="31" y="63"/>
                    <a:pt x="31" y="63"/>
                    <a:pt x="33" y="61"/>
                  </a:cubicBezTo>
                  <a:cubicBezTo>
                    <a:pt x="36" y="59"/>
                    <a:pt x="35" y="56"/>
                    <a:pt x="33" y="55"/>
                  </a:cubicBezTo>
                  <a:cubicBezTo>
                    <a:pt x="31" y="54"/>
                    <a:pt x="21" y="52"/>
                    <a:pt x="17" y="50"/>
                  </a:cubicBezTo>
                  <a:cubicBezTo>
                    <a:pt x="14" y="48"/>
                    <a:pt x="20" y="44"/>
                    <a:pt x="24" y="43"/>
                  </a:cubicBezTo>
                  <a:cubicBezTo>
                    <a:pt x="27" y="42"/>
                    <a:pt x="28" y="40"/>
                    <a:pt x="23" y="37"/>
                  </a:cubicBezTo>
                  <a:cubicBezTo>
                    <a:pt x="18" y="35"/>
                    <a:pt x="24" y="33"/>
                    <a:pt x="22" y="28"/>
                  </a:cubicBezTo>
                  <a:cubicBezTo>
                    <a:pt x="20" y="23"/>
                    <a:pt x="24" y="28"/>
                    <a:pt x="29" y="27"/>
                  </a:cubicBezTo>
                  <a:cubicBezTo>
                    <a:pt x="35" y="26"/>
                    <a:pt x="31" y="27"/>
                    <a:pt x="44" y="28"/>
                  </a:cubicBezTo>
                  <a:cubicBezTo>
                    <a:pt x="56" y="29"/>
                    <a:pt x="52" y="27"/>
                    <a:pt x="54" y="23"/>
                  </a:cubicBezTo>
                  <a:cubicBezTo>
                    <a:pt x="55" y="19"/>
                    <a:pt x="58" y="22"/>
                    <a:pt x="61" y="18"/>
                  </a:cubicBezTo>
                  <a:cubicBezTo>
                    <a:pt x="63" y="14"/>
                    <a:pt x="54" y="19"/>
                    <a:pt x="52" y="18"/>
                  </a:cubicBezTo>
                  <a:cubicBezTo>
                    <a:pt x="51" y="17"/>
                    <a:pt x="50" y="15"/>
                    <a:pt x="55" y="13"/>
                  </a:cubicBezTo>
                  <a:cubicBezTo>
                    <a:pt x="60" y="10"/>
                    <a:pt x="58" y="11"/>
                    <a:pt x="57" y="9"/>
                  </a:cubicBezTo>
                  <a:cubicBezTo>
                    <a:pt x="56" y="6"/>
                    <a:pt x="60" y="6"/>
                    <a:pt x="62" y="3"/>
                  </a:cubicBezTo>
                  <a:cubicBezTo>
                    <a:pt x="62" y="0"/>
                    <a:pt x="67" y="3"/>
                    <a:pt x="71" y="1"/>
                  </a:cubicBezTo>
                  <a:cubicBezTo>
                    <a:pt x="75" y="0"/>
                    <a:pt x="74" y="1"/>
                    <a:pt x="76" y="0"/>
                  </a:cubicBezTo>
                  <a:cubicBezTo>
                    <a:pt x="76" y="1"/>
                    <a:pt x="76" y="2"/>
                    <a:pt x="77" y="3"/>
                  </a:cubicBezTo>
                  <a:cubicBezTo>
                    <a:pt x="79" y="6"/>
                    <a:pt x="82" y="6"/>
                    <a:pt x="80" y="9"/>
                  </a:cubicBezTo>
                  <a:cubicBezTo>
                    <a:pt x="77" y="12"/>
                    <a:pt x="78" y="11"/>
                    <a:pt x="74" y="14"/>
                  </a:cubicBezTo>
                  <a:cubicBezTo>
                    <a:pt x="70" y="17"/>
                    <a:pt x="71" y="17"/>
                    <a:pt x="68" y="19"/>
                  </a:cubicBezTo>
                  <a:cubicBezTo>
                    <a:pt x="66" y="20"/>
                    <a:pt x="63" y="22"/>
                    <a:pt x="64" y="24"/>
                  </a:cubicBezTo>
                  <a:cubicBezTo>
                    <a:pt x="64" y="25"/>
                    <a:pt x="62" y="23"/>
                    <a:pt x="67" y="27"/>
                  </a:cubicBezTo>
                  <a:cubicBezTo>
                    <a:pt x="72" y="30"/>
                    <a:pt x="75" y="32"/>
                    <a:pt x="77" y="31"/>
                  </a:cubicBezTo>
                  <a:cubicBezTo>
                    <a:pt x="79" y="30"/>
                    <a:pt x="82" y="31"/>
                    <a:pt x="82" y="28"/>
                  </a:cubicBezTo>
                  <a:cubicBezTo>
                    <a:pt x="82" y="25"/>
                    <a:pt x="82" y="19"/>
                    <a:pt x="85" y="23"/>
                  </a:cubicBezTo>
                  <a:cubicBezTo>
                    <a:pt x="89" y="27"/>
                    <a:pt x="89" y="26"/>
                    <a:pt x="92" y="29"/>
                  </a:cubicBezTo>
                  <a:cubicBezTo>
                    <a:pt x="93" y="30"/>
                    <a:pt x="95" y="32"/>
                    <a:pt x="97" y="33"/>
                  </a:cubicBezTo>
                  <a:cubicBezTo>
                    <a:pt x="93" y="33"/>
                    <a:pt x="98" y="36"/>
                    <a:pt x="101" y="41"/>
                  </a:cubicBezTo>
                  <a:cubicBezTo>
                    <a:pt x="105" y="47"/>
                    <a:pt x="101" y="49"/>
                    <a:pt x="101" y="58"/>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1155">
              <a:extLst>
                <a:ext uri="{FF2B5EF4-FFF2-40B4-BE49-F238E27FC236}">
                  <a16:creationId xmlns:a16="http://schemas.microsoft.com/office/drawing/2014/main" id="{CD945828-1E30-FF98-BB64-1F3F46CE6B7B}"/>
                </a:ext>
              </a:extLst>
            </p:cNvPr>
            <p:cNvSpPr>
              <a:spLocks/>
            </p:cNvSpPr>
            <p:nvPr/>
          </p:nvSpPr>
          <p:spPr bwMode="auto">
            <a:xfrm>
              <a:off x="2591" y="1182"/>
              <a:ext cx="51" cy="35"/>
            </a:xfrm>
            <a:custGeom>
              <a:avLst/>
              <a:gdLst>
                <a:gd name="T0" fmla="*/ 79 w 84"/>
                <a:gd name="T1" fmla="*/ 35 h 58"/>
                <a:gd name="T2" fmla="*/ 76 w 84"/>
                <a:gd name="T3" fmla="*/ 38 h 58"/>
                <a:gd name="T4" fmla="*/ 74 w 84"/>
                <a:gd name="T5" fmla="*/ 39 h 58"/>
                <a:gd name="T6" fmla="*/ 69 w 84"/>
                <a:gd name="T7" fmla="*/ 44 h 58"/>
                <a:gd name="T8" fmla="*/ 69 w 84"/>
                <a:gd name="T9" fmla="*/ 52 h 58"/>
                <a:gd name="T10" fmla="*/ 71 w 84"/>
                <a:gd name="T11" fmla="*/ 56 h 58"/>
                <a:gd name="T12" fmla="*/ 62 w 84"/>
                <a:gd name="T13" fmla="*/ 56 h 58"/>
                <a:gd name="T14" fmla="*/ 48 w 84"/>
                <a:gd name="T15" fmla="*/ 48 h 58"/>
                <a:gd name="T16" fmla="*/ 46 w 84"/>
                <a:gd name="T17" fmla="*/ 39 h 58"/>
                <a:gd name="T18" fmla="*/ 35 w 84"/>
                <a:gd name="T19" fmla="*/ 45 h 58"/>
                <a:gd name="T20" fmla="*/ 32 w 84"/>
                <a:gd name="T21" fmla="*/ 34 h 58"/>
                <a:gd name="T22" fmla="*/ 24 w 84"/>
                <a:gd name="T23" fmla="*/ 34 h 58"/>
                <a:gd name="T24" fmla="*/ 22 w 84"/>
                <a:gd name="T25" fmla="*/ 32 h 58"/>
                <a:gd name="T26" fmla="*/ 17 w 84"/>
                <a:gd name="T27" fmla="*/ 29 h 58"/>
                <a:gd name="T28" fmla="*/ 13 w 84"/>
                <a:gd name="T29" fmla="*/ 24 h 58"/>
                <a:gd name="T30" fmla="*/ 7 w 84"/>
                <a:gd name="T31" fmla="*/ 23 h 58"/>
                <a:gd name="T32" fmla="*/ 2 w 84"/>
                <a:gd name="T33" fmla="*/ 22 h 58"/>
                <a:gd name="T34" fmla="*/ 0 w 84"/>
                <a:gd name="T35" fmla="*/ 13 h 58"/>
                <a:gd name="T36" fmla="*/ 13 w 84"/>
                <a:gd name="T37" fmla="*/ 8 h 58"/>
                <a:gd name="T38" fmla="*/ 23 w 84"/>
                <a:gd name="T39" fmla="*/ 0 h 58"/>
                <a:gd name="T40" fmla="*/ 24 w 84"/>
                <a:gd name="T41" fmla="*/ 0 h 58"/>
                <a:gd name="T42" fmla="*/ 26 w 84"/>
                <a:gd name="T43" fmla="*/ 4 h 58"/>
                <a:gd name="T44" fmla="*/ 35 w 84"/>
                <a:gd name="T45" fmla="*/ 6 h 58"/>
                <a:gd name="T46" fmla="*/ 41 w 84"/>
                <a:gd name="T47" fmla="*/ 6 h 58"/>
                <a:gd name="T48" fmla="*/ 50 w 84"/>
                <a:gd name="T49" fmla="*/ 4 h 58"/>
                <a:gd name="T50" fmla="*/ 65 w 84"/>
                <a:gd name="T51" fmla="*/ 11 h 58"/>
                <a:gd name="T52" fmla="*/ 71 w 84"/>
                <a:gd name="T53" fmla="*/ 13 h 58"/>
                <a:gd name="T54" fmla="*/ 72 w 84"/>
                <a:gd name="T55" fmla="*/ 14 h 58"/>
                <a:gd name="T56" fmla="*/ 75 w 84"/>
                <a:gd name="T57" fmla="*/ 20 h 58"/>
                <a:gd name="T58" fmla="*/ 80 w 84"/>
                <a:gd name="T59" fmla="*/ 30 h 58"/>
                <a:gd name="T60" fmla="*/ 79 w 84"/>
                <a:gd name="T61" fmla="*/ 3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58">
                  <a:moveTo>
                    <a:pt x="79" y="35"/>
                  </a:moveTo>
                  <a:cubicBezTo>
                    <a:pt x="78" y="36"/>
                    <a:pt x="77" y="37"/>
                    <a:pt x="76" y="38"/>
                  </a:cubicBezTo>
                  <a:cubicBezTo>
                    <a:pt x="75" y="38"/>
                    <a:pt x="75" y="38"/>
                    <a:pt x="74" y="39"/>
                  </a:cubicBezTo>
                  <a:cubicBezTo>
                    <a:pt x="72" y="39"/>
                    <a:pt x="70" y="41"/>
                    <a:pt x="69" y="44"/>
                  </a:cubicBezTo>
                  <a:cubicBezTo>
                    <a:pt x="68" y="47"/>
                    <a:pt x="69" y="48"/>
                    <a:pt x="69" y="52"/>
                  </a:cubicBezTo>
                  <a:cubicBezTo>
                    <a:pt x="69" y="55"/>
                    <a:pt x="70" y="55"/>
                    <a:pt x="71" y="56"/>
                  </a:cubicBezTo>
                  <a:cubicBezTo>
                    <a:pt x="67" y="57"/>
                    <a:pt x="64" y="58"/>
                    <a:pt x="62" y="56"/>
                  </a:cubicBezTo>
                  <a:cubicBezTo>
                    <a:pt x="59" y="54"/>
                    <a:pt x="48" y="53"/>
                    <a:pt x="48" y="48"/>
                  </a:cubicBezTo>
                  <a:cubicBezTo>
                    <a:pt x="48" y="43"/>
                    <a:pt x="48" y="37"/>
                    <a:pt x="46" y="39"/>
                  </a:cubicBezTo>
                  <a:cubicBezTo>
                    <a:pt x="44" y="41"/>
                    <a:pt x="37" y="49"/>
                    <a:pt x="35" y="45"/>
                  </a:cubicBezTo>
                  <a:cubicBezTo>
                    <a:pt x="34" y="40"/>
                    <a:pt x="34" y="35"/>
                    <a:pt x="32" y="34"/>
                  </a:cubicBezTo>
                  <a:cubicBezTo>
                    <a:pt x="29" y="34"/>
                    <a:pt x="24" y="34"/>
                    <a:pt x="24" y="34"/>
                  </a:cubicBezTo>
                  <a:cubicBezTo>
                    <a:pt x="23" y="35"/>
                    <a:pt x="22" y="34"/>
                    <a:pt x="22" y="32"/>
                  </a:cubicBezTo>
                  <a:cubicBezTo>
                    <a:pt x="21" y="30"/>
                    <a:pt x="18" y="30"/>
                    <a:pt x="17" y="29"/>
                  </a:cubicBezTo>
                  <a:cubicBezTo>
                    <a:pt x="15" y="27"/>
                    <a:pt x="15" y="27"/>
                    <a:pt x="13" y="24"/>
                  </a:cubicBezTo>
                  <a:cubicBezTo>
                    <a:pt x="11" y="21"/>
                    <a:pt x="9" y="21"/>
                    <a:pt x="7" y="23"/>
                  </a:cubicBezTo>
                  <a:cubicBezTo>
                    <a:pt x="5" y="25"/>
                    <a:pt x="3" y="25"/>
                    <a:pt x="2" y="22"/>
                  </a:cubicBezTo>
                  <a:cubicBezTo>
                    <a:pt x="1" y="20"/>
                    <a:pt x="0" y="15"/>
                    <a:pt x="0" y="13"/>
                  </a:cubicBezTo>
                  <a:cubicBezTo>
                    <a:pt x="4" y="11"/>
                    <a:pt x="7" y="12"/>
                    <a:pt x="13" y="8"/>
                  </a:cubicBezTo>
                  <a:cubicBezTo>
                    <a:pt x="20" y="5"/>
                    <a:pt x="17" y="5"/>
                    <a:pt x="23" y="0"/>
                  </a:cubicBezTo>
                  <a:cubicBezTo>
                    <a:pt x="23" y="0"/>
                    <a:pt x="24" y="0"/>
                    <a:pt x="24" y="0"/>
                  </a:cubicBezTo>
                  <a:cubicBezTo>
                    <a:pt x="25" y="1"/>
                    <a:pt x="25" y="2"/>
                    <a:pt x="26" y="4"/>
                  </a:cubicBezTo>
                  <a:cubicBezTo>
                    <a:pt x="29" y="10"/>
                    <a:pt x="27" y="4"/>
                    <a:pt x="35" y="6"/>
                  </a:cubicBezTo>
                  <a:cubicBezTo>
                    <a:pt x="43" y="8"/>
                    <a:pt x="39" y="6"/>
                    <a:pt x="41" y="6"/>
                  </a:cubicBezTo>
                  <a:cubicBezTo>
                    <a:pt x="42" y="5"/>
                    <a:pt x="46" y="3"/>
                    <a:pt x="50" y="4"/>
                  </a:cubicBezTo>
                  <a:cubicBezTo>
                    <a:pt x="55" y="4"/>
                    <a:pt x="59" y="8"/>
                    <a:pt x="65" y="11"/>
                  </a:cubicBezTo>
                  <a:cubicBezTo>
                    <a:pt x="71" y="14"/>
                    <a:pt x="69" y="12"/>
                    <a:pt x="71" y="13"/>
                  </a:cubicBezTo>
                  <a:cubicBezTo>
                    <a:pt x="71" y="14"/>
                    <a:pt x="72" y="14"/>
                    <a:pt x="72" y="14"/>
                  </a:cubicBezTo>
                  <a:cubicBezTo>
                    <a:pt x="76" y="17"/>
                    <a:pt x="74" y="16"/>
                    <a:pt x="75" y="20"/>
                  </a:cubicBezTo>
                  <a:cubicBezTo>
                    <a:pt x="76" y="25"/>
                    <a:pt x="77" y="27"/>
                    <a:pt x="80" y="30"/>
                  </a:cubicBezTo>
                  <a:cubicBezTo>
                    <a:pt x="84" y="32"/>
                    <a:pt x="81" y="34"/>
                    <a:pt x="79" y="3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1156">
              <a:extLst>
                <a:ext uri="{FF2B5EF4-FFF2-40B4-BE49-F238E27FC236}">
                  <a16:creationId xmlns:a16="http://schemas.microsoft.com/office/drawing/2014/main" id="{FF6BBED2-FE74-BFBE-46AD-9C1F30616681}"/>
                </a:ext>
              </a:extLst>
            </p:cNvPr>
            <p:cNvSpPr>
              <a:spLocks/>
            </p:cNvSpPr>
            <p:nvPr/>
          </p:nvSpPr>
          <p:spPr bwMode="auto">
            <a:xfrm>
              <a:off x="2606" y="1152"/>
              <a:ext cx="48" cy="39"/>
            </a:xfrm>
            <a:custGeom>
              <a:avLst/>
              <a:gdLst>
                <a:gd name="T0" fmla="*/ 77 w 80"/>
                <a:gd name="T1" fmla="*/ 9 h 64"/>
                <a:gd name="T2" fmla="*/ 75 w 80"/>
                <a:gd name="T3" fmla="*/ 14 h 64"/>
                <a:gd name="T4" fmla="*/ 74 w 80"/>
                <a:gd name="T5" fmla="*/ 18 h 64"/>
                <a:gd name="T6" fmla="*/ 67 w 80"/>
                <a:gd name="T7" fmla="*/ 21 h 64"/>
                <a:gd name="T8" fmla="*/ 67 w 80"/>
                <a:gd name="T9" fmla="*/ 25 h 64"/>
                <a:gd name="T10" fmla="*/ 73 w 80"/>
                <a:gd name="T11" fmla="*/ 28 h 64"/>
                <a:gd name="T12" fmla="*/ 70 w 80"/>
                <a:gd name="T13" fmla="*/ 35 h 64"/>
                <a:gd name="T14" fmla="*/ 65 w 80"/>
                <a:gd name="T15" fmla="*/ 41 h 64"/>
                <a:gd name="T16" fmla="*/ 50 w 80"/>
                <a:gd name="T17" fmla="*/ 44 h 64"/>
                <a:gd name="T18" fmla="*/ 56 w 80"/>
                <a:gd name="T19" fmla="*/ 53 h 64"/>
                <a:gd name="T20" fmla="*/ 52 w 80"/>
                <a:gd name="T21" fmla="*/ 57 h 64"/>
                <a:gd name="T22" fmla="*/ 47 w 80"/>
                <a:gd name="T23" fmla="*/ 63 h 64"/>
                <a:gd name="T24" fmla="*/ 41 w 80"/>
                <a:gd name="T25" fmla="*/ 61 h 64"/>
                <a:gd name="T26" fmla="*/ 26 w 80"/>
                <a:gd name="T27" fmla="*/ 54 h 64"/>
                <a:gd name="T28" fmla="*/ 17 w 80"/>
                <a:gd name="T29" fmla="*/ 56 h 64"/>
                <a:gd name="T30" fmla="*/ 11 w 80"/>
                <a:gd name="T31" fmla="*/ 56 h 64"/>
                <a:gd name="T32" fmla="*/ 2 w 80"/>
                <a:gd name="T33" fmla="*/ 54 h 64"/>
                <a:gd name="T34" fmla="*/ 0 w 80"/>
                <a:gd name="T35" fmla="*/ 50 h 64"/>
                <a:gd name="T36" fmla="*/ 10 w 80"/>
                <a:gd name="T37" fmla="*/ 41 h 64"/>
                <a:gd name="T38" fmla="*/ 20 w 80"/>
                <a:gd name="T39" fmla="*/ 21 h 64"/>
                <a:gd name="T40" fmla="*/ 28 w 80"/>
                <a:gd name="T41" fmla="*/ 12 h 64"/>
                <a:gd name="T42" fmla="*/ 41 w 80"/>
                <a:gd name="T43" fmla="*/ 9 h 64"/>
                <a:gd name="T44" fmla="*/ 48 w 80"/>
                <a:gd name="T45" fmla="*/ 1 h 64"/>
                <a:gd name="T46" fmla="*/ 60 w 80"/>
                <a:gd name="T47" fmla="*/ 1 h 64"/>
                <a:gd name="T48" fmla="*/ 74 w 80"/>
                <a:gd name="T49" fmla="*/ 2 h 64"/>
                <a:gd name="T50" fmla="*/ 79 w 80"/>
                <a:gd name="T51" fmla="*/ 4 h 64"/>
                <a:gd name="T52" fmla="*/ 77 w 80"/>
                <a:gd name="T53"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0" h="64">
                  <a:moveTo>
                    <a:pt x="77" y="9"/>
                  </a:moveTo>
                  <a:cubicBezTo>
                    <a:pt x="77" y="11"/>
                    <a:pt x="76" y="13"/>
                    <a:pt x="75" y="14"/>
                  </a:cubicBezTo>
                  <a:cubicBezTo>
                    <a:pt x="74" y="15"/>
                    <a:pt x="74" y="17"/>
                    <a:pt x="74" y="18"/>
                  </a:cubicBezTo>
                  <a:cubicBezTo>
                    <a:pt x="74" y="19"/>
                    <a:pt x="72" y="21"/>
                    <a:pt x="67" y="21"/>
                  </a:cubicBezTo>
                  <a:cubicBezTo>
                    <a:pt x="62" y="22"/>
                    <a:pt x="67" y="21"/>
                    <a:pt x="67" y="25"/>
                  </a:cubicBezTo>
                  <a:cubicBezTo>
                    <a:pt x="67" y="28"/>
                    <a:pt x="70" y="26"/>
                    <a:pt x="73" y="28"/>
                  </a:cubicBezTo>
                  <a:cubicBezTo>
                    <a:pt x="76" y="31"/>
                    <a:pt x="72" y="32"/>
                    <a:pt x="70" y="35"/>
                  </a:cubicBezTo>
                  <a:cubicBezTo>
                    <a:pt x="67" y="38"/>
                    <a:pt x="66" y="40"/>
                    <a:pt x="65" y="41"/>
                  </a:cubicBezTo>
                  <a:cubicBezTo>
                    <a:pt x="63" y="43"/>
                    <a:pt x="55" y="44"/>
                    <a:pt x="50" y="44"/>
                  </a:cubicBezTo>
                  <a:cubicBezTo>
                    <a:pt x="46" y="44"/>
                    <a:pt x="53" y="50"/>
                    <a:pt x="56" y="53"/>
                  </a:cubicBezTo>
                  <a:cubicBezTo>
                    <a:pt x="58" y="55"/>
                    <a:pt x="52" y="57"/>
                    <a:pt x="52" y="57"/>
                  </a:cubicBezTo>
                  <a:cubicBezTo>
                    <a:pt x="52" y="57"/>
                    <a:pt x="50" y="61"/>
                    <a:pt x="47" y="63"/>
                  </a:cubicBezTo>
                  <a:cubicBezTo>
                    <a:pt x="45" y="62"/>
                    <a:pt x="47" y="64"/>
                    <a:pt x="41" y="61"/>
                  </a:cubicBezTo>
                  <a:cubicBezTo>
                    <a:pt x="35" y="58"/>
                    <a:pt x="31" y="54"/>
                    <a:pt x="26" y="54"/>
                  </a:cubicBezTo>
                  <a:cubicBezTo>
                    <a:pt x="22" y="53"/>
                    <a:pt x="18" y="55"/>
                    <a:pt x="17" y="56"/>
                  </a:cubicBezTo>
                  <a:cubicBezTo>
                    <a:pt x="15" y="56"/>
                    <a:pt x="19" y="58"/>
                    <a:pt x="11" y="56"/>
                  </a:cubicBezTo>
                  <a:cubicBezTo>
                    <a:pt x="3" y="54"/>
                    <a:pt x="5" y="60"/>
                    <a:pt x="2" y="54"/>
                  </a:cubicBezTo>
                  <a:cubicBezTo>
                    <a:pt x="1" y="52"/>
                    <a:pt x="1" y="51"/>
                    <a:pt x="0" y="50"/>
                  </a:cubicBezTo>
                  <a:cubicBezTo>
                    <a:pt x="4" y="47"/>
                    <a:pt x="3" y="49"/>
                    <a:pt x="10" y="41"/>
                  </a:cubicBezTo>
                  <a:cubicBezTo>
                    <a:pt x="17" y="32"/>
                    <a:pt x="18" y="24"/>
                    <a:pt x="20" y="21"/>
                  </a:cubicBezTo>
                  <a:cubicBezTo>
                    <a:pt x="21" y="18"/>
                    <a:pt x="25" y="11"/>
                    <a:pt x="28" y="12"/>
                  </a:cubicBezTo>
                  <a:cubicBezTo>
                    <a:pt x="31" y="12"/>
                    <a:pt x="37" y="14"/>
                    <a:pt x="41" y="9"/>
                  </a:cubicBezTo>
                  <a:cubicBezTo>
                    <a:pt x="45" y="5"/>
                    <a:pt x="42" y="0"/>
                    <a:pt x="48" y="1"/>
                  </a:cubicBezTo>
                  <a:cubicBezTo>
                    <a:pt x="54" y="1"/>
                    <a:pt x="50" y="1"/>
                    <a:pt x="60" y="1"/>
                  </a:cubicBezTo>
                  <a:cubicBezTo>
                    <a:pt x="70" y="0"/>
                    <a:pt x="73" y="6"/>
                    <a:pt x="74" y="2"/>
                  </a:cubicBezTo>
                  <a:cubicBezTo>
                    <a:pt x="76" y="2"/>
                    <a:pt x="78" y="3"/>
                    <a:pt x="79" y="4"/>
                  </a:cubicBezTo>
                  <a:cubicBezTo>
                    <a:pt x="80" y="5"/>
                    <a:pt x="77" y="7"/>
                    <a:pt x="77" y="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1157">
              <a:extLst>
                <a:ext uri="{FF2B5EF4-FFF2-40B4-BE49-F238E27FC236}">
                  <a16:creationId xmlns:a16="http://schemas.microsoft.com/office/drawing/2014/main" id="{A8604B1C-B3C1-B4B8-1D49-034978849368}"/>
                </a:ext>
              </a:extLst>
            </p:cNvPr>
            <p:cNvSpPr>
              <a:spLocks/>
            </p:cNvSpPr>
            <p:nvPr/>
          </p:nvSpPr>
          <p:spPr bwMode="auto">
            <a:xfrm>
              <a:off x="2662" y="1354"/>
              <a:ext cx="25" cy="40"/>
            </a:xfrm>
            <a:custGeom>
              <a:avLst/>
              <a:gdLst>
                <a:gd name="T0" fmla="*/ 19 w 42"/>
                <a:gd name="T1" fmla="*/ 3 h 68"/>
                <a:gd name="T2" fmla="*/ 16 w 42"/>
                <a:gd name="T3" fmla="*/ 7 h 68"/>
                <a:gd name="T4" fmla="*/ 10 w 42"/>
                <a:gd name="T5" fmla="*/ 10 h 68"/>
                <a:gd name="T6" fmla="*/ 4 w 42"/>
                <a:gd name="T7" fmla="*/ 9 h 68"/>
                <a:gd name="T8" fmla="*/ 2 w 42"/>
                <a:gd name="T9" fmla="*/ 15 h 68"/>
                <a:gd name="T10" fmla="*/ 6 w 42"/>
                <a:gd name="T11" fmla="*/ 25 h 68"/>
                <a:gd name="T12" fmla="*/ 8 w 42"/>
                <a:gd name="T13" fmla="*/ 36 h 68"/>
                <a:gd name="T14" fmla="*/ 9 w 42"/>
                <a:gd name="T15" fmla="*/ 45 h 68"/>
                <a:gd name="T16" fmla="*/ 6 w 42"/>
                <a:gd name="T17" fmla="*/ 54 h 68"/>
                <a:gd name="T18" fmla="*/ 6 w 42"/>
                <a:gd name="T19" fmla="*/ 60 h 68"/>
                <a:gd name="T20" fmla="*/ 10 w 42"/>
                <a:gd name="T21" fmla="*/ 65 h 68"/>
                <a:gd name="T22" fmla="*/ 17 w 42"/>
                <a:gd name="T23" fmla="*/ 67 h 68"/>
                <a:gd name="T24" fmla="*/ 22 w 42"/>
                <a:gd name="T25" fmla="*/ 60 h 68"/>
                <a:gd name="T26" fmla="*/ 26 w 42"/>
                <a:gd name="T27" fmla="*/ 56 h 68"/>
                <a:gd name="T28" fmla="*/ 33 w 42"/>
                <a:gd name="T29" fmla="*/ 58 h 68"/>
                <a:gd name="T30" fmla="*/ 34 w 42"/>
                <a:gd name="T31" fmla="*/ 46 h 68"/>
                <a:gd name="T32" fmla="*/ 38 w 42"/>
                <a:gd name="T33" fmla="*/ 30 h 68"/>
                <a:gd name="T34" fmla="*/ 38 w 42"/>
                <a:gd name="T35" fmla="*/ 23 h 68"/>
                <a:gd name="T36" fmla="*/ 38 w 42"/>
                <a:gd name="T37" fmla="*/ 12 h 68"/>
                <a:gd name="T38" fmla="*/ 29 w 42"/>
                <a:gd name="T39" fmla="*/ 2 h 68"/>
                <a:gd name="T40" fmla="*/ 21 w 42"/>
                <a:gd name="T41" fmla="*/ 0 h 68"/>
                <a:gd name="T42" fmla="*/ 19 w 42"/>
                <a:gd name="T43"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68">
                  <a:moveTo>
                    <a:pt x="19" y="3"/>
                  </a:moveTo>
                  <a:cubicBezTo>
                    <a:pt x="17" y="5"/>
                    <a:pt x="18" y="6"/>
                    <a:pt x="16" y="7"/>
                  </a:cubicBezTo>
                  <a:cubicBezTo>
                    <a:pt x="14" y="9"/>
                    <a:pt x="14" y="10"/>
                    <a:pt x="10" y="10"/>
                  </a:cubicBezTo>
                  <a:cubicBezTo>
                    <a:pt x="6" y="10"/>
                    <a:pt x="6" y="8"/>
                    <a:pt x="4" y="9"/>
                  </a:cubicBezTo>
                  <a:cubicBezTo>
                    <a:pt x="1" y="11"/>
                    <a:pt x="0" y="11"/>
                    <a:pt x="2" y="15"/>
                  </a:cubicBezTo>
                  <a:cubicBezTo>
                    <a:pt x="4" y="19"/>
                    <a:pt x="6" y="19"/>
                    <a:pt x="6" y="25"/>
                  </a:cubicBezTo>
                  <a:cubicBezTo>
                    <a:pt x="7" y="31"/>
                    <a:pt x="7" y="32"/>
                    <a:pt x="8" y="36"/>
                  </a:cubicBezTo>
                  <a:cubicBezTo>
                    <a:pt x="8" y="40"/>
                    <a:pt x="11" y="41"/>
                    <a:pt x="9" y="45"/>
                  </a:cubicBezTo>
                  <a:cubicBezTo>
                    <a:pt x="7" y="48"/>
                    <a:pt x="4" y="52"/>
                    <a:pt x="6" y="54"/>
                  </a:cubicBezTo>
                  <a:cubicBezTo>
                    <a:pt x="8" y="56"/>
                    <a:pt x="6" y="56"/>
                    <a:pt x="6" y="60"/>
                  </a:cubicBezTo>
                  <a:cubicBezTo>
                    <a:pt x="5" y="65"/>
                    <a:pt x="6" y="67"/>
                    <a:pt x="10" y="65"/>
                  </a:cubicBezTo>
                  <a:cubicBezTo>
                    <a:pt x="13" y="64"/>
                    <a:pt x="16" y="66"/>
                    <a:pt x="17" y="67"/>
                  </a:cubicBezTo>
                  <a:cubicBezTo>
                    <a:pt x="18" y="68"/>
                    <a:pt x="20" y="62"/>
                    <a:pt x="22" y="60"/>
                  </a:cubicBezTo>
                  <a:cubicBezTo>
                    <a:pt x="23" y="57"/>
                    <a:pt x="25" y="54"/>
                    <a:pt x="26" y="56"/>
                  </a:cubicBezTo>
                  <a:cubicBezTo>
                    <a:pt x="28" y="59"/>
                    <a:pt x="32" y="62"/>
                    <a:pt x="33" y="58"/>
                  </a:cubicBezTo>
                  <a:cubicBezTo>
                    <a:pt x="35" y="54"/>
                    <a:pt x="32" y="51"/>
                    <a:pt x="34" y="46"/>
                  </a:cubicBezTo>
                  <a:cubicBezTo>
                    <a:pt x="36" y="40"/>
                    <a:pt x="39" y="32"/>
                    <a:pt x="38" y="30"/>
                  </a:cubicBezTo>
                  <a:cubicBezTo>
                    <a:pt x="36" y="28"/>
                    <a:pt x="36" y="26"/>
                    <a:pt x="38" y="23"/>
                  </a:cubicBezTo>
                  <a:cubicBezTo>
                    <a:pt x="40" y="20"/>
                    <a:pt x="42" y="16"/>
                    <a:pt x="38" y="12"/>
                  </a:cubicBezTo>
                  <a:cubicBezTo>
                    <a:pt x="34" y="8"/>
                    <a:pt x="32" y="2"/>
                    <a:pt x="29" y="2"/>
                  </a:cubicBezTo>
                  <a:cubicBezTo>
                    <a:pt x="26" y="1"/>
                    <a:pt x="22" y="0"/>
                    <a:pt x="21" y="0"/>
                  </a:cubicBezTo>
                  <a:cubicBezTo>
                    <a:pt x="20" y="1"/>
                    <a:pt x="16" y="1"/>
                    <a:pt x="19" y="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1158">
              <a:extLst>
                <a:ext uri="{FF2B5EF4-FFF2-40B4-BE49-F238E27FC236}">
                  <a16:creationId xmlns:a16="http://schemas.microsoft.com/office/drawing/2014/main" id="{2F50075E-F78C-0BE2-60A1-96F4E00F2E08}"/>
                </a:ext>
              </a:extLst>
            </p:cNvPr>
            <p:cNvSpPr>
              <a:spLocks/>
            </p:cNvSpPr>
            <p:nvPr/>
          </p:nvSpPr>
          <p:spPr bwMode="auto">
            <a:xfrm>
              <a:off x="2719" y="1401"/>
              <a:ext cx="49" cy="31"/>
            </a:xfrm>
            <a:custGeom>
              <a:avLst/>
              <a:gdLst>
                <a:gd name="T0" fmla="*/ 12 w 82"/>
                <a:gd name="T1" fmla="*/ 7 h 52"/>
                <a:gd name="T2" fmla="*/ 6 w 82"/>
                <a:gd name="T3" fmla="*/ 10 h 52"/>
                <a:gd name="T4" fmla="*/ 4 w 82"/>
                <a:gd name="T5" fmla="*/ 17 h 52"/>
                <a:gd name="T6" fmla="*/ 11 w 82"/>
                <a:gd name="T7" fmla="*/ 22 h 52"/>
                <a:gd name="T8" fmla="*/ 24 w 82"/>
                <a:gd name="T9" fmla="*/ 27 h 52"/>
                <a:gd name="T10" fmla="*/ 37 w 82"/>
                <a:gd name="T11" fmla="*/ 33 h 52"/>
                <a:gd name="T12" fmla="*/ 45 w 82"/>
                <a:gd name="T13" fmla="*/ 39 h 52"/>
                <a:gd name="T14" fmla="*/ 52 w 82"/>
                <a:gd name="T15" fmla="*/ 44 h 52"/>
                <a:gd name="T16" fmla="*/ 64 w 82"/>
                <a:gd name="T17" fmla="*/ 48 h 52"/>
                <a:gd name="T18" fmla="*/ 70 w 82"/>
                <a:gd name="T19" fmla="*/ 43 h 52"/>
                <a:gd name="T20" fmla="*/ 69 w 82"/>
                <a:gd name="T21" fmla="*/ 31 h 52"/>
                <a:gd name="T22" fmla="*/ 66 w 82"/>
                <a:gd name="T23" fmla="*/ 21 h 52"/>
                <a:gd name="T24" fmla="*/ 71 w 82"/>
                <a:gd name="T25" fmla="*/ 4 h 52"/>
                <a:gd name="T26" fmla="*/ 52 w 82"/>
                <a:gd name="T27" fmla="*/ 9 h 52"/>
                <a:gd name="T28" fmla="*/ 41 w 82"/>
                <a:gd name="T29" fmla="*/ 10 h 52"/>
                <a:gd name="T30" fmla="*/ 30 w 82"/>
                <a:gd name="T31" fmla="*/ 7 h 52"/>
                <a:gd name="T32" fmla="*/ 19 w 82"/>
                <a:gd name="T33" fmla="*/ 4 h 52"/>
                <a:gd name="T34" fmla="*/ 15 w 82"/>
                <a:gd name="T35" fmla="*/ 9 h 52"/>
                <a:gd name="T36" fmla="*/ 12 w 82"/>
                <a:gd name="T37"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52">
                  <a:moveTo>
                    <a:pt x="12" y="7"/>
                  </a:moveTo>
                  <a:cubicBezTo>
                    <a:pt x="9" y="5"/>
                    <a:pt x="7" y="7"/>
                    <a:pt x="6" y="10"/>
                  </a:cubicBezTo>
                  <a:cubicBezTo>
                    <a:pt x="5" y="13"/>
                    <a:pt x="0" y="12"/>
                    <a:pt x="4" y="17"/>
                  </a:cubicBezTo>
                  <a:cubicBezTo>
                    <a:pt x="8" y="21"/>
                    <a:pt x="3" y="20"/>
                    <a:pt x="11" y="22"/>
                  </a:cubicBezTo>
                  <a:cubicBezTo>
                    <a:pt x="19" y="24"/>
                    <a:pt x="21" y="24"/>
                    <a:pt x="24" y="27"/>
                  </a:cubicBezTo>
                  <a:cubicBezTo>
                    <a:pt x="27" y="31"/>
                    <a:pt x="32" y="29"/>
                    <a:pt x="37" y="33"/>
                  </a:cubicBezTo>
                  <a:cubicBezTo>
                    <a:pt x="41" y="36"/>
                    <a:pt x="41" y="34"/>
                    <a:pt x="45" y="39"/>
                  </a:cubicBezTo>
                  <a:cubicBezTo>
                    <a:pt x="49" y="43"/>
                    <a:pt x="47" y="40"/>
                    <a:pt x="52" y="44"/>
                  </a:cubicBezTo>
                  <a:cubicBezTo>
                    <a:pt x="57" y="49"/>
                    <a:pt x="59" y="49"/>
                    <a:pt x="64" y="48"/>
                  </a:cubicBezTo>
                  <a:cubicBezTo>
                    <a:pt x="68" y="47"/>
                    <a:pt x="71" y="52"/>
                    <a:pt x="70" y="43"/>
                  </a:cubicBezTo>
                  <a:cubicBezTo>
                    <a:pt x="70" y="33"/>
                    <a:pt x="73" y="37"/>
                    <a:pt x="69" y="31"/>
                  </a:cubicBezTo>
                  <a:cubicBezTo>
                    <a:pt x="66" y="24"/>
                    <a:pt x="63" y="30"/>
                    <a:pt x="66" y="21"/>
                  </a:cubicBezTo>
                  <a:cubicBezTo>
                    <a:pt x="69" y="13"/>
                    <a:pt x="82" y="2"/>
                    <a:pt x="71" y="4"/>
                  </a:cubicBezTo>
                  <a:cubicBezTo>
                    <a:pt x="60" y="5"/>
                    <a:pt x="56" y="8"/>
                    <a:pt x="52" y="9"/>
                  </a:cubicBezTo>
                  <a:cubicBezTo>
                    <a:pt x="48" y="10"/>
                    <a:pt x="48" y="9"/>
                    <a:pt x="41" y="10"/>
                  </a:cubicBezTo>
                  <a:cubicBezTo>
                    <a:pt x="34" y="11"/>
                    <a:pt x="32" y="10"/>
                    <a:pt x="30" y="7"/>
                  </a:cubicBezTo>
                  <a:cubicBezTo>
                    <a:pt x="28" y="5"/>
                    <a:pt x="20" y="0"/>
                    <a:pt x="19" y="4"/>
                  </a:cubicBezTo>
                  <a:cubicBezTo>
                    <a:pt x="18" y="9"/>
                    <a:pt x="16" y="11"/>
                    <a:pt x="15" y="9"/>
                  </a:cubicBezTo>
                  <a:cubicBezTo>
                    <a:pt x="15" y="8"/>
                    <a:pt x="12" y="12"/>
                    <a:pt x="12" y="7"/>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1159">
              <a:extLst>
                <a:ext uri="{FF2B5EF4-FFF2-40B4-BE49-F238E27FC236}">
                  <a16:creationId xmlns:a16="http://schemas.microsoft.com/office/drawing/2014/main" id="{7DAB2AD4-D979-10DE-0E7D-C97788BB70F5}"/>
                </a:ext>
              </a:extLst>
            </p:cNvPr>
            <p:cNvSpPr>
              <a:spLocks/>
            </p:cNvSpPr>
            <p:nvPr/>
          </p:nvSpPr>
          <p:spPr bwMode="auto">
            <a:xfrm>
              <a:off x="2641" y="1255"/>
              <a:ext cx="165" cy="154"/>
            </a:xfrm>
            <a:custGeom>
              <a:avLst/>
              <a:gdLst>
                <a:gd name="T0" fmla="*/ 264 w 274"/>
                <a:gd name="T1" fmla="*/ 202 h 256"/>
                <a:gd name="T2" fmla="*/ 252 w 274"/>
                <a:gd name="T3" fmla="*/ 191 h 256"/>
                <a:gd name="T4" fmla="*/ 241 w 274"/>
                <a:gd name="T5" fmla="*/ 185 h 256"/>
                <a:gd name="T6" fmla="*/ 229 w 274"/>
                <a:gd name="T7" fmla="*/ 197 h 256"/>
                <a:gd name="T8" fmla="*/ 241 w 274"/>
                <a:gd name="T9" fmla="*/ 214 h 256"/>
                <a:gd name="T10" fmla="*/ 237 w 274"/>
                <a:gd name="T11" fmla="*/ 230 h 256"/>
                <a:gd name="T12" fmla="*/ 228 w 274"/>
                <a:gd name="T13" fmla="*/ 247 h 256"/>
                <a:gd name="T14" fmla="*/ 215 w 274"/>
                <a:gd name="T15" fmla="*/ 256 h 256"/>
                <a:gd name="T16" fmla="*/ 211 w 274"/>
                <a:gd name="T17" fmla="*/ 246 h 256"/>
                <a:gd name="T18" fmla="*/ 217 w 274"/>
                <a:gd name="T19" fmla="*/ 232 h 256"/>
                <a:gd name="T20" fmla="*/ 215 w 274"/>
                <a:gd name="T21" fmla="*/ 214 h 256"/>
                <a:gd name="T22" fmla="*/ 204 w 274"/>
                <a:gd name="T23" fmla="*/ 196 h 256"/>
                <a:gd name="T24" fmla="*/ 191 w 274"/>
                <a:gd name="T25" fmla="*/ 190 h 256"/>
                <a:gd name="T26" fmla="*/ 177 w 274"/>
                <a:gd name="T27" fmla="*/ 183 h 256"/>
                <a:gd name="T28" fmla="*/ 164 w 274"/>
                <a:gd name="T29" fmla="*/ 165 h 256"/>
                <a:gd name="T30" fmla="*/ 147 w 274"/>
                <a:gd name="T31" fmla="*/ 162 h 256"/>
                <a:gd name="T32" fmla="*/ 131 w 274"/>
                <a:gd name="T33" fmla="*/ 151 h 256"/>
                <a:gd name="T34" fmla="*/ 116 w 274"/>
                <a:gd name="T35" fmla="*/ 140 h 256"/>
                <a:gd name="T36" fmla="*/ 103 w 274"/>
                <a:gd name="T37" fmla="*/ 129 h 256"/>
                <a:gd name="T38" fmla="*/ 91 w 274"/>
                <a:gd name="T39" fmla="*/ 114 h 256"/>
                <a:gd name="T40" fmla="*/ 85 w 274"/>
                <a:gd name="T41" fmla="*/ 93 h 256"/>
                <a:gd name="T42" fmla="*/ 69 w 274"/>
                <a:gd name="T43" fmla="*/ 84 h 256"/>
                <a:gd name="T44" fmla="*/ 43 w 274"/>
                <a:gd name="T45" fmla="*/ 82 h 256"/>
                <a:gd name="T46" fmla="*/ 22 w 274"/>
                <a:gd name="T47" fmla="*/ 91 h 256"/>
                <a:gd name="T48" fmla="*/ 11 w 274"/>
                <a:gd name="T49" fmla="*/ 99 h 256"/>
                <a:gd name="T50" fmla="*/ 18 w 274"/>
                <a:gd name="T51" fmla="*/ 90 h 256"/>
                <a:gd name="T52" fmla="*/ 7 w 274"/>
                <a:gd name="T53" fmla="*/ 75 h 256"/>
                <a:gd name="T54" fmla="*/ 4 w 274"/>
                <a:gd name="T55" fmla="*/ 54 h 256"/>
                <a:gd name="T56" fmla="*/ 8 w 274"/>
                <a:gd name="T57" fmla="*/ 35 h 256"/>
                <a:gd name="T58" fmla="*/ 22 w 274"/>
                <a:gd name="T59" fmla="*/ 33 h 256"/>
                <a:gd name="T60" fmla="*/ 43 w 274"/>
                <a:gd name="T61" fmla="*/ 21 h 256"/>
                <a:gd name="T62" fmla="*/ 56 w 274"/>
                <a:gd name="T63" fmla="*/ 36 h 256"/>
                <a:gd name="T64" fmla="*/ 64 w 274"/>
                <a:gd name="T65" fmla="*/ 18 h 256"/>
                <a:gd name="T66" fmla="*/ 80 w 274"/>
                <a:gd name="T67" fmla="*/ 26 h 256"/>
                <a:gd name="T68" fmla="*/ 87 w 274"/>
                <a:gd name="T69" fmla="*/ 15 h 256"/>
                <a:gd name="T70" fmla="*/ 93 w 274"/>
                <a:gd name="T71" fmla="*/ 8 h 256"/>
                <a:gd name="T72" fmla="*/ 112 w 274"/>
                <a:gd name="T73" fmla="*/ 5 h 256"/>
                <a:gd name="T74" fmla="*/ 138 w 274"/>
                <a:gd name="T75" fmla="*/ 15 h 256"/>
                <a:gd name="T76" fmla="*/ 158 w 274"/>
                <a:gd name="T77" fmla="*/ 17 h 256"/>
                <a:gd name="T78" fmla="*/ 154 w 274"/>
                <a:gd name="T79" fmla="*/ 24 h 256"/>
                <a:gd name="T80" fmla="*/ 157 w 274"/>
                <a:gd name="T81" fmla="*/ 34 h 256"/>
                <a:gd name="T82" fmla="*/ 148 w 274"/>
                <a:gd name="T83" fmla="*/ 39 h 256"/>
                <a:gd name="T84" fmla="*/ 128 w 274"/>
                <a:gd name="T85" fmla="*/ 46 h 256"/>
                <a:gd name="T86" fmla="*/ 133 w 274"/>
                <a:gd name="T87" fmla="*/ 63 h 256"/>
                <a:gd name="T88" fmla="*/ 127 w 274"/>
                <a:gd name="T89" fmla="*/ 74 h 256"/>
                <a:gd name="T90" fmla="*/ 150 w 274"/>
                <a:gd name="T91" fmla="*/ 94 h 256"/>
                <a:gd name="T92" fmla="*/ 169 w 274"/>
                <a:gd name="T93" fmla="*/ 121 h 256"/>
                <a:gd name="T94" fmla="*/ 193 w 274"/>
                <a:gd name="T95" fmla="*/ 143 h 256"/>
                <a:gd name="T96" fmla="*/ 218 w 274"/>
                <a:gd name="T97" fmla="*/ 151 h 256"/>
                <a:gd name="T98" fmla="*/ 221 w 274"/>
                <a:gd name="T99" fmla="*/ 160 h 256"/>
                <a:gd name="T100" fmla="*/ 248 w 274"/>
                <a:gd name="T101" fmla="*/ 172 h 256"/>
                <a:gd name="T102" fmla="*/ 271 w 274"/>
                <a:gd name="T103" fmla="*/ 18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4" h="256">
                  <a:moveTo>
                    <a:pt x="272" y="200"/>
                  </a:moveTo>
                  <a:cubicBezTo>
                    <a:pt x="270" y="202"/>
                    <a:pt x="266" y="208"/>
                    <a:pt x="264" y="202"/>
                  </a:cubicBezTo>
                  <a:cubicBezTo>
                    <a:pt x="261" y="197"/>
                    <a:pt x="263" y="198"/>
                    <a:pt x="260" y="195"/>
                  </a:cubicBezTo>
                  <a:cubicBezTo>
                    <a:pt x="257" y="193"/>
                    <a:pt x="257" y="191"/>
                    <a:pt x="252" y="191"/>
                  </a:cubicBezTo>
                  <a:cubicBezTo>
                    <a:pt x="248" y="191"/>
                    <a:pt x="246" y="190"/>
                    <a:pt x="246" y="187"/>
                  </a:cubicBezTo>
                  <a:cubicBezTo>
                    <a:pt x="246" y="185"/>
                    <a:pt x="246" y="183"/>
                    <a:pt x="241" y="185"/>
                  </a:cubicBezTo>
                  <a:cubicBezTo>
                    <a:pt x="237" y="187"/>
                    <a:pt x="236" y="186"/>
                    <a:pt x="234" y="188"/>
                  </a:cubicBezTo>
                  <a:cubicBezTo>
                    <a:pt x="233" y="191"/>
                    <a:pt x="230" y="190"/>
                    <a:pt x="229" y="197"/>
                  </a:cubicBezTo>
                  <a:cubicBezTo>
                    <a:pt x="229" y="203"/>
                    <a:pt x="225" y="201"/>
                    <a:pt x="229" y="205"/>
                  </a:cubicBezTo>
                  <a:cubicBezTo>
                    <a:pt x="234" y="209"/>
                    <a:pt x="239" y="213"/>
                    <a:pt x="241" y="214"/>
                  </a:cubicBezTo>
                  <a:cubicBezTo>
                    <a:pt x="243" y="215"/>
                    <a:pt x="246" y="221"/>
                    <a:pt x="244" y="224"/>
                  </a:cubicBezTo>
                  <a:cubicBezTo>
                    <a:pt x="242" y="226"/>
                    <a:pt x="240" y="230"/>
                    <a:pt x="237" y="230"/>
                  </a:cubicBezTo>
                  <a:cubicBezTo>
                    <a:pt x="235" y="229"/>
                    <a:pt x="228" y="232"/>
                    <a:pt x="228" y="236"/>
                  </a:cubicBezTo>
                  <a:cubicBezTo>
                    <a:pt x="228" y="240"/>
                    <a:pt x="232" y="244"/>
                    <a:pt x="228" y="247"/>
                  </a:cubicBezTo>
                  <a:cubicBezTo>
                    <a:pt x="224" y="249"/>
                    <a:pt x="223" y="251"/>
                    <a:pt x="220" y="253"/>
                  </a:cubicBezTo>
                  <a:cubicBezTo>
                    <a:pt x="218" y="255"/>
                    <a:pt x="223" y="256"/>
                    <a:pt x="215" y="256"/>
                  </a:cubicBezTo>
                  <a:cubicBezTo>
                    <a:pt x="207" y="256"/>
                    <a:pt x="206" y="253"/>
                    <a:pt x="207" y="252"/>
                  </a:cubicBezTo>
                  <a:cubicBezTo>
                    <a:pt x="208" y="251"/>
                    <a:pt x="208" y="248"/>
                    <a:pt x="211" y="246"/>
                  </a:cubicBezTo>
                  <a:cubicBezTo>
                    <a:pt x="214" y="243"/>
                    <a:pt x="215" y="242"/>
                    <a:pt x="215" y="239"/>
                  </a:cubicBezTo>
                  <a:cubicBezTo>
                    <a:pt x="215" y="236"/>
                    <a:pt x="216" y="234"/>
                    <a:pt x="217" y="232"/>
                  </a:cubicBezTo>
                  <a:cubicBezTo>
                    <a:pt x="219" y="231"/>
                    <a:pt x="221" y="231"/>
                    <a:pt x="219" y="225"/>
                  </a:cubicBezTo>
                  <a:cubicBezTo>
                    <a:pt x="216" y="219"/>
                    <a:pt x="217" y="221"/>
                    <a:pt x="215" y="214"/>
                  </a:cubicBezTo>
                  <a:cubicBezTo>
                    <a:pt x="213" y="207"/>
                    <a:pt x="211" y="207"/>
                    <a:pt x="210" y="202"/>
                  </a:cubicBezTo>
                  <a:cubicBezTo>
                    <a:pt x="208" y="197"/>
                    <a:pt x="208" y="193"/>
                    <a:pt x="204" y="196"/>
                  </a:cubicBezTo>
                  <a:cubicBezTo>
                    <a:pt x="200" y="199"/>
                    <a:pt x="193" y="194"/>
                    <a:pt x="193" y="194"/>
                  </a:cubicBezTo>
                  <a:cubicBezTo>
                    <a:pt x="193" y="194"/>
                    <a:pt x="193" y="195"/>
                    <a:pt x="191" y="190"/>
                  </a:cubicBezTo>
                  <a:cubicBezTo>
                    <a:pt x="188" y="184"/>
                    <a:pt x="185" y="179"/>
                    <a:pt x="183" y="180"/>
                  </a:cubicBezTo>
                  <a:cubicBezTo>
                    <a:pt x="180" y="180"/>
                    <a:pt x="178" y="183"/>
                    <a:pt x="177" y="183"/>
                  </a:cubicBezTo>
                  <a:cubicBezTo>
                    <a:pt x="176" y="183"/>
                    <a:pt x="177" y="173"/>
                    <a:pt x="172" y="173"/>
                  </a:cubicBezTo>
                  <a:cubicBezTo>
                    <a:pt x="168" y="173"/>
                    <a:pt x="167" y="166"/>
                    <a:pt x="164" y="165"/>
                  </a:cubicBezTo>
                  <a:cubicBezTo>
                    <a:pt x="161" y="163"/>
                    <a:pt x="160" y="162"/>
                    <a:pt x="158" y="162"/>
                  </a:cubicBezTo>
                  <a:cubicBezTo>
                    <a:pt x="155" y="162"/>
                    <a:pt x="151" y="165"/>
                    <a:pt x="147" y="162"/>
                  </a:cubicBezTo>
                  <a:cubicBezTo>
                    <a:pt x="143" y="159"/>
                    <a:pt x="144" y="162"/>
                    <a:pt x="139" y="158"/>
                  </a:cubicBezTo>
                  <a:cubicBezTo>
                    <a:pt x="134" y="154"/>
                    <a:pt x="133" y="154"/>
                    <a:pt x="131" y="151"/>
                  </a:cubicBezTo>
                  <a:cubicBezTo>
                    <a:pt x="128" y="148"/>
                    <a:pt x="125" y="144"/>
                    <a:pt x="122" y="143"/>
                  </a:cubicBezTo>
                  <a:cubicBezTo>
                    <a:pt x="120" y="142"/>
                    <a:pt x="117" y="142"/>
                    <a:pt x="116" y="140"/>
                  </a:cubicBezTo>
                  <a:cubicBezTo>
                    <a:pt x="115" y="137"/>
                    <a:pt x="115" y="132"/>
                    <a:pt x="110" y="132"/>
                  </a:cubicBezTo>
                  <a:cubicBezTo>
                    <a:pt x="105" y="132"/>
                    <a:pt x="103" y="131"/>
                    <a:pt x="103" y="129"/>
                  </a:cubicBezTo>
                  <a:cubicBezTo>
                    <a:pt x="103" y="127"/>
                    <a:pt x="100" y="125"/>
                    <a:pt x="98" y="122"/>
                  </a:cubicBezTo>
                  <a:cubicBezTo>
                    <a:pt x="95" y="119"/>
                    <a:pt x="94" y="117"/>
                    <a:pt x="91" y="114"/>
                  </a:cubicBezTo>
                  <a:cubicBezTo>
                    <a:pt x="88" y="112"/>
                    <a:pt x="87" y="112"/>
                    <a:pt x="87" y="107"/>
                  </a:cubicBezTo>
                  <a:cubicBezTo>
                    <a:pt x="86" y="103"/>
                    <a:pt x="87" y="97"/>
                    <a:pt x="85" y="93"/>
                  </a:cubicBezTo>
                  <a:cubicBezTo>
                    <a:pt x="82" y="88"/>
                    <a:pt x="77" y="89"/>
                    <a:pt x="77" y="88"/>
                  </a:cubicBezTo>
                  <a:cubicBezTo>
                    <a:pt x="76" y="87"/>
                    <a:pt x="75" y="85"/>
                    <a:pt x="69" y="84"/>
                  </a:cubicBezTo>
                  <a:cubicBezTo>
                    <a:pt x="64" y="83"/>
                    <a:pt x="65" y="80"/>
                    <a:pt x="58" y="79"/>
                  </a:cubicBezTo>
                  <a:cubicBezTo>
                    <a:pt x="52" y="77"/>
                    <a:pt x="45" y="77"/>
                    <a:pt x="43" y="82"/>
                  </a:cubicBezTo>
                  <a:cubicBezTo>
                    <a:pt x="40" y="86"/>
                    <a:pt x="40" y="89"/>
                    <a:pt x="34" y="90"/>
                  </a:cubicBezTo>
                  <a:cubicBezTo>
                    <a:pt x="27" y="91"/>
                    <a:pt x="27" y="90"/>
                    <a:pt x="22" y="91"/>
                  </a:cubicBezTo>
                  <a:cubicBezTo>
                    <a:pt x="18" y="93"/>
                    <a:pt x="18" y="95"/>
                    <a:pt x="17" y="96"/>
                  </a:cubicBezTo>
                  <a:cubicBezTo>
                    <a:pt x="16" y="98"/>
                    <a:pt x="15" y="96"/>
                    <a:pt x="11" y="99"/>
                  </a:cubicBezTo>
                  <a:cubicBezTo>
                    <a:pt x="11" y="97"/>
                    <a:pt x="9" y="93"/>
                    <a:pt x="11" y="93"/>
                  </a:cubicBezTo>
                  <a:cubicBezTo>
                    <a:pt x="14" y="93"/>
                    <a:pt x="17" y="91"/>
                    <a:pt x="18" y="90"/>
                  </a:cubicBezTo>
                  <a:cubicBezTo>
                    <a:pt x="20" y="89"/>
                    <a:pt x="28" y="84"/>
                    <a:pt x="23" y="83"/>
                  </a:cubicBezTo>
                  <a:cubicBezTo>
                    <a:pt x="18" y="81"/>
                    <a:pt x="7" y="80"/>
                    <a:pt x="7" y="75"/>
                  </a:cubicBezTo>
                  <a:cubicBezTo>
                    <a:pt x="7" y="71"/>
                    <a:pt x="11" y="66"/>
                    <a:pt x="7" y="63"/>
                  </a:cubicBezTo>
                  <a:cubicBezTo>
                    <a:pt x="3" y="59"/>
                    <a:pt x="0" y="56"/>
                    <a:pt x="4" y="54"/>
                  </a:cubicBezTo>
                  <a:cubicBezTo>
                    <a:pt x="8" y="52"/>
                    <a:pt x="17" y="51"/>
                    <a:pt x="14" y="48"/>
                  </a:cubicBezTo>
                  <a:cubicBezTo>
                    <a:pt x="12" y="45"/>
                    <a:pt x="4" y="36"/>
                    <a:pt x="8" y="35"/>
                  </a:cubicBezTo>
                  <a:cubicBezTo>
                    <a:pt x="9" y="35"/>
                    <a:pt x="10" y="35"/>
                    <a:pt x="10" y="35"/>
                  </a:cubicBezTo>
                  <a:cubicBezTo>
                    <a:pt x="15" y="35"/>
                    <a:pt x="19" y="33"/>
                    <a:pt x="22" y="33"/>
                  </a:cubicBezTo>
                  <a:cubicBezTo>
                    <a:pt x="26" y="33"/>
                    <a:pt x="34" y="32"/>
                    <a:pt x="36" y="29"/>
                  </a:cubicBezTo>
                  <a:cubicBezTo>
                    <a:pt x="37" y="26"/>
                    <a:pt x="42" y="17"/>
                    <a:pt x="43" y="21"/>
                  </a:cubicBezTo>
                  <a:cubicBezTo>
                    <a:pt x="44" y="25"/>
                    <a:pt x="48" y="28"/>
                    <a:pt x="49" y="29"/>
                  </a:cubicBezTo>
                  <a:cubicBezTo>
                    <a:pt x="50" y="30"/>
                    <a:pt x="52" y="38"/>
                    <a:pt x="56" y="36"/>
                  </a:cubicBezTo>
                  <a:cubicBezTo>
                    <a:pt x="59" y="33"/>
                    <a:pt x="54" y="31"/>
                    <a:pt x="59" y="27"/>
                  </a:cubicBezTo>
                  <a:cubicBezTo>
                    <a:pt x="63" y="24"/>
                    <a:pt x="63" y="14"/>
                    <a:pt x="64" y="18"/>
                  </a:cubicBezTo>
                  <a:cubicBezTo>
                    <a:pt x="66" y="22"/>
                    <a:pt x="73" y="23"/>
                    <a:pt x="75" y="23"/>
                  </a:cubicBezTo>
                  <a:cubicBezTo>
                    <a:pt x="76" y="23"/>
                    <a:pt x="78" y="28"/>
                    <a:pt x="80" y="26"/>
                  </a:cubicBezTo>
                  <a:cubicBezTo>
                    <a:pt x="81" y="23"/>
                    <a:pt x="78" y="17"/>
                    <a:pt x="80" y="16"/>
                  </a:cubicBezTo>
                  <a:cubicBezTo>
                    <a:pt x="82" y="16"/>
                    <a:pt x="87" y="18"/>
                    <a:pt x="87" y="15"/>
                  </a:cubicBezTo>
                  <a:cubicBezTo>
                    <a:pt x="88" y="13"/>
                    <a:pt x="88" y="10"/>
                    <a:pt x="90" y="9"/>
                  </a:cubicBezTo>
                  <a:cubicBezTo>
                    <a:pt x="90" y="8"/>
                    <a:pt x="91" y="8"/>
                    <a:pt x="93" y="8"/>
                  </a:cubicBezTo>
                  <a:cubicBezTo>
                    <a:pt x="97" y="9"/>
                    <a:pt x="101" y="12"/>
                    <a:pt x="102" y="11"/>
                  </a:cubicBezTo>
                  <a:cubicBezTo>
                    <a:pt x="102" y="10"/>
                    <a:pt x="107" y="4"/>
                    <a:pt x="112" y="5"/>
                  </a:cubicBezTo>
                  <a:cubicBezTo>
                    <a:pt x="117" y="5"/>
                    <a:pt x="123" y="0"/>
                    <a:pt x="126" y="5"/>
                  </a:cubicBezTo>
                  <a:cubicBezTo>
                    <a:pt x="129" y="11"/>
                    <a:pt x="132" y="15"/>
                    <a:pt x="138" y="15"/>
                  </a:cubicBezTo>
                  <a:cubicBezTo>
                    <a:pt x="145" y="15"/>
                    <a:pt x="138" y="12"/>
                    <a:pt x="148" y="15"/>
                  </a:cubicBezTo>
                  <a:cubicBezTo>
                    <a:pt x="158" y="17"/>
                    <a:pt x="159" y="15"/>
                    <a:pt x="158" y="17"/>
                  </a:cubicBezTo>
                  <a:cubicBezTo>
                    <a:pt x="158" y="18"/>
                    <a:pt x="158" y="18"/>
                    <a:pt x="158" y="18"/>
                  </a:cubicBezTo>
                  <a:cubicBezTo>
                    <a:pt x="157" y="20"/>
                    <a:pt x="151" y="23"/>
                    <a:pt x="154" y="24"/>
                  </a:cubicBezTo>
                  <a:cubicBezTo>
                    <a:pt x="157" y="25"/>
                    <a:pt x="159" y="26"/>
                    <a:pt x="158" y="28"/>
                  </a:cubicBezTo>
                  <a:cubicBezTo>
                    <a:pt x="157" y="30"/>
                    <a:pt x="155" y="33"/>
                    <a:pt x="157" y="34"/>
                  </a:cubicBezTo>
                  <a:cubicBezTo>
                    <a:pt x="158" y="35"/>
                    <a:pt x="158" y="37"/>
                    <a:pt x="157" y="38"/>
                  </a:cubicBezTo>
                  <a:cubicBezTo>
                    <a:pt x="154" y="38"/>
                    <a:pt x="149" y="38"/>
                    <a:pt x="148" y="39"/>
                  </a:cubicBezTo>
                  <a:cubicBezTo>
                    <a:pt x="147" y="41"/>
                    <a:pt x="146" y="42"/>
                    <a:pt x="141" y="44"/>
                  </a:cubicBezTo>
                  <a:cubicBezTo>
                    <a:pt x="136" y="46"/>
                    <a:pt x="131" y="46"/>
                    <a:pt x="128" y="46"/>
                  </a:cubicBezTo>
                  <a:cubicBezTo>
                    <a:pt x="125" y="47"/>
                    <a:pt x="124" y="50"/>
                    <a:pt x="128" y="54"/>
                  </a:cubicBezTo>
                  <a:cubicBezTo>
                    <a:pt x="132" y="57"/>
                    <a:pt x="134" y="61"/>
                    <a:pt x="133" y="63"/>
                  </a:cubicBezTo>
                  <a:cubicBezTo>
                    <a:pt x="132" y="66"/>
                    <a:pt x="130" y="62"/>
                    <a:pt x="129" y="65"/>
                  </a:cubicBezTo>
                  <a:cubicBezTo>
                    <a:pt x="127" y="68"/>
                    <a:pt x="124" y="70"/>
                    <a:pt x="127" y="74"/>
                  </a:cubicBezTo>
                  <a:cubicBezTo>
                    <a:pt x="130" y="79"/>
                    <a:pt x="138" y="85"/>
                    <a:pt x="141" y="87"/>
                  </a:cubicBezTo>
                  <a:cubicBezTo>
                    <a:pt x="143" y="89"/>
                    <a:pt x="147" y="94"/>
                    <a:pt x="150" y="94"/>
                  </a:cubicBezTo>
                  <a:cubicBezTo>
                    <a:pt x="153" y="95"/>
                    <a:pt x="157" y="93"/>
                    <a:pt x="161" y="104"/>
                  </a:cubicBezTo>
                  <a:cubicBezTo>
                    <a:pt x="164" y="115"/>
                    <a:pt x="164" y="115"/>
                    <a:pt x="169" y="121"/>
                  </a:cubicBezTo>
                  <a:cubicBezTo>
                    <a:pt x="174" y="128"/>
                    <a:pt x="165" y="128"/>
                    <a:pt x="177" y="133"/>
                  </a:cubicBezTo>
                  <a:cubicBezTo>
                    <a:pt x="188" y="139"/>
                    <a:pt x="186" y="142"/>
                    <a:pt x="193" y="143"/>
                  </a:cubicBezTo>
                  <a:cubicBezTo>
                    <a:pt x="200" y="144"/>
                    <a:pt x="219" y="145"/>
                    <a:pt x="219" y="145"/>
                  </a:cubicBezTo>
                  <a:cubicBezTo>
                    <a:pt x="219" y="145"/>
                    <a:pt x="221" y="149"/>
                    <a:pt x="218" y="151"/>
                  </a:cubicBezTo>
                  <a:cubicBezTo>
                    <a:pt x="216" y="152"/>
                    <a:pt x="212" y="152"/>
                    <a:pt x="213" y="155"/>
                  </a:cubicBezTo>
                  <a:cubicBezTo>
                    <a:pt x="215" y="158"/>
                    <a:pt x="215" y="158"/>
                    <a:pt x="221" y="160"/>
                  </a:cubicBezTo>
                  <a:cubicBezTo>
                    <a:pt x="228" y="162"/>
                    <a:pt x="224" y="160"/>
                    <a:pt x="234" y="165"/>
                  </a:cubicBezTo>
                  <a:cubicBezTo>
                    <a:pt x="244" y="170"/>
                    <a:pt x="242" y="168"/>
                    <a:pt x="248" y="172"/>
                  </a:cubicBezTo>
                  <a:cubicBezTo>
                    <a:pt x="255" y="176"/>
                    <a:pt x="253" y="175"/>
                    <a:pt x="260" y="180"/>
                  </a:cubicBezTo>
                  <a:cubicBezTo>
                    <a:pt x="267" y="185"/>
                    <a:pt x="268" y="183"/>
                    <a:pt x="271" y="189"/>
                  </a:cubicBezTo>
                  <a:cubicBezTo>
                    <a:pt x="273" y="196"/>
                    <a:pt x="274" y="198"/>
                    <a:pt x="272" y="200"/>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1160">
              <a:extLst>
                <a:ext uri="{FF2B5EF4-FFF2-40B4-BE49-F238E27FC236}">
                  <a16:creationId xmlns:a16="http://schemas.microsoft.com/office/drawing/2014/main" id="{E3C86CCF-3872-37CD-AFA5-542445BC4697}"/>
                </a:ext>
              </a:extLst>
            </p:cNvPr>
            <p:cNvSpPr>
              <a:spLocks/>
            </p:cNvSpPr>
            <p:nvPr/>
          </p:nvSpPr>
          <p:spPr bwMode="auto">
            <a:xfrm>
              <a:off x="2738" y="1127"/>
              <a:ext cx="135" cy="97"/>
            </a:xfrm>
            <a:custGeom>
              <a:avLst/>
              <a:gdLst>
                <a:gd name="T0" fmla="*/ 221 w 225"/>
                <a:gd name="T1" fmla="*/ 123 h 163"/>
                <a:gd name="T2" fmla="*/ 210 w 225"/>
                <a:gd name="T3" fmla="*/ 126 h 163"/>
                <a:gd name="T4" fmla="*/ 192 w 225"/>
                <a:gd name="T5" fmla="*/ 145 h 163"/>
                <a:gd name="T6" fmla="*/ 194 w 225"/>
                <a:gd name="T7" fmla="*/ 156 h 163"/>
                <a:gd name="T8" fmla="*/ 193 w 225"/>
                <a:gd name="T9" fmla="*/ 162 h 163"/>
                <a:gd name="T10" fmla="*/ 191 w 225"/>
                <a:gd name="T11" fmla="*/ 163 h 163"/>
                <a:gd name="T12" fmla="*/ 188 w 225"/>
                <a:gd name="T13" fmla="*/ 161 h 163"/>
                <a:gd name="T14" fmla="*/ 166 w 225"/>
                <a:gd name="T15" fmla="*/ 152 h 163"/>
                <a:gd name="T16" fmla="*/ 157 w 225"/>
                <a:gd name="T17" fmla="*/ 155 h 163"/>
                <a:gd name="T18" fmla="*/ 145 w 225"/>
                <a:gd name="T19" fmla="*/ 153 h 163"/>
                <a:gd name="T20" fmla="*/ 132 w 225"/>
                <a:gd name="T21" fmla="*/ 158 h 163"/>
                <a:gd name="T22" fmla="*/ 123 w 225"/>
                <a:gd name="T23" fmla="*/ 149 h 163"/>
                <a:gd name="T24" fmla="*/ 108 w 225"/>
                <a:gd name="T25" fmla="*/ 151 h 163"/>
                <a:gd name="T26" fmla="*/ 104 w 225"/>
                <a:gd name="T27" fmla="*/ 150 h 163"/>
                <a:gd name="T28" fmla="*/ 105 w 225"/>
                <a:gd name="T29" fmla="*/ 145 h 163"/>
                <a:gd name="T30" fmla="*/ 90 w 225"/>
                <a:gd name="T31" fmla="*/ 136 h 163"/>
                <a:gd name="T32" fmla="*/ 83 w 225"/>
                <a:gd name="T33" fmla="*/ 132 h 163"/>
                <a:gd name="T34" fmla="*/ 71 w 225"/>
                <a:gd name="T35" fmla="*/ 124 h 163"/>
                <a:gd name="T36" fmla="*/ 65 w 225"/>
                <a:gd name="T37" fmla="*/ 130 h 163"/>
                <a:gd name="T38" fmla="*/ 53 w 225"/>
                <a:gd name="T39" fmla="*/ 133 h 163"/>
                <a:gd name="T40" fmla="*/ 53 w 225"/>
                <a:gd name="T41" fmla="*/ 119 h 163"/>
                <a:gd name="T42" fmla="*/ 37 w 225"/>
                <a:gd name="T43" fmla="*/ 119 h 163"/>
                <a:gd name="T44" fmla="*/ 29 w 225"/>
                <a:gd name="T45" fmla="*/ 110 h 163"/>
                <a:gd name="T46" fmla="*/ 22 w 225"/>
                <a:gd name="T47" fmla="*/ 108 h 163"/>
                <a:gd name="T48" fmla="*/ 22 w 225"/>
                <a:gd name="T49" fmla="*/ 100 h 163"/>
                <a:gd name="T50" fmla="*/ 19 w 225"/>
                <a:gd name="T51" fmla="*/ 97 h 163"/>
                <a:gd name="T52" fmla="*/ 15 w 225"/>
                <a:gd name="T53" fmla="*/ 87 h 163"/>
                <a:gd name="T54" fmla="*/ 17 w 225"/>
                <a:gd name="T55" fmla="*/ 79 h 163"/>
                <a:gd name="T56" fmla="*/ 14 w 225"/>
                <a:gd name="T57" fmla="*/ 71 h 163"/>
                <a:gd name="T58" fmla="*/ 13 w 225"/>
                <a:gd name="T59" fmla="*/ 66 h 163"/>
                <a:gd name="T60" fmla="*/ 3 w 225"/>
                <a:gd name="T61" fmla="*/ 58 h 163"/>
                <a:gd name="T62" fmla="*/ 7 w 225"/>
                <a:gd name="T63" fmla="*/ 50 h 163"/>
                <a:gd name="T64" fmla="*/ 7 w 225"/>
                <a:gd name="T65" fmla="*/ 41 h 163"/>
                <a:gd name="T66" fmla="*/ 8 w 225"/>
                <a:gd name="T67" fmla="*/ 37 h 163"/>
                <a:gd name="T68" fmla="*/ 12 w 225"/>
                <a:gd name="T69" fmla="*/ 37 h 163"/>
                <a:gd name="T70" fmla="*/ 23 w 225"/>
                <a:gd name="T71" fmla="*/ 28 h 163"/>
                <a:gd name="T72" fmla="*/ 38 w 225"/>
                <a:gd name="T73" fmla="*/ 23 h 163"/>
                <a:gd name="T74" fmla="*/ 62 w 225"/>
                <a:gd name="T75" fmla="*/ 12 h 163"/>
                <a:gd name="T76" fmla="*/ 74 w 225"/>
                <a:gd name="T77" fmla="*/ 7 h 163"/>
                <a:gd name="T78" fmla="*/ 93 w 225"/>
                <a:gd name="T79" fmla="*/ 8 h 163"/>
                <a:gd name="T80" fmla="*/ 103 w 225"/>
                <a:gd name="T81" fmla="*/ 20 h 163"/>
                <a:gd name="T82" fmla="*/ 120 w 225"/>
                <a:gd name="T83" fmla="*/ 18 h 163"/>
                <a:gd name="T84" fmla="*/ 125 w 225"/>
                <a:gd name="T85" fmla="*/ 18 h 163"/>
                <a:gd name="T86" fmla="*/ 181 w 225"/>
                <a:gd name="T87" fmla="*/ 18 h 163"/>
                <a:gd name="T88" fmla="*/ 183 w 225"/>
                <a:gd name="T89" fmla="*/ 18 h 163"/>
                <a:gd name="T90" fmla="*/ 196 w 225"/>
                <a:gd name="T91" fmla="*/ 28 h 163"/>
                <a:gd name="T92" fmla="*/ 198 w 225"/>
                <a:gd name="T93" fmla="*/ 30 h 163"/>
                <a:gd name="T94" fmla="*/ 199 w 225"/>
                <a:gd name="T95" fmla="*/ 37 h 163"/>
                <a:gd name="T96" fmla="*/ 208 w 225"/>
                <a:gd name="T97" fmla="*/ 47 h 163"/>
                <a:gd name="T98" fmla="*/ 212 w 225"/>
                <a:gd name="T99" fmla="*/ 62 h 163"/>
                <a:gd name="T100" fmla="*/ 197 w 225"/>
                <a:gd name="T101" fmla="*/ 71 h 163"/>
                <a:gd name="T102" fmla="*/ 205 w 225"/>
                <a:gd name="T103" fmla="*/ 81 h 163"/>
                <a:gd name="T104" fmla="*/ 207 w 225"/>
                <a:gd name="T105" fmla="*/ 92 h 163"/>
                <a:gd name="T106" fmla="*/ 207 w 225"/>
                <a:gd name="T107" fmla="*/ 99 h 163"/>
                <a:gd name="T108" fmla="*/ 218 w 225"/>
                <a:gd name="T109" fmla="*/ 113 h 163"/>
                <a:gd name="T110" fmla="*/ 221 w 225"/>
                <a:gd name="T111" fmla="*/ 12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5" h="163">
                  <a:moveTo>
                    <a:pt x="221" y="123"/>
                  </a:moveTo>
                  <a:cubicBezTo>
                    <a:pt x="216" y="126"/>
                    <a:pt x="217" y="122"/>
                    <a:pt x="210" y="126"/>
                  </a:cubicBezTo>
                  <a:cubicBezTo>
                    <a:pt x="203" y="130"/>
                    <a:pt x="192" y="140"/>
                    <a:pt x="192" y="145"/>
                  </a:cubicBezTo>
                  <a:cubicBezTo>
                    <a:pt x="192" y="150"/>
                    <a:pt x="192" y="152"/>
                    <a:pt x="194" y="156"/>
                  </a:cubicBezTo>
                  <a:cubicBezTo>
                    <a:pt x="195" y="160"/>
                    <a:pt x="196" y="162"/>
                    <a:pt x="193" y="162"/>
                  </a:cubicBezTo>
                  <a:cubicBezTo>
                    <a:pt x="192" y="163"/>
                    <a:pt x="192" y="163"/>
                    <a:pt x="191" y="163"/>
                  </a:cubicBezTo>
                  <a:cubicBezTo>
                    <a:pt x="190" y="162"/>
                    <a:pt x="189" y="162"/>
                    <a:pt x="188" y="161"/>
                  </a:cubicBezTo>
                  <a:cubicBezTo>
                    <a:pt x="186" y="160"/>
                    <a:pt x="172" y="155"/>
                    <a:pt x="166" y="152"/>
                  </a:cubicBezTo>
                  <a:cubicBezTo>
                    <a:pt x="159" y="149"/>
                    <a:pt x="162" y="153"/>
                    <a:pt x="157" y="155"/>
                  </a:cubicBezTo>
                  <a:cubicBezTo>
                    <a:pt x="152" y="157"/>
                    <a:pt x="151" y="153"/>
                    <a:pt x="145" y="153"/>
                  </a:cubicBezTo>
                  <a:cubicBezTo>
                    <a:pt x="139" y="152"/>
                    <a:pt x="139" y="157"/>
                    <a:pt x="132" y="158"/>
                  </a:cubicBezTo>
                  <a:cubicBezTo>
                    <a:pt x="125" y="158"/>
                    <a:pt x="126" y="152"/>
                    <a:pt x="123" y="149"/>
                  </a:cubicBezTo>
                  <a:cubicBezTo>
                    <a:pt x="120" y="146"/>
                    <a:pt x="116" y="151"/>
                    <a:pt x="108" y="151"/>
                  </a:cubicBezTo>
                  <a:cubicBezTo>
                    <a:pt x="105" y="151"/>
                    <a:pt x="104" y="151"/>
                    <a:pt x="104" y="150"/>
                  </a:cubicBezTo>
                  <a:cubicBezTo>
                    <a:pt x="104" y="149"/>
                    <a:pt x="107" y="147"/>
                    <a:pt x="105" y="145"/>
                  </a:cubicBezTo>
                  <a:cubicBezTo>
                    <a:pt x="103" y="142"/>
                    <a:pt x="99" y="139"/>
                    <a:pt x="90" y="136"/>
                  </a:cubicBezTo>
                  <a:cubicBezTo>
                    <a:pt x="81" y="134"/>
                    <a:pt x="83" y="135"/>
                    <a:pt x="83" y="132"/>
                  </a:cubicBezTo>
                  <a:cubicBezTo>
                    <a:pt x="83" y="130"/>
                    <a:pt x="76" y="129"/>
                    <a:pt x="71" y="124"/>
                  </a:cubicBezTo>
                  <a:cubicBezTo>
                    <a:pt x="66" y="120"/>
                    <a:pt x="65" y="126"/>
                    <a:pt x="65" y="130"/>
                  </a:cubicBezTo>
                  <a:cubicBezTo>
                    <a:pt x="65" y="134"/>
                    <a:pt x="57" y="135"/>
                    <a:pt x="53" y="133"/>
                  </a:cubicBezTo>
                  <a:cubicBezTo>
                    <a:pt x="49" y="132"/>
                    <a:pt x="52" y="126"/>
                    <a:pt x="53" y="119"/>
                  </a:cubicBezTo>
                  <a:cubicBezTo>
                    <a:pt x="54" y="111"/>
                    <a:pt x="45" y="119"/>
                    <a:pt x="37" y="119"/>
                  </a:cubicBezTo>
                  <a:cubicBezTo>
                    <a:pt x="28" y="119"/>
                    <a:pt x="33" y="115"/>
                    <a:pt x="29" y="110"/>
                  </a:cubicBezTo>
                  <a:cubicBezTo>
                    <a:pt x="25" y="106"/>
                    <a:pt x="23" y="108"/>
                    <a:pt x="22" y="108"/>
                  </a:cubicBezTo>
                  <a:cubicBezTo>
                    <a:pt x="22" y="105"/>
                    <a:pt x="23" y="101"/>
                    <a:pt x="22" y="100"/>
                  </a:cubicBezTo>
                  <a:cubicBezTo>
                    <a:pt x="21" y="99"/>
                    <a:pt x="23" y="98"/>
                    <a:pt x="19" y="97"/>
                  </a:cubicBezTo>
                  <a:cubicBezTo>
                    <a:pt x="16" y="95"/>
                    <a:pt x="15" y="89"/>
                    <a:pt x="15" y="87"/>
                  </a:cubicBezTo>
                  <a:cubicBezTo>
                    <a:pt x="16" y="86"/>
                    <a:pt x="17" y="79"/>
                    <a:pt x="17" y="79"/>
                  </a:cubicBezTo>
                  <a:cubicBezTo>
                    <a:pt x="16" y="78"/>
                    <a:pt x="11" y="73"/>
                    <a:pt x="14" y="71"/>
                  </a:cubicBezTo>
                  <a:cubicBezTo>
                    <a:pt x="17" y="68"/>
                    <a:pt x="15" y="67"/>
                    <a:pt x="13" y="66"/>
                  </a:cubicBezTo>
                  <a:cubicBezTo>
                    <a:pt x="11" y="65"/>
                    <a:pt x="0" y="58"/>
                    <a:pt x="3" y="58"/>
                  </a:cubicBezTo>
                  <a:cubicBezTo>
                    <a:pt x="5" y="57"/>
                    <a:pt x="7" y="55"/>
                    <a:pt x="7" y="50"/>
                  </a:cubicBezTo>
                  <a:cubicBezTo>
                    <a:pt x="7" y="46"/>
                    <a:pt x="8" y="43"/>
                    <a:pt x="7" y="41"/>
                  </a:cubicBezTo>
                  <a:cubicBezTo>
                    <a:pt x="7" y="41"/>
                    <a:pt x="7" y="39"/>
                    <a:pt x="8" y="37"/>
                  </a:cubicBezTo>
                  <a:cubicBezTo>
                    <a:pt x="9" y="38"/>
                    <a:pt x="10" y="39"/>
                    <a:pt x="12" y="37"/>
                  </a:cubicBezTo>
                  <a:cubicBezTo>
                    <a:pt x="17" y="34"/>
                    <a:pt x="18" y="30"/>
                    <a:pt x="23" y="28"/>
                  </a:cubicBezTo>
                  <a:cubicBezTo>
                    <a:pt x="28" y="26"/>
                    <a:pt x="25" y="26"/>
                    <a:pt x="38" y="23"/>
                  </a:cubicBezTo>
                  <a:cubicBezTo>
                    <a:pt x="51" y="20"/>
                    <a:pt x="53" y="14"/>
                    <a:pt x="62" y="12"/>
                  </a:cubicBezTo>
                  <a:cubicBezTo>
                    <a:pt x="74" y="7"/>
                    <a:pt x="74" y="7"/>
                    <a:pt x="74" y="7"/>
                  </a:cubicBezTo>
                  <a:cubicBezTo>
                    <a:pt x="81" y="8"/>
                    <a:pt x="91" y="0"/>
                    <a:pt x="93" y="8"/>
                  </a:cubicBezTo>
                  <a:cubicBezTo>
                    <a:pt x="95" y="17"/>
                    <a:pt x="92" y="18"/>
                    <a:pt x="103" y="20"/>
                  </a:cubicBezTo>
                  <a:cubicBezTo>
                    <a:pt x="112" y="22"/>
                    <a:pt x="117" y="21"/>
                    <a:pt x="120" y="18"/>
                  </a:cubicBezTo>
                  <a:cubicBezTo>
                    <a:pt x="121" y="18"/>
                    <a:pt x="123" y="18"/>
                    <a:pt x="125" y="18"/>
                  </a:cubicBezTo>
                  <a:cubicBezTo>
                    <a:pt x="129" y="18"/>
                    <a:pt x="168" y="18"/>
                    <a:pt x="181" y="18"/>
                  </a:cubicBezTo>
                  <a:cubicBezTo>
                    <a:pt x="183" y="18"/>
                    <a:pt x="183" y="18"/>
                    <a:pt x="183" y="18"/>
                  </a:cubicBezTo>
                  <a:cubicBezTo>
                    <a:pt x="193" y="18"/>
                    <a:pt x="191" y="21"/>
                    <a:pt x="196" y="28"/>
                  </a:cubicBezTo>
                  <a:cubicBezTo>
                    <a:pt x="197" y="29"/>
                    <a:pt x="198" y="30"/>
                    <a:pt x="198" y="30"/>
                  </a:cubicBezTo>
                  <a:cubicBezTo>
                    <a:pt x="197" y="32"/>
                    <a:pt x="196" y="36"/>
                    <a:pt x="199" y="37"/>
                  </a:cubicBezTo>
                  <a:cubicBezTo>
                    <a:pt x="204" y="40"/>
                    <a:pt x="205" y="40"/>
                    <a:pt x="208" y="47"/>
                  </a:cubicBezTo>
                  <a:cubicBezTo>
                    <a:pt x="211" y="54"/>
                    <a:pt x="217" y="58"/>
                    <a:pt x="212" y="62"/>
                  </a:cubicBezTo>
                  <a:cubicBezTo>
                    <a:pt x="207" y="66"/>
                    <a:pt x="195" y="65"/>
                    <a:pt x="197" y="71"/>
                  </a:cubicBezTo>
                  <a:cubicBezTo>
                    <a:pt x="199" y="76"/>
                    <a:pt x="205" y="76"/>
                    <a:pt x="205" y="81"/>
                  </a:cubicBezTo>
                  <a:cubicBezTo>
                    <a:pt x="206" y="85"/>
                    <a:pt x="200" y="90"/>
                    <a:pt x="207" y="92"/>
                  </a:cubicBezTo>
                  <a:cubicBezTo>
                    <a:pt x="205" y="94"/>
                    <a:pt x="204" y="96"/>
                    <a:pt x="207" y="99"/>
                  </a:cubicBezTo>
                  <a:cubicBezTo>
                    <a:pt x="212" y="103"/>
                    <a:pt x="216" y="111"/>
                    <a:pt x="218" y="113"/>
                  </a:cubicBezTo>
                  <a:cubicBezTo>
                    <a:pt x="221" y="115"/>
                    <a:pt x="225" y="120"/>
                    <a:pt x="221" y="12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1161">
              <a:extLst>
                <a:ext uri="{FF2B5EF4-FFF2-40B4-BE49-F238E27FC236}">
                  <a16:creationId xmlns:a16="http://schemas.microsoft.com/office/drawing/2014/main" id="{27E437CB-EB68-8986-A37F-B6B1B238BA04}"/>
                </a:ext>
              </a:extLst>
            </p:cNvPr>
            <p:cNvSpPr>
              <a:spLocks/>
            </p:cNvSpPr>
            <p:nvPr/>
          </p:nvSpPr>
          <p:spPr bwMode="auto">
            <a:xfrm>
              <a:off x="2845" y="1170"/>
              <a:ext cx="242" cy="132"/>
            </a:xfrm>
            <a:custGeom>
              <a:avLst/>
              <a:gdLst>
                <a:gd name="T0" fmla="*/ 368 w 403"/>
                <a:gd name="T1" fmla="*/ 122 h 220"/>
                <a:gd name="T2" fmla="*/ 362 w 403"/>
                <a:gd name="T3" fmla="*/ 143 h 220"/>
                <a:gd name="T4" fmla="*/ 348 w 403"/>
                <a:gd name="T5" fmla="*/ 146 h 220"/>
                <a:gd name="T6" fmla="*/ 327 w 403"/>
                <a:gd name="T7" fmla="*/ 156 h 220"/>
                <a:gd name="T8" fmla="*/ 307 w 403"/>
                <a:gd name="T9" fmla="*/ 156 h 220"/>
                <a:gd name="T10" fmla="*/ 295 w 403"/>
                <a:gd name="T11" fmla="*/ 171 h 220"/>
                <a:gd name="T12" fmla="*/ 296 w 403"/>
                <a:gd name="T13" fmla="*/ 180 h 220"/>
                <a:gd name="T14" fmla="*/ 309 w 403"/>
                <a:gd name="T15" fmla="*/ 192 h 220"/>
                <a:gd name="T16" fmla="*/ 329 w 403"/>
                <a:gd name="T17" fmla="*/ 195 h 220"/>
                <a:gd name="T18" fmla="*/ 316 w 403"/>
                <a:gd name="T19" fmla="*/ 200 h 220"/>
                <a:gd name="T20" fmla="*/ 296 w 403"/>
                <a:gd name="T21" fmla="*/ 209 h 220"/>
                <a:gd name="T22" fmla="*/ 274 w 403"/>
                <a:gd name="T23" fmla="*/ 218 h 220"/>
                <a:gd name="T24" fmla="*/ 262 w 403"/>
                <a:gd name="T25" fmla="*/ 207 h 220"/>
                <a:gd name="T26" fmla="*/ 256 w 403"/>
                <a:gd name="T27" fmla="*/ 193 h 220"/>
                <a:gd name="T28" fmla="*/ 242 w 403"/>
                <a:gd name="T29" fmla="*/ 185 h 220"/>
                <a:gd name="T30" fmla="*/ 263 w 403"/>
                <a:gd name="T31" fmla="*/ 176 h 220"/>
                <a:gd name="T32" fmla="*/ 244 w 403"/>
                <a:gd name="T33" fmla="*/ 173 h 220"/>
                <a:gd name="T34" fmla="*/ 223 w 403"/>
                <a:gd name="T35" fmla="*/ 159 h 220"/>
                <a:gd name="T36" fmla="*/ 208 w 403"/>
                <a:gd name="T37" fmla="*/ 157 h 220"/>
                <a:gd name="T38" fmla="*/ 193 w 403"/>
                <a:gd name="T39" fmla="*/ 173 h 220"/>
                <a:gd name="T40" fmla="*/ 176 w 403"/>
                <a:gd name="T41" fmla="*/ 187 h 220"/>
                <a:gd name="T42" fmla="*/ 170 w 403"/>
                <a:gd name="T43" fmla="*/ 189 h 220"/>
                <a:gd name="T44" fmla="*/ 147 w 403"/>
                <a:gd name="T45" fmla="*/ 193 h 220"/>
                <a:gd name="T46" fmla="*/ 149 w 403"/>
                <a:gd name="T47" fmla="*/ 187 h 220"/>
                <a:gd name="T48" fmla="*/ 156 w 403"/>
                <a:gd name="T49" fmla="*/ 174 h 220"/>
                <a:gd name="T50" fmla="*/ 163 w 403"/>
                <a:gd name="T51" fmla="*/ 159 h 220"/>
                <a:gd name="T52" fmla="*/ 176 w 403"/>
                <a:gd name="T53" fmla="*/ 163 h 220"/>
                <a:gd name="T54" fmla="*/ 185 w 403"/>
                <a:gd name="T55" fmla="*/ 163 h 220"/>
                <a:gd name="T56" fmla="*/ 174 w 403"/>
                <a:gd name="T57" fmla="*/ 149 h 220"/>
                <a:gd name="T58" fmla="*/ 161 w 403"/>
                <a:gd name="T59" fmla="*/ 135 h 220"/>
                <a:gd name="T60" fmla="*/ 151 w 403"/>
                <a:gd name="T61" fmla="*/ 115 h 220"/>
                <a:gd name="T62" fmla="*/ 127 w 403"/>
                <a:gd name="T63" fmla="*/ 106 h 220"/>
                <a:gd name="T64" fmla="*/ 104 w 403"/>
                <a:gd name="T65" fmla="*/ 110 h 220"/>
                <a:gd name="T66" fmla="*/ 92 w 403"/>
                <a:gd name="T67" fmla="*/ 119 h 220"/>
                <a:gd name="T68" fmla="*/ 70 w 403"/>
                <a:gd name="T69" fmla="*/ 124 h 220"/>
                <a:gd name="T70" fmla="*/ 45 w 403"/>
                <a:gd name="T71" fmla="*/ 121 h 220"/>
                <a:gd name="T72" fmla="*/ 19 w 403"/>
                <a:gd name="T73" fmla="*/ 118 h 220"/>
                <a:gd name="T74" fmla="*/ 5 w 403"/>
                <a:gd name="T75" fmla="*/ 109 h 220"/>
                <a:gd name="T76" fmla="*/ 9 w 403"/>
                <a:gd name="T77" fmla="*/ 96 h 220"/>
                <a:gd name="T78" fmla="*/ 15 w 403"/>
                <a:gd name="T79" fmla="*/ 90 h 220"/>
                <a:gd name="T80" fmla="*/ 14 w 403"/>
                <a:gd name="T81" fmla="*/ 73 h 220"/>
                <a:gd name="T82" fmla="*/ 43 w 403"/>
                <a:gd name="T83" fmla="*/ 51 h 220"/>
                <a:gd name="T84" fmla="*/ 29 w 403"/>
                <a:gd name="T85" fmla="*/ 27 h 220"/>
                <a:gd name="T86" fmla="*/ 29 w 403"/>
                <a:gd name="T87" fmla="*/ 20 h 220"/>
                <a:gd name="T88" fmla="*/ 56 w 403"/>
                <a:gd name="T89" fmla="*/ 14 h 220"/>
                <a:gd name="T90" fmla="*/ 103 w 403"/>
                <a:gd name="T91" fmla="*/ 18 h 220"/>
                <a:gd name="T92" fmla="*/ 137 w 403"/>
                <a:gd name="T93" fmla="*/ 25 h 220"/>
                <a:gd name="T94" fmla="*/ 151 w 403"/>
                <a:gd name="T95" fmla="*/ 23 h 220"/>
                <a:gd name="T96" fmla="*/ 173 w 403"/>
                <a:gd name="T97" fmla="*/ 26 h 220"/>
                <a:gd name="T98" fmla="*/ 180 w 403"/>
                <a:gd name="T99" fmla="*/ 18 h 220"/>
                <a:gd name="T100" fmla="*/ 196 w 403"/>
                <a:gd name="T101" fmla="*/ 8 h 220"/>
                <a:gd name="T102" fmla="*/ 202 w 403"/>
                <a:gd name="T103" fmla="*/ 7 h 220"/>
                <a:gd name="T104" fmla="*/ 218 w 403"/>
                <a:gd name="T105" fmla="*/ 1 h 220"/>
                <a:gd name="T106" fmla="*/ 245 w 403"/>
                <a:gd name="T107" fmla="*/ 3 h 220"/>
                <a:gd name="T108" fmla="*/ 258 w 403"/>
                <a:gd name="T109" fmla="*/ 19 h 220"/>
                <a:gd name="T110" fmla="*/ 272 w 403"/>
                <a:gd name="T111" fmla="*/ 33 h 220"/>
                <a:gd name="T112" fmla="*/ 287 w 403"/>
                <a:gd name="T113" fmla="*/ 44 h 220"/>
                <a:gd name="T114" fmla="*/ 311 w 403"/>
                <a:gd name="T115" fmla="*/ 56 h 220"/>
                <a:gd name="T116" fmla="*/ 345 w 403"/>
                <a:gd name="T117" fmla="*/ 68 h 220"/>
                <a:gd name="T118" fmla="*/ 385 w 403"/>
                <a:gd name="T119" fmla="*/ 74 h 220"/>
                <a:gd name="T120" fmla="*/ 389 w 403"/>
                <a:gd name="T121" fmla="*/ 96 h 220"/>
                <a:gd name="T122" fmla="*/ 393 w 403"/>
                <a:gd name="T123" fmla="*/ 11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3" h="220">
                  <a:moveTo>
                    <a:pt x="393" y="119"/>
                  </a:moveTo>
                  <a:cubicBezTo>
                    <a:pt x="384" y="125"/>
                    <a:pt x="374" y="115"/>
                    <a:pt x="368" y="122"/>
                  </a:cubicBezTo>
                  <a:cubicBezTo>
                    <a:pt x="362" y="129"/>
                    <a:pt x="363" y="129"/>
                    <a:pt x="362" y="136"/>
                  </a:cubicBezTo>
                  <a:cubicBezTo>
                    <a:pt x="362" y="139"/>
                    <a:pt x="362" y="141"/>
                    <a:pt x="362" y="143"/>
                  </a:cubicBezTo>
                  <a:cubicBezTo>
                    <a:pt x="361" y="142"/>
                    <a:pt x="359" y="142"/>
                    <a:pt x="358" y="143"/>
                  </a:cubicBezTo>
                  <a:cubicBezTo>
                    <a:pt x="354" y="144"/>
                    <a:pt x="352" y="143"/>
                    <a:pt x="348" y="146"/>
                  </a:cubicBezTo>
                  <a:cubicBezTo>
                    <a:pt x="343" y="148"/>
                    <a:pt x="340" y="149"/>
                    <a:pt x="337" y="152"/>
                  </a:cubicBezTo>
                  <a:cubicBezTo>
                    <a:pt x="333" y="155"/>
                    <a:pt x="331" y="155"/>
                    <a:pt x="327" y="156"/>
                  </a:cubicBezTo>
                  <a:cubicBezTo>
                    <a:pt x="322" y="156"/>
                    <a:pt x="321" y="154"/>
                    <a:pt x="317" y="155"/>
                  </a:cubicBezTo>
                  <a:cubicBezTo>
                    <a:pt x="313" y="155"/>
                    <a:pt x="309" y="154"/>
                    <a:pt x="307" y="156"/>
                  </a:cubicBezTo>
                  <a:cubicBezTo>
                    <a:pt x="305" y="158"/>
                    <a:pt x="300" y="164"/>
                    <a:pt x="300" y="166"/>
                  </a:cubicBezTo>
                  <a:cubicBezTo>
                    <a:pt x="299" y="169"/>
                    <a:pt x="298" y="171"/>
                    <a:pt x="295" y="171"/>
                  </a:cubicBezTo>
                  <a:cubicBezTo>
                    <a:pt x="293" y="172"/>
                    <a:pt x="289" y="168"/>
                    <a:pt x="289" y="172"/>
                  </a:cubicBezTo>
                  <a:cubicBezTo>
                    <a:pt x="289" y="175"/>
                    <a:pt x="294" y="178"/>
                    <a:pt x="296" y="180"/>
                  </a:cubicBezTo>
                  <a:cubicBezTo>
                    <a:pt x="298" y="182"/>
                    <a:pt x="295" y="182"/>
                    <a:pt x="299" y="187"/>
                  </a:cubicBezTo>
                  <a:cubicBezTo>
                    <a:pt x="303" y="191"/>
                    <a:pt x="302" y="192"/>
                    <a:pt x="309" y="192"/>
                  </a:cubicBezTo>
                  <a:cubicBezTo>
                    <a:pt x="316" y="192"/>
                    <a:pt x="324" y="190"/>
                    <a:pt x="325" y="190"/>
                  </a:cubicBezTo>
                  <a:cubicBezTo>
                    <a:pt x="327" y="190"/>
                    <a:pt x="329" y="192"/>
                    <a:pt x="329" y="195"/>
                  </a:cubicBezTo>
                  <a:cubicBezTo>
                    <a:pt x="329" y="197"/>
                    <a:pt x="329" y="201"/>
                    <a:pt x="324" y="202"/>
                  </a:cubicBezTo>
                  <a:cubicBezTo>
                    <a:pt x="319" y="202"/>
                    <a:pt x="321" y="204"/>
                    <a:pt x="316" y="200"/>
                  </a:cubicBezTo>
                  <a:cubicBezTo>
                    <a:pt x="310" y="197"/>
                    <a:pt x="313" y="193"/>
                    <a:pt x="308" y="198"/>
                  </a:cubicBezTo>
                  <a:cubicBezTo>
                    <a:pt x="302" y="203"/>
                    <a:pt x="298" y="208"/>
                    <a:pt x="296" y="209"/>
                  </a:cubicBezTo>
                  <a:cubicBezTo>
                    <a:pt x="293" y="209"/>
                    <a:pt x="286" y="210"/>
                    <a:pt x="285" y="211"/>
                  </a:cubicBezTo>
                  <a:cubicBezTo>
                    <a:pt x="284" y="211"/>
                    <a:pt x="276" y="216"/>
                    <a:pt x="274" y="218"/>
                  </a:cubicBezTo>
                  <a:cubicBezTo>
                    <a:pt x="272" y="220"/>
                    <a:pt x="265" y="217"/>
                    <a:pt x="264" y="215"/>
                  </a:cubicBezTo>
                  <a:cubicBezTo>
                    <a:pt x="263" y="213"/>
                    <a:pt x="260" y="209"/>
                    <a:pt x="262" y="207"/>
                  </a:cubicBezTo>
                  <a:cubicBezTo>
                    <a:pt x="264" y="204"/>
                    <a:pt x="266" y="201"/>
                    <a:pt x="264" y="199"/>
                  </a:cubicBezTo>
                  <a:cubicBezTo>
                    <a:pt x="262" y="198"/>
                    <a:pt x="259" y="194"/>
                    <a:pt x="256" y="193"/>
                  </a:cubicBezTo>
                  <a:cubicBezTo>
                    <a:pt x="253" y="193"/>
                    <a:pt x="249" y="191"/>
                    <a:pt x="246" y="191"/>
                  </a:cubicBezTo>
                  <a:cubicBezTo>
                    <a:pt x="242" y="190"/>
                    <a:pt x="237" y="187"/>
                    <a:pt x="242" y="185"/>
                  </a:cubicBezTo>
                  <a:cubicBezTo>
                    <a:pt x="246" y="184"/>
                    <a:pt x="247" y="187"/>
                    <a:pt x="254" y="182"/>
                  </a:cubicBezTo>
                  <a:cubicBezTo>
                    <a:pt x="262" y="177"/>
                    <a:pt x="263" y="180"/>
                    <a:pt x="263" y="176"/>
                  </a:cubicBezTo>
                  <a:cubicBezTo>
                    <a:pt x="262" y="171"/>
                    <a:pt x="258" y="171"/>
                    <a:pt x="253" y="172"/>
                  </a:cubicBezTo>
                  <a:cubicBezTo>
                    <a:pt x="249" y="173"/>
                    <a:pt x="250" y="173"/>
                    <a:pt x="244" y="173"/>
                  </a:cubicBezTo>
                  <a:cubicBezTo>
                    <a:pt x="237" y="172"/>
                    <a:pt x="225" y="172"/>
                    <a:pt x="224" y="166"/>
                  </a:cubicBezTo>
                  <a:cubicBezTo>
                    <a:pt x="223" y="161"/>
                    <a:pt x="220" y="159"/>
                    <a:pt x="223" y="159"/>
                  </a:cubicBezTo>
                  <a:cubicBezTo>
                    <a:pt x="227" y="159"/>
                    <a:pt x="234" y="154"/>
                    <a:pt x="226" y="154"/>
                  </a:cubicBezTo>
                  <a:cubicBezTo>
                    <a:pt x="218" y="155"/>
                    <a:pt x="212" y="157"/>
                    <a:pt x="208" y="157"/>
                  </a:cubicBezTo>
                  <a:cubicBezTo>
                    <a:pt x="205" y="157"/>
                    <a:pt x="201" y="152"/>
                    <a:pt x="199" y="157"/>
                  </a:cubicBezTo>
                  <a:cubicBezTo>
                    <a:pt x="198" y="163"/>
                    <a:pt x="196" y="169"/>
                    <a:pt x="193" y="173"/>
                  </a:cubicBezTo>
                  <a:cubicBezTo>
                    <a:pt x="191" y="176"/>
                    <a:pt x="191" y="176"/>
                    <a:pt x="184" y="179"/>
                  </a:cubicBezTo>
                  <a:cubicBezTo>
                    <a:pt x="176" y="182"/>
                    <a:pt x="174" y="181"/>
                    <a:pt x="176" y="187"/>
                  </a:cubicBezTo>
                  <a:cubicBezTo>
                    <a:pt x="176" y="188"/>
                    <a:pt x="176" y="189"/>
                    <a:pt x="177" y="190"/>
                  </a:cubicBezTo>
                  <a:cubicBezTo>
                    <a:pt x="176" y="190"/>
                    <a:pt x="174" y="189"/>
                    <a:pt x="170" y="189"/>
                  </a:cubicBezTo>
                  <a:cubicBezTo>
                    <a:pt x="165" y="190"/>
                    <a:pt x="164" y="192"/>
                    <a:pt x="158" y="194"/>
                  </a:cubicBezTo>
                  <a:cubicBezTo>
                    <a:pt x="152" y="196"/>
                    <a:pt x="152" y="194"/>
                    <a:pt x="147" y="193"/>
                  </a:cubicBezTo>
                  <a:cubicBezTo>
                    <a:pt x="142" y="192"/>
                    <a:pt x="144" y="190"/>
                    <a:pt x="143" y="188"/>
                  </a:cubicBezTo>
                  <a:cubicBezTo>
                    <a:pt x="146" y="188"/>
                    <a:pt x="148" y="188"/>
                    <a:pt x="149" y="187"/>
                  </a:cubicBezTo>
                  <a:cubicBezTo>
                    <a:pt x="150" y="185"/>
                    <a:pt x="149" y="186"/>
                    <a:pt x="152" y="181"/>
                  </a:cubicBezTo>
                  <a:cubicBezTo>
                    <a:pt x="156" y="177"/>
                    <a:pt x="153" y="178"/>
                    <a:pt x="156" y="174"/>
                  </a:cubicBezTo>
                  <a:cubicBezTo>
                    <a:pt x="160" y="171"/>
                    <a:pt x="161" y="169"/>
                    <a:pt x="160" y="164"/>
                  </a:cubicBezTo>
                  <a:cubicBezTo>
                    <a:pt x="159" y="158"/>
                    <a:pt x="161" y="157"/>
                    <a:pt x="163" y="159"/>
                  </a:cubicBezTo>
                  <a:cubicBezTo>
                    <a:pt x="166" y="161"/>
                    <a:pt x="163" y="165"/>
                    <a:pt x="168" y="163"/>
                  </a:cubicBezTo>
                  <a:cubicBezTo>
                    <a:pt x="173" y="161"/>
                    <a:pt x="174" y="162"/>
                    <a:pt x="176" y="163"/>
                  </a:cubicBezTo>
                  <a:cubicBezTo>
                    <a:pt x="178" y="164"/>
                    <a:pt x="181" y="165"/>
                    <a:pt x="183" y="164"/>
                  </a:cubicBezTo>
                  <a:cubicBezTo>
                    <a:pt x="184" y="164"/>
                    <a:pt x="184" y="163"/>
                    <a:pt x="185" y="163"/>
                  </a:cubicBezTo>
                  <a:cubicBezTo>
                    <a:pt x="182" y="161"/>
                    <a:pt x="181" y="158"/>
                    <a:pt x="181" y="155"/>
                  </a:cubicBezTo>
                  <a:cubicBezTo>
                    <a:pt x="180" y="152"/>
                    <a:pt x="176" y="150"/>
                    <a:pt x="174" y="149"/>
                  </a:cubicBezTo>
                  <a:cubicBezTo>
                    <a:pt x="173" y="149"/>
                    <a:pt x="170" y="144"/>
                    <a:pt x="170" y="139"/>
                  </a:cubicBezTo>
                  <a:cubicBezTo>
                    <a:pt x="170" y="134"/>
                    <a:pt x="164" y="135"/>
                    <a:pt x="161" y="135"/>
                  </a:cubicBezTo>
                  <a:cubicBezTo>
                    <a:pt x="159" y="134"/>
                    <a:pt x="160" y="131"/>
                    <a:pt x="161" y="126"/>
                  </a:cubicBezTo>
                  <a:cubicBezTo>
                    <a:pt x="162" y="120"/>
                    <a:pt x="157" y="119"/>
                    <a:pt x="151" y="115"/>
                  </a:cubicBezTo>
                  <a:cubicBezTo>
                    <a:pt x="145" y="112"/>
                    <a:pt x="142" y="116"/>
                    <a:pt x="138" y="113"/>
                  </a:cubicBezTo>
                  <a:cubicBezTo>
                    <a:pt x="134" y="111"/>
                    <a:pt x="132" y="110"/>
                    <a:pt x="127" y="106"/>
                  </a:cubicBezTo>
                  <a:cubicBezTo>
                    <a:pt x="122" y="103"/>
                    <a:pt x="121" y="106"/>
                    <a:pt x="117" y="106"/>
                  </a:cubicBezTo>
                  <a:cubicBezTo>
                    <a:pt x="114" y="107"/>
                    <a:pt x="108" y="109"/>
                    <a:pt x="104" y="110"/>
                  </a:cubicBezTo>
                  <a:cubicBezTo>
                    <a:pt x="104" y="110"/>
                    <a:pt x="103" y="111"/>
                    <a:pt x="103" y="111"/>
                  </a:cubicBezTo>
                  <a:cubicBezTo>
                    <a:pt x="101" y="111"/>
                    <a:pt x="96" y="114"/>
                    <a:pt x="92" y="119"/>
                  </a:cubicBezTo>
                  <a:cubicBezTo>
                    <a:pt x="88" y="123"/>
                    <a:pt x="87" y="120"/>
                    <a:pt x="78" y="119"/>
                  </a:cubicBezTo>
                  <a:cubicBezTo>
                    <a:pt x="68" y="119"/>
                    <a:pt x="73" y="121"/>
                    <a:pt x="70" y="124"/>
                  </a:cubicBezTo>
                  <a:cubicBezTo>
                    <a:pt x="68" y="128"/>
                    <a:pt x="64" y="125"/>
                    <a:pt x="60" y="121"/>
                  </a:cubicBezTo>
                  <a:cubicBezTo>
                    <a:pt x="56" y="118"/>
                    <a:pt x="54" y="122"/>
                    <a:pt x="45" y="121"/>
                  </a:cubicBezTo>
                  <a:cubicBezTo>
                    <a:pt x="36" y="121"/>
                    <a:pt x="34" y="119"/>
                    <a:pt x="30" y="116"/>
                  </a:cubicBezTo>
                  <a:cubicBezTo>
                    <a:pt x="26" y="114"/>
                    <a:pt x="25" y="118"/>
                    <a:pt x="19" y="118"/>
                  </a:cubicBezTo>
                  <a:cubicBezTo>
                    <a:pt x="19" y="118"/>
                    <a:pt x="19" y="118"/>
                    <a:pt x="19" y="118"/>
                  </a:cubicBezTo>
                  <a:cubicBezTo>
                    <a:pt x="18" y="114"/>
                    <a:pt x="11" y="111"/>
                    <a:pt x="5" y="109"/>
                  </a:cubicBezTo>
                  <a:cubicBezTo>
                    <a:pt x="5" y="109"/>
                    <a:pt x="4" y="109"/>
                    <a:pt x="4" y="109"/>
                  </a:cubicBezTo>
                  <a:cubicBezTo>
                    <a:pt x="0" y="107"/>
                    <a:pt x="7" y="102"/>
                    <a:pt x="9" y="96"/>
                  </a:cubicBezTo>
                  <a:cubicBezTo>
                    <a:pt x="10" y="92"/>
                    <a:pt x="11" y="91"/>
                    <a:pt x="13" y="91"/>
                  </a:cubicBezTo>
                  <a:cubicBezTo>
                    <a:pt x="14" y="91"/>
                    <a:pt x="14" y="91"/>
                    <a:pt x="15" y="90"/>
                  </a:cubicBezTo>
                  <a:cubicBezTo>
                    <a:pt x="18" y="90"/>
                    <a:pt x="17" y="88"/>
                    <a:pt x="16" y="84"/>
                  </a:cubicBezTo>
                  <a:cubicBezTo>
                    <a:pt x="14" y="80"/>
                    <a:pt x="14" y="78"/>
                    <a:pt x="14" y="73"/>
                  </a:cubicBezTo>
                  <a:cubicBezTo>
                    <a:pt x="14" y="68"/>
                    <a:pt x="25" y="58"/>
                    <a:pt x="32" y="54"/>
                  </a:cubicBezTo>
                  <a:cubicBezTo>
                    <a:pt x="39" y="50"/>
                    <a:pt x="38" y="54"/>
                    <a:pt x="43" y="51"/>
                  </a:cubicBezTo>
                  <a:cubicBezTo>
                    <a:pt x="47" y="48"/>
                    <a:pt x="43" y="43"/>
                    <a:pt x="40" y="41"/>
                  </a:cubicBezTo>
                  <a:cubicBezTo>
                    <a:pt x="38" y="39"/>
                    <a:pt x="34" y="31"/>
                    <a:pt x="29" y="27"/>
                  </a:cubicBezTo>
                  <a:cubicBezTo>
                    <a:pt x="26" y="24"/>
                    <a:pt x="27" y="22"/>
                    <a:pt x="29" y="20"/>
                  </a:cubicBezTo>
                  <a:cubicBezTo>
                    <a:pt x="29" y="20"/>
                    <a:pt x="29" y="20"/>
                    <a:pt x="29" y="20"/>
                  </a:cubicBezTo>
                  <a:cubicBezTo>
                    <a:pt x="36" y="22"/>
                    <a:pt x="40" y="21"/>
                    <a:pt x="43" y="18"/>
                  </a:cubicBezTo>
                  <a:cubicBezTo>
                    <a:pt x="46" y="16"/>
                    <a:pt x="50" y="14"/>
                    <a:pt x="56" y="14"/>
                  </a:cubicBezTo>
                  <a:cubicBezTo>
                    <a:pt x="62" y="14"/>
                    <a:pt x="79" y="16"/>
                    <a:pt x="86" y="16"/>
                  </a:cubicBezTo>
                  <a:cubicBezTo>
                    <a:pt x="92" y="17"/>
                    <a:pt x="96" y="15"/>
                    <a:pt x="103" y="18"/>
                  </a:cubicBezTo>
                  <a:cubicBezTo>
                    <a:pt x="109" y="21"/>
                    <a:pt x="107" y="26"/>
                    <a:pt x="118" y="24"/>
                  </a:cubicBezTo>
                  <a:cubicBezTo>
                    <a:pt x="130" y="21"/>
                    <a:pt x="135" y="24"/>
                    <a:pt x="137" y="25"/>
                  </a:cubicBezTo>
                  <a:cubicBezTo>
                    <a:pt x="140" y="25"/>
                    <a:pt x="142" y="26"/>
                    <a:pt x="145" y="25"/>
                  </a:cubicBezTo>
                  <a:cubicBezTo>
                    <a:pt x="147" y="23"/>
                    <a:pt x="148" y="19"/>
                    <a:pt x="151" y="23"/>
                  </a:cubicBezTo>
                  <a:cubicBezTo>
                    <a:pt x="154" y="26"/>
                    <a:pt x="157" y="28"/>
                    <a:pt x="160" y="27"/>
                  </a:cubicBezTo>
                  <a:cubicBezTo>
                    <a:pt x="163" y="26"/>
                    <a:pt x="168" y="23"/>
                    <a:pt x="173" y="26"/>
                  </a:cubicBezTo>
                  <a:cubicBezTo>
                    <a:pt x="177" y="29"/>
                    <a:pt x="180" y="34"/>
                    <a:pt x="181" y="29"/>
                  </a:cubicBezTo>
                  <a:cubicBezTo>
                    <a:pt x="182" y="25"/>
                    <a:pt x="178" y="24"/>
                    <a:pt x="180" y="18"/>
                  </a:cubicBezTo>
                  <a:cubicBezTo>
                    <a:pt x="182" y="11"/>
                    <a:pt x="178" y="11"/>
                    <a:pt x="186" y="10"/>
                  </a:cubicBezTo>
                  <a:cubicBezTo>
                    <a:pt x="193" y="9"/>
                    <a:pt x="194" y="8"/>
                    <a:pt x="196" y="8"/>
                  </a:cubicBezTo>
                  <a:cubicBezTo>
                    <a:pt x="197" y="8"/>
                    <a:pt x="198" y="7"/>
                    <a:pt x="200" y="6"/>
                  </a:cubicBezTo>
                  <a:cubicBezTo>
                    <a:pt x="200" y="7"/>
                    <a:pt x="201" y="7"/>
                    <a:pt x="202" y="7"/>
                  </a:cubicBezTo>
                  <a:cubicBezTo>
                    <a:pt x="207" y="8"/>
                    <a:pt x="212" y="15"/>
                    <a:pt x="212" y="7"/>
                  </a:cubicBezTo>
                  <a:cubicBezTo>
                    <a:pt x="212" y="0"/>
                    <a:pt x="212" y="0"/>
                    <a:pt x="218" y="1"/>
                  </a:cubicBezTo>
                  <a:cubicBezTo>
                    <a:pt x="225" y="3"/>
                    <a:pt x="224" y="3"/>
                    <a:pt x="231" y="3"/>
                  </a:cubicBezTo>
                  <a:cubicBezTo>
                    <a:pt x="238" y="2"/>
                    <a:pt x="237" y="0"/>
                    <a:pt x="245" y="3"/>
                  </a:cubicBezTo>
                  <a:cubicBezTo>
                    <a:pt x="253" y="6"/>
                    <a:pt x="257" y="10"/>
                    <a:pt x="258" y="14"/>
                  </a:cubicBezTo>
                  <a:cubicBezTo>
                    <a:pt x="259" y="17"/>
                    <a:pt x="261" y="14"/>
                    <a:pt x="258" y="19"/>
                  </a:cubicBezTo>
                  <a:cubicBezTo>
                    <a:pt x="256" y="24"/>
                    <a:pt x="254" y="25"/>
                    <a:pt x="260" y="29"/>
                  </a:cubicBezTo>
                  <a:cubicBezTo>
                    <a:pt x="265" y="33"/>
                    <a:pt x="266" y="33"/>
                    <a:pt x="272" y="33"/>
                  </a:cubicBezTo>
                  <a:cubicBezTo>
                    <a:pt x="277" y="33"/>
                    <a:pt x="272" y="29"/>
                    <a:pt x="277" y="33"/>
                  </a:cubicBezTo>
                  <a:cubicBezTo>
                    <a:pt x="283" y="38"/>
                    <a:pt x="285" y="38"/>
                    <a:pt x="287" y="44"/>
                  </a:cubicBezTo>
                  <a:cubicBezTo>
                    <a:pt x="289" y="50"/>
                    <a:pt x="278" y="52"/>
                    <a:pt x="291" y="54"/>
                  </a:cubicBezTo>
                  <a:cubicBezTo>
                    <a:pt x="304" y="56"/>
                    <a:pt x="302" y="53"/>
                    <a:pt x="311" y="56"/>
                  </a:cubicBezTo>
                  <a:cubicBezTo>
                    <a:pt x="320" y="59"/>
                    <a:pt x="319" y="48"/>
                    <a:pt x="327" y="52"/>
                  </a:cubicBezTo>
                  <a:cubicBezTo>
                    <a:pt x="335" y="56"/>
                    <a:pt x="338" y="68"/>
                    <a:pt x="345" y="68"/>
                  </a:cubicBezTo>
                  <a:cubicBezTo>
                    <a:pt x="351" y="68"/>
                    <a:pt x="349" y="63"/>
                    <a:pt x="362" y="68"/>
                  </a:cubicBezTo>
                  <a:cubicBezTo>
                    <a:pt x="375" y="73"/>
                    <a:pt x="376" y="70"/>
                    <a:pt x="385" y="74"/>
                  </a:cubicBezTo>
                  <a:cubicBezTo>
                    <a:pt x="394" y="78"/>
                    <a:pt x="396" y="81"/>
                    <a:pt x="395" y="85"/>
                  </a:cubicBezTo>
                  <a:cubicBezTo>
                    <a:pt x="394" y="89"/>
                    <a:pt x="386" y="93"/>
                    <a:pt x="389" y="96"/>
                  </a:cubicBezTo>
                  <a:cubicBezTo>
                    <a:pt x="392" y="100"/>
                    <a:pt x="388" y="101"/>
                    <a:pt x="391" y="108"/>
                  </a:cubicBezTo>
                  <a:cubicBezTo>
                    <a:pt x="393" y="115"/>
                    <a:pt x="403" y="113"/>
                    <a:pt x="393" y="11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1162">
              <a:extLst>
                <a:ext uri="{FF2B5EF4-FFF2-40B4-BE49-F238E27FC236}">
                  <a16:creationId xmlns:a16="http://schemas.microsoft.com/office/drawing/2014/main" id="{36AC886B-A224-6064-AE44-61AC05EBFB64}"/>
                </a:ext>
              </a:extLst>
            </p:cNvPr>
            <p:cNvSpPr>
              <a:spLocks/>
            </p:cNvSpPr>
            <p:nvPr/>
          </p:nvSpPr>
          <p:spPr bwMode="auto">
            <a:xfrm>
              <a:off x="2823" y="1236"/>
              <a:ext cx="131" cy="77"/>
            </a:xfrm>
            <a:custGeom>
              <a:avLst/>
              <a:gdLst>
                <a:gd name="T0" fmla="*/ 214 w 218"/>
                <a:gd name="T1" fmla="*/ 92 h 129"/>
                <a:gd name="T2" fmla="*/ 206 w 218"/>
                <a:gd name="T3" fmla="*/ 98 h 129"/>
                <a:gd name="T4" fmla="*/ 197 w 218"/>
                <a:gd name="T5" fmla="*/ 95 h 129"/>
                <a:gd name="T6" fmla="*/ 194 w 218"/>
                <a:gd name="T7" fmla="*/ 109 h 129"/>
                <a:gd name="T8" fmla="*/ 195 w 218"/>
                <a:gd name="T9" fmla="*/ 121 h 129"/>
                <a:gd name="T10" fmla="*/ 194 w 218"/>
                <a:gd name="T11" fmla="*/ 127 h 129"/>
                <a:gd name="T12" fmla="*/ 180 w 218"/>
                <a:gd name="T13" fmla="*/ 121 h 129"/>
                <a:gd name="T14" fmla="*/ 165 w 218"/>
                <a:gd name="T15" fmla="*/ 115 h 129"/>
                <a:gd name="T16" fmla="*/ 149 w 218"/>
                <a:gd name="T17" fmla="*/ 116 h 129"/>
                <a:gd name="T18" fmla="*/ 136 w 218"/>
                <a:gd name="T19" fmla="*/ 122 h 129"/>
                <a:gd name="T20" fmla="*/ 124 w 218"/>
                <a:gd name="T21" fmla="*/ 128 h 129"/>
                <a:gd name="T22" fmla="*/ 111 w 218"/>
                <a:gd name="T23" fmla="*/ 126 h 129"/>
                <a:gd name="T24" fmla="*/ 100 w 218"/>
                <a:gd name="T25" fmla="*/ 128 h 129"/>
                <a:gd name="T26" fmla="*/ 86 w 218"/>
                <a:gd name="T27" fmla="*/ 125 h 129"/>
                <a:gd name="T28" fmla="*/ 66 w 218"/>
                <a:gd name="T29" fmla="*/ 124 h 129"/>
                <a:gd name="T30" fmla="*/ 66 w 218"/>
                <a:gd name="T31" fmla="*/ 115 h 129"/>
                <a:gd name="T32" fmla="*/ 60 w 218"/>
                <a:gd name="T33" fmla="*/ 112 h 129"/>
                <a:gd name="T34" fmla="*/ 60 w 218"/>
                <a:gd name="T35" fmla="*/ 112 h 129"/>
                <a:gd name="T36" fmla="*/ 56 w 218"/>
                <a:gd name="T37" fmla="*/ 108 h 129"/>
                <a:gd name="T38" fmla="*/ 61 w 218"/>
                <a:gd name="T39" fmla="*/ 102 h 129"/>
                <a:gd name="T40" fmla="*/ 52 w 218"/>
                <a:gd name="T41" fmla="*/ 100 h 129"/>
                <a:gd name="T42" fmla="*/ 45 w 218"/>
                <a:gd name="T43" fmla="*/ 104 h 129"/>
                <a:gd name="T44" fmla="*/ 33 w 218"/>
                <a:gd name="T45" fmla="*/ 99 h 129"/>
                <a:gd name="T46" fmla="*/ 31 w 218"/>
                <a:gd name="T47" fmla="*/ 93 h 129"/>
                <a:gd name="T48" fmla="*/ 26 w 218"/>
                <a:gd name="T49" fmla="*/ 84 h 129"/>
                <a:gd name="T50" fmla="*/ 17 w 218"/>
                <a:gd name="T51" fmla="*/ 77 h 129"/>
                <a:gd name="T52" fmla="*/ 11 w 218"/>
                <a:gd name="T53" fmla="*/ 69 h 129"/>
                <a:gd name="T54" fmla="*/ 2 w 218"/>
                <a:gd name="T55" fmla="*/ 62 h 129"/>
                <a:gd name="T56" fmla="*/ 2 w 218"/>
                <a:gd name="T57" fmla="*/ 58 h 129"/>
                <a:gd name="T58" fmla="*/ 9 w 218"/>
                <a:gd name="T59" fmla="*/ 58 h 129"/>
                <a:gd name="T60" fmla="*/ 24 w 218"/>
                <a:gd name="T61" fmla="*/ 54 h 129"/>
                <a:gd name="T62" fmla="*/ 33 w 218"/>
                <a:gd name="T63" fmla="*/ 33 h 129"/>
                <a:gd name="T64" fmla="*/ 47 w 218"/>
                <a:gd name="T65" fmla="*/ 17 h 129"/>
                <a:gd name="T66" fmla="*/ 56 w 218"/>
                <a:gd name="T67" fmla="*/ 9 h 129"/>
                <a:gd name="T68" fmla="*/ 56 w 218"/>
                <a:gd name="T69" fmla="*/ 8 h 129"/>
                <a:gd name="T70" fmla="*/ 67 w 218"/>
                <a:gd name="T71" fmla="*/ 6 h 129"/>
                <a:gd name="T72" fmla="*/ 82 w 218"/>
                <a:gd name="T73" fmla="*/ 11 h 129"/>
                <a:gd name="T74" fmla="*/ 97 w 218"/>
                <a:gd name="T75" fmla="*/ 11 h 129"/>
                <a:gd name="T76" fmla="*/ 107 w 218"/>
                <a:gd name="T77" fmla="*/ 14 h 129"/>
                <a:gd name="T78" fmla="*/ 115 w 218"/>
                <a:gd name="T79" fmla="*/ 9 h 129"/>
                <a:gd name="T80" fmla="*/ 129 w 218"/>
                <a:gd name="T81" fmla="*/ 9 h 129"/>
                <a:gd name="T82" fmla="*/ 140 w 218"/>
                <a:gd name="T83" fmla="*/ 1 h 129"/>
                <a:gd name="T84" fmla="*/ 141 w 218"/>
                <a:gd name="T85" fmla="*/ 0 h 129"/>
                <a:gd name="T86" fmla="*/ 148 w 218"/>
                <a:gd name="T87" fmla="*/ 8 h 129"/>
                <a:gd name="T88" fmla="*/ 155 w 218"/>
                <a:gd name="T89" fmla="*/ 18 h 129"/>
                <a:gd name="T90" fmla="*/ 164 w 218"/>
                <a:gd name="T91" fmla="*/ 28 h 129"/>
                <a:gd name="T92" fmla="*/ 176 w 218"/>
                <a:gd name="T93" fmla="*/ 42 h 129"/>
                <a:gd name="T94" fmla="*/ 179 w 218"/>
                <a:gd name="T95" fmla="*/ 52 h 129"/>
                <a:gd name="T96" fmla="*/ 179 w 218"/>
                <a:gd name="T97" fmla="*/ 68 h 129"/>
                <a:gd name="T98" fmla="*/ 180 w 218"/>
                <a:gd name="T99" fmla="*/ 77 h 129"/>
                <a:gd name="T100" fmla="*/ 180 w 218"/>
                <a:gd name="T101" fmla="*/ 78 h 129"/>
                <a:gd name="T102" fmla="*/ 184 w 218"/>
                <a:gd name="T103" fmla="*/ 83 h 129"/>
                <a:gd name="T104" fmla="*/ 195 w 218"/>
                <a:gd name="T105" fmla="*/ 84 h 129"/>
                <a:gd name="T106" fmla="*/ 207 w 218"/>
                <a:gd name="T107" fmla="*/ 79 h 129"/>
                <a:gd name="T108" fmla="*/ 214 w 218"/>
                <a:gd name="T109" fmla="*/ 80 h 129"/>
                <a:gd name="T110" fmla="*/ 214 w 218"/>
                <a:gd name="T111" fmla="*/ 9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8" h="129">
                  <a:moveTo>
                    <a:pt x="214" y="92"/>
                  </a:moveTo>
                  <a:cubicBezTo>
                    <a:pt x="210" y="97"/>
                    <a:pt x="209" y="98"/>
                    <a:pt x="206" y="98"/>
                  </a:cubicBezTo>
                  <a:cubicBezTo>
                    <a:pt x="203" y="98"/>
                    <a:pt x="198" y="91"/>
                    <a:pt x="197" y="95"/>
                  </a:cubicBezTo>
                  <a:cubicBezTo>
                    <a:pt x="197" y="99"/>
                    <a:pt x="195" y="105"/>
                    <a:pt x="194" y="109"/>
                  </a:cubicBezTo>
                  <a:cubicBezTo>
                    <a:pt x="194" y="112"/>
                    <a:pt x="195" y="118"/>
                    <a:pt x="195" y="121"/>
                  </a:cubicBezTo>
                  <a:cubicBezTo>
                    <a:pt x="195" y="122"/>
                    <a:pt x="195" y="125"/>
                    <a:pt x="194" y="127"/>
                  </a:cubicBezTo>
                  <a:cubicBezTo>
                    <a:pt x="191" y="128"/>
                    <a:pt x="185" y="124"/>
                    <a:pt x="180" y="121"/>
                  </a:cubicBezTo>
                  <a:cubicBezTo>
                    <a:pt x="175" y="118"/>
                    <a:pt x="171" y="118"/>
                    <a:pt x="165" y="115"/>
                  </a:cubicBezTo>
                  <a:cubicBezTo>
                    <a:pt x="159" y="112"/>
                    <a:pt x="158" y="116"/>
                    <a:pt x="149" y="116"/>
                  </a:cubicBezTo>
                  <a:cubicBezTo>
                    <a:pt x="141" y="116"/>
                    <a:pt x="142" y="118"/>
                    <a:pt x="136" y="122"/>
                  </a:cubicBezTo>
                  <a:cubicBezTo>
                    <a:pt x="131" y="126"/>
                    <a:pt x="129" y="127"/>
                    <a:pt x="124" y="128"/>
                  </a:cubicBezTo>
                  <a:cubicBezTo>
                    <a:pt x="118" y="129"/>
                    <a:pt x="114" y="127"/>
                    <a:pt x="111" y="126"/>
                  </a:cubicBezTo>
                  <a:cubicBezTo>
                    <a:pt x="108" y="124"/>
                    <a:pt x="103" y="126"/>
                    <a:pt x="100" y="128"/>
                  </a:cubicBezTo>
                  <a:cubicBezTo>
                    <a:pt x="97" y="129"/>
                    <a:pt x="91" y="127"/>
                    <a:pt x="86" y="125"/>
                  </a:cubicBezTo>
                  <a:cubicBezTo>
                    <a:pt x="81" y="123"/>
                    <a:pt x="76" y="125"/>
                    <a:pt x="66" y="124"/>
                  </a:cubicBezTo>
                  <a:cubicBezTo>
                    <a:pt x="56" y="123"/>
                    <a:pt x="64" y="120"/>
                    <a:pt x="66" y="115"/>
                  </a:cubicBezTo>
                  <a:cubicBezTo>
                    <a:pt x="67" y="111"/>
                    <a:pt x="63" y="112"/>
                    <a:pt x="60" y="112"/>
                  </a:cubicBezTo>
                  <a:cubicBezTo>
                    <a:pt x="60" y="112"/>
                    <a:pt x="60" y="112"/>
                    <a:pt x="60" y="112"/>
                  </a:cubicBezTo>
                  <a:cubicBezTo>
                    <a:pt x="60" y="110"/>
                    <a:pt x="56" y="110"/>
                    <a:pt x="56" y="108"/>
                  </a:cubicBezTo>
                  <a:cubicBezTo>
                    <a:pt x="55" y="104"/>
                    <a:pt x="61" y="103"/>
                    <a:pt x="61" y="102"/>
                  </a:cubicBezTo>
                  <a:cubicBezTo>
                    <a:pt x="62" y="101"/>
                    <a:pt x="57" y="101"/>
                    <a:pt x="52" y="100"/>
                  </a:cubicBezTo>
                  <a:cubicBezTo>
                    <a:pt x="47" y="99"/>
                    <a:pt x="51" y="104"/>
                    <a:pt x="45" y="104"/>
                  </a:cubicBezTo>
                  <a:cubicBezTo>
                    <a:pt x="40" y="104"/>
                    <a:pt x="39" y="101"/>
                    <a:pt x="33" y="99"/>
                  </a:cubicBezTo>
                  <a:cubicBezTo>
                    <a:pt x="28" y="96"/>
                    <a:pt x="31" y="96"/>
                    <a:pt x="31" y="93"/>
                  </a:cubicBezTo>
                  <a:cubicBezTo>
                    <a:pt x="32" y="90"/>
                    <a:pt x="31" y="88"/>
                    <a:pt x="26" y="84"/>
                  </a:cubicBezTo>
                  <a:cubicBezTo>
                    <a:pt x="21" y="80"/>
                    <a:pt x="17" y="82"/>
                    <a:pt x="17" y="77"/>
                  </a:cubicBezTo>
                  <a:cubicBezTo>
                    <a:pt x="17" y="72"/>
                    <a:pt x="14" y="73"/>
                    <a:pt x="11" y="69"/>
                  </a:cubicBezTo>
                  <a:cubicBezTo>
                    <a:pt x="9" y="65"/>
                    <a:pt x="6" y="65"/>
                    <a:pt x="2" y="62"/>
                  </a:cubicBezTo>
                  <a:cubicBezTo>
                    <a:pt x="0" y="60"/>
                    <a:pt x="1" y="59"/>
                    <a:pt x="2" y="58"/>
                  </a:cubicBezTo>
                  <a:cubicBezTo>
                    <a:pt x="4" y="58"/>
                    <a:pt x="7" y="58"/>
                    <a:pt x="9" y="58"/>
                  </a:cubicBezTo>
                  <a:cubicBezTo>
                    <a:pt x="18" y="57"/>
                    <a:pt x="18" y="58"/>
                    <a:pt x="24" y="54"/>
                  </a:cubicBezTo>
                  <a:cubicBezTo>
                    <a:pt x="30" y="50"/>
                    <a:pt x="28" y="41"/>
                    <a:pt x="33" y="33"/>
                  </a:cubicBezTo>
                  <a:cubicBezTo>
                    <a:pt x="37" y="26"/>
                    <a:pt x="35" y="23"/>
                    <a:pt x="47" y="17"/>
                  </a:cubicBezTo>
                  <a:cubicBezTo>
                    <a:pt x="58" y="11"/>
                    <a:pt x="56" y="14"/>
                    <a:pt x="56" y="9"/>
                  </a:cubicBezTo>
                  <a:cubicBezTo>
                    <a:pt x="56" y="9"/>
                    <a:pt x="56" y="8"/>
                    <a:pt x="56" y="8"/>
                  </a:cubicBezTo>
                  <a:cubicBezTo>
                    <a:pt x="62" y="8"/>
                    <a:pt x="63" y="4"/>
                    <a:pt x="67" y="6"/>
                  </a:cubicBezTo>
                  <a:cubicBezTo>
                    <a:pt x="71" y="9"/>
                    <a:pt x="73" y="11"/>
                    <a:pt x="82" y="11"/>
                  </a:cubicBezTo>
                  <a:cubicBezTo>
                    <a:pt x="91" y="12"/>
                    <a:pt x="93" y="8"/>
                    <a:pt x="97" y="11"/>
                  </a:cubicBezTo>
                  <a:cubicBezTo>
                    <a:pt x="101" y="15"/>
                    <a:pt x="105" y="18"/>
                    <a:pt x="107" y="14"/>
                  </a:cubicBezTo>
                  <a:cubicBezTo>
                    <a:pt x="110" y="11"/>
                    <a:pt x="105" y="9"/>
                    <a:pt x="115" y="9"/>
                  </a:cubicBezTo>
                  <a:cubicBezTo>
                    <a:pt x="124" y="10"/>
                    <a:pt x="125" y="13"/>
                    <a:pt x="129" y="9"/>
                  </a:cubicBezTo>
                  <a:cubicBezTo>
                    <a:pt x="133" y="4"/>
                    <a:pt x="138" y="1"/>
                    <a:pt x="140" y="1"/>
                  </a:cubicBezTo>
                  <a:cubicBezTo>
                    <a:pt x="140" y="1"/>
                    <a:pt x="141" y="0"/>
                    <a:pt x="141" y="0"/>
                  </a:cubicBezTo>
                  <a:cubicBezTo>
                    <a:pt x="143" y="2"/>
                    <a:pt x="143" y="5"/>
                    <a:pt x="148" y="8"/>
                  </a:cubicBezTo>
                  <a:cubicBezTo>
                    <a:pt x="153" y="11"/>
                    <a:pt x="153" y="14"/>
                    <a:pt x="155" y="18"/>
                  </a:cubicBezTo>
                  <a:cubicBezTo>
                    <a:pt x="157" y="21"/>
                    <a:pt x="159" y="23"/>
                    <a:pt x="164" y="28"/>
                  </a:cubicBezTo>
                  <a:cubicBezTo>
                    <a:pt x="169" y="33"/>
                    <a:pt x="176" y="38"/>
                    <a:pt x="176" y="42"/>
                  </a:cubicBezTo>
                  <a:cubicBezTo>
                    <a:pt x="177" y="46"/>
                    <a:pt x="182" y="43"/>
                    <a:pt x="179" y="52"/>
                  </a:cubicBezTo>
                  <a:cubicBezTo>
                    <a:pt x="176" y="62"/>
                    <a:pt x="177" y="65"/>
                    <a:pt x="179" y="68"/>
                  </a:cubicBezTo>
                  <a:cubicBezTo>
                    <a:pt x="180" y="70"/>
                    <a:pt x="178" y="74"/>
                    <a:pt x="180" y="77"/>
                  </a:cubicBezTo>
                  <a:cubicBezTo>
                    <a:pt x="180" y="77"/>
                    <a:pt x="180" y="78"/>
                    <a:pt x="180" y="78"/>
                  </a:cubicBezTo>
                  <a:cubicBezTo>
                    <a:pt x="181" y="80"/>
                    <a:pt x="179" y="82"/>
                    <a:pt x="184" y="83"/>
                  </a:cubicBezTo>
                  <a:cubicBezTo>
                    <a:pt x="189" y="84"/>
                    <a:pt x="189" y="86"/>
                    <a:pt x="195" y="84"/>
                  </a:cubicBezTo>
                  <a:cubicBezTo>
                    <a:pt x="201" y="82"/>
                    <a:pt x="202" y="80"/>
                    <a:pt x="207" y="79"/>
                  </a:cubicBezTo>
                  <a:cubicBezTo>
                    <a:pt x="211" y="79"/>
                    <a:pt x="213" y="80"/>
                    <a:pt x="214" y="80"/>
                  </a:cubicBezTo>
                  <a:cubicBezTo>
                    <a:pt x="215" y="85"/>
                    <a:pt x="218" y="88"/>
                    <a:pt x="214" y="92"/>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1163">
              <a:extLst>
                <a:ext uri="{FF2B5EF4-FFF2-40B4-BE49-F238E27FC236}">
                  <a16:creationId xmlns:a16="http://schemas.microsoft.com/office/drawing/2014/main" id="{0DB6E979-1F8D-DC9A-C617-D7B1A7652E06}"/>
                </a:ext>
              </a:extLst>
            </p:cNvPr>
            <p:cNvSpPr>
              <a:spLocks/>
            </p:cNvSpPr>
            <p:nvPr/>
          </p:nvSpPr>
          <p:spPr bwMode="auto">
            <a:xfrm>
              <a:off x="2853" y="1303"/>
              <a:ext cx="86" cy="51"/>
            </a:xfrm>
            <a:custGeom>
              <a:avLst/>
              <a:gdLst>
                <a:gd name="T0" fmla="*/ 144 w 144"/>
                <a:gd name="T1" fmla="*/ 15 h 85"/>
                <a:gd name="T2" fmla="*/ 143 w 144"/>
                <a:gd name="T3" fmla="*/ 20 h 85"/>
                <a:gd name="T4" fmla="*/ 137 w 144"/>
                <a:gd name="T5" fmla="*/ 26 h 85"/>
                <a:gd name="T6" fmla="*/ 128 w 144"/>
                <a:gd name="T7" fmla="*/ 38 h 85"/>
                <a:gd name="T8" fmla="*/ 126 w 144"/>
                <a:gd name="T9" fmla="*/ 49 h 85"/>
                <a:gd name="T10" fmla="*/ 134 w 144"/>
                <a:gd name="T11" fmla="*/ 62 h 85"/>
                <a:gd name="T12" fmla="*/ 134 w 144"/>
                <a:gd name="T13" fmla="*/ 63 h 85"/>
                <a:gd name="T14" fmla="*/ 131 w 144"/>
                <a:gd name="T15" fmla="*/ 63 h 85"/>
                <a:gd name="T16" fmla="*/ 124 w 144"/>
                <a:gd name="T17" fmla="*/ 63 h 85"/>
                <a:gd name="T18" fmla="*/ 116 w 144"/>
                <a:gd name="T19" fmla="*/ 60 h 85"/>
                <a:gd name="T20" fmla="*/ 105 w 144"/>
                <a:gd name="T21" fmla="*/ 64 h 85"/>
                <a:gd name="T22" fmla="*/ 97 w 144"/>
                <a:gd name="T23" fmla="*/ 69 h 85"/>
                <a:gd name="T24" fmla="*/ 95 w 144"/>
                <a:gd name="T25" fmla="*/ 70 h 85"/>
                <a:gd name="T26" fmla="*/ 95 w 144"/>
                <a:gd name="T27" fmla="*/ 76 h 85"/>
                <a:gd name="T28" fmla="*/ 86 w 144"/>
                <a:gd name="T29" fmla="*/ 83 h 85"/>
                <a:gd name="T30" fmla="*/ 75 w 144"/>
                <a:gd name="T31" fmla="*/ 83 h 85"/>
                <a:gd name="T32" fmla="*/ 64 w 144"/>
                <a:gd name="T33" fmla="*/ 80 h 85"/>
                <a:gd name="T34" fmla="*/ 54 w 144"/>
                <a:gd name="T35" fmla="*/ 73 h 85"/>
                <a:gd name="T36" fmla="*/ 42 w 144"/>
                <a:gd name="T37" fmla="*/ 77 h 85"/>
                <a:gd name="T38" fmla="*/ 30 w 144"/>
                <a:gd name="T39" fmla="*/ 79 h 85"/>
                <a:gd name="T40" fmla="*/ 20 w 144"/>
                <a:gd name="T41" fmla="*/ 79 h 85"/>
                <a:gd name="T42" fmla="*/ 22 w 144"/>
                <a:gd name="T43" fmla="*/ 73 h 85"/>
                <a:gd name="T44" fmla="*/ 19 w 144"/>
                <a:gd name="T45" fmla="*/ 66 h 85"/>
                <a:gd name="T46" fmla="*/ 15 w 144"/>
                <a:gd name="T47" fmla="*/ 61 h 85"/>
                <a:gd name="T48" fmla="*/ 7 w 144"/>
                <a:gd name="T49" fmla="*/ 54 h 85"/>
                <a:gd name="T50" fmla="*/ 6 w 144"/>
                <a:gd name="T51" fmla="*/ 51 h 85"/>
                <a:gd name="T52" fmla="*/ 8 w 144"/>
                <a:gd name="T53" fmla="*/ 51 h 85"/>
                <a:gd name="T54" fmla="*/ 7 w 144"/>
                <a:gd name="T55" fmla="*/ 43 h 85"/>
                <a:gd name="T56" fmla="*/ 12 w 144"/>
                <a:gd name="T57" fmla="*/ 37 h 85"/>
                <a:gd name="T58" fmla="*/ 18 w 144"/>
                <a:gd name="T59" fmla="*/ 32 h 85"/>
                <a:gd name="T60" fmla="*/ 11 w 144"/>
                <a:gd name="T61" fmla="*/ 23 h 85"/>
                <a:gd name="T62" fmla="*/ 4 w 144"/>
                <a:gd name="T63" fmla="*/ 12 h 85"/>
                <a:gd name="T64" fmla="*/ 9 w 144"/>
                <a:gd name="T65" fmla="*/ 3 h 85"/>
                <a:gd name="T66" fmla="*/ 10 w 144"/>
                <a:gd name="T67" fmla="*/ 0 h 85"/>
                <a:gd name="T68" fmla="*/ 16 w 144"/>
                <a:gd name="T69" fmla="*/ 3 h 85"/>
                <a:gd name="T70" fmla="*/ 16 w 144"/>
                <a:gd name="T71" fmla="*/ 12 h 85"/>
                <a:gd name="T72" fmla="*/ 36 w 144"/>
                <a:gd name="T73" fmla="*/ 13 h 85"/>
                <a:gd name="T74" fmla="*/ 50 w 144"/>
                <a:gd name="T75" fmla="*/ 16 h 85"/>
                <a:gd name="T76" fmla="*/ 61 w 144"/>
                <a:gd name="T77" fmla="*/ 14 h 85"/>
                <a:gd name="T78" fmla="*/ 74 w 144"/>
                <a:gd name="T79" fmla="*/ 16 h 85"/>
                <a:gd name="T80" fmla="*/ 86 w 144"/>
                <a:gd name="T81" fmla="*/ 10 h 85"/>
                <a:gd name="T82" fmla="*/ 99 w 144"/>
                <a:gd name="T83" fmla="*/ 4 h 85"/>
                <a:gd name="T84" fmla="*/ 115 w 144"/>
                <a:gd name="T85" fmla="*/ 3 h 85"/>
                <a:gd name="T86" fmla="*/ 130 w 144"/>
                <a:gd name="T87" fmla="*/ 9 h 85"/>
                <a:gd name="T88" fmla="*/ 144 w 144"/>
                <a:gd name="T89" fmla="*/ 1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85">
                  <a:moveTo>
                    <a:pt x="144" y="15"/>
                  </a:moveTo>
                  <a:cubicBezTo>
                    <a:pt x="144" y="17"/>
                    <a:pt x="143" y="18"/>
                    <a:pt x="143" y="20"/>
                  </a:cubicBezTo>
                  <a:cubicBezTo>
                    <a:pt x="143" y="23"/>
                    <a:pt x="140" y="22"/>
                    <a:pt x="137" y="26"/>
                  </a:cubicBezTo>
                  <a:cubicBezTo>
                    <a:pt x="134" y="30"/>
                    <a:pt x="128" y="35"/>
                    <a:pt x="128" y="38"/>
                  </a:cubicBezTo>
                  <a:cubicBezTo>
                    <a:pt x="128" y="41"/>
                    <a:pt x="124" y="46"/>
                    <a:pt x="126" y="49"/>
                  </a:cubicBezTo>
                  <a:cubicBezTo>
                    <a:pt x="128" y="53"/>
                    <a:pt x="134" y="61"/>
                    <a:pt x="134" y="62"/>
                  </a:cubicBezTo>
                  <a:cubicBezTo>
                    <a:pt x="134" y="62"/>
                    <a:pt x="134" y="62"/>
                    <a:pt x="134" y="63"/>
                  </a:cubicBezTo>
                  <a:cubicBezTo>
                    <a:pt x="133" y="63"/>
                    <a:pt x="132" y="63"/>
                    <a:pt x="131" y="63"/>
                  </a:cubicBezTo>
                  <a:cubicBezTo>
                    <a:pt x="129" y="64"/>
                    <a:pt x="127" y="64"/>
                    <a:pt x="124" y="63"/>
                  </a:cubicBezTo>
                  <a:cubicBezTo>
                    <a:pt x="122" y="62"/>
                    <a:pt x="119" y="61"/>
                    <a:pt x="116" y="60"/>
                  </a:cubicBezTo>
                  <a:cubicBezTo>
                    <a:pt x="113" y="60"/>
                    <a:pt x="109" y="62"/>
                    <a:pt x="105" y="64"/>
                  </a:cubicBezTo>
                  <a:cubicBezTo>
                    <a:pt x="101" y="66"/>
                    <a:pt x="100" y="67"/>
                    <a:pt x="97" y="69"/>
                  </a:cubicBezTo>
                  <a:cubicBezTo>
                    <a:pt x="96" y="69"/>
                    <a:pt x="95" y="69"/>
                    <a:pt x="95" y="70"/>
                  </a:cubicBezTo>
                  <a:cubicBezTo>
                    <a:pt x="89" y="72"/>
                    <a:pt x="94" y="73"/>
                    <a:pt x="95" y="76"/>
                  </a:cubicBezTo>
                  <a:cubicBezTo>
                    <a:pt x="95" y="80"/>
                    <a:pt x="91" y="80"/>
                    <a:pt x="86" y="83"/>
                  </a:cubicBezTo>
                  <a:cubicBezTo>
                    <a:pt x="80" y="85"/>
                    <a:pt x="78" y="83"/>
                    <a:pt x="75" y="83"/>
                  </a:cubicBezTo>
                  <a:cubicBezTo>
                    <a:pt x="72" y="83"/>
                    <a:pt x="68" y="81"/>
                    <a:pt x="64" y="80"/>
                  </a:cubicBezTo>
                  <a:cubicBezTo>
                    <a:pt x="59" y="79"/>
                    <a:pt x="58" y="76"/>
                    <a:pt x="54" y="73"/>
                  </a:cubicBezTo>
                  <a:cubicBezTo>
                    <a:pt x="51" y="71"/>
                    <a:pt x="49" y="76"/>
                    <a:pt x="42" y="77"/>
                  </a:cubicBezTo>
                  <a:cubicBezTo>
                    <a:pt x="35" y="79"/>
                    <a:pt x="37" y="78"/>
                    <a:pt x="30" y="79"/>
                  </a:cubicBezTo>
                  <a:cubicBezTo>
                    <a:pt x="26" y="80"/>
                    <a:pt x="23" y="80"/>
                    <a:pt x="20" y="79"/>
                  </a:cubicBezTo>
                  <a:cubicBezTo>
                    <a:pt x="21" y="78"/>
                    <a:pt x="23" y="76"/>
                    <a:pt x="22" y="73"/>
                  </a:cubicBezTo>
                  <a:cubicBezTo>
                    <a:pt x="20" y="70"/>
                    <a:pt x="22" y="70"/>
                    <a:pt x="19" y="66"/>
                  </a:cubicBezTo>
                  <a:cubicBezTo>
                    <a:pt x="16" y="62"/>
                    <a:pt x="17" y="61"/>
                    <a:pt x="15" y="61"/>
                  </a:cubicBezTo>
                  <a:cubicBezTo>
                    <a:pt x="12" y="60"/>
                    <a:pt x="9" y="57"/>
                    <a:pt x="7" y="54"/>
                  </a:cubicBezTo>
                  <a:cubicBezTo>
                    <a:pt x="6" y="53"/>
                    <a:pt x="6" y="52"/>
                    <a:pt x="6" y="51"/>
                  </a:cubicBezTo>
                  <a:cubicBezTo>
                    <a:pt x="7" y="51"/>
                    <a:pt x="7" y="51"/>
                    <a:pt x="8" y="51"/>
                  </a:cubicBezTo>
                  <a:cubicBezTo>
                    <a:pt x="14" y="50"/>
                    <a:pt x="7" y="47"/>
                    <a:pt x="7" y="43"/>
                  </a:cubicBezTo>
                  <a:cubicBezTo>
                    <a:pt x="7" y="39"/>
                    <a:pt x="8" y="38"/>
                    <a:pt x="12" y="37"/>
                  </a:cubicBezTo>
                  <a:cubicBezTo>
                    <a:pt x="16" y="36"/>
                    <a:pt x="16" y="34"/>
                    <a:pt x="18" y="32"/>
                  </a:cubicBezTo>
                  <a:cubicBezTo>
                    <a:pt x="20" y="29"/>
                    <a:pt x="14" y="27"/>
                    <a:pt x="11" y="23"/>
                  </a:cubicBezTo>
                  <a:cubicBezTo>
                    <a:pt x="8" y="19"/>
                    <a:pt x="7" y="17"/>
                    <a:pt x="4" y="12"/>
                  </a:cubicBezTo>
                  <a:cubicBezTo>
                    <a:pt x="0" y="8"/>
                    <a:pt x="5" y="7"/>
                    <a:pt x="9" y="3"/>
                  </a:cubicBezTo>
                  <a:cubicBezTo>
                    <a:pt x="9" y="2"/>
                    <a:pt x="10" y="1"/>
                    <a:pt x="10" y="0"/>
                  </a:cubicBezTo>
                  <a:cubicBezTo>
                    <a:pt x="13" y="0"/>
                    <a:pt x="17" y="0"/>
                    <a:pt x="16" y="3"/>
                  </a:cubicBezTo>
                  <a:cubicBezTo>
                    <a:pt x="14" y="8"/>
                    <a:pt x="6" y="11"/>
                    <a:pt x="16" y="12"/>
                  </a:cubicBezTo>
                  <a:cubicBezTo>
                    <a:pt x="26" y="13"/>
                    <a:pt x="31" y="11"/>
                    <a:pt x="36" y="13"/>
                  </a:cubicBezTo>
                  <a:cubicBezTo>
                    <a:pt x="41" y="15"/>
                    <a:pt x="47" y="17"/>
                    <a:pt x="50" y="16"/>
                  </a:cubicBezTo>
                  <a:cubicBezTo>
                    <a:pt x="53" y="14"/>
                    <a:pt x="58" y="12"/>
                    <a:pt x="61" y="14"/>
                  </a:cubicBezTo>
                  <a:cubicBezTo>
                    <a:pt x="64" y="15"/>
                    <a:pt x="68" y="17"/>
                    <a:pt x="74" y="16"/>
                  </a:cubicBezTo>
                  <a:cubicBezTo>
                    <a:pt x="79" y="15"/>
                    <a:pt x="81" y="14"/>
                    <a:pt x="86" y="10"/>
                  </a:cubicBezTo>
                  <a:cubicBezTo>
                    <a:pt x="92" y="6"/>
                    <a:pt x="91" y="4"/>
                    <a:pt x="99" y="4"/>
                  </a:cubicBezTo>
                  <a:cubicBezTo>
                    <a:pt x="108" y="4"/>
                    <a:pt x="109" y="0"/>
                    <a:pt x="115" y="3"/>
                  </a:cubicBezTo>
                  <a:cubicBezTo>
                    <a:pt x="121" y="6"/>
                    <a:pt x="125" y="6"/>
                    <a:pt x="130" y="9"/>
                  </a:cubicBezTo>
                  <a:cubicBezTo>
                    <a:pt x="135" y="12"/>
                    <a:pt x="141" y="16"/>
                    <a:pt x="144" y="15"/>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1164">
              <a:extLst>
                <a:ext uri="{FF2B5EF4-FFF2-40B4-BE49-F238E27FC236}">
                  <a16:creationId xmlns:a16="http://schemas.microsoft.com/office/drawing/2014/main" id="{77434768-9E5A-9694-FB85-32ECD029830F}"/>
                </a:ext>
              </a:extLst>
            </p:cNvPr>
            <p:cNvSpPr>
              <a:spLocks/>
            </p:cNvSpPr>
            <p:nvPr/>
          </p:nvSpPr>
          <p:spPr bwMode="auto">
            <a:xfrm>
              <a:off x="2771" y="1231"/>
              <a:ext cx="87" cy="48"/>
            </a:xfrm>
            <a:custGeom>
              <a:avLst/>
              <a:gdLst>
                <a:gd name="T0" fmla="*/ 133 w 144"/>
                <a:gd name="T1" fmla="*/ 25 h 79"/>
                <a:gd name="T2" fmla="*/ 119 w 144"/>
                <a:gd name="T3" fmla="*/ 41 h 79"/>
                <a:gd name="T4" fmla="*/ 110 w 144"/>
                <a:gd name="T5" fmla="*/ 62 h 79"/>
                <a:gd name="T6" fmla="*/ 95 w 144"/>
                <a:gd name="T7" fmla="*/ 66 h 79"/>
                <a:gd name="T8" fmla="*/ 88 w 144"/>
                <a:gd name="T9" fmla="*/ 66 h 79"/>
                <a:gd name="T10" fmla="*/ 74 w 144"/>
                <a:gd name="T11" fmla="*/ 67 h 79"/>
                <a:gd name="T12" fmla="*/ 60 w 144"/>
                <a:gd name="T13" fmla="*/ 73 h 79"/>
                <a:gd name="T14" fmla="*/ 57 w 144"/>
                <a:gd name="T15" fmla="*/ 75 h 79"/>
                <a:gd name="T16" fmla="*/ 49 w 144"/>
                <a:gd name="T17" fmla="*/ 78 h 79"/>
                <a:gd name="T18" fmla="*/ 31 w 144"/>
                <a:gd name="T19" fmla="*/ 75 h 79"/>
                <a:gd name="T20" fmla="*/ 14 w 144"/>
                <a:gd name="T21" fmla="*/ 63 h 79"/>
                <a:gd name="T22" fmla="*/ 4 w 144"/>
                <a:gd name="T23" fmla="*/ 56 h 79"/>
                <a:gd name="T24" fmla="*/ 3 w 144"/>
                <a:gd name="T25" fmla="*/ 54 h 79"/>
                <a:gd name="T26" fmla="*/ 0 w 144"/>
                <a:gd name="T27" fmla="*/ 48 h 79"/>
                <a:gd name="T28" fmla="*/ 3 w 144"/>
                <a:gd name="T29" fmla="*/ 43 h 79"/>
                <a:gd name="T30" fmla="*/ 5 w 144"/>
                <a:gd name="T31" fmla="*/ 32 h 79"/>
                <a:gd name="T32" fmla="*/ 4 w 144"/>
                <a:gd name="T33" fmla="*/ 26 h 79"/>
                <a:gd name="T34" fmla="*/ 13 w 144"/>
                <a:gd name="T35" fmla="*/ 24 h 79"/>
                <a:gd name="T36" fmla="*/ 16 w 144"/>
                <a:gd name="T37" fmla="*/ 20 h 79"/>
                <a:gd name="T38" fmla="*/ 16 w 144"/>
                <a:gd name="T39" fmla="*/ 18 h 79"/>
                <a:gd name="T40" fmla="*/ 21 w 144"/>
                <a:gd name="T41" fmla="*/ 18 h 79"/>
                <a:gd name="T42" fmla="*/ 26 w 144"/>
                <a:gd name="T43" fmla="*/ 21 h 79"/>
                <a:gd name="T44" fmla="*/ 37 w 144"/>
                <a:gd name="T45" fmla="*/ 24 h 79"/>
                <a:gd name="T46" fmla="*/ 47 w 144"/>
                <a:gd name="T47" fmla="*/ 23 h 79"/>
                <a:gd name="T48" fmla="*/ 55 w 144"/>
                <a:gd name="T49" fmla="*/ 17 h 79"/>
                <a:gd name="T50" fmla="*/ 66 w 144"/>
                <a:gd name="T51" fmla="*/ 15 h 79"/>
                <a:gd name="T52" fmla="*/ 72 w 144"/>
                <a:gd name="T53" fmla="*/ 11 h 79"/>
                <a:gd name="T54" fmla="*/ 78 w 144"/>
                <a:gd name="T55" fmla="*/ 13 h 79"/>
                <a:gd name="T56" fmla="*/ 88 w 144"/>
                <a:gd name="T57" fmla="*/ 9 h 79"/>
                <a:gd name="T58" fmla="*/ 91 w 144"/>
                <a:gd name="T59" fmla="*/ 3 h 79"/>
                <a:gd name="T60" fmla="*/ 96 w 144"/>
                <a:gd name="T61" fmla="*/ 1 h 79"/>
                <a:gd name="T62" fmla="*/ 102 w 144"/>
                <a:gd name="T63" fmla="*/ 3 h 79"/>
                <a:gd name="T64" fmla="*/ 114 w 144"/>
                <a:gd name="T65" fmla="*/ 3 h 79"/>
                <a:gd name="T66" fmla="*/ 122 w 144"/>
                <a:gd name="T67" fmla="*/ 7 h 79"/>
                <a:gd name="T68" fmla="*/ 127 w 144"/>
                <a:gd name="T69" fmla="*/ 7 h 79"/>
                <a:gd name="T70" fmla="*/ 128 w 144"/>
                <a:gd name="T71" fmla="*/ 7 h 79"/>
                <a:gd name="T72" fmla="*/ 142 w 144"/>
                <a:gd name="T73" fmla="*/ 16 h 79"/>
                <a:gd name="T74" fmla="*/ 142 w 144"/>
                <a:gd name="T75" fmla="*/ 17 h 79"/>
                <a:gd name="T76" fmla="*/ 133 w 144"/>
                <a:gd name="T77" fmla="*/ 2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79">
                  <a:moveTo>
                    <a:pt x="133" y="25"/>
                  </a:moveTo>
                  <a:cubicBezTo>
                    <a:pt x="121" y="31"/>
                    <a:pt x="123" y="34"/>
                    <a:pt x="119" y="41"/>
                  </a:cubicBezTo>
                  <a:cubicBezTo>
                    <a:pt x="114" y="49"/>
                    <a:pt x="116" y="58"/>
                    <a:pt x="110" y="62"/>
                  </a:cubicBezTo>
                  <a:cubicBezTo>
                    <a:pt x="104" y="66"/>
                    <a:pt x="104" y="65"/>
                    <a:pt x="95" y="66"/>
                  </a:cubicBezTo>
                  <a:cubicBezTo>
                    <a:pt x="93" y="66"/>
                    <a:pt x="90" y="66"/>
                    <a:pt x="88" y="66"/>
                  </a:cubicBezTo>
                  <a:cubicBezTo>
                    <a:pt x="83" y="66"/>
                    <a:pt x="78" y="65"/>
                    <a:pt x="74" y="67"/>
                  </a:cubicBezTo>
                  <a:cubicBezTo>
                    <a:pt x="69" y="71"/>
                    <a:pt x="65" y="71"/>
                    <a:pt x="60" y="73"/>
                  </a:cubicBezTo>
                  <a:cubicBezTo>
                    <a:pt x="58" y="73"/>
                    <a:pt x="58" y="74"/>
                    <a:pt x="57" y="75"/>
                  </a:cubicBezTo>
                  <a:cubicBezTo>
                    <a:pt x="56" y="76"/>
                    <a:pt x="55" y="77"/>
                    <a:pt x="49" y="78"/>
                  </a:cubicBezTo>
                  <a:cubicBezTo>
                    <a:pt x="39" y="78"/>
                    <a:pt x="40" y="79"/>
                    <a:pt x="31" y="75"/>
                  </a:cubicBezTo>
                  <a:cubicBezTo>
                    <a:pt x="23" y="70"/>
                    <a:pt x="22" y="71"/>
                    <a:pt x="14" y="63"/>
                  </a:cubicBezTo>
                  <a:cubicBezTo>
                    <a:pt x="7" y="57"/>
                    <a:pt x="6" y="59"/>
                    <a:pt x="4" y="56"/>
                  </a:cubicBezTo>
                  <a:cubicBezTo>
                    <a:pt x="4" y="56"/>
                    <a:pt x="3" y="55"/>
                    <a:pt x="3" y="54"/>
                  </a:cubicBezTo>
                  <a:cubicBezTo>
                    <a:pt x="1" y="51"/>
                    <a:pt x="1" y="49"/>
                    <a:pt x="0" y="48"/>
                  </a:cubicBezTo>
                  <a:cubicBezTo>
                    <a:pt x="1" y="46"/>
                    <a:pt x="3" y="45"/>
                    <a:pt x="3" y="43"/>
                  </a:cubicBezTo>
                  <a:cubicBezTo>
                    <a:pt x="3" y="40"/>
                    <a:pt x="0" y="37"/>
                    <a:pt x="5" y="32"/>
                  </a:cubicBezTo>
                  <a:cubicBezTo>
                    <a:pt x="11" y="27"/>
                    <a:pt x="5" y="29"/>
                    <a:pt x="4" y="26"/>
                  </a:cubicBezTo>
                  <a:cubicBezTo>
                    <a:pt x="2" y="23"/>
                    <a:pt x="7" y="24"/>
                    <a:pt x="13" y="24"/>
                  </a:cubicBezTo>
                  <a:cubicBezTo>
                    <a:pt x="18" y="25"/>
                    <a:pt x="15" y="24"/>
                    <a:pt x="16" y="20"/>
                  </a:cubicBezTo>
                  <a:cubicBezTo>
                    <a:pt x="16" y="19"/>
                    <a:pt x="16" y="19"/>
                    <a:pt x="16" y="18"/>
                  </a:cubicBezTo>
                  <a:cubicBezTo>
                    <a:pt x="17" y="18"/>
                    <a:pt x="19" y="18"/>
                    <a:pt x="21" y="18"/>
                  </a:cubicBezTo>
                  <a:cubicBezTo>
                    <a:pt x="23" y="18"/>
                    <a:pt x="23" y="19"/>
                    <a:pt x="26" y="21"/>
                  </a:cubicBezTo>
                  <a:cubicBezTo>
                    <a:pt x="29" y="23"/>
                    <a:pt x="34" y="25"/>
                    <a:pt x="37" y="24"/>
                  </a:cubicBezTo>
                  <a:cubicBezTo>
                    <a:pt x="41" y="24"/>
                    <a:pt x="41" y="25"/>
                    <a:pt x="47" y="23"/>
                  </a:cubicBezTo>
                  <a:cubicBezTo>
                    <a:pt x="52" y="21"/>
                    <a:pt x="54" y="18"/>
                    <a:pt x="55" y="17"/>
                  </a:cubicBezTo>
                  <a:cubicBezTo>
                    <a:pt x="56" y="15"/>
                    <a:pt x="63" y="15"/>
                    <a:pt x="66" y="15"/>
                  </a:cubicBezTo>
                  <a:cubicBezTo>
                    <a:pt x="69" y="14"/>
                    <a:pt x="67" y="10"/>
                    <a:pt x="72" y="11"/>
                  </a:cubicBezTo>
                  <a:cubicBezTo>
                    <a:pt x="76" y="13"/>
                    <a:pt x="73" y="15"/>
                    <a:pt x="78" y="13"/>
                  </a:cubicBezTo>
                  <a:cubicBezTo>
                    <a:pt x="83" y="12"/>
                    <a:pt x="86" y="12"/>
                    <a:pt x="88" y="9"/>
                  </a:cubicBezTo>
                  <a:cubicBezTo>
                    <a:pt x="89" y="6"/>
                    <a:pt x="89" y="4"/>
                    <a:pt x="91" y="3"/>
                  </a:cubicBezTo>
                  <a:cubicBezTo>
                    <a:pt x="93" y="2"/>
                    <a:pt x="95" y="0"/>
                    <a:pt x="96" y="1"/>
                  </a:cubicBezTo>
                  <a:cubicBezTo>
                    <a:pt x="97" y="2"/>
                    <a:pt x="99" y="3"/>
                    <a:pt x="102" y="3"/>
                  </a:cubicBezTo>
                  <a:cubicBezTo>
                    <a:pt x="106" y="3"/>
                    <a:pt x="110" y="0"/>
                    <a:pt x="114" y="3"/>
                  </a:cubicBezTo>
                  <a:cubicBezTo>
                    <a:pt x="117" y="5"/>
                    <a:pt x="118" y="7"/>
                    <a:pt x="122" y="7"/>
                  </a:cubicBezTo>
                  <a:cubicBezTo>
                    <a:pt x="124" y="7"/>
                    <a:pt x="126" y="7"/>
                    <a:pt x="127" y="7"/>
                  </a:cubicBezTo>
                  <a:cubicBezTo>
                    <a:pt x="127" y="7"/>
                    <a:pt x="128" y="7"/>
                    <a:pt x="128" y="7"/>
                  </a:cubicBezTo>
                  <a:cubicBezTo>
                    <a:pt x="134" y="9"/>
                    <a:pt x="141" y="12"/>
                    <a:pt x="142" y="16"/>
                  </a:cubicBezTo>
                  <a:cubicBezTo>
                    <a:pt x="142" y="16"/>
                    <a:pt x="142" y="17"/>
                    <a:pt x="142" y="17"/>
                  </a:cubicBezTo>
                  <a:cubicBezTo>
                    <a:pt x="142" y="22"/>
                    <a:pt x="144" y="19"/>
                    <a:pt x="133" y="25"/>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1165">
              <a:extLst>
                <a:ext uri="{FF2B5EF4-FFF2-40B4-BE49-F238E27FC236}">
                  <a16:creationId xmlns:a16="http://schemas.microsoft.com/office/drawing/2014/main" id="{C86E2F32-C051-B28E-2E09-AD3B39CF18D9}"/>
                </a:ext>
              </a:extLst>
            </p:cNvPr>
            <p:cNvSpPr>
              <a:spLocks/>
            </p:cNvSpPr>
            <p:nvPr/>
          </p:nvSpPr>
          <p:spPr bwMode="auto">
            <a:xfrm>
              <a:off x="2681" y="1224"/>
              <a:ext cx="101" cy="46"/>
            </a:xfrm>
            <a:custGeom>
              <a:avLst/>
              <a:gdLst>
                <a:gd name="T0" fmla="*/ 164 w 169"/>
                <a:gd name="T1" fmla="*/ 35 h 75"/>
                <a:gd name="T2" fmla="*/ 155 w 169"/>
                <a:gd name="T3" fmla="*/ 37 h 75"/>
                <a:gd name="T4" fmla="*/ 156 w 169"/>
                <a:gd name="T5" fmla="*/ 43 h 75"/>
                <a:gd name="T6" fmla="*/ 154 w 169"/>
                <a:gd name="T7" fmla="*/ 54 h 75"/>
                <a:gd name="T8" fmla="*/ 151 w 169"/>
                <a:gd name="T9" fmla="*/ 59 h 75"/>
                <a:gd name="T10" fmla="*/ 146 w 169"/>
                <a:gd name="T11" fmla="*/ 58 h 75"/>
                <a:gd name="T12" fmla="*/ 135 w 169"/>
                <a:gd name="T13" fmla="*/ 66 h 75"/>
                <a:gd name="T14" fmla="*/ 119 w 169"/>
                <a:gd name="T15" fmla="*/ 65 h 75"/>
                <a:gd name="T16" fmla="*/ 110 w 169"/>
                <a:gd name="T17" fmla="*/ 72 h 75"/>
                <a:gd name="T18" fmla="*/ 95 w 169"/>
                <a:gd name="T19" fmla="*/ 69 h 75"/>
                <a:gd name="T20" fmla="*/ 92 w 169"/>
                <a:gd name="T21" fmla="*/ 69 h 75"/>
                <a:gd name="T22" fmla="*/ 92 w 169"/>
                <a:gd name="T23" fmla="*/ 68 h 75"/>
                <a:gd name="T24" fmla="*/ 82 w 169"/>
                <a:gd name="T25" fmla="*/ 66 h 75"/>
                <a:gd name="T26" fmla="*/ 72 w 169"/>
                <a:gd name="T27" fmla="*/ 66 h 75"/>
                <a:gd name="T28" fmla="*/ 60 w 169"/>
                <a:gd name="T29" fmla="*/ 56 h 75"/>
                <a:gd name="T30" fmla="*/ 46 w 169"/>
                <a:gd name="T31" fmla="*/ 56 h 75"/>
                <a:gd name="T32" fmla="*/ 36 w 169"/>
                <a:gd name="T33" fmla="*/ 62 h 75"/>
                <a:gd name="T34" fmla="*/ 27 w 169"/>
                <a:gd name="T35" fmla="*/ 59 h 75"/>
                <a:gd name="T36" fmla="*/ 24 w 169"/>
                <a:gd name="T37" fmla="*/ 60 h 75"/>
                <a:gd name="T38" fmla="*/ 21 w 169"/>
                <a:gd name="T39" fmla="*/ 55 h 75"/>
                <a:gd name="T40" fmla="*/ 14 w 169"/>
                <a:gd name="T41" fmla="*/ 58 h 75"/>
                <a:gd name="T42" fmla="*/ 5 w 169"/>
                <a:gd name="T43" fmla="*/ 53 h 75"/>
                <a:gd name="T44" fmla="*/ 2 w 169"/>
                <a:gd name="T45" fmla="*/ 49 h 75"/>
                <a:gd name="T46" fmla="*/ 3 w 169"/>
                <a:gd name="T47" fmla="*/ 40 h 75"/>
                <a:gd name="T48" fmla="*/ 3 w 169"/>
                <a:gd name="T49" fmla="*/ 40 h 75"/>
                <a:gd name="T50" fmla="*/ 8 w 169"/>
                <a:gd name="T51" fmla="*/ 39 h 75"/>
                <a:gd name="T52" fmla="*/ 14 w 169"/>
                <a:gd name="T53" fmla="*/ 44 h 75"/>
                <a:gd name="T54" fmla="*/ 21 w 169"/>
                <a:gd name="T55" fmla="*/ 45 h 75"/>
                <a:gd name="T56" fmla="*/ 25 w 169"/>
                <a:gd name="T57" fmla="*/ 40 h 75"/>
                <a:gd name="T58" fmla="*/ 32 w 169"/>
                <a:gd name="T59" fmla="*/ 43 h 75"/>
                <a:gd name="T60" fmla="*/ 39 w 169"/>
                <a:gd name="T61" fmla="*/ 45 h 75"/>
                <a:gd name="T62" fmla="*/ 49 w 169"/>
                <a:gd name="T63" fmla="*/ 39 h 75"/>
                <a:gd name="T64" fmla="*/ 61 w 169"/>
                <a:gd name="T65" fmla="*/ 39 h 75"/>
                <a:gd name="T66" fmla="*/ 68 w 169"/>
                <a:gd name="T67" fmla="*/ 36 h 75"/>
                <a:gd name="T68" fmla="*/ 75 w 169"/>
                <a:gd name="T69" fmla="*/ 41 h 75"/>
                <a:gd name="T70" fmla="*/ 78 w 169"/>
                <a:gd name="T71" fmla="*/ 35 h 75"/>
                <a:gd name="T72" fmla="*/ 75 w 169"/>
                <a:gd name="T73" fmla="*/ 30 h 75"/>
                <a:gd name="T74" fmla="*/ 74 w 169"/>
                <a:gd name="T75" fmla="*/ 22 h 75"/>
                <a:gd name="T76" fmla="*/ 82 w 169"/>
                <a:gd name="T77" fmla="*/ 18 h 75"/>
                <a:gd name="T78" fmla="*/ 88 w 169"/>
                <a:gd name="T79" fmla="*/ 13 h 75"/>
                <a:gd name="T80" fmla="*/ 94 w 169"/>
                <a:gd name="T81" fmla="*/ 8 h 75"/>
                <a:gd name="T82" fmla="*/ 99 w 169"/>
                <a:gd name="T83" fmla="*/ 9 h 75"/>
                <a:gd name="T84" fmla="*/ 111 w 169"/>
                <a:gd name="T85" fmla="*/ 12 h 75"/>
                <a:gd name="T86" fmla="*/ 123 w 169"/>
                <a:gd name="T87" fmla="*/ 2 h 75"/>
                <a:gd name="T88" fmla="*/ 134 w 169"/>
                <a:gd name="T89" fmla="*/ 4 h 75"/>
                <a:gd name="T90" fmla="*/ 146 w 169"/>
                <a:gd name="T91" fmla="*/ 7 h 75"/>
                <a:gd name="T92" fmla="*/ 162 w 169"/>
                <a:gd name="T93" fmla="*/ 7 h 75"/>
                <a:gd name="T94" fmla="*/ 163 w 169"/>
                <a:gd name="T95" fmla="*/ 8 h 75"/>
                <a:gd name="T96" fmla="*/ 162 w 169"/>
                <a:gd name="T97" fmla="*/ 16 h 75"/>
                <a:gd name="T98" fmla="*/ 164 w 169"/>
                <a:gd name="T99" fmla="*/ 24 h 75"/>
                <a:gd name="T100" fmla="*/ 167 w 169"/>
                <a:gd name="T101" fmla="*/ 29 h 75"/>
                <a:gd name="T102" fmla="*/ 167 w 169"/>
                <a:gd name="T103" fmla="*/ 31 h 75"/>
                <a:gd name="T104" fmla="*/ 164 w 169"/>
                <a:gd name="T105" fmla="*/ 3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75">
                  <a:moveTo>
                    <a:pt x="164" y="35"/>
                  </a:moveTo>
                  <a:cubicBezTo>
                    <a:pt x="158" y="35"/>
                    <a:pt x="153" y="34"/>
                    <a:pt x="155" y="37"/>
                  </a:cubicBezTo>
                  <a:cubicBezTo>
                    <a:pt x="156" y="40"/>
                    <a:pt x="162" y="38"/>
                    <a:pt x="156" y="43"/>
                  </a:cubicBezTo>
                  <a:cubicBezTo>
                    <a:pt x="151" y="48"/>
                    <a:pt x="154" y="51"/>
                    <a:pt x="154" y="54"/>
                  </a:cubicBezTo>
                  <a:cubicBezTo>
                    <a:pt x="154" y="56"/>
                    <a:pt x="152" y="57"/>
                    <a:pt x="151" y="59"/>
                  </a:cubicBezTo>
                  <a:cubicBezTo>
                    <a:pt x="150" y="56"/>
                    <a:pt x="149" y="55"/>
                    <a:pt x="146" y="58"/>
                  </a:cubicBezTo>
                  <a:cubicBezTo>
                    <a:pt x="141" y="63"/>
                    <a:pt x="144" y="67"/>
                    <a:pt x="135" y="66"/>
                  </a:cubicBezTo>
                  <a:cubicBezTo>
                    <a:pt x="127" y="65"/>
                    <a:pt x="122" y="61"/>
                    <a:pt x="119" y="65"/>
                  </a:cubicBezTo>
                  <a:cubicBezTo>
                    <a:pt x="115" y="68"/>
                    <a:pt x="118" y="75"/>
                    <a:pt x="110" y="72"/>
                  </a:cubicBezTo>
                  <a:cubicBezTo>
                    <a:pt x="102" y="69"/>
                    <a:pt x="97" y="69"/>
                    <a:pt x="95" y="69"/>
                  </a:cubicBezTo>
                  <a:cubicBezTo>
                    <a:pt x="95" y="69"/>
                    <a:pt x="93" y="69"/>
                    <a:pt x="92" y="69"/>
                  </a:cubicBezTo>
                  <a:cubicBezTo>
                    <a:pt x="92" y="69"/>
                    <a:pt x="92" y="69"/>
                    <a:pt x="92" y="68"/>
                  </a:cubicBezTo>
                  <a:cubicBezTo>
                    <a:pt x="93" y="66"/>
                    <a:pt x="92" y="68"/>
                    <a:pt x="82" y="66"/>
                  </a:cubicBezTo>
                  <a:cubicBezTo>
                    <a:pt x="72" y="63"/>
                    <a:pt x="79" y="66"/>
                    <a:pt x="72" y="66"/>
                  </a:cubicBezTo>
                  <a:cubicBezTo>
                    <a:pt x="66" y="66"/>
                    <a:pt x="63" y="62"/>
                    <a:pt x="60" y="56"/>
                  </a:cubicBezTo>
                  <a:cubicBezTo>
                    <a:pt x="57" y="51"/>
                    <a:pt x="51" y="56"/>
                    <a:pt x="46" y="56"/>
                  </a:cubicBezTo>
                  <a:cubicBezTo>
                    <a:pt x="41" y="55"/>
                    <a:pt x="36" y="61"/>
                    <a:pt x="36" y="62"/>
                  </a:cubicBezTo>
                  <a:cubicBezTo>
                    <a:pt x="35" y="63"/>
                    <a:pt x="31" y="60"/>
                    <a:pt x="27" y="59"/>
                  </a:cubicBezTo>
                  <a:cubicBezTo>
                    <a:pt x="25" y="59"/>
                    <a:pt x="24" y="59"/>
                    <a:pt x="24" y="60"/>
                  </a:cubicBezTo>
                  <a:cubicBezTo>
                    <a:pt x="23" y="58"/>
                    <a:pt x="22" y="56"/>
                    <a:pt x="21" y="55"/>
                  </a:cubicBezTo>
                  <a:cubicBezTo>
                    <a:pt x="20" y="53"/>
                    <a:pt x="18" y="58"/>
                    <a:pt x="14" y="58"/>
                  </a:cubicBezTo>
                  <a:cubicBezTo>
                    <a:pt x="11" y="58"/>
                    <a:pt x="10" y="56"/>
                    <a:pt x="5" y="53"/>
                  </a:cubicBezTo>
                  <a:cubicBezTo>
                    <a:pt x="0" y="50"/>
                    <a:pt x="1" y="51"/>
                    <a:pt x="2" y="49"/>
                  </a:cubicBezTo>
                  <a:cubicBezTo>
                    <a:pt x="2" y="47"/>
                    <a:pt x="3" y="44"/>
                    <a:pt x="3" y="40"/>
                  </a:cubicBezTo>
                  <a:cubicBezTo>
                    <a:pt x="3" y="40"/>
                    <a:pt x="3" y="40"/>
                    <a:pt x="3" y="40"/>
                  </a:cubicBezTo>
                  <a:cubicBezTo>
                    <a:pt x="4" y="39"/>
                    <a:pt x="6" y="38"/>
                    <a:pt x="8" y="39"/>
                  </a:cubicBezTo>
                  <a:cubicBezTo>
                    <a:pt x="11" y="41"/>
                    <a:pt x="11" y="42"/>
                    <a:pt x="14" y="44"/>
                  </a:cubicBezTo>
                  <a:cubicBezTo>
                    <a:pt x="18" y="46"/>
                    <a:pt x="20" y="48"/>
                    <a:pt x="21" y="45"/>
                  </a:cubicBezTo>
                  <a:cubicBezTo>
                    <a:pt x="21" y="42"/>
                    <a:pt x="22" y="40"/>
                    <a:pt x="25" y="40"/>
                  </a:cubicBezTo>
                  <a:cubicBezTo>
                    <a:pt x="28" y="40"/>
                    <a:pt x="30" y="41"/>
                    <a:pt x="32" y="43"/>
                  </a:cubicBezTo>
                  <a:cubicBezTo>
                    <a:pt x="34" y="45"/>
                    <a:pt x="35" y="47"/>
                    <a:pt x="39" y="45"/>
                  </a:cubicBezTo>
                  <a:cubicBezTo>
                    <a:pt x="43" y="43"/>
                    <a:pt x="45" y="39"/>
                    <a:pt x="49" y="39"/>
                  </a:cubicBezTo>
                  <a:cubicBezTo>
                    <a:pt x="53" y="38"/>
                    <a:pt x="59" y="39"/>
                    <a:pt x="61" y="39"/>
                  </a:cubicBezTo>
                  <a:cubicBezTo>
                    <a:pt x="62" y="38"/>
                    <a:pt x="66" y="35"/>
                    <a:pt x="68" y="36"/>
                  </a:cubicBezTo>
                  <a:cubicBezTo>
                    <a:pt x="69" y="37"/>
                    <a:pt x="71" y="40"/>
                    <a:pt x="75" y="41"/>
                  </a:cubicBezTo>
                  <a:cubicBezTo>
                    <a:pt x="79" y="42"/>
                    <a:pt x="80" y="37"/>
                    <a:pt x="78" y="35"/>
                  </a:cubicBezTo>
                  <a:cubicBezTo>
                    <a:pt x="77" y="34"/>
                    <a:pt x="75" y="35"/>
                    <a:pt x="75" y="30"/>
                  </a:cubicBezTo>
                  <a:cubicBezTo>
                    <a:pt x="75" y="24"/>
                    <a:pt x="70" y="24"/>
                    <a:pt x="74" y="22"/>
                  </a:cubicBezTo>
                  <a:cubicBezTo>
                    <a:pt x="79" y="20"/>
                    <a:pt x="77" y="20"/>
                    <a:pt x="82" y="18"/>
                  </a:cubicBezTo>
                  <a:cubicBezTo>
                    <a:pt x="87" y="16"/>
                    <a:pt x="86" y="13"/>
                    <a:pt x="88" y="13"/>
                  </a:cubicBezTo>
                  <a:cubicBezTo>
                    <a:pt x="91" y="13"/>
                    <a:pt x="94" y="12"/>
                    <a:pt x="94" y="8"/>
                  </a:cubicBezTo>
                  <a:cubicBezTo>
                    <a:pt x="96" y="8"/>
                    <a:pt x="97" y="8"/>
                    <a:pt x="99" y="9"/>
                  </a:cubicBezTo>
                  <a:cubicBezTo>
                    <a:pt x="103" y="12"/>
                    <a:pt x="107" y="13"/>
                    <a:pt x="111" y="12"/>
                  </a:cubicBezTo>
                  <a:cubicBezTo>
                    <a:pt x="116" y="11"/>
                    <a:pt x="122" y="4"/>
                    <a:pt x="123" y="2"/>
                  </a:cubicBezTo>
                  <a:cubicBezTo>
                    <a:pt x="124" y="0"/>
                    <a:pt x="129" y="2"/>
                    <a:pt x="134" y="4"/>
                  </a:cubicBezTo>
                  <a:cubicBezTo>
                    <a:pt x="139" y="6"/>
                    <a:pt x="140" y="7"/>
                    <a:pt x="146" y="7"/>
                  </a:cubicBezTo>
                  <a:cubicBezTo>
                    <a:pt x="152" y="7"/>
                    <a:pt x="159" y="3"/>
                    <a:pt x="162" y="7"/>
                  </a:cubicBezTo>
                  <a:cubicBezTo>
                    <a:pt x="162" y="7"/>
                    <a:pt x="163" y="7"/>
                    <a:pt x="163" y="8"/>
                  </a:cubicBezTo>
                  <a:cubicBezTo>
                    <a:pt x="165" y="11"/>
                    <a:pt x="163" y="12"/>
                    <a:pt x="162" y="16"/>
                  </a:cubicBezTo>
                  <a:cubicBezTo>
                    <a:pt x="161" y="21"/>
                    <a:pt x="162" y="22"/>
                    <a:pt x="164" y="24"/>
                  </a:cubicBezTo>
                  <a:cubicBezTo>
                    <a:pt x="165" y="26"/>
                    <a:pt x="166" y="27"/>
                    <a:pt x="167" y="29"/>
                  </a:cubicBezTo>
                  <a:cubicBezTo>
                    <a:pt x="167" y="30"/>
                    <a:pt x="167" y="30"/>
                    <a:pt x="167" y="31"/>
                  </a:cubicBezTo>
                  <a:cubicBezTo>
                    <a:pt x="166" y="35"/>
                    <a:pt x="169" y="36"/>
                    <a:pt x="164" y="3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1166">
              <a:extLst>
                <a:ext uri="{FF2B5EF4-FFF2-40B4-BE49-F238E27FC236}">
                  <a16:creationId xmlns:a16="http://schemas.microsoft.com/office/drawing/2014/main" id="{CF0F432A-7403-344F-E9D2-F1D05B6F9417}"/>
                </a:ext>
              </a:extLst>
            </p:cNvPr>
            <p:cNvSpPr>
              <a:spLocks/>
            </p:cNvSpPr>
            <p:nvPr/>
          </p:nvSpPr>
          <p:spPr bwMode="auto">
            <a:xfrm>
              <a:off x="2634" y="1244"/>
              <a:ext cx="61" cy="34"/>
            </a:xfrm>
            <a:custGeom>
              <a:avLst/>
              <a:gdLst>
                <a:gd name="T0" fmla="*/ 102 w 102"/>
                <a:gd name="T1" fmla="*/ 27 h 56"/>
                <a:gd name="T2" fmla="*/ 99 w 102"/>
                <a:gd name="T3" fmla="*/ 33 h 56"/>
                <a:gd name="T4" fmla="*/ 92 w 102"/>
                <a:gd name="T5" fmla="*/ 34 h 56"/>
                <a:gd name="T6" fmla="*/ 92 w 102"/>
                <a:gd name="T7" fmla="*/ 44 h 56"/>
                <a:gd name="T8" fmla="*/ 87 w 102"/>
                <a:gd name="T9" fmla="*/ 41 h 56"/>
                <a:gd name="T10" fmla="*/ 76 w 102"/>
                <a:gd name="T11" fmla="*/ 36 h 56"/>
                <a:gd name="T12" fmla="*/ 71 w 102"/>
                <a:gd name="T13" fmla="*/ 45 h 56"/>
                <a:gd name="T14" fmla="*/ 68 w 102"/>
                <a:gd name="T15" fmla="*/ 54 h 56"/>
                <a:gd name="T16" fmla="*/ 61 w 102"/>
                <a:gd name="T17" fmla="*/ 47 h 56"/>
                <a:gd name="T18" fmla="*/ 55 w 102"/>
                <a:gd name="T19" fmla="*/ 39 h 56"/>
                <a:gd name="T20" fmla="*/ 48 w 102"/>
                <a:gd name="T21" fmla="*/ 47 h 56"/>
                <a:gd name="T22" fmla="*/ 34 w 102"/>
                <a:gd name="T23" fmla="*/ 51 h 56"/>
                <a:gd name="T24" fmla="*/ 22 w 102"/>
                <a:gd name="T25" fmla="*/ 53 h 56"/>
                <a:gd name="T26" fmla="*/ 20 w 102"/>
                <a:gd name="T27" fmla="*/ 49 h 56"/>
                <a:gd name="T28" fmla="*/ 17 w 102"/>
                <a:gd name="T29" fmla="*/ 40 h 56"/>
                <a:gd name="T30" fmla="*/ 6 w 102"/>
                <a:gd name="T31" fmla="*/ 42 h 56"/>
                <a:gd name="T32" fmla="*/ 1 w 102"/>
                <a:gd name="T33" fmla="*/ 43 h 56"/>
                <a:gd name="T34" fmla="*/ 8 w 102"/>
                <a:gd name="T35" fmla="*/ 30 h 56"/>
                <a:gd name="T36" fmla="*/ 16 w 102"/>
                <a:gd name="T37" fmla="*/ 22 h 56"/>
                <a:gd name="T38" fmla="*/ 23 w 102"/>
                <a:gd name="T39" fmla="*/ 11 h 56"/>
                <a:gd name="T40" fmla="*/ 30 w 102"/>
                <a:gd name="T41" fmla="*/ 10 h 56"/>
                <a:gd name="T42" fmla="*/ 35 w 102"/>
                <a:gd name="T43" fmla="*/ 6 h 56"/>
                <a:gd name="T44" fmla="*/ 49 w 102"/>
                <a:gd name="T45" fmla="*/ 7 h 56"/>
                <a:gd name="T46" fmla="*/ 56 w 102"/>
                <a:gd name="T47" fmla="*/ 4 h 56"/>
                <a:gd name="T48" fmla="*/ 62 w 102"/>
                <a:gd name="T49" fmla="*/ 2 h 56"/>
                <a:gd name="T50" fmla="*/ 75 w 102"/>
                <a:gd name="T51" fmla="*/ 5 h 56"/>
                <a:gd name="T52" fmla="*/ 81 w 102"/>
                <a:gd name="T53" fmla="*/ 7 h 56"/>
                <a:gd name="T54" fmla="*/ 81 w 102"/>
                <a:gd name="T55" fmla="*/ 7 h 56"/>
                <a:gd name="T56" fmla="*/ 80 w 102"/>
                <a:gd name="T57" fmla="*/ 16 h 56"/>
                <a:gd name="T58" fmla="*/ 83 w 102"/>
                <a:gd name="T59" fmla="*/ 20 h 56"/>
                <a:gd name="T60" fmla="*/ 92 w 102"/>
                <a:gd name="T61" fmla="*/ 25 h 56"/>
                <a:gd name="T62" fmla="*/ 99 w 102"/>
                <a:gd name="T63" fmla="*/ 22 h 56"/>
                <a:gd name="T64" fmla="*/ 102 w 102"/>
                <a:gd name="T6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56">
                  <a:moveTo>
                    <a:pt x="102" y="27"/>
                  </a:moveTo>
                  <a:cubicBezTo>
                    <a:pt x="100" y="28"/>
                    <a:pt x="100" y="31"/>
                    <a:pt x="99" y="33"/>
                  </a:cubicBezTo>
                  <a:cubicBezTo>
                    <a:pt x="99" y="36"/>
                    <a:pt x="94" y="34"/>
                    <a:pt x="92" y="34"/>
                  </a:cubicBezTo>
                  <a:cubicBezTo>
                    <a:pt x="90" y="35"/>
                    <a:pt x="93" y="41"/>
                    <a:pt x="92" y="44"/>
                  </a:cubicBezTo>
                  <a:cubicBezTo>
                    <a:pt x="90" y="46"/>
                    <a:pt x="88" y="41"/>
                    <a:pt x="87" y="41"/>
                  </a:cubicBezTo>
                  <a:cubicBezTo>
                    <a:pt x="85" y="41"/>
                    <a:pt x="78" y="40"/>
                    <a:pt x="76" y="36"/>
                  </a:cubicBezTo>
                  <a:cubicBezTo>
                    <a:pt x="75" y="32"/>
                    <a:pt x="75" y="42"/>
                    <a:pt x="71" y="45"/>
                  </a:cubicBezTo>
                  <a:cubicBezTo>
                    <a:pt x="66" y="49"/>
                    <a:pt x="71" y="51"/>
                    <a:pt x="68" y="54"/>
                  </a:cubicBezTo>
                  <a:cubicBezTo>
                    <a:pt x="64" y="56"/>
                    <a:pt x="62" y="48"/>
                    <a:pt x="61" y="47"/>
                  </a:cubicBezTo>
                  <a:cubicBezTo>
                    <a:pt x="60" y="46"/>
                    <a:pt x="56" y="43"/>
                    <a:pt x="55" y="39"/>
                  </a:cubicBezTo>
                  <a:cubicBezTo>
                    <a:pt x="54" y="35"/>
                    <a:pt x="49" y="44"/>
                    <a:pt x="48" y="47"/>
                  </a:cubicBezTo>
                  <a:cubicBezTo>
                    <a:pt x="46" y="50"/>
                    <a:pt x="38" y="51"/>
                    <a:pt x="34" y="51"/>
                  </a:cubicBezTo>
                  <a:cubicBezTo>
                    <a:pt x="31" y="51"/>
                    <a:pt x="27" y="53"/>
                    <a:pt x="22" y="53"/>
                  </a:cubicBezTo>
                  <a:cubicBezTo>
                    <a:pt x="22" y="52"/>
                    <a:pt x="21" y="53"/>
                    <a:pt x="20" y="49"/>
                  </a:cubicBezTo>
                  <a:cubicBezTo>
                    <a:pt x="19" y="44"/>
                    <a:pt x="19" y="41"/>
                    <a:pt x="17" y="40"/>
                  </a:cubicBezTo>
                  <a:cubicBezTo>
                    <a:pt x="16" y="40"/>
                    <a:pt x="7" y="40"/>
                    <a:pt x="6" y="42"/>
                  </a:cubicBezTo>
                  <a:cubicBezTo>
                    <a:pt x="5" y="44"/>
                    <a:pt x="0" y="47"/>
                    <a:pt x="1" y="43"/>
                  </a:cubicBezTo>
                  <a:cubicBezTo>
                    <a:pt x="2" y="38"/>
                    <a:pt x="6" y="30"/>
                    <a:pt x="8" y="30"/>
                  </a:cubicBezTo>
                  <a:cubicBezTo>
                    <a:pt x="9" y="30"/>
                    <a:pt x="12" y="23"/>
                    <a:pt x="16" y="22"/>
                  </a:cubicBezTo>
                  <a:cubicBezTo>
                    <a:pt x="19" y="20"/>
                    <a:pt x="21" y="13"/>
                    <a:pt x="23" y="11"/>
                  </a:cubicBezTo>
                  <a:cubicBezTo>
                    <a:pt x="25" y="9"/>
                    <a:pt x="28" y="10"/>
                    <a:pt x="30" y="10"/>
                  </a:cubicBezTo>
                  <a:cubicBezTo>
                    <a:pt x="32" y="10"/>
                    <a:pt x="34" y="9"/>
                    <a:pt x="35" y="6"/>
                  </a:cubicBezTo>
                  <a:cubicBezTo>
                    <a:pt x="39" y="7"/>
                    <a:pt x="46" y="7"/>
                    <a:pt x="49" y="7"/>
                  </a:cubicBezTo>
                  <a:cubicBezTo>
                    <a:pt x="51" y="6"/>
                    <a:pt x="53" y="7"/>
                    <a:pt x="56" y="4"/>
                  </a:cubicBezTo>
                  <a:cubicBezTo>
                    <a:pt x="59" y="2"/>
                    <a:pt x="59" y="0"/>
                    <a:pt x="62" y="2"/>
                  </a:cubicBezTo>
                  <a:cubicBezTo>
                    <a:pt x="65" y="4"/>
                    <a:pt x="74" y="5"/>
                    <a:pt x="75" y="5"/>
                  </a:cubicBezTo>
                  <a:cubicBezTo>
                    <a:pt x="77" y="5"/>
                    <a:pt x="80" y="4"/>
                    <a:pt x="81" y="7"/>
                  </a:cubicBezTo>
                  <a:cubicBezTo>
                    <a:pt x="81" y="7"/>
                    <a:pt x="81" y="7"/>
                    <a:pt x="81" y="7"/>
                  </a:cubicBezTo>
                  <a:cubicBezTo>
                    <a:pt x="81" y="11"/>
                    <a:pt x="80" y="14"/>
                    <a:pt x="80" y="16"/>
                  </a:cubicBezTo>
                  <a:cubicBezTo>
                    <a:pt x="79" y="18"/>
                    <a:pt x="78" y="17"/>
                    <a:pt x="83" y="20"/>
                  </a:cubicBezTo>
                  <a:cubicBezTo>
                    <a:pt x="88" y="23"/>
                    <a:pt x="89" y="25"/>
                    <a:pt x="92" y="25"/>
                  </a:cubicBezTo>
                  <a:cubicBezTo>
                    <a:pt x="96" y="25"/>
                    <a:pt x="98" y="20"/>
                    <a:pt x="99" y="22"/>
                  </a:cubicBezTo>
                  <a:cubicBezTo>
                    <a:pt x="100" y="24"/>
                    <a:pt x="101" y="26"/>
                    <a:pt x="102" y="2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1167">
              <a:extLst>
                <a:ext uri="{FF2B5EF4-FFF2-40B4-BE49-F238E27FC236}">
                  <a16:creationId xmlns:a16="http://schemas.microsoft.com/office/drawing/2014/main" id="{7A80D85F-205F-D3A2-F449-E28F77F0D596}"/>
                </a:ext>
              </a:extLst>
            </p:cNvPr>
            <p:cNvSpPr>
              <a:spLocks/>
            </p:cNvSpPr>
            <p:nvPr/>
          </p:nvSpPr>
          <p:spPr bwMode="auto">
            <a:xfrm>
              <a:off x="2875" y="1445"/>
              <a:ext cx="46" cy="14"/>
            </a:xfrm>
            <a:custGeom>
              <a:avLst/>
              <a:gdLst>
                <a:gd name="T0" fmla="*/ 6 w 76"/>
                <a:gd name="T1" fmla="*/ 5 h 24"/>
                <a:gd name="T2" fmla="*/ 10 w 76"/>
                <a:gd name="T3" fmla="*/ 17 h 24"/>
                <a:gd name="T4" fmla="*/ 34 w 76"/>
                <a:gd name="T5" fmla="*/ 17 h 24"/>
                <a:gd name="T6" fmla="*/ 44 w 76"/>
                <a:gd name="T7" fmla="*/ 23 h 24"/>
                <a:gd name="T8" fmla="*/ 59 w 76"/>
                <a:gd name="T9" fmla="*/ 21 h 24"/>
                <a:gd name="T10" fmla="*/ 73 w 76"/>
                <a:gd name="T11" fmla="*/ 20 h 24"/>
                <a:gd name="T12" fmla="*/ 71 w 76"/>
                <a:gd name="T13" fmla="*/ 14 h 24"/>
                <a:gd name="T14" fmla="*/ 60 w 76"/>
                <a:gd name="T15" fmla="*/ 14 h 24"/>
                <a:gd name="T16" fmla="*/ 52 w 76"/>
                <a:gd name="T17" fmla="*/ 10 h 24"/>
                <a:gd name="T18" fmla="*/ 42 w 76"/>
                <a:gd name="T19" fmla="*/ 11 h 24"/>
                <a:gd name="T20" fmla="*/ 29 w 76"/>
                <a:gd name="T21" fmla="*/ 9 h 24"/>
                <a:gd name="T22" fmla="*/ 18 w 76"/>
                <a:gd name="T23" fmla="*/ 7 h 24"/>
                <a:gd name="T24" fmla="*/ 13 w 76"/>
                <a:gd name="T25" fmla="*/ 5 h 24"/>
                <a:gd name="T26" fmla="*/ 6 w 76"/>
                <a:gd name="T2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24">
                  <a:moveTo>
                    <a:pt x="6" y="5"/>
                  </a:moveTo>
                  <a:cubicBezTo>
                    <a:pt x="5" y="13"/>
                    <a:pt x="0" y="16"/>
                    <a:pt x="10" y="17"/>
                  </a:cubicBezTo>
                  <a:cubicBezTo>
                    <a:pt x="20" y="18"/>
                    <a:pt x="31" y="14"/>
                    <a:pt x="34" y="17"/>
                  </a:cubicBezTo>
                  <a:cubicBezTo>
                    <a:pt x="37" y="20"/>
                    <a:pt x="38" y="24"/>
                    <a:pt x="44" y="23"/>
                  </a:cubicBezTo>
                  <a:cubicBezTo>
                    <a:pt x="50" y="22"/>
                    <a:pt x="54" y="19"/>
                    <a:pt x="59" y="21"/>
                  </a:cubicBezTo>
                  <a:cubicBezTo>
                    <a:pt x="63" y="22"/>
                    <a:pt x="73" y="22"/>
                    <a:pt x="73" y="20"/>
                  </a:cubicBezTo>
                  <a:cubicBezTo>
                    <a:pt x="74" y="18"/>
                    <a:pt x="76" y="13"/>
                    <a:pt x="71" y="14"/>
                  </a:cubicBezTo>
                  <a:cubicBezTo>
                    <a:pt x="65" y="15"/>
                    <a:pt x="61" y="18"/>
                    <a:pt x="60" y="14"/>
                  </a:cubicBezTo>
                  <a:cubicBezTo>
                    <a:pt x="58" y="10"/>
                    <a:pt x="56" y="9"/>
                    <a:pt x="52" y="10"/>
                  </a:cubicBezTo>
                  <a:cubicBezTo>
                    <a:pt x="48" y="11"/>
                    <a:pt x="45" y="11"/>
                    <a:pt x="42" y="11"/>
                  </a:cubicBezTo>
                  <a:cubicBezTo>
                    <a:pt x="39" y="11"/>
                    <a:pt x="35" y="9"/>
                    <a:pt x="29" y="9"/>
                  </a:cubicBezTo>
                  <a:cubicBezTo>
                    <a:pt x="24" y="9"/>
                    <a:pt x="18" y="10"/>
                    <a:pt x="18" y="7"/>
                  </a:cubicBezTo>
                  <a:cubicBezTo>
                    <a:pt x="18" y="5"/>
                    <a:pt x="16" y="5"/>
                    <a:pt x="13" y="5"/>
                  </a:cubicBezTo>
                  <a:cubicBezTo>
                    <a:pt x="11" y="4"/>
                    <a:pt x="4" y="0"/>
                    <a:pt x="6"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1168">
              <a:extLst>
                <a:ext uri="{FF2B5EF4-FFF2-40B4-BE49-F238E27FC236}">
                  <a16:creationId xmlns:a16="http://schemas.microsoft.com/office/drawing/2014/main" id="{3547751B-1B9A-EF77-EF73-96594F5148DA}"/>
                </a:ext>
              </a:extLst>
            </p:cNvPr>
            <p:cNvSpPr>
              <a:spLocks/>
            </p:cNvSpPr>
            <p:nvPr/>
          </p:nvSpPr>
          <p:spPr bwMode="auto">
            <a:xfrm>
              <a:off x="2936" y="1433"/>
              <a:ext cx="7" cy="11"/>
            </a:xfrm>
            <a:custGeom>
              <a:avLst/>
              <a:gdLst>
                <a:gd name="T0" fmla="*/ 4 w 13"/>
                <a:gd name="T1" fmla="*/ 4 h 18"/>
                <a:gd name="T2" fmla="*/ 1 w 13"/>
                <a:gd name="T3" fmla="*/ 10 h 18"/>
                <a:gd name="T4" fmla="*/ 3 w 13"/>
                <a:gd name="T5" fmla="*/ 16 h 18"/>
                <a:gd name="T6" fmla="*/ 9 w 13"/>
                <a:gd name="T7" fmla="*/ 16 h 18"/>
                <a:gd name="T8" fmla="*/ 10 w 13"/>
                <a:gd name="T9" fmla="*/ 11 h 18"/>
                <a:gd name="T10" fmla="*/ 13 w 13"/>
                <a:gd name="T11" fmla="*/ 6 h 18"/>
                <a:gd name="T12" fmla="*/ 12 w 13"/>
                <a:gd name="T13" fmla="*/ 1 h 18"/>
                <a:gd name="T14" fmla="*/ 7 w 13"/>
                <a:gd name="T15" fmla="*/ 3 h 18"/>
                <a:gd name="T16" fmla="*/ 4 w 13"/>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8">
                  <a:moveTo>
                    <a:pt x="4" y="4"/>
                  </a:moveTo>
                  <a:cubicBezTo>
                    <a:pt x="1" y="7"/>
                    <a:pt x="0" y="6"/>
                    <a:pt x="1" y="10"/>
                  </a:cubicBezTo>
                  <a:cubicBezTo>
                    <a:pt x="1" y="14"/>
                    <a:pt x="0" y="15"/>
                    <a:pt x="3" y="16"/>
                  </a:cubicBezTo>
                  <a:cubicBezTo>
                    <a:pt x="5" y="16"/>
                    <a:pt x="8" y="18"/>
                    <a:pt x="9" y="16"/>
                  </a:cubicBezTo>
                  <a:cubicBezTo>
                    <a:pt x="9" y="13"/>
                    <a:pt x="9" y="12"/>
                    <a:pt x="10" y="11"/>
                  </a:cubicBezTo>
                  <a:cubicBezTo>
                    <a:pt x="11" y="9"/>
                    <a:pt x="13" y="9"/>
                    <a:pt x="13" y="6"/>
                  </a:cubicBezTo>
                  <a:cubicBezTo>
                    <a:pt x="13" y="3"/>
                    <a:pt x="13" y="1"/>
                    <a:pt x="12" y="1"/>
                  </a:cubicBezTo>
                  <a:cubicBezTo>
                    <a:pt x="10" y="0"/>
                    <a:pt x="8" y="1"/>
                    <a:pt x="7" y="3"/>
                  </a:cubicBezTo>
                  <a:cubicBezTo>
                    <a:pt x="7" y="3"/>
                    <a:pt x="1" y="2"/>
                    <a:pt x="4"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1169">
              <a:extLst>
                <a:ext uri="{FF2B5EF4-FFF2-40B4-BE49-F238E27FC236}">
                  <a16:creationId xmlns:a16="http://schemas.microsoft.com/office/drawing/2014/main" id="{9415937C-148A-6B27-0A34-CFA48ADB36DB}"/>
                </a:ext>
              </a:extLst>
            </p:cNvPr>
            <p:cNvSpPr>
              <a:spLocks/>
            </p:cNvSpPr>
            <p:nvPr/>
          </p:nvSpPr>
          <p:spPr bwMode="auto">
            <a:xfrm>
              <a:off x="2906" y="1385"/>
              <a:ext cx="12" cy="7"/>
            </a:xfrm>
            <a:custGeom>
              <a:avLst/>
              <a:gdLst>
                <a:gd name="T0" fmla="*/ 2 w 19"/>
                <a:gd name="T1" fmla="*/ 3 h 12"/>
                <a:gd name="T2" fmla="*/ 5 w 19"/>
                <a:gd name="T3" fmla="*/ 6 h 12"/>
                <a:gd name="T4" fmla="*/ 8 w 19"/>
                <a:gd name="T5" fmla="*/ 8 h 12"/>
                <a:gd name="T6" fmla="*/ 11 w 19"/>
                <a:gd name="T7" fmla="*/ 11 h 12"/>
                <a:gd name="T8" fmla="*/ 17 w 19"/>
                <a:gd name="T9" fmla="*/ 11 h 12"/>
                <a:gd name="T10" fmla="*/ 18 w 19"/>
                <a:gd name="T11" fmla="*/ 7 h 12"/>
                <a:gd name="T12" fmla="*/ 13 w 19"/>
                <a:gd name="T13" fmla="*/ 3 h 12"/>
                <a:gd name="T14" fmla="*/ 4 w 19"/>
                <a:gd name="T15" fmla="*/ 1 h 12"/>
                <a:gd name="T16" fmla="*/ 2 w 19"/>
                <a:gd name="T1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2">
                  <a:moveTo>
                    <a:pt x="2" y="3"/>
                  </a:moveTo>
                  <a:cubicBezTo>
                    <a:pt x="2" y="6"/>
                    <a:pt x="3" y="5"/>
                    <a:pt x="5" y="6"/>
                  </a:cubicBezTo>
                  <a:cubicBezTo>
                    <a:pt x="8" y="6"/>
                    <a:pt x="8" y="6"/>
                    <a:pt x="8" y="8"/>
                  </a:cubicBezTo>
                  <a:cubicBezTo>
                    <a:pt x="9" y="10"/>
                    <a:pt x="7" y="10"/>
                    <a:pt x="11" y="11"/>
                  </a:cubicBezTo>
                  <a:cubicBezTo>
                    <a:pt x="15" y="12"/>
                    <a:pt x="16" y="12"/>
                    <a:pt x="17" y="11"/>
                  </a:cubicBezTo>
                  <a:cubicBezTo>
                    <a:pt x="18" y="10"/>
                    <a:pt x="19" y="8"/>
                    <a:pt x="18" y="7"/>
                  </a:cubicBezTo>
                  <a:cubicBezTo>
                    <a:pt x="17" y="5"/>
                    <a:pt x="17" y="4"/>
                    <a:pt x="13" y="3"/>
                  </a:cubicBezTo>
                  <a:cubicBezTo>
                    <a:pt x="10" y="2"/>
                    <a:pt x="7" y="0"/>
                    <a:pt x="4" y="1"/>
                  </a:cubicBezTo>
                  <a:cubicBezTo>
                    <a:pt x="2" y="2"/>
                    <a:pt x="0" y="1"/>
                    <a:pt x="2" y="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1170">
              <a:extLst>
                <a:ext uri="{FF2B5EF4-FFF2-40B4-BE49-F238E27FC236}">
                  <a16:creationId xmlns:a16="http://schemas.microsoft.com/office/drawing/2014/main" id="{278781E0-95ED-E58F-2127-6596589BB06D}"/>
                </a:ext>
              </a:extLst>
            </p:cNvPr>
            <p:cNvSpPr>
              <a:spLocks/>
            </p:cNvSpPr>
            <p:nvPr/>
          </p:nvSpPr>
          <p:spPr bwMode="auto">
            <a:xfrm>
              <a:off x="2820" y="1378"/>
              <a:ext cx="8" cy="9"/>
            </a:xfrm>
            <a:custGeom>
              <a:avLst/>
              <a:gdLst>
                <a:gd name="T0" fmla="*/ 1 w 13"/>
                <a:gd name="T1" fmla="*/ 2 h 14"/>
                <a:gd name="T2" fmla="*/ 3 w 13"/>
                <a:gd name="T3" fmla="*/ 9 h 14"/>
                <a:gd name="T4" fmla="*/ 8 w 13"/>
                <a:gd name="T5" fmla="*/ 13 h 14"/>
                <a:gd name="T6" fmla="*/ 10 w 13"/>
                <a:gd name="T7" fmla="*/ 9 h 14"/>
                <a:gd name="T8" fmla="*/ 5 w 13"/>
                <a:gd name="T9" fmla="*/ 2 h 14"/>
                <a:gd name="T10" fmla="*/ 1 w 13"/>
                <a:gd name="T11" fmla="*/ 2 h 14"/>
              </a:gdLst>
              <a:ahLst/>
              <a:cxnLst>
                <a:cxn ang="0">
                  <a:pos x="T0" y="T1"/>
                </a:cxn>
                <a:cxn ang="0">
                  <a:pos x="T2" y="T3"/>
                </a:cxn>
                <a:cxn ang="0">
                  <a:pos x="T4" y="T5"/>
                </a:cxn>
                <a:cxn ang="0">
                  <a:pos x="T6" y="T7"/>
                </a:cxn>
                <a:cxn ang="0">
                  <a:pos x="T8" y="T9"/>
                </a:cxn>
                <a:cxn ang="0">
                  <a:pos x="T10" y="T11"/>
                </a:cxn>
              </a:cxnLst>
              <a:rect l="0" t="0" r="r" b="b"/>
              <a:pathLst>
                <a:path w="13" h="14">
                  <a:moveTo>
                    <a:pt x="1" y="2"/>
                  </a:moveTo>
                  <a:cubicBezTo>
                    <a:pt x="1" y="5"/>
                    <a:pt x="2" y="5"/>
                    <a:pt x="3" y="9"/>
                  </a:cubicBezTo>
                  <a:cubicBezTo>
                    <a:pt x="4" y="12"/>
                    <a:pt x="7" y="14"/>
                    <a:pt x="8" y="13"/>
                  </a:cubicBezTo>
                  <a:cubicBezTo>
                    <a:pt x="10" y="12"/>
                    <a:pt x="13" y="12"/>
                    <a:pt x="10" y="9"/>
                  </a:cubicBezTo>
                  <a:cubicBezTo>
                    <a:pt x="7" y="5"/>
                    <a:pt x="7" y="4"/>
                    <a:pt x="5" y="2"/>
                  </a:cubicBezTo>
                  <a:cubicBezTo>
                    <a:pt x="2" y="1"/>
                    <a:pt x="0" y="0"/>
                    <a:pt x="1"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1171">
              <a:extLst>
                <a:ext uri="{FF2B5EF4-FFF2-40B4-BE49-F238E27FC236}">
                  <a16:creationId xmlns:a16="http://schemas.microsoft.com/office/drawing/2014/main" id="{7543D435-4F9B-043C-FE11-60666EBBC409}"/>
                </a:ext>
              </a:extLst>
            </p:cNvPr>
            <p:cNvSpPr>
              <a:spLocks/>
            </p:cNvSpPr>
            <p:nvPr/>
          </p:nvSpPr>
          <p:spPr bwMode="auto">
            <a:xfrm>
              <a:off x="2830" y="1399"/>
              <a:ext cx="9" cy="8"/>
            </a:xfrm>
            <a:custGeom>
              <a:avLst/>
              <a:gdLst>
                <a:gd name="T0" fmla="*/ 2 w 15"/>
                <a:gd name="T1" fmla="*/ 7 h 13"/>
                <a:gd name="T2" fmla="*/ 5 w 15"/>
                <a:gd name="T3" fmla="*/ 11 h 13"/>
                <a:gd name="T4" fmla="*/ 8 w 15"/>
                <a:gd name="T5" fmla="*/ 13 h 13"/>
                <a:gd name="T6" fmla="*/ 12 w 15"/>
                <a:gd name="T7" fmla="*/ 12 h 13"/>
                <a:gd name="T8" fmla="*/ 14 w 15"/>
                <a:gd name="T9" fmla="*/ 9 h 13"/>
                <a:gd name="T10" fmla="*/ 11 w 15"/>
                <a:gd name="T11" fmla="*/ 4 h 13"/>
                <a:gd name="T12" fmla="*/ 5 w 15"/>
                <a:gd name="T13" fmla="*/ 1 h 13"/>
                <a:gd name="T14" fmla="*/ 1 w 15"/>
                <a:gd name="T15" fmla="*/ 3 h 13"/>
                <a:gd name="T16" fmla="*/ 2 w 15"/>
                <a:gd name="T1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3">
                  <a:moveTo>
                    <a:pt x="2" y="7"/>
                  </a:moveTo>
                  <a:cubicBezTo>
                    <a:pt x="3" y="9"/>
                    <a:pt x="3" y="10"/>
                    <a:pt x="5" y="11"/>
                  </a:cubicBezTo>
                  <a:cubicBezTo>
                    <a:pt x="7" y="12"/>
                    <a:pt x="6" y="12"/>
                    <a:pt x="8" y="13"/>
                  </a:cubicBezTo>
                  <a:cubicBezTo>
                    <a:pt x="10" y="13"/>
                    <a:pt x="10" y="13"/>
                    <a:pt x="12" y="12"/>
                  </a:cubicBezTo>
                  <a:cubicBezTo>
                    <a:pt x="14" y="11"/>
                    <a:pt x="15" y="11"/>
                    <a:pt x="14" y="9"/>
                  </a:cubicBezTo>
                  <a:cubicBezTo>
                    <a:pt x="13" y="7"/>
                    <a:pt x="12" y="6"/>
                    <a:pt x="11" y="4"/>
                  </a:cubicBezTo>
                  <a:cubicBezTo>
                    <a:pt x="10" y="2"/>
                    <a:pt x="9" y="0"/>
                    <a:pt x="5" y="1"/>
                  </a:cubicBezTo>
                  <a:cubicBezTo>
                    <a:pt x="2" y="2"/>
                    <a:pt x="0" y="0"/>
                    <a:pt x="1" y="3"/>
                  </a:cubicBezTo>
                  <a:cubicBezTo>
                    <a:pt x="1" y="5"/>
                    <a:pt x="1" y="5"/>
                    <a:pt x="2" y="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1172">
              <a:extLst>
                <a:ext uri="{FF2B5EF4-FFF2-40B4-BE49-F238E27FC236}">
                  <a16:creationId xmlns:a16="http://schemas.microsoft.com/office/drawing/2014/main" id="{D198E46A-6BF4-B027-9AA9-0B0409DE288F}"/>
                </a:ext>
              </a:extLst>
            </p:cNvPr>
            <p:cNvSpPr>
              <a:spLocks/>
            </p:cNvSpPr>
            <p:nvPr/>
          </p:nvSpPr>
          <p:spPr bwMode="auto">
            <a:xfrm>
              <a:off x="2894" y="1374"/>
              <a:ext cx="9" cy="4"/>
            </a:xfrm>
            <a:custGeom>
              <a:avLst/>
              <a:gdLst>
                <a:gd name="T0" fmla="*/ 2 w 15"/>
                <a:gd name="T1" fmla="*/ 4 h 6"/>
                <a:gd name="T2" fmla="*/ 12 w 15"/>
                <a:gd name="T3" fmla="*/ 4 h 6"/>
                <a:gd name="T4" fmla="*/ 11 w 15"/>
                <a:gd name="T5" fmla="*/ 0 h 6"/>
                <a:gd name="T6" fmla="*/ 1 w 15"/>
                <a:gd name="T7" fmla="*/ 0 h 6"/>
                <a:gd name="T8" fmla="*/ 2 w 15"/>
                <a:gd name="T9" fmla="*/ 4 h 6"/>
              </a:gdLst>
              <a:ahLst/>
              <a:cxnLst>
                <a:cxn ang="0">
                  <a:pos x="T0" y="T1"/>
                </a:cxn>
                <a:cxn ang="0">
                  <a:pos x="T2" y="T3"/>
                </a:cxn>
                <a:cxn ang="0">
                  <a:pos x="T4" y="T5"/>
                </a:cxn>
                <a:cxn ang="0">
                  <a:pos x="T6" y="T7"/>
                </a:cxn>
                <a:cxn ang="0">
                  <a:pos x="T8" y="T9"/>
                </a:cxn>
              </a:cxnLst>
              <a:rect l="0" t="0" r="r" b="b"/>
              <a:pathLst>
                <a:path w="15" h="6">
                  <a:moveTo>
                    <a:pt x="2" y="4"/>
                  </a:moveTo>
                  <a:cubicBezTo>
                    <a:pt x="9" y="6"/>
                    <a:pt x="12" y="6"/>
                    <a:pt x="12" y="4"/>
                  </a:cubicBezTo>
                  <a:cubicBezTo>
                    <a:pt x="12" y="2"/>
                    <a:pt x="15" y="0"/>
                    <a:pt x="11" y="0"/>
                  </a:cubicBezTo>
                  <a:cubicBezTo>
                    <a:pt x="7" y="0"/>
                    <a:pt x="1" y="0"/>
                    <a:pt x="1" y="0"/>
                  </a:cubicBezTo>
                  <a:cubicBezTo>
                    <a:pt x="1" y="1"/>
                    <a:pt x="0" y="3"/>
                    <a:pt x="2"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1173">
              <a:extLst>
                <a:ext uri="{FF2B5EF4-FFF2-40B4-BE49-F238E27FC236}">
                  <a16:creationId xmlns:a16="http://schemas.microsoft.com/office/drawing/2014/main" id="{C97F80FD-08C0-2A1E-7761-A9DBE0FBD603}"/>
                </a:ext>
              </a:extLst>
            </p:cNvPr>
            <p:cNvSpPr>
              <a:spLocks/>
            </p:cNvSpPr>
            <p:nvPr/>
          </p:nvSpPr>
          <p:spPr bwMode="auto">
            <a:xfrm>
              <a:off x="2886" y="1390"/>
              <a:ext cx="6" cy="6"/>
            </a:xfrm>
            <a:custGeom>
              <a:avLst/>
              <a:gdLst>
                <a:gd name="T0" fmla="*/ 3 w 11"/>
                <a:gd name="T1" fmla="*/ 4 h 10"/>
                <a:gd name="T2" fmla="*/ 5 w 11"/>
                <a:gd name="T3" fmla="*/ 7 h 10"/>
                <a:gd name="T4" fmla="*/ 11 w 11"/>
                <a:gd name="T5" fmla="*/ 7 h 10"/>
                <a:gd name="T6" fmla="*/ 7 w 11"/>
                <a:gd name="T7" fmla="*/ 1 h 10"/>
                <a:gd name="T8" fmla="*/ 3 w 11"/>
                <a:gd name="T9" fmla="*/ 4 h 10"/>
              </a:gdLst>
              <a:ahLst/>
              <a:cxnLst>
                <a:cxn ang="0">
                  <a:pos x="T0" y="T1"/>
                </a:cxn>
                <a:cxn ang="0">
                  <a:pos x="T2" y="T3"/>
                </a:cxn>
                <a:cxn ang="0">
                  <a:pos x="T4" y="T5"/>
                </a:cxn>
                <a:cxn ang="0">
                  <a:pos x="T6" y="T7"/>
                </a:cxn>
                <a:cxn ang="0">
                  <a:pos x="T8" y="T9"/>
                </a:cxn>
              </a:cxnLst>
              <a:rect l="0" t="0" r="r" b="b"/>
              <a:pathLst>
                <a:path w="11" h="10">
                  <a:moveTo>
                    <a:pt x="3" y="4"/>
                  </a:moveTo>
                  <a:cubicBezTo>
                    <a:pt x="3" y="4"/>
                    <a:pt x="4" y="5"/>
                    <a:pt x="5" y="7"/>
                  </a:cubicBezTo>
                  <a:cubicBezTo>
                    <a:pt x="7" y="10"/>
                    <a:pt x="11" y="9"/>
                    <a:pt x="11" y="7"/>
                  </a:cubicBezTo>
                  <a:cubicBezTo>
                    <a:pt x="11" y="6"/>
                    <a:pt x="9" y="1"/>
                    <a:pt x="7" y="1"/>
                  </a:cubicBezTo>
                  <a:cubicBezTo>
                    <a:pt x="5" y="1"/>
                    <a:pt x="0" y="0"/>
                    <a:pt x="3"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1174">
              <a:extLst>
                <a:ext uri="{FF2B5EF4-FFF2-40B4-BE49-F238E27FC236}">
                  <a16:creationId xmlns:a16="http://schemas.microsoft.com/office/drawing/2014/main" id="{1F9119AE-1FC3-A3CB-8D38-2A4471F64581}"/>
                </a:ext>
              </a:extLst>
            </p:cNvPr>
            <p:cNvSpPr>
              <a:spLocks/>
            </p:cNvSpPr>
            <p:nvPr/>
          </p:nvSpPr>
          <p:spPr bwMode="auto">
            <a:xfrm>
              <a:off x="2892" y="1407"/>
              <a:ext cx="11" cy="10"/>
            </a:xfrm>
            <a:custGeom>
              <a:avLst/>
              <a:gdLst>
                <a:gd name="T0" fmla="*/ 6 w 19"/>
                <a:gd name="T1" fmla="*/ 8 h 16"/>
                <a:gd name="T2" fmla="*/ 9 w 19"/>
                <a:gd name="T3" fmla="*/ 13 h 16"/>
                <a:gd name="T4" fmla="*/ 17 w 19"/>
                <a:gd name="T5" fmla="*/ 15 h 16"/>
                <a:gd name="T6" fmla="*/ 17 w 19"/>
                <a:gd name="T7" fmla="*/ 10 h 16"/>
                <a:gd name="T8" fmla="*/ 10 w 19"/>
                <a:gd name="T9" fmla="*/ 6 h 16"/>
                <a:gd name="T10" fmla="*/ 6 w 19"/>
                <a:gd name="T11" fmla="*/ 8 h 16"/>
              </a:gdLst>
              <a:ahLst/>
              <a:cxnLst>
                <a:cxn ang="0">
                  <a:pos x="T0" y="T1"/>
                </a:cxn>
                <a:cxn ang="0">
                  <a:pos x="T2" y="T3"/>
                </a:cxn>
                <a:cxn ang="0">
                  <a:pos x="T4" y="T5"/>
                </a:cxn>
                <a:cxn ang="0">
                  <a:pos x="T6" y="T7"/>
                </a:cxn>
                <a:cxn ang="0">
                  <a:pos x="T8" y="T9"/>
                </a:cxn>
                <a:cxn ang="0">
                  <a:pos x="T10" y="T11"/>
                </a:cxn>
              </a:cxnLst>
              <a:rect l="0" t="0" r="r" b="b"/>
              <a:pathLst>
                <a:path w="19" h="16">
                  <a:moveTo>
                    <a:pt x="6" y="8"/>
                  </a:moveTo>
                  <a:cubicBezTo>
                    <a:pt x="7" y="10"/>
                    <a:pt x="5" y="12"/>
                    <a:pt x="9" y="13"/>
                  </a:cubicBezTo>
                  <a:cubicBezTo>
                    <a:pt x="14" y="15"/>
                    <a:pt x="14" y="15"/>
                    <a:pt x="17" y="15"/>
                  </a:cubicBezTo>
                  <a:cubicBezTo>
                    <a:pt x="19" y="16"/>
                    <a:pt x="19" y="11"/>
                    <a:pt x="17" y="10"/>
                  </a:cubicBezTo>
                  <a:cubicBezTo>
                    <a:pt x="14" y="9"/>
                    <a:pt x="14" y="8"/>
                    <a:pt x="10" y="6"/>
                  </a:cubicBezTo>
                  <a:cubicBezTo>
                    <a:pt x="7" y="4"/>
                    <a:pt x="0" y="0"/>
                    <a:pt x="6" y="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1175">
              <a:extLst>
                <a:ext uri="{FF2B5EF4-FFF2-40B4-BE49-F238E27FC236}">
                  <a16:creationId xmlns:a16="http://schemas.microsoft.com/office/drawing/2014/main" id="{C9D0FFE7-7CCC-07E5-9172-B514B19ACFC0}"/>
                </a:ext>
              </a:extLst>
            </p:cNvPr>
            <p:cNvSpPr>
              <a:spLocks/>
            </p:cNvSpPr>
            <p:nvPr/>
          </p:nvSpPr>
          <p:spPr bwMode="auto">
            <a:xfrm>
              <a:off x="2908" y="1395"/>
              <a:ext cx="4" cy="13"/>
            </a:xfrm>
            <a:custGeom>
              <a:avLst/>
              <a:gdLst>
                <a:gd name="T0" fmla="*/ 0 w 7"/>
                <a:gd name="T1" fmla="*/ 12 h 22"/>
                <a:gd name="T2" fmla="*/ 5 w 7"/>
                <a:gd name="T3" fmla="*/ 20 h 22"/>
                <a:gd name="T4" fmla="*/ 5 w 7"/>
                <a:gd name="T5" fmla="*/ 8 h 22"/>
                <a:gd name="T6" fmla="*/ 0 w 7"/>
                <a:gd name="T7" fmla="*/ 12 h 22"/>
              </a:gdLst>
              <a:ahLst/>
              <a:cxnLst>
                <a:cxn ang="0">
                  <a:pos x="T0" y="T1"/>
                </a:cxn>
                <a:cxn ang="0">
                  <a:pos x="T2" y="T3"/>
                </a:cxn>
                <a:cxn ang="0">
                  <a:pos x="T4" y="T5"/>
                </a:cxn>
                <a:cxn ang="0">
                  <a:pos x="T6" y="T7"/>
                </a:cxn>
              </a:cxnLst>
              <a:rect l="0" t="0" r="r" b="b"/>
              <a:pathLst>
                <a:path w="7" h="22">
                  <a:moveTo>
                    <a:pt x="0" y="12"/>
                  </a:moveTo>
                  <a:cubicBezTo>
                    <a:pt x="2" y="21"/>
                    <a:pt x="5" y="22"/>
                    <a:pt x="5" y="20"/>
                  </a:cubicBezTo>
                  <a:cubicBezTo>
                    <a:pt x="5" y="18"/>
                    <a:pt x="7" y="9"/>
                    <a:pt x="5" y="8"/>
                  </a:cubicBezTo>
                  <a:cubicBezTo>
                    <a:pt x="3" y="6"/>
                    <a:pt x="0" y="0"/>
                    <a:pt x="0"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1176">
              <a:extLst>
                <a:ext uri="{FF2B5EF4-FFF2-40B4-BE49-F238E27FC236}">
                  <a16:creationId xmlns:a16="http://schemas.microsoft.com/office/drawing/2014/main" id="{B8352DC8-62EA-CA96-8E45-190C28A407B6}"/>
                </a:ext>
              </a:extLst>
            </p:cNvPr>
            <p:cNvSpPr>
              <a:spLocks/>
            </p:cNvSpPr>
            <p:nvPr/>
          </p:nvSpPr>
          <p:spPr bwMode="auto">
            <a:xfrm>
              <a:off x="2909" y="1412"/>
              <a:ext cx="7" cy="5"/>
            </a:xfrm>
            <a:custGeom>
              <a:avLst/>
              <a:gdLst>
                <a:gd name="T0" fmla="*/ 3 w 11"/>
                <a:gd name="T1" fmla="*/ 5 h 8"/>
                <a:gd name="T2" fmla="*/ 10 w 11"/>
                <a:gd name="T3" fmla="*/ 5 h 8"/>
                <a:gd name="T4" fmla="*/ 9 w 11"/>
                <a:gd name="T5" fmla="*/ 0 h 8"/>
                <a:gd name="T6" fmla="*/ 3 w 11"/>
                <a:gd name="T7" fmla="*/ 5 h 8"/>
              </a:gdLst>
              <a:ahLst/>
              <a:cxnLst>
                <a:cxn ang="0">
                  <a:pos x="T0" y="T1"/>
                </a:cxn>
                <a:cxn ang="0">
                  <a:pos x="T2" y="T3"/>
                </a:cxn>
                <a:cxn ang="0">
                  <a:pos x="T4" y="T5"/>
                </a:cxn>
                <a:cxn ang="0">
                  <a:pos x="T6" y="T7"/>
                </a:cxn>
              </a:cxnLst>
              <a:rect l="0" t="0" r="r" b="b"/>
              <a:pathLst>
                <a:path w="11" h="8">
                  <a:moveTo>
                    <a:pt x="3" y="5"/>
                  </a:moveTo>
                  <a:cubicBezTo>
                    <a:pt x="4" y="6"/>
                    <a:pt x="9" y="8"/>
                    <a:pt x="10" y="5"/>
                  </a:cubicBezTo>
                  <a:cubicBezTo>
                    <a:pt x="10" y="3"/>
                    <a:pt x="11" y="0"/>
                    <a:pt x="9" y="0"/>
                  </a:cubicBezTo>
                  <a:cubicBezTo>
                    <a:pt x="6" y="0"/>
                    <a:pt x="0" y="3"/>
                    <a:pt x="3"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177">
              <a:extLst>
                <a:ext uri="{FF2B5EF4-FFF2-40B4-BE49-F238E27FC236}">
                  <a16:creationId xmlns:a16="http://schemas.microsoft.com/office/drawing/2014/main" id="{12E9A1CA-C5C8-30F7-58ED-2BBEC08A3E19}"/>
                </a:ext>
              </a:extLst>
            </p:cNvPr>
            <p:cNvSpPr>
              <a:spLocks/>
            </p:cNvSpPr>
            <p:nvPr/>
          </p:nvSpPr>
          <p:spPr bwMode="auto">
            <a:xfrm>
              <a:off x="2885" y="1427"/>
              <a:ext cx="7" cy="4"/>
            </a:xfrm>
            <a:custGeom>
              <a:avLst/>
              <a:gdLst>
                <a:gd name="T0" fmla="*/ 6 w 12"/>
                <a:gd name="T1" fmla="*/ 1 h 6"/>
                <a:gd name="T2" fmla="*/ 12 w 12"/>
                <a:gd name="T3" fmla="*/ 2 h 6"/>
                <a:gd name="T4" fmla="*/ 9 w 12"/>
                <a:gd name="T5" fmla="*/ 6 h 6"/>
                <a:gd name="T6" fmla="*/ 2 w 12"/>
                <a:gd name="T7" fmla="*/ 2 h 6"/>
                <a:gd name="T8" fmla="*/ 6 w 12"/>
                <a:gd name="T9" fmla="*/ 1 h 6"/>
              </a:gdLst>
              <a:ahLst/>
              <a:cxnLst>
                <a:cxn ang="0">
                  <a:pos x="T0" y="T1"/>
                </a:cxn>
                <a:cxn ang="0">
                  <a:pos x="T2" y="T3"/>
                </a:cxn>
                <a:cxn ang="0">
                  <a:pos x="T4" y="T5"/>
                </a:cxn>
                <a:cxn ang="0">
                  <a:pos x="T6" y="T7"/>
                </a:cxn>
                <a:cxn ang="0">
                  <a:pos x="T8" y="T9"/>
                </a:cxn>
              </a:cxnLst>
              <a:rect l="0" t="0" r="r" b="b"/>
              <a:pathLst>
                <a:path w="12" h="6">
                  <a:moveTo>
                    <a:pt x="6" y="1"/>
                  </a:moveTo>
                  <a:cubicBezTo>
                    <a:pt x="9" y="1"/>
                    <a:pt x="11" y="1"/>
                    <a:pt x="12" y="2"/>
                  </a:cubicBezTo>
                  <a:cubicBezTo>
                    <a:pt x="12" y="4"/>
                    <a:pt x="12" y="6"/>
                    <a:pt x="9" y="6"/>
                  </a:cubicBezTo>
                  <a:cubicBezTo>
                    <a:pt x="6" y="6"/>
                    <a:pt x="0" y="3"/>
                    <a:pt x="2" y="2"/>
                  </a:cubicBezTo>
                  <a:cubicBezTo>
                    <a:pt x="3" y="2"/>
                    <a:pt x="4" y="0"/>
                    <a:pt x="6" y="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1178">
              <a:extLst>
                <a:ext uri="{FF2B5EF4-FFF2-40B4-BE49-F238E27FC236}">
                  <a16:creationId xmlns:a16="http://schemas.microsoft.com/office/drawing/2014/main" id="{59B0D511-9BC2-1402-139E-DC8CBAAECF80}"/>
                </a:ext>
              </a:extLst>
            </p:cNvPr>
            <p:cNvSpPr>
              <a:spLocks/>
            </p:cNvSpPr>
            <p:nvPr/>
          </p:nvSpPr>
          <p:spPr bwMode="auto">
            <a:xfrm>
              <a:off x="2902" y="1421"/>
              <a:ext cx="4" cy="6"/>
            </a:xfrm>
            <a:custGeom>
              <a:avLst/>
              <a:gdLst>
                <a:gd name="T0" fmla="*/ 1 w 6"/>
                <a:gd name="T1" fmla="*/ 5 h 11"/>
                <a:gd name="T2" fmla="*/ 3 w 6"/>
                <a:gd name="T3" fmla="*/ 9 h 11"/>
                <a:gd name="T4" fmla="*/ 6 w 6"/>
                <a:gd name="T5" fmla="*/ 5 h 11"/>
                <a:gd name="T6" fmla="*/ 0 w 6"/>
                <a:gd name="T7" fmla="*/ 1 h 11"/>
                <a:gd name="T8" fmla="*/ 1 w 6"/>
                <a:gd name="T9" fmla="*/ 5 h 11"/>
              </a:gdLst>
              <a:ahLst/>
              <a:cxnLst>
                <a:cxn ang="0">
                  <a:pos x="T0" y="T1"/>
                </a:cxn>
                <a:cxn ang="0">
                  <a:pos x="T2" y="T3"/>
                </a:cxn>
                <a:cxn ang="0">
                  <a:pos x="T4" y="T5"/>
                </a:cxn>
                <a:cxn ang="0">
                  <a:pos x="T6" y="T7"/>
                </a:cxn>
                <a:cxn ang="0">
                  <a:pos x="T8" y="T9"/>
                </a:cxn>
              </a:cxnLst>
              <a:rect l="0" t="0" r="r" b="b"/>
              <a:pathLst>
                <a:path w="6" h="11">
                  <a:moveTo>
                    <a:pt x="1" y="5"/>
                  </a:moveTo>
                  <a:cubicBezTo>
                    <a:pt x="2" y="6"/>
                    <a:pt x="2" y="11"/>
                    <a:pt x="3" y="9"/>
                  </a:cubicBezTo>
                  <a:cubicBezTo>
                    <a:pt x="5" y="8"/>
                    <a:pt x="5" y="7"/>
                    <a:pt x="6" y="5"/>
                  </a:cubicBezTo>
                  <a:cubicBezTo>
                    <a:pt x="6" y="2"/>
                    <a:pt x="0" y="0"/>
                    <a:pt x="0" y="1"/>
                  </a:cubicBezTo>
                  <a:cubicBezTo>
                    <a:pt x="0" y="3"/>
                    <a:pt x="1" y="3"/>
                    <a:pt x="1" y="5"/>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1179">
              <a:extLst>
                <a:ext uri="{FF2B5EF4-FFF2-40B4-BE49-F238E27FC236}">
                  <a16:creationId xmlns:a16="http://schemas.microsoft.com/office/drawing/2014/main" id="{FE2B4F7F-0935-E874-FB66-4EB576F72237}"/>
                </a:ext>
              </a:extLst>
            </p:cNvPr>
            <p:cNvSpPr>
              <a:spLocks/>
            </p:cNvSpPr>
            <p:nvPr/>
          </p:nvSpPr>
          <p:spPr bwMode="auto">
            <a:xfrm>
              <a:off x="2827" y="1345"/>
              <a:ext cx="89" cy="89"/>
            </a:xfrm>
            <a:custGeom>
              <a:avLst/>
              <a:gdLst>
                <a:gd name="T0" fmla="*/ 141 w 148"/>
                <a:gd name="T1" fmla="*/ 19 h 149"/>
                <a:gd name="T2" fmla="*/ 135 w 148"/>
                <a:gd name="T3" fmla="*/ 29 h 149"/>
                <a:gd name="T4" fmla="*/ 113 w 148"/>
                <a:gd name="T5" fmla="*/ 22 h 149"/>
                <a:gd name="T6" fmla="*/ 102 w 148"/>
                <a:gd name="T7" fmla="*/ 34 h 149"/>
                <a:gd name="T8" fmla="*/ 95 w 148"/>
                <a:gd name="T9" fmla="*/ 25 h 149"/>
                <a:gd name="T10" fmla="*/ 84 w 148"/>
                <a:gd name="T11" fmla="*/ 33 h 149"/>
                <a:gd name="T12" fmla="*/ 100 w 148"/>
                <a:gd name="T13" fmla="*/ 46 h 149"/>
                <a:gd name="T14" fmla="*/ 88 w 148"/>
                <a:gd name="T15" fmla="*/ 41 h 149"/>
                <a:gd name="T16" fmla="*/ 90 w 148"/>
                <a:gd name="T17" fmla="*/ 49 h 149"/>
                <a:gd name="T18" fmla="*/ 79 w 148"/>
                <a:gd name="T19" fmla="*/ 43 h 149"/>
                <a:gd name="T20" fmla="*/ 82 w 148"/>
                <a:gd name="T21" fmla="*/ 50 h 149"/>
                <a:gd name="T22" fmla="*/ 70 w 148"/>
                <a:gd name="T23" fmla="*/ 43 h 149"/>
                <a:gd name="T24" fmla="*/ 59 w 148"/>
                <a:gd name="T25" fmla="*/ 35 h 149"/>
                <a:gd name="T26" fmla="*/ 65 w 148"/>
                <a:gd name="T27" fmla="*/ 58 h 149"/>
                <a:gd name="T28" fmla="*/ 68 w 148"/>
                <a:gd name="T29" fmla="*/ 68 h 149"/>
                <a:gd name="T30" fmla="*/ 74 w 148"/>
                <a:gd name="T31" fmla="*/ 76 h 149"/>
                <a:gd name="T32" fmla="*/ 95 w 148"/>
                <a:gd name="T33" fmla="*/ 86 h 149"/>
                <a:gd name="T34" fmla="*/ 104 w 148"/>
                <a:gd name="T35" fmla="*/ 98 h 149"/>
                <a:gd name="T36" fmla="*/ 99 w 148"/>
                <a:gd name="T37" fmla="*/ 102 h 149"/>
                <a:gd name="T38" fmla="*/ 86 w 148"/>
                <a:gd name="T39" fmla="*/ 89 h 149"/>
                <a:gd name="T40" fmla="*/ 68 w 148"/>
                <a:gd name="T41" fmla="*/ 85 h 149"/>
                <a:gd name="T42" fmla="*/ 92 w 148"/>
                <a:gd name="T43" fmla="*/ 101 h 149"/>
                <a:gd name="T44" fmla="*/ 81 w 148"/>
                <a:gd name="T45" fmla="*/ 107 h 149"/>
                <a:gd name="T46" fmla="*/ 79 w 148"/>
                <a:gd name="T47" fmla="*/ 117 h 149"/>
                <a:gd name="T48" fmla="*/ 72 w 148"/>
                <a:gd name="T49" fmla="*/ 122 h 149"/>
                <a:gd name="T50" fmla="*/ 72 w 148"/>
                <a:gd name="T51" fmla="*/ 134 h 149"/>
                <a:gd name="T52" fmla="*/ 66 w 148"/>
                <a:gd name="T53" fmla="*/ 141 h 149"/>
                <a:gd name="T54" fmla="*/ 54 w 148"/>
                <a:gd name="T55" fmla="*/ 143 h 149"/>
                <a:gd name="T56" fmla="*/ 46 w 148"/>
                <a:gd name="T57" fmla="*/ 133 h 149"/>
                <a:gd name="T58" fmla="*/ 39 w 148"/>
                <a:gd name="T59" fmla="*/ 133 h 149"/>
                <a:gd name="T60" fmla="*/ 31 w 148"/>
                <a:gd name="T61" fmla="*/ 116 h 149"/>
                <a:gd name="T62" fmla="*/ 34 w 148"/>
                <a:gd name="T63" fmla="*/ 100 h 149"/>
                <a:gd name="T64" fmla="*/ 56 w 148"/>
                <a:gd name="T65" fmla="*/ 100 h 149"/>
                <a:gd name="T66" fmla="*/ 48 w 148"/>
                <a:gd name="T67" fmla="*/ 93 h 149"/>
                <a:gd name="T68" fmla="*/ 22 w 148"/>
                <a:gd name="T69" fmla="*/ 90 h 149"/>
                <a:gd name="T70" fmla="*/ 9 w 148"/>
                <a:gd name="T71" fmla="*/ 84 h 149"/>
                <a:gd name="T72" fmla="*/ 24 w 148"/>
                <a:gd name="T73" fmla="*/ 74 h 149"/>
                <a:gd name="T74" fmla="*/ 10 w 148"/>
                <a:gd name="T75" fmla="*/ 73 h 149"/>
                <a:gd name="T76" fmla="*/ 1 w 148"/>
                <a:gd name="T77" fmla="*/ 60 h 149"/>
                <a:gd name="T78" fmla="*/ 0 w 148"/>
                <a:gd name="T79" fmla="*/ 59 h 149"/>
                <a:gd name="T80" fmla="*/ 6 w 148"/>
                <a:gd name="T81" fmla="*/ 53 h 149"/>
                <a:gd name="T82" fmla="*/ 14 w 148"/>
                <a:gd name="T83" fmla="*/ 41 h 149"/>
                <a:gd name="T84" fmla="*/ 17 w 148"/>
                <a:gd name="T85" fmla="*/ 24 h 149"/>
                <a:gd name="T86" fmla="*/ 24 w 148"/>
                <a:gd name="T87" fmla="*/ 24 h 149"/>
                <a:gd name="T88" fmla="*/ 44 w 148"/>
                <a:gd name="T89" fmla="*/ 17 h 149"/>
                <a:gd name="T90" fmla="*/ 62 w 148"/>
                <a:gd name="T91" fmla="*/ 12 h 149"/>
                <a:gd name="T92" fmla="*/ 73 w 148"/>
                <a:gd name="T93" fmla="*/ 10 h 149"/>
                <a:gd name="T94" fmla="*/ 97 w 148"/>
                <a:gd name="T95" fmla="*/ 4 h 149"/>
                <a:gd name="T96" fmla="*/ 118 w 148"/>
                <a:gd name="T97" fmla="*/ 14 h 149"/>
                <a:gd name="T98" fmla="*/ 138 w 148"/>
                <a:gd name="T99" fmla="*/ 7 h 149"/>
                <a:gd name="T100" fmla="*/ 140 w 148"/>
                <a:gd name="T101" fmla="*/ 0 h 149"/>
                <a:gd name="T102" fmla="*/ 146 w 148"/>
                <a:gd name="T103" fmla="*/ 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49">
                  <a:moveTo>
                    <a:pt x="145" y="12"/>
                  </a:moveTo>
                  <a:cubicBezTo>
                    <a:pt x="142" y="15"/>
                    <a:pt x="142" y="16"/>
                    <a:pt x="141" y="19"/>
                  </a:cubicBezTo>
                  <a:cubicBezTo>
                    <a:pt x="141" y="23"/>
                    <a:pt x="140" y="24"/>
                    <a:pt x="138" y="26"/>
                  </a:cubicBezTo>
                  <a:cubicBezTo>
                    <a:pt x="137" y="27"/>
                    <a:pt x="136" y="28"/>
                    <a:pt x="135" y="29"/>
                  </a:cubicBezTo>
                  <a:cubicBezTo>
                    <a:pt x="134" y="28"/>
                    <a:pt x="132" y="28"/>
                    <a:pt x="130" y="27"/>
                  </a:cubicBezTo>
                  <a:cubicBezTo>
                    <a:pt x="116" y="22"/>
                    <a:pt x="115" y="19"/>
                    <a:pt x="113" y="22"/>
                  </a:cubicBezTo>
                  <a:cubicBezTo>
                    <a:pt x="111" y="26"/>
                    <a:pt x="106" y="26"/>
                    <a:pt x="106" y="30"/>
                  </a:cubicBezTo>
                  <a:cubicBezTo>
                    <a:pt x="107" y="34"/>
                    <a:pt x="103" y="37"/>
                    <a:pt x="102" y="34"/>
                  </a:cubicBezTo>
                  <a:cubicBezTo>
                    <a:pt x="101" y="30"/>
                    <a:pt x="100" y="26"/>
                    <a:pt x="101" y="25"/>
                  </a:cubicBezTo>
                  <a:cubicBezTo>
                    <a:pt x="102" y="23"/>
                    <a:pt x="98" y="22"/>
                    <a:pt x="95" y="25"/>
                  </a:cubicBezTo>
                  <a:cubicBezTo>
                    <a:pt x="91" y="28"/>
                    <a:pt x="94" y="29"/>
                    <a:pt x="89" y="29"/>
                  </a:cubicBezTo>
                  <a:cubicBezTo>
                    <a:pt x="83" y="30"/>
                    <a:pt x="83" y="31"/>
                    <a:pt x="84" y="33"/>
                  </a:cubicBezTo>
                  <a:cubicBezTo>
                    <a:pt x="85" y="34"/>
                    <a:pt x="88" y="35"/>
                    <a:pt x="92" y="37"/>
                  </a:cubicBezTo>
                  <a:cubicBezTo>
                    <a:pt x="96" y="39"/>
                    <a:pt x="101" y="44"/>
                    <a:pt x="100" y="46"/>
                  </a:cubicBezTo>
                  <a:cubicBezTo>
                    <a:pt x="99" y="48"/>
                    <a:pt x="98" y="46"/>
                    <a:pt x="94" y="44"/>
                  </a:cubicBezTo>
                  <a:cubicBezTo>
                    <a:pt x="90" y="42"/>
                    <a:pt x="88" y="41"/>
                    <a:pt x="88" y="41"/>
                  </a:cubicBezTo>
                  <a:cubicBezTo>
                    <a:pt x="88" y="41"/>
                    <a:pt x="85" y="41"/>
                    <a:pt x="86" y="42"/>
                  </a:cubicBezTo>
                  <a:cubicBezTo>
                    <a:pt x="86" y="43"/>
                    <a:pt x="92" y="49"/>
                    <a:pt x="90" y="49"/>
                  </a:cubicBezTo>
                  <a:cubicBezTo>
                    <a:pt x="87" y="49"/>
                    <a:pt x="86" y="50"/>
                    <a:pt x="84" y="47"/>
                  </a:cubicBezTo>
                  <a:cubicBezTo>
                    <a:pt x="82" y="44"/>
                    <a:pt x="80" y="43"/>
                    <a:pt x="79" y="43"/>
                  </a:cubicBezTo>
                  <a:cubicBezTo>
                    <a:pt x="78" y="43"/>
                    <a:pt x="76" y="45"/>
                    <a:pt x="78" y="47"/>
                  </a:cubicBezTo>
                  <a:cubicBezTo>
                    <a:pt x="80" y="48"/>
                    <a:pt x="82" y="49"/>
                    <a:pt x="82" y="50"/>
                  </a:cubicBezTo>
                  <a:cubicBezTo>
                    <a:pt x="81" y="51"/>
                    <a:pt x="75" y="52"/>
                    <a:pt x="74" y="51"/>
                  </a:cubicBezTo>
                  <a:cubicBezTo>
                    <a:pt x="73" y="51"/>
                    <a:pt x="75" y="47"/>
                    <a:pt x="70" y="43"/>
                  </a:cubicBezTo>
                  <a:cubicBezTo>
                    <a:pt x="66" y="38"/>
                    <a:pt x="64" y="38"/>
                    <a:pt x="64" y="37"/>
                  </a:cubicBezTo>
                  <a:cubicBezTo>
                    <a:pt x="63" y="35"/>
                    <a:pt x="62" y="29"/>
                    <a:pt x="59" y="35"/>
                  </a:cubicBezTo>
                  <a:cubicBezTo>
                    <a:pt x="55" y="41"/>
                    <a:pt x="56" y="41"/>
                    <a:pt x="58" y="47"/>
                  </a:cubicBezTo>
                  <a:cubicBezTo>
                    <a:pt x="60" y="52"/>
                    <a:pt x="61" y="56"/>
                    <a:pt x="65" y="58"/>
                  </a:cubicBezTo>
                  <a:cubicBezTo>
                    <a:pt x="69" y="61"/>
                    <a:pt x="74" y="65"/>
                    <a:pt x="73" y="68"/>
                  </a:cubicBezTo>
                  <a:cubicBezTo>
                    <a:pt x="72" y="70"/>
                    <a:pt x="70" y="69"/>
                    <a:pt x="68" y="68"/>
                  </a:cubicBezTo>
                  <a:cubicBezTo>
                    <a:pt x="67" y="67"/>
                    <a:pt x="61" y="69"/>
                    <a:pt x="63" y="73"/>
                  </a:cubicBezTo>
                  <a:cubicBezTo>
                    <a:pt x="66" y="76"/>
                    <a:pt x="63" y="72"/>
                    <a:pt x="74" y="76"/>
                  </a:cubicBezTo>
                  <a:cubicBezTo>
                    <a:pt x="85" y="81"/>
                    <a:pt x="83" y="82"/>
                    <a:pt x="85" y="83"/>
                  </a:cubicBezTo>
                  <a:cubicBezTo>
                    <a:pt x="88" y="84"/>
                    <a:pt x="94" y="85"/>
                    <a:pt x="95" y="86"/>
                  </a:cubicBezTo>
                  <a:cubicBezTo>
                    <a:pt x="96" y="88"/>
                    <a:pt x="98" y="91"/>
                    <a:pt x="98" y="93"/>
                  </a:cubicBezTo>
                  <a:cubicBezTo>
                    <a:pt x="98" y="94"/>
                    <a:pt x="100" y="95"/>
                    <a:pt x="104" y="98"/>
                  </a:cubicBezTo>
                  <a:cubicBezTo>
                    <a:pt x="108" y="101"/>
                    <a:pt x="108" y="107"/>
                    <a:pt x="104" y="105"/>
                  </a:cubicBezTo>
                  <a:cubicBezTo>
                    <a:pt x="100" y="103"/>
                    <a:pt x="102" y="106"/>
                    <a:pt x="99" y="102"/>
                  </a:cubicBezTo>
                  <a:cubicBezTo>
                    <a:pt x="96" y="98"/>
                    <a:pt x="98" y="99"/>
                    <a:pt x="93" y="95"/>
                  </a:cubicBezTo>
                  <a:cubicBezTo>
                    <a:pt x="88" y="90"/>
                    <a:pt x="94" y="92"/>
                    <a:pt x="86" y="89"/>
                  </a:cubicBezTo>
                  <a:cubicBezTo>
                    <a:pt x="78" y="86"/>
                    <a:pt x="83" y="87"/>
                    <a:pt x="75" y="84"/>
                  </a:cubicBezTo>
                  <a:cubicBezTo>
                    <a:pt x="67" y="81"/>
                    <a:pt x="68" y="85"/>
                    <a:pt x="68" y="85"/>
                  </a:cubicBezTo>
                  <a:cubicBezTo>
                    <a:pt x="68" y="85"/>
                    <a:pt x="74" y="89"/>
                    <a:pt x="79" y="92"/>
                  </a:cubicBezTo>
                  <a:cubicBezTo>
                    <a:pt x="84" y="94"/>
                    <a:pt x="92" y="99"/>
                    <a:pt x="92" y="101"/>
                  </a:cubicBezTo>
                  <a:cubicBezTo>
                    <a:pt x="92" y="104"/>
                    <a:pt x="98" y="115"/>
                    <a:pt x="92" y="113"/>
                  </a:cubicBezTo>
                  <a:cubicBezTo>
                    <a:pt x="86" y="110"/>
                    <a:pt x="86" y="107"/>
                    <a:pt x="81" y="107"/>
                  </a:cubicBezTo>
                  <a:cubicBezTo>
                    <a:pt x="77" y="107"/>
                    <a:pt x="71" y="104"/>
                    <a:pt x="73" y="108"/>
                  </a:cubicBezTo>
                  <a:cubicBezTo>
                    <a:pt x="74" y="113"/>
                    <a:pt x="79" y="117"/>
                    <a:pt x="79" y="117"/>
                  </a:cubicBezTo>
                  <a:cubicBezTo>
                    <a:pt x="79" y="117"/>
                    <a:pt x="86" y="121"/>
                    <a:pt x="80" y="122"/>
                  </a:cubicBezTo>
                  <a:cubicBezTo>
                    <a:pt x="74" y="122"/>
                    <a:pt x="76" y="124"/>
                    <a:pt x="72" y="122"/>
                  </a:cubicBezTo>
                  <a:cubicBezTo>
                    <a:pt x="68" y="120"/>
                    <a:pt x="63" y="118"/>
                    <a:pt x="65" y="121"/>
                  </a:cubicBezTo>
                  <a:cubicBezTo>
                    <a:pt x="68" y="125"/>
                    <a:pt x="70" y="128"/>
                    <a:pt x="72" y="134"/>
                  </a:cubicBezTo>
                  <a:cubicBezTo>
                    <a:pt x="74" y="139"/>
                    <a:pt x="76" y="147"/>
                    <a:pt x="74" y="148"/>
                  </a:cubicBezTo>
                  <a:cubicBezTo>
                    <a:pt x="72" y="149"/>
                    <a:pt x="68" y="142"/>
                    <a:pt x="66" y="141"/>
                  </a:cubicBezTo>
                  <a:cubicBezTo>
                    <a:pt x="64" y="140"/>
                    <a:pt x="60" y="143"/>
                    <a:pt x="60" y="145"/>
                  </a:cubicBezTo>
                  <a:cubicBezTo>
                    <a:pt x="60" y="147"/>
                    <a:pt x="54" y="147"/>
                    <a:pt x="54" y="143"/>
                  </a:cubicBezTo>
                  <a:cubicBezTo>
                    <a:pt x="54" y="139"/>
                    <a:pt x="53" y="139"/>
                    <a:pt x="52" y="136"/>
                  </a:cubicBezTo>
                  <a:cubicBezTo>
                    <a:pt x="51" y="132"/>
                    <a:pt x="46" y="130"/>
                    <a:pt x="46" y="133"/>
                  </a:cubicBezTo>
                  <a:cubicBezTo>
                    <a:pt x="46" y="137"/>
                    <a:pt x="46" y="139"/>
                    <a:pt x="44" y="139"/>
                  </a:cubicBezTo>
                  <a:cubicBezTo>
                    <a:pt x="43" y="139"/>
                    <a:pt x="39" y="139"/>
                    <a:pt x="39" y="133"/>
                  </a:cubicBezTo>
                  <a:cubicBezTo>
                    <a:pt x="39" y="128"/>
                    <a:pt x="40" y="121"/>
                    <a:pt x="39" y="121"/>
                  </a:cubicBezTo>
                  <a:cubicBezTo>
                    <a:pt x="38" y="121"/>
                    <a:pt x="33" y="119"/>
                    <a:pt x="31" y="116"/>
                  </a:cubicBezTo>
                  <a:cubicBezTo>
                    <a:pt x="29" y="113"/>
                    <a:pt x="23" y="109"/>
                    <a:pt x="27" y="105"/>
                  </a:cubicBezTo>
                  <a:cubicBezTo>
                    <a:pt x="30" y="101"/>
                    <a:pt x="31" y="101"/>
                    <a:pt x="34" y="100"/>
                  </a:cubicBezTo>
                  <a:cubicBezTo>
                    <a:pt x="37" y="99"/>
                    <a:pt x="38" y="96"/>
                    <a:pt x="43" y="96"/>
                  </a:cubicBezTo>
                  <a:cubicBezTo>
                    <a:pt x="49" y="97"/>
                    <a:pt x="50" y="98"/>
                    <a:pt x="56" y="100"/>
                  </a:cubicBezTo>
                  <a:cubicBezTo>
                    <a:pt x="62" y="103"/>
                    <a:pt x="73" y="99"/>
                    <a:pt x="67" y="98"/>
                  </a:cubicBezTo>
                  <a:cubicBezTo>
                    <a:pt x="62" y="97"/>
                    <a:pt x="53" y="93"/>
                    <a:pt x="48" y="93"/>
                  </a:cubicBezTo>
                  <a:cubicBezTo>
                    <a:pt x="43" y="93"/>
                    <a:pt x="36" y="93"/>
                    <a:pt x="32" y="93"/>
                  </a:cubicBezTo>
                  <a:cubicBezTo>
                    <a:pt x="28" y="93"/>
                    <a:pt x="25" y="93"/>
                    <a:pt x="22" y="90"/>
                  </a:cubicBezTo>
                  <a:cubicBezTo>
                    <a:pt x="20" y="87"/>
                    <a:pt x="18" y="82"/>
                    <a:pt x="16" y="85"/>
                  </a:cubicBezTo>
                  <a:cubicBezTo>
                    <a:pt x="13" y="87"/>
                    <a:pt x="8" y="86"/>
                    <a:pt x="9" y="84"/>
                  </a:cubicBezTo>
                  <a:cubicBezTo>
                    <a:pt x="9" y="82"/>
                    <a:pt x="9" y="82"/>
                    <a:pt x="14" y="80"/>
                  </a:cubicBezTo>
                  <a:cubicBezTo>
                    <a:pt x="19" y="77"/>
                    <a:pt x="28" y="76"/>
                    <a:pt x="24" y="74"/>
                  </a:cubicBezTo>
                  <a:cubicBezTo>
                    <a:pt x="21" y="73"/>
                    <a:pt x="21" y="73"/>
                    <a:pt x="17" y="74"/>
                  </a:cubicBezTo>
                  <a:cubicBezTo>
                    <a:pt x="13" y="74"/>
                    <a:pt x="12" y="77"/>
                    <a:pt x="10" y="73"/>
                  </a:cubicBezTo>
                  <a:cubicBezTo>
                    <a:pt x="7" y="69"/>
                    <a:pt x="6" y="71"/>
                    <a:pt x="4" y="67"/>
                  </a:cubicBezTo>
                  <a:cubicBezTo>
                    <a:pt x="2" y="62"/>
                    <a:pt x="4" y="63"/>
                    <a:pt x="1" y="60"/>
                  </a:cubicBezTo>
                  <a:cubicBezTo>
                    <a:pt x="1" y="60"/>
                    <a:pt x="1" y="60"/>
                    <a:pt x="1" y="60"/>
                  </a:cubicBezTo>
                  <a:cubicBezTo>
                    <a:pt x="1" y="60"/>
                    <a:pt x="1" y="60"/>
                    <a:pt x="0" y="59"/>
                  </a:cubicBezTo>
                  <a:cubicBezTo>
                    <a:pt x="1" y="59"/>
                    <a:pt x="2" y="59"/>
                    <a:pt x="3" y="58"/>
                  </a:cubicBezTo>
                  <a:cubicBezTo>
                    <a:pt x="5" y="56"/>
                    <a:pt x="5" y="57"/>
                    <a:pt x="6" y="53"/>
                  </a:cubicBezTo>
                  <a:cubicBezTo>
                    <a:pt x="6" y="49"/>
                    <a:pt x="4" y="48"/>
                    <a:pt x="8" y="47"/>
                  </a:cubicBezTo>
                  <a:cubicBezTo>
                    <a:pt x="12" y="46"/>
                    <a:pt x="13" y="46"/>
                    <a:pt x="14" y="41"/>
                  </a:cubicBezTo>
                  <a:cubicBezTo>
                    <a:pt x="15" y="36"/>
                    <a:pt x="18" y="34"/>
                    <a:pt x="20" y="32"/>
                  </a:cubicBezTo>
                  <a:cubicBezTo>
                    <a:pt x="21" y="30"/>
                    <a:pt x="20" y="26"/>
                    <a:pt x="17" y="24"/>
                  </a:cubicBezTo>
                  <a:cubicBezTo>
                    <a:pt x="17" y="24"/>
                    <a:pt x="17" y="24"/>
                    <a:pt x="17" y="24"/>
                  </a:cubicBezTo>
                  <a:cubicBezTo>
                    <a:pt x="18" y="24"/>
                    <a:pt x="20" y="24"/>
                    <a:pt x="24" y="24"/>
                  </a:cubicBezTo>
                  <a:cubicBezTo>
                    <a:pt x="29" y="24"/>
                    <a:pt x="34" y="24"/>
                    <a:pt x="36" y="22"/>
                  </a:cubicBezTo>
                  <a:cubicBezTo>
                    <a:pt x="38" y="19"/>
                    <a:pt x="40" y="18"/>
                    <a:pt x="44" y="17"/>
                  </a:cubicBezTo>
                  <a:cubicBezTo>
                    <a:pt x="48" y="16"/>
                    <a:pt x="51" y="18"/>
                    <a:pt x="55" y="16"/>
                  </a:cubicBezTo>
                  <a:cubicBezTo>
                    <a:pt x="59" y="14"/>
                    <a:pt x="61" y="13"/>
                    <a:pt x="62" y="12"/>
                  </a:cubicBezTo>
                  <a:cubicBezTo>
                    <a:pt x="62" y="11"/>
                    <a:pt x="63" y="11"/>
                    <a:pt x="63" y="10"/>
                  </a:cubicBezTo>
                  <a:cubicBezTo>
                    <a:pt x="66" y="11"/>
                    <a:pt x="69" y="11"/>
                    <a:pt x="73" y="10"/>
                  </a:cubicBezTo>
                  <a:cubicBezTo>
                    <a:pt x="80" y="9"/>
                    <a:pt x="78" y="10"/>
                    <a:pt x="85" y="8"/>
                  </a:cubicBezTo>
                  <a:cubicBezTo>
                    <a:pt x="92" y="7"/>
                    <a:pt x="94" y="2"/>
                    <a:pt x="97" y="4"/>
                  </a:cubicBezTo>
                  <a:cubicBezTo>
                    <a:pt x="101" y="7"/>
                    <a:pt x="102" y="10"/>
                    <a:pt x="107" y="11"/>
                  </a:cubicBezTo>
                  <a:cubicBezTo>
                    <a:pt x="111" y="12"/>
                    <a:pt x="115" y="14"/>
                    <a:pt x="118" y="14"/>
                  </a:cubicBezTo>
                  <a:cubicBezTo>
                    <a:pt x="121" y="14"/>
                    <a:pt x="123" y="16"/>
                    <a:pt x="129" y="14"/>
                  </a:cubicBezTo>
                  <a:cubicBezTo>
                    <a:pt x="134" y="11"/>
                    <a:pt x="138" y="11"/>
                    <a:pt x="138" y="7"/>
                  </a:cubicBezTo>
                  <a:cubicBezTo>
                    <a:pt x="137" y="4"/>
                    <a:pt x="132" y="3"/>
                    <a:pt x="138" y="1"/>
                  </a:cubicBezTo>
                  <a:cubicBezTo>
                    <a:pt x="138" y="0"/>
                    <a:pt x="139" y="0"/>
                    <a:pt x="140" y="0"/>
                  </a:cubicBezTo>
                  <a:cubicBezTo>
                    <a:pt x="140" y="1"/>
                    <a:pt x="141" y="2"/>
                    <a:pt x="143" y="2"/>
                  </a:cubicBezTo>
                  <a:cubicBezTo>
                    <a:pt x="146" y="3"/>
                    <a:pt x="147" y="0"/>
                    <a:pt x="146" y="5"/>
                  </a:cubicBezTo>
                  <a:cubicBezTo>
                    <a:pt x="146" y="10"/>
                    <a:pt x="148" y="8"/>
                    <a:pt x="145" y="1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1180">
              <a:extLst>
                <a:ext uri="{FF2B5EF4-FFF2-40B4-BE49-F238E27FC236}">
                  <a16:creationId xmlns:a16="http://schemas.microsoft.com/office/drawing/2014/main" id="{3B7F8AFE-2A38-CC1A-3AC9-F6704B0C2946}"/>
                </a:ext>
              </a:extLst>
            </p:cNvPr>
            <p:cNvSpPr>
              <a:spLocks/>
            </p:cNvSpPr>
            <p:nvPr/>
          </p:nvSpPr>
          <p:spPr bwMode="auto">
            <a:xfrm>
              <a:off x="2999" y="1445"/>
              <a:ext cx="37" cy="21"/>
            </a:xfrm>
            <a:custGeom>
              <a:avLst/>
              <a:gdLst>
                <a:gd name="T0" fmla="*/ 4 w 61"/>
                <a:gd name="T1" fmla="*/ 20 h 35"/>
                <a:gd name="T2" fmla="*/ 12 w 61"/>
                <a:gd name="T3" fmla="*/ 17 h 35"/>
                <a:gd name="T4" fmla="*/ 19 w 61"/>
                <a:gd name="T5" fmla="*/ 13 h 35"/>
                <a:gd name="T6" fmla="*/ 25 w 61"/>
                <a:gd name="T7" fmla="*/ 11 h 35"/>
                <a:gd name="T8" fmla="*/ 39 w 61"/>
                <a:gd name="T9" fmla="*/ 10 h 35"/>
                <a:gd name="T10" fmla="*/ 51 w 61"/>
                <a:gd name="T11" fmla="*/ 4 h 35"/>
                <a:gd name="T12" fmla="*/ 60 w 61"/>
                <a:gd name="T13" fmla="*/ 1 h 35"/>
                <a:gd name="T14" fmla="*/ 58 w 61"/>
                <a:gd name="T15" fmla="*/ 5 h 35"/>
                <a:gd name="T16" fmla="*/ 51 w 61"/>
                <a:gd name="T17" fmla="*/ 9 h 35"/>
                <a:gd name="T18" fmla="*/ 44 w 61"/>
                <a:gd name="T19" fmla="*/ 12 h 35"/>
                <a:gd name="T20" fmla="*/ 47 w 61"/>
                <a:gd name="T21" fmla="*/ 19 h 35"/>
                <a:gd name="T22" fmla="*/ 44 w 61"/>
                <a:gd name="T23" fmla="*/ 24 h 35"/>
                <a:gd name="T24" fmla="*/ 34 w 61"/>
                <a:gd name="T25" fmla="*/ 24 h 35"/>
                <a:gd name="T26" fmla="*/ 29 w 61"/>
                <a:gd name="T27" fmla="*/ 30 h 35"/>
                <a:gd name="T28" fmla="*/ 19 w 61"/>
                <a:gd name="T29" fmla="*/ 32 h 35"/>
                <a:gd name="T30" fmla="*/ 10 w 61"/>
                <a:gd name="T31" fmla="*/ 28 h 35"/>
                <a:gd name="T32" fmla="*/ 0 w 61"/>
                <a:gd name="T33" fmla="*/ 27 h 35"/>
                <a:gd name="T34" fmla="*/ 4 w 61"/>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35">
                  <a:moveTo>
                    <a:pt x="4" y="20"/>
                  </a:moveTo>
                  <a:cubicBezTo>
                    <a:pt x="8" y="18"/>
                    <a:pt x="8" y="18"/>
                    <a:pt x="12" y="17"/>
                  </a:cubicBezTo>
                  <a:cubicBezTo>
                    <a:pt x="16" y="15"/>
                    <a:pt x="17" y="15"/>
                    <a:pt x="19" y="13"/>
                  </a:cubicBezTo>
                  <a:cubicBezTo>
                    <a:pt x="21" y="11"/>
                    <a:pt x="19" y="11"/>
                    <a:pt x="25" y="11"/>
                  </a:cubicBezTo>
                  <a:cubicBezTo>
                    <a:pt x="31" y="11"/>
                    <a:pt x="30" y="12"/>
                    <a:pt x="39" y="10"/>
                  </a:cubicBezTo>
                  <a:cubicBezTo>
                    <a:pt x="48" y="7"/>
                    <a:pt x="48" y="6"/>
                    <a:pt x="51" y="4"/>
                  </a:cubicBezTo>
                  <a:cubicBezTo>
                    <a:pt x="54" y="2"/>
                    <a:pt x="59" y="1"/>
                    <a:pt x="60" y="1"/>
                  </a:cubicBezTo>
                  <a:cubicBezTo>
                    <a:pt x="61" y="0"/>
                    <a:pt x="61" y="3"/>
                    <a:pt x="58" y="5"/>
                  </a:cubicBezTo>
                  <a:cubicBezTo>
                    <a:pt x="56" y="7"/>
                    <a:pt x="54" y="7"/>
                    <a:pt x="51" y="9"/>
                  </a:cubicBezTo>
                  <a:cubicBezTo>
                    <a:pt x="48" y="11"/>
                    <a:pt x="44" y="11"/>
                    <a:pt x="44" y="12"/>
                  </a:cubicBezTo>
                  <a:cubicBezTo>
                    <a:pt x="43" y="14"/>
                    <a:pt x="45" y="16"/>
                    <a:pt x="47" y="19"/>
                  </a:cubicBezTo>
                  <a:cubicBezTo>
                    <a:pt x="48" y="22"/>
                    <a:pt x="49" y="25"/>
                    <a:pt x="44" y="24"/>
                  </a:cubicBezTo>
                  <a:cubicBezTo>
                    <a:pt x="39" y="23"/>
                    <a:pt x="34" y="20"/>
                    <a:pt x="34" y="24"/>
                  </a:cubicBezTo>
                  <a:cubicBezTo>
                    <a:pt x="34" y="28"/>
                    <a:pt x="34" y="28"/>
                    <a:pt x="29" y="30"/>
                  </a:cubicBezTo>
                  <a:cubicBezTo>
                    <a:pt x="24" y="31"/>
                    <a:pt x="24" y="35"/>
                    <a:pt x="19" y="32"/>
                  </a:cubicBezTo>
                  <a:cubicBezTo>
                    <a:pt x="15" y="29"/>
                    <a:pt x="17" y="27"/>
                    <a:pt x="10" y="28"/>
                  </a:cubicBezTo>
                  <a:cubicBezTo>
                    <a:pt x="3" y="28"/>
                    <a:pt x="0" y="31"/>
                    <a:pt x="0" y="27"/>
                  </a:cubicBezTo>
                  <a:cubicBezTo>
                    <a:pt x="0" y="24"/>
                    <a:pt x="1" y="20"/>
                    <a:pt x="4" y="2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1181">
              <a:extLst>
                <a:ext uri="{FF2B5EF4-FFF2-40B4-BE49-F238E27FC236}">
                  <a16:creationId xmlns:a16="http://schemas.microsoft.com/office/drawing/2014/main" id="{E82E5384-253A-C9BA-D149-9BB0B793044A}"/>
                </a:ext>
              </a:extLst>
            </p:cNvPr>
            <p:cNvSpPr>
              <a:spLocks/>
            </p:cNvSpPr>
            <p:nvPr/>
          </p:nvSpPr>
          <p:spPr bwMode="auto">
            <a:xfrm>
              <a:off x="2807" y="899"/>
              <a:ext cx="134" cy="155"/>
            </a:xfrm>
            <a:custGeom>
              <a:avLst/>
              <a:gdLst>
                <a:gd name="T0" fmla="*/ 198 w 224"/>
                <a:gd name="T1" fmla="*/ 202 h 258"/>
                <a:gd name="T2" fmla="*/ 139 w 224"/>
                <a:gd name="T3" fmla="*/ 238 h 258"/>
                <a:gd name="T4" fmla="*/ 114 w 224"/>
                <a:gd name="T5" fmla="*/ 243 h 258"/>
                <a:gd name="T6" fmla="*/ 88 w 224"/>
                <a:gd name="T7" fmla="*/ 251 h 258"/>
                <a:gd name="T8" fmla="*/ 69 w 224"/>
                <a:gd name="T9" fmla="*/ 252 h 258"/>
                <a:gd name="T10" fmla="*/ 54 w 224"/>
                <a:gd name="T11" fmla="*/ 253 h 258"/>
                <a:gd name="T12" fmla="*/ 38 w 224"/>
                <a:gd name="T13" fmla="*/ 241 h 258"/>
                <a:gd name="T14" fmla="*/ 27 w 224"/>
                <a:gd name="T15" fmla="*/ 227 h 258"/>
                <a:gd name="T16" fmla="*/ 31 w 224"/>
                <a:gd name="T17" fmla="*/ 213 h 258"/>
                <a:gd name="T18" fmla="*/ 23 w 224"/>
                <a:gd name="T19" fmla="*/ 192 h 258"/>
                <a:gd name="T20" fmla="*/ 17 w 224"/>
                <a:gd name="T21" fmla="*/ 181 h 258"/>
                <a:gd name="T22" fmla="*/ 34 w 224"/>
                <a:gd name="T23" fmla="*/ 169 h 258"/>
                <a:gd name="T24" fmla="*/ 49 w 224"/>
                <a:gd name="T25" fmla="*/ 156 h 258"/>
                <a:gd name="T26" fmla="*/ 61 w 224"/>
                <a:gd name="T27" fmla="*/ 148 h 258"/>
                <a:gd name="T28" fmla="*/ 73 w 224"/>
                <a:gd name="T29" fmla="*/ 139 h 258"/>
                <a:gd name="T30" fmla="*/ 95 w 224"/>
                <a:gd name="T31" fmla="*/ 126 h 258"/>
                <a:gd name="T32" fmla="*/ 86 w 224"/>
                <a:gd name="T33" fmla="*/ 111 h 258"/>
                <a:gd name="T34" fmla="*/ 71 w 224"/>
                <a:gd name="T35" fmla="*/ 106 h 258"/>
                <a:gd name="T36" fmla="*/ 58 w 224"/>
                <a:gd name="T37" fmla="*/ 96 h 258"/>
                <a:gd name="T38" fmla="*/ 53 w 224"/>
                <a:gd name="T39" fmla="*/ 75 h 258"/>
                <a:gd name="T40" fmla="*/ 50 w 224"/>
                <a:gd name="T41" fmla="*/ 65 h 258"/>
                <a:gd name="T42" fmla="*/ 41 w 224"/>
                <a:gd name="T43" fmla="*/ 46 h 258"/>
                <a:gd name="T44" fmla="*/ 5 w 224"/>
                <a:gd name="T45" fmla="*/ 33 h 258"/>
                <a:gd name="T46" fmla="*/ 2 w 224"/>
                <a:gd name="T47" fmla="*/ 26 h 258"/>
                <a:gd name="T48" fmla="*/ 25 w 224"/>
                <a:gd name="T49" fmla="*/ 33 h 258"/>
                <a:gd name="T50" fmla="*/ 60 w 224"/>
                <a:gd name="T51" fmla="*/ 34 h 258"/>
                <a:gd name="T52" fmla="*/ 89 w 224"/>
                <a:gd name="T53" fmla="*/ 27 h 258"/>
                <a:gd name="T54" fmla="*/ 108 w 224"/>
                <a:gd name="T55" fmla="*/ 6 h 258"/>
                <a:gd name="T56" fmla="*/ 150 w 224"/>
                <a:gd name="T57" fmla="*/ 16 h 258"/>
                <a:gd name="T58" fmla="*/ 143 w 224"/>
                <a:gd name="T59" fmla="*/ 31 h 258"/>
                <a:gd name="T60" fmla="*/ 143 w 224"/>
                <a:gd name="T61" fmla="*/ 36 h 258"/>
                <a:gd name="T62" fmla="*/ 152 w 224"/>
                <a:gd name="T63" fmla="*/ 50 h 258"/>
                <a:gd name="T64" fmla="*/ 170 w 224"/>
                <a:gd name="T65" fmla="*/ 62 h 258"/>
                <a:gd name="T66" fmla="*/ 159 w 224"/>
                <a:gd name="T67" fmla="*/ 83 h 258"/>
                <a:gd name="T68" fmla="*/ 180 w 224"/>
                <a:gd name="T69" fmla="*/ 108 h 258"/>
                <a:gd name="T70" fmla="*/ 174 w 224"/>
                <a:gd name="T71" fmla="*/ 120 h 258"/>
                <a:gd name="T72" fmla="*/ 180 w 224"/>
                <a:gd name="T73" fmla="*/ 131 h 258"/>
                <a:gd name="T74" fmla="*/ 185 w 224"/>
                <a:gd name="T75" fmla="*/ 140 h 258"/>
                <a:gd name="T76" fmla="*/ 189 w 224"/>
                <a:gd name="T77" fmla="*/ 15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258">
                  <a:moveTo>
                    <a:pt x="219" y="180"/>
                  </a:moveTo>
                  <a:cubicBezTo>
                    <a:pt x="214" y="187"/>
                    <a:pt x="209" y="193"/>
                    <a:pt x="198" y="202"/>
                  </a:cubicBezTo>
                  <a:cubicBezTo>
                    <a:pt x="188" y="211"/>
                    <a:pt x="161" y="233"/>
                    <a:pt x="155" y="238"/>
                  </a:cubicBezTo>
                  <a:cubicBezTo>
                    <a:pt x="147" y="237"/>
                    <a:pt x="146" y="236"/>
                    <a:pt x="139" y="238"/>
                  </a:cubicBezTo>
                  <a:cubicBezTo>
                    <a:pt x="131" y="240"/>
                    <a:pt x="127" y="240"/>
                    <a:pt x="124" y="242"/>
                  </a:cubicBezTo>
                  <a:cubicBezTo>
                    <a:pt x="120" y="243"/>
                    <a:pt x="120" y="241"/>
                    <a:pt x="114" y="243"/>
                  </a:cubicBezTo>
                  <a:cubicBezTo>
                    <a:pt x="107" y="246"/>
                    <a:pt x="108" y="244"/>
                    <a:pt x="100" y="247"/>
                  </a:cubicBezTo>
                  <a:cubicBezTo>
                    <a:pt x="91" y="250"/>
                    <a:pt x="92" y="250"/>
                    <a:pt x="88" y="251"/>
                  </a:cubicBezTo>
                  <a:cubicBezTo>
                    <a:pt x="83" y="252"/>
                    <a:pt x="81" y="251"/>
                    <a:pt x="78" y="252"/>
                  </a:cubicBezTo>
                  <a:cubicBezTo>
                    <a:pt x="74" y="252"/>
                    <a:pt x="72" y="252"/>
                    <a:pt x="69" y="252"/>
                  </a:cubicBezTo>
                  <a:cubicBezTo>
                    <a:pt x="66" y="253"/>
                    <a:pt x="61" y="254"/>
                    <a:pt x="61" y="254"/>
                  </a:cubicBezTo>
                  <a:cubicBezTo>
                    <a:pt x="61" y="254"/>
                    <a:pt x="54" y="258"/>
                    <a:pt x="54" y="253"/>
                  </a:cubicBezTo>
                  <a:cubicBezTo>
                    <a:pt x="54" y="247"/>
                    <a:pt x="60" y="245"/>
                    <a:pt x="51" y="245"/>
                  </a:cubicBezTo>
                  <a:cubicBezTo>
                    <a:pt x="42" y="244"/>
                    <a:pt x="43" y="242"/>
                    <a:pt x="38" y="241"/>
                  </a:cubicBezTo>
                  <a:cubicBezTo>
                    <a:pt x="34" y="239"/>
                    <a:pt x="33" y="236"/>
                    <a:pt x="30" y="234"/>
                  </a:cubicBezTo>
                  <a:cubicBezTo>
                    <a:pt x="27" y="232"/>
                    <a:pt x="23" y="231"/>
                    <a:pt x="27" y="227"/>
                  </a:cubicBezTo>
                  <a:cubicBezTo>
                    <a:pt x="30" y="223"/>
                    <a:pt x="31" y="224"/>
                    <a:pt x="31" y="221"/>
                  </a:cubicBezTo>
                  <a:cubicBezTo>
                    <a:pt x="31" y="217"/>
                    <a:pt x="34" y="218"/>
                    <a:pt x="31" y="213"/>
                  </a:cubicBezTo>
                  <a:cubicBezTo>
                    <a:pt x="27" y="207"/>
                    <a:pt x="26" y="207"/>
                    <a:pt x="25" y="202"/>
                  </a:cubicBezTo>
                  <a:cubicBezTo>
                    <a:pt x="24" y="198"/>
                    <a:pt x="23" y="196"/>
                    <a:pt x="23" y="192"/>
                  </a:cubicBezTo>
                  <a:cubicBezTo>
                    <a:pt x="23" y="189"/>
                    <a:pt x="27" y="192"/>
                    <a:pt x="22" y="188"/>
                  </a:cubicBezTo>
                  <a:cubicBezTo>
                    <a:pt x="16" y="183"/>
                    <a:pt x="13" y="186"/>
                    <a:pt x="17" y="181"/>
                  </a:cubicBezTo>
                  <a:cubicBezTo>
                    <a:pt x="21" y="176"/>
                    <a:pt x="21" y="176"/>
                    <a:pt x="25" y="172"/>
                  </a:cubicBezTo>
                  <a:cubicBezTo>
                    <a:pt x="29" y="167"/>
                    <a:pt x="27" y="170"/>
                    <a:pt x="34" y="169"/>
                  </a:cubicBezTo>
                  <a:cubicBezTo>
                    <a:pt x="40" y="168"/>
                    <a:pt x="36" y="167"/>
                    <a:pt x="42" y="163"/>
                  </a:cubicBezTo>
                  <a:cubicBezTo>
                    <a:pt x="48" y="160"/>
                    <a:pt x="48" y="157"/>
                    <a:pt x="49" y="156"/>
                  </a:cubicBezTo>
                  <a:cubicBezTo>
                    <a:pt x="51" y="155"/>
                    <a:pt x="46" y="155"/>
                    <a:pt x="53" y="153"/>
                  </a:cubicBezTo>
                  <a:cubicBezTo>
                    <a:pt x="60" y="150"/>
                    <a:pt x="59" y="149"/>
                    <a:pt x="61" y="148"/>
                  </a:cubicBezTo>
                  <a:cubicBezTo>
                    <a:pt x="64" y="146"/>
                    <a:pt x="63" y="145"/>
                    <a:pt x="68" y="143"/>
                  </a:cubicBezTo>
                  <a:cubicBezTo>
                    <a:pt x="72" y="140"/>
                    <a:pt x="70" y="142"/>
                    <a:pt x="73" y="139"/>
                  </a:cubicBezTo>
                  <a:cubicBezTo>
                    <a:pt x="77" y="136"/>
                    <a:pt x="77" y="130"/>
                    <a:pt x="82" y="130"/>
                  </a:cubicBezTo>
                  <a:cubicBezTo>
                    <a:pt x="87" y="130"/>
                    <a:pt x="95" y="130"/>
                    <a:pt x="95" y="126"/>
                  </a:cubicBezTo>
                  <a:cubicBezTo>
                    <a:pt x="95" y="122"/>
                    <a:pt x="92" y="122"/>
                    <a:pt x="91" y="117"/>
                  </a:cubicBezTo>
                  <a:cubicBezTo>
                    <a:pt x="90" y="111"/>
                    <a:pt x="89" y="111"/>
                    <a:pt x="86" y="111"/>
                  </a:cubicBezTo>
                  <a:cubicBezTo>
                    <a:pt x="83" y="111"/>
                    <a:pt x="80" y="108"/>
                    <a:pt x="78" y="108"/>
                  </a:cubicBezTo>
                  <a:cubicBezTo>
                    <a:pt x="76" y="108"/>
                    <a:pt x="72" y="106"/>
                    <a:pt x="71" y="106"/>
                  </a:cubicBezTo>
                  <a:cubicBezTo>
                    <a:pt x="70" y="106"/>
                    <a:pt x="70" y="106"/>
                    <a:pt x="69" y="106"/>
                  </a:cubicBezTo>
                  <a:cubicBezTo>
                    <a:pt x="68" y="103"/>
                    <a:pt x="60" y="97"/>
                    <a:pt x="58" y="96"/>
                  </a:cubicBezTo>
                  <a:cubicBezTo>
                    <a:pt x="56" y="94"/>
                    <a:pt x="59" y="89"/>
                    <a:pt x="62" y="85"/>
                  </a:cubicBezTo>
                  <a:cubicBezTo>
                    <a:pt x="65" y="80"/>
                    <a:pt x="58" y="80"/>
                    <a:pt x="53" y="75"/>
                  </a:cubicBezTo>
                  <a:cubicBezTo>
                    <a:pt x="49" y="71"/>
                    <a:pt x="54" y="72"/>
                    <a:pt x="58" y="69"/>
                  </a:cubicBezTo>
                  <a:cubicBezTo>
                    <a:pt x="61" y="66"/>
                    <a:pt x="54" y="67"/>
                    <a:pt x="50" y="65"/>
                  </a:cubicBezTo>
                  <a:cubicBezTo>
                    <a:pt x="46" y="63"/>
                    <a:pt x="51" y="57"/>
                    <a:pt x="53" y="54"/>
                  </a:cubicBezTo>
                  <a:cubicBezTo>
                    <a:pt x="55" y="52"/>
                    <a:pt x="48" y="50"/>
                    <a:pt x="41" y="46"/>
                  </a:cubicBezTo>
                  <a:cubicBezTo>
                    <a:pt x="34" y="41"/>
                    <a:pt x="32" y="43"/>
                    <a:pt x="26" y="41"/>
                  </a:cubicBezTo>
                  <a:cubicBezTo>
                    <a:pt x="20" y="40"/>
                    <a:pt x="11" y="37"/>
                    <a:pt x="5" y="33"/>
                  </a:cubicBezTo>
                  <a:cubicBezTo>
                    <a:pt x="1" y="31"/>
                    <a:pt x="0" y="29"/>
                    <a:pt x="0" y="27"/>
                  </a:cubicBezTo>
                  <a:cubicBezTo>
                    <a:pt x="0" y="27"/>
                    <a:pt x="1" y="27"/>
                    <a:pt x="2" y="26"/>
                  </a:cubicBezTo>
                  <a:cubicBezTo>
                    <a:pt x="8" y="25"/>
                    <a:pt x="11" y="20"/>
                    <a:pt x="15" y="23"/>
                  </a:cubicBezTo>
                  <a:cubicBezTo>
                    <a:pt x="18" y="26"/>
                    <a:pt x="18" y="31"/>
                    <a:pt x="25" y="33"/>
                  </a:cubicBezTo>
                  <a:cubicBezTo>
                    <a:pt x="31" y="35"/>
                    <a:pt x="46" y="37"/>
                    <a:pt x="49" y="37"/>
                  </a:cubicBezTo>
                  <a:cubicBezTo>
                    <a:pt x="52" y="36"/>
                    <a:pt x="54" y="32"/>
                    <a:pt x="60" y="34"/>
                  </a:cubicBezTo>
                  <a:cubicBezTo>
                    <a:pt x="66" y="36"/>
                    <a:pt x="70" y="39"/>
                    <a:pt x="75" y="37"/>
                  </a:cubicBezTo>
                  <a:cubicBezTo>
                    <a:pt x="80" y="35"/>
                    <a:pt x="90" y="35"/>
                    <a:pt x="89" y="27"/>
                  </a:cubicBezTo>
                  <a:cubicBezTo>
                    <a:pt x="89" y="18"/>
                    <a:pt x="87" y="16"/>
                    <a:pt x="91" y="13"/>
                  </a:cubicBezTo>
                  <a:cubicBezTo>
                    <a:pt x="96" y="9"/>
                    <a:pt x="100" y="6"/>
                    <a:pt x="108" y="6"/>
                  </a:cubicBezTo>
                  <a:cubicBezTo>
                    <a:pt x="116" y="6"/>
                    <a:pt x="118" y="0"/>
                    <a:pt x="125" y="4"/>
                  </a:cubicBezTo>
                  <a:cubicBezTo>
                    <a:pt x="133" y="8"/>
                    <a:pt x="154" y="9"/>
                    <a:pt x="150" y="16"/>
                  </a:cubicBezTo>
                  <a:cubicBezTo>
                    <a:pt x="145" y="23"/>
                    <a:pt x="142" y="21"/>
                    <a:pt x="141" y="27"/>
                  </a:cubicBezTo>
                  <a:cubicBezTo>
                    <a:pt x="140" y="32"/>
                    <a:pt x="138" y="33"/>
                    <a:pt x="143" y="31"/>
                  </a:cubicBezTo>
                  <a:cubicBezTo>
                    <a:pt x="143" y="31"/>
                    <a:pt x="143" y="31"/>
                    <a:pt x="143" y="31"/>
                  </a:cubicBezTo>
                  <a:cubicBezTo>
                    <a:pt x="143" y="33"/>
                    <a:pt x="143" y="34"/>
                    <a:pt x="143" y="36"/>
                  </a:cubicBezTo>
                  <a:cubicBezTo>
                    <a:pt x="142" y="39"/>
                    <a:pt x="137" y="40"/>
                    <a:pt x="141" y="43"/>
                  </a:cubicBezTo>
                  <a:cubicBezTo>
                    <a:pt x="144" y="46"/>
                    <a:pt x="148" y="48"/>
                    <a:pt x="152" y="50"/>
                  </a:cubicBezTo>
                  <a:cubicBezTo>
                    <a:pt x="157" y="51"/>
                    <a:pt x="162" y="54"/>
                    <a:pt x="165" y="56"/>
                  </a:cubicBezTo>
                  <a:cubicBezTo>
                    <a:pt x="168" y="58"/>
                    <a:pt x="172" y="56"/>
                    <a:pt x="170" y="62"/>
                  </a:cubicBezTo>
                  <a:cubicBezTo>
                    <a:pt x="168" y="68"/>
                    <a:pt x="164" y="68"/>
                    <a:pt x="161" y="71"/>
                  </a:cubicBezTo>
                  <a:cubicBezTo>
                    <a:pt x="158" y="74"/>
                    <a:pt x="155" y="78"/>
                    <a:pt x="159" y="83"/>
                  </a:cubicBezTo>
                  <a:cubicBezTo>
                    <a:pt x="162" y="88"/>
                    <a:pt x="162" y="88"/>
                    <a:pt x="170" y="93"/>
                  </a:cubicBezTo>
                  <a:cubicBezTo>
                    <a:pt x="177" y="99"/>
                    <a:pt x="184" y="105"/>
                    <a:pt x="180" y="108"/>
                  </a:cubicBezTo>
                  <a:cubicBezTo>
                    <a:pt x="177" y="110"/>
                    <a:pt x="174" y="112"/>
                    <a:pt x="175" y="114"/>
                  </a:cubicBezTo>
                  <a:cubicBezTo>
                    <a:pt x="175" y="117"/>
                    <a:pt x="170" y="118"/>
                    <a:pt x="174" y="120"/>
                  </a:cubicBezTo>
                  <a:cubicBezTo>
                    <a:pt x="179" y="122"/>
                    <a:pt x="176" y="122"/>
                    <a:pt x="176" y="126"/>
                  </a:cubicBezTo>
                  <a:cubicBezTo>
                    <a:pt x="176" y="131"/>
                    <a:pt x="178" y="131"/>
                    <a:pt x="180" y="131"/>
                  </a:cubicBezTo>
                  <a:cubicBezTo>
                    <a:pt x="183" y="131"/>
                    <a:pt x="186" y="130"/>
                    <a:pt x="185" y="134"/>
                  </a:cubicBezTo>
                  <a:cubicBezTo>
                    <a:pt x="184" y="138"/>
                    <a:pt x="181" y="138"/>
                    <a:pt x="185" y="140"/>
                  </a:cubicBezTo>
                  <a:cubicBezTo>
                    <a:pt x="188" y="141"/>
                    <a:pt x="200" y="141"/>
                    <a:pt x="195" y="147"/>
                  </a:cubicBezTo>
                  <a:cubicBezTo>
                    <a:pt x="191" y="154"/>
                    <a:pt x="177" y="154"/>
                    <a:pt x="189" y="159"/>
                  </a:cubicBezTo>
                  <a:cubicBezTo>
                    <a:pt x="202" y="163"/>
                    <a:pt x="224" y="173"/>
                    <a:pt x="219" y="180"/>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1182">
              <a:extLst>
                <a:ext uri="{FF2B5EF4-FFF2-40B4-BE49-F238E27FC236}">
                  <a16:creationId xmlns:a16="http://schemas.microsoft.com/office/drawing/2014/main" id="{C7375987-CB6C-7333-E1F5-B15655740C54}"/>
                </a:ext>
              </a:extLst>
            </p:cNvPr>
            <p:cNvSpPr>
              <a:spLocks/>
            </p:cNvSpPr>
            <p:nvPr/>
          </p:nvSpPr>
          <p:spPr bwMode="auto">
            <a:xfrm>
              <a:off x="2699" y="915"/>
              <a:ext cx="149" cy="211"/>
            </a:xfrm>
            <a:custGeom>
              <a:avLst/>
              <a:gdLst>
                <a:gd name="T0" fmla="*/ 244 w 248"/>
                <a:gd name="T1" fmla="*/ 79 h 351"/>
                <a:gd name="T2" fmla="*/ 229 w 248"/>
                <a:gd name="T3" fmla="*/ 82 h 351"/>
                <a:gd name="T4" fmla="*/ 215 w 248"/>
                <a:gd name="T5" fmla="*/ 80 h 351"/>
                <a:gd name="T6" fmla="*/ 204 w 248"/>
                <a:gd name="T7" fmla="*/ 90 h 351"/>
                <a:gd name="T8" fmla="*/ 194 w 248"/>
                <a:gd name="T9" fmla="*/ 106 h 351"/>
                <a:gd name="T10" fmla="*/ 190 w 248"/>
                <a:gd name="T11" fmla="*/ 122 h 351"/>
                <a:gd name="T12" fmla="*/ 171 w 248"/>
                <a:gd name="T13" fmla="*/ 133 h 351"/>
                <a:gd name="T14" fmla="*/ 156 w 248"/>
                <a:gd name="T15" fmla="*/ 142 h 351"/>
                <a:gd name="T16" fmla="*/ 141 w 248"/>
                <a:gd name="T17" fmla="*/ 154 h 351"/>
                <a:gd name="T18" fmla="*/ 125 w 248"/>
                <a:gd name="T19" fmla="*/ 166 h 351"/>
                <a:gd name="T20" fmla="*/ 128 w 248"/>
                <a:gd name="T21" fmla="*/ 182 h 351"/>
                <a:gd name="T22" fmla="*/ 126 w 248"/>
                <a:gd name="T23" fmla="*/ 207 h 351"/>
                <a:gd name="T24" fmla="*/ 145 w 248"/>
                <a:gd name="T25" fmla="*/ 213 h 351"/>
                <a:gd name="T26" fmla="*/ 159 w 248"/>
                <a:gd name="T27" fmla="*/ 223 h 351"/>
                <a:gd name="T28" fmla="*/ 153 w 248"/>
                <a:gd name="T29" fmla="*/ 238 h 351"/>
                <a:gd name="T30" fmla="*/ 145 w 248"/>
                <a:gd name="T31" fmla="*/ 251 h 351"/>
                <a:gd name="T32" fmla="*/ 125 w 248"/>
                <a:gd name="T33" fmla="*/ 255 h 351"/>
                <a:gd name="T34" fmla="*/ 118 w 248"/>
                <a:gd name="T35" fmla="*/ 269 h 351"/>
                <a:gd name="T36" fmla="*/ 115 w 248"/>
                <a:gd name="T37" fmla="*/ 287 h 351"/>
                <a:gd name="T38" fmla="*/ 112 w 248"/>
                <a:gd name="T39" fmla="*/ 308 h 351"/>
                <a:gd name="T40" fmla="*/ 103 w 248"/>
                <a:gd name="T41" fmla="*/ 325 h 351"/>
                <a:gd name="T42" fmla="*/ 82 w 248"/>
                <a:gd name="T43" fmla="*/ 327 h 351"/>
                <a:gd name="T44" fmla="*/ 68 w 248"/>
                <a:gd name="T45" fmla="*/ 337 h 351"/>
                <a:gd name="T46" fmla="*/ 64 w 248"/>
                <a:gd name="T47" fmla="*/ 343 h 351"/>
                <a:gd name="T48" fmla="*/ 48 w 248"/>
                <a:gd name="T49" fmla="*/ 345 h 351"/>
                <a:gd name="T50" fmla="*/ 42 w 248"/>
                <a:gd name="T51" fmla="*/ 333 h 351"/>
                <a:gd name="T52" fmla="*/ 35 w 248"/>
                <a:gd name="T53" fmla="*/ 318 h 351"/>
                <a:gd name="T54" fmla="*/ 31 w 248"/>
                <a:gd name="T55" fmla="*/ 305 h 351"/>
                <a:gd name="T56" fmla="*/ 16 w 248"/>
                <a:gd name="T57" fmla="*/ 281 h 351"/>
                <a:gd name="T58" fmla="*/ 9 w 248"/>
                <a:gd name="T59" fmla="*/ 269 h 351"/>
                <a:gd name="T60" fmla="*/ 1 w 248"/>
                <a:gd name="T61" fmla="*/ 250 h 351"/>
                <a:gd name="T62" fmla="*/ 8 w 248"/>
                <a:gd name="T63" fmla="*/ 249 h 351"/>
                <a:gd name="T64" fmla="*/ 16 w 248"/>
                <a:gd name="T65" fmla="*/ 248 h 351"/>
                <a:gd name="T66" fmla="*/ 18 w 248"/>
                <a:gd name="T67" fmla="*/ 232 h 351"/>
                <a:gd name="T68" fmla="*/ 29 w 248"/>
                <a:gd name="T69" fmla="*/ 223 h 351"/>
                <a:gd name="T70" fmla="*/ 29 w 248"/>
                <a:gd name="T71" fmla="*/ 208 h 351"/>
                <a:gd name="T72" fmla="*/ 34 w 248"/>
                <a:gd name="T73" fmla="*/ 196 h 351"/>
                <a:gd name="T74" fmla="*/ 28 w 248"/>
                <a:gd name="T75" fmla="*/ 184 h 351"/>
                <a:gd name="T76" fmla="*/ 24 w 248"/>
                <a:gd name="T77" fmla="*/ 162 h 351"/>
                <a:gd name="T78" fmla="*/ 22 w 248"/>
                <a:gd name="T79" fmla="*/ 142 h 351"/>
                <a:gd name="T80" fmla="*/ 35 w 248"/>
                <a:gd name="T81" fmla="*/ 122 h 351"/>
                <a:gd name="T82" fmla="*/ 59 w 248"/>
                <a:gd name="T83" fmla="*/ 112 h 351"/>
                <a:gd name="T84" fmla="*/ 66 w 248"/>
                <a:gd name="T85" fmla="*/ 88 h 351"/>
                <a:gd name="T86" fmla="*/ 83 w 248"/>
                <a:gd name="T87" fmla="*/ 65 h 351"/>
                <a:gd name="T88" fmla="*/ 100 w 248"/>
                <a:gd name="T89" fmla="*/ 45 h 351"/>
                <a:gd name="T90" fmla="*/ 111 w 248"/>
                <a:gd name="T91" fmla="*/ 24 h 351"/>
                <a:gd name="T92" fmla="*/ 131 w 248"/>
                <a:gd name="T93" fmla="*/ 13 h 351"/>
                <a:gd name="T94" fmla="*/ 155 w 248"/>
                <a:gd name="T95" fmla="*/ 16 h 351"/>
                <a:gd name="T96" fmla="*/ 167 w 248"/>
                <a:gd name="T97" fmla="*/ 7 h 351"/>
                <a:gd name="T98" fmla="*/ 179 w 248"/>
                <a:gd name="T99" fmla="*/ 0 h 351"/>
                <a:gd name="T100" fmla="*/ 205 w 248"/>
                <a:gd name="T101" fmla="*/ 14 h 351"/>
                <a:gd name="T102" fmla="*/ 232 w 248"/>
                <a:gd name="T103" fmla="*/ 27 h 351"/>
                <a:gd name="T104" fmla="*/ 237 w 248"/>
                <a:gd name="T105" fmla="*/ 42 h 351"/>
                <a:gd name="T106" fmla="*/ 241 w 248"/>
                <a:gd name="T107" fmla="*/ 58 h 351"/>
                <a:gd name="T108" fmla="*/ 248 w 248"/>
                <a:gd name="T109" fmla="*/ 79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8" h="351">
                  <a:moveTo>
                    <a:pt x="248" y="79"/>
                  </a:moveTo>
                  <a:cubicBezTo>
                    <a:pt x="246" y="79"/>
                    <a:pt x="244" y="79"/>
                    <a:pt x="244" y="79"/>
                  </a:cubicBezTo>
                  <a:cubicBezTo>
                    <a:pt x="243" y="80"/>
                    <a:pt x="236" y="81"/>
                    <a:pt x="236" y="81"/>
                  </a:cubicBezTo>
                  <a:cubicBezTo>
                    <a:pt x="229" y="82"/>
                    <a:pt x="229" y="82"/>
                    <a:pt x="229" y="82"/>
                  </a:cubicBezTo>
                  <a:cubicBezTo>
                    <a:pt x="221" y="79"/>
                    <a:pt x="221" y="79"/>
                    <a:pt x="221" y="79"/>
                  </a:cubicBezTo>
                  <a:cubicBezTo>
                    <a:pt x="221" y="79"/>
                    <a:pt x="216" y="80"/>
                    <a:pt x="215" y="80"/>
                  </a:cubicBezTo>
                  <a:cubicBezTo>
                    <a:pt x="215" y="81"/>
                    <a:pt x="210" y="81"/>
                    <a:pt x="211" y="84"/>
                  </a:cubicBezTo>
                  <a:cubicBezTo>
                    <a:pt x="212" y="86"/>
                    <a:pt x="207" y="89"/>
                    <a:pt x="204" y="90"/>
                  </a:cubicBezTo>
                  <a:cubicBezTo>
                    <a:pt x="201" y="92"/>
                    <a:pt x="197" y="97"/>
                    <a:pt x="197" y="97"/>
                  </a:cubicBezTo>
                  <a:cubicBezTo>
                    <a:pt x="197" y="97"/>
                    <a:pt x="191" y="104"/>
                    <a:pt x="194" y="106"/>
                  </a:cubicBezTo>
                  <a:cubicBezTo>
                    <a:pt x="196" y="107"/>
                    <a:pt x="202" y="109"/>
                    <a:pt x="201" y="112"/>
                  </a:cubicBezTo>
                  <a:cubicBezTo>
                    <a:pt x="200" y="115"/>
                    <a:pt x="190" y="119"/>
                    <a:pt x="190" y="122"/>
                  </a:cubicBezTo>
                  <a:cubicBezTo>
                    <a:pt x="190" y="124"/>
                    <a:pt x="185" y="128"/>
                    <a:pt x="183" y="130"/>
                  </a:cubicBezTo>
                  <a:cubicBezTo>
                    <a:pt x="180" y="132"/>
                    <a:pt x="174" y="130"/>
                    <a:pt x="171" y="133"/>
                  </a:cubicBezTo>
                  <a:cubicBezTo>
                    <a:pt x="168" y="135"/>
                    <a:pt x="161" y="136"/>
                    <a:pt x="160" y="137"/>
                  </a:cubicBezTo>
                  <a:cubicBezTo>
                    <a:pt x="158" y="139"/>
                    <a:pt x="156" y="141"/>
                    <a:pt x="156" y="142"/>
                  </a:cubicBezTo>
                  <a:cubicBezTo>
                    <a:pt x="156" y="144"/>
                    <a:pt x="148" y="142"/>
                    <a:pt x="146" y="146"/>
                  </a:cubicBezTo>
                  <a:cubicBezTo>
                    <a:pt x="144" y="149"/>
                    <a:pt x="144" y="150"/>
                    <a:pt x="141" y="154"/>
                  </a:cubicBezTo>
                  <a:cubicBezTo>
                    <a:pt x="138" y="158"/>
                    <a:pt x="134" y="157"/>
                    <a:pt x="134" y="159"/>
                  </a:cubicBezTo>
                  <a:cubicBezTo>
                    <a:pt x="134" y="162"/>
                    <a:pt x="123" y="165"/>
                    <a:pt x="125" y="166"/>
                  </a:cubicBezTo>
                  <a:cubicBezTo>
                    <a:pt x="127" y="167"/>
                    <a:pt x="133" y="167"/>
                    <a:pt x="128" y="172"/>
                  </a:cubicBezTo>
                  <a:cubicBezTo>
                    <a:pt x="124" y="178"/>
                    <a:pt x="136" y="178"/>
                    <a:pt x="128" y="182"/>
                  </a:cubicBezTo>
                  <a:cubicBezTo>
                    <a:pt x="121" y="187"/>
                    <a:pt x="122" y="188"/>
                    <a:pt x="122" y="195"/>
                  </a:cubicBezTo>
                  <a:cubicBezTo>
                    <a:pt x="122" y="202"/>
                    <a:pt x="116" y="206"/>
                    <a:pt x="126" y="207"/>
                  </a:cubicBezTo>
                  <a:cubicBezTo>
                    <a:pt x="136" y="208"/>
                    <a:pt x="137" y="205"/>
                    <a:pt x="139" y="209"/>
                  </a:cubicBezTo>
                  <a:cubicBezTo>
                    <a:pt x="140" y="213"/>
                    <a:pt x="142" y="209"/>
                    <a:pt x="145" y="213"/>
                  </a:cubicBezTo>
                  <a:cubicBezTo>
                    <a:pt x="147" y="216"/>
                    <a:pt x="148" y="213"/>
                    <a:pt x="151" y="218"/>
                  </a:cubicBezTo>
                  <a:cubicBezTo>
                    <a:pt x="155" y="222"/>
                    <a:pt x="157" y="220"/>
                    <a:pt x="159" y="223"/>
                  </a:cubicBezTo>
                  <a:cubicBezTo>
                    <a:pt x="161" y="227"/>
                    <a:pt x="164" y="228"/>
                    <a:pt x="162" y="232"/>
                  </a:cubicBezTo>
                  <a:cubicBezTo>
                    <a:pt x="159" y="237"/>
                    <a:pt x="153" y="234"/>
                    <a:pt x="153" y="238"/>
                  </a:cubicBezTo>
                  <a:cubicBezTo>
                    <a:pt x="153" y="242"/>
                    <a:pt x="145" y="245"/>
                    <a:pt x="146" y="247"/>
                  </a:cubicBezTo>
                  <a:cubicBezTo>
                    <a:pt x="147" y="248"/>
                    <a:pt x="152" y="250"/>
                    <a:pt x="145" y="251"/>
                  </a:cubicBezTo>
                  <a:cubicBezTo>
                    <a:pt x="138" y="253"/>
                    <a:pt x="138" y="250"/>
                    <a:pt x="134" y="253"/>
                  </a:cubicBezTo>
                  <a:cubicBezTo>
                    <a:pt x="130" y="255"/>
                    <a:pt x="128" y="252"/>
                    <a:pt x="125" y="255"/>
                  </a:cubicBezTo>
                  <a:cubicBezTo>
                    <a:pt x="122" y="259"/>
                    <a:pt x="119" y="262"/>
                    <a:pt x="118" y="264"/>
                  </a:cubicBezTo>
                  <a:cubicBezTo>
                    <a:pt x="118" y="265"/>
                    <a:pt x="117" y="267"/>
                    <a:pt x="118" y="269"/>
                  </a:cubicBezTo>
                  <a:cubicBezTo>
                    <a:pt x="120" y="272"/>
                    <a:pt x="121" y="271"/>
                    <a:pt x="118" y="276"/>
                  </a:cubicBezTo>
                  <a:cubicBezTo>
                    <a:pt x="115" y="282"/>
                    <a:pt x="113" y="285"/>
                    <a:pt x="115" y="287"/>
                  </a:cubicBezTo>
                  <a:cubicBezTo>
                    <a:pt x="116" y="288"/>
                    <a:pt x="116" y="288"/>
                    <a:pt x="115" y="294"/>
                  </a:cubicBezTo>
                  <a:cubicBezTo>
                    <a:pt x="114" y="300"/>
                    <a:pt x="113" y="303"/>
                    <a:pt x="112" y="308"/>
                  </a:cubicBezTo>
                  <a:cubicBezTo>
                    <a:pt x="111" y="312"/>
                    <a:pt x="111" y="312"/>
                    <a:pt x="109" y="317"/>
                  </a:cubicBezTo>
                  <a:cubicBezTo>
                    <a:pt x="106" y="322"/>
                    <a:pt x="107" y="325"/>
                    <a:pt x="103" y="325"/>
                  </a:cubicBezTo>
                  <a:cubicBezTo>
                    <a:pt x="99" y="326"/>
                    <a:pt x="92" y="326"/>
                    <a:pt x="88" y="326"/>
                  </a:cubicBezTo>
                  <a:cubicBezTo>
                    <a:pt x="84" y="327"/>
                    <a:pt x="82" y="325"/>
                    <a:pt x="82" y="327"/>
                  </a:cubicBezTo>
                  <a:cubicBezTo>
                    <a:pt x="81" y="328"/>
                    <a:pt x="73" y="326"/>
                    <a:pt x="72" y="328"/>
                  </a:cubicBezTo>
                  <a:cubicBezTo>
                    <a:pt x="70" y="330"/>
                    <a:pt x="67" y="335"/>
                    <a:pt x="68" y="337"/>
                  </a:cubicBezTo>
                  <a:cubicBezTo>
                    <a:pt x="68" y="338"/>
                    <a:pt x="70" y="340"/>
                    <a:pt x="69" y="342"/>
                  </a:cubicBezTo>
                  <a:cubicBezTo>
                    <a:pt x="67" y="343"/>
                    <a:pt x="66" y="344"/>
                    <a:pt x="64" y="343"/>
                  </a:cubicBezTo>
                  <a:cubicBezTo>
                    <a:pt x="61" y="343"/>
                    <a:pt x="61" y="341"/>
                    <a:pt x="56" y="343"/>
                  </a:cubicBezTo>
                  <a:cubicBezTo>
                    <a:pt x="51" y="345"/>
                    <a:pt x="52" y="344"/>
                    <a:pt x="48" y="345"/>
                  </a:cubicBezTo>
                  <a:cubicBezTo>
                    <a:pt x="44" y="345"/>
                    <a:pt x="33" y="351"/>
                    <a:pt x="39" y="343"/>
                  </a:cubicBezTo>
                  <a:cubicBezTo>
                    <a:pt x="46" y="336"/>
                    <a:pt x="44" y="336"/>
                    <a:pt x="42" y="333"/>
                  </a:cubicBezTo>
                  <a:cubicBezTo>
                    <a:pt x="39" y="331"/>
                    <a:pt x="36" y="333"/>
                    <a:pt x="35" y="328"/>
                  </a:cubicBezTo>
                  <a:cubicBezTo>
                    <a:pt x="35" y="323"/>
                    <a:pt x="31" y="322"/>
                    <a:pt x="35" y="318"/>
                  </a:cubicBezTo>
                  <a:cubicBezTo>
                    <a:pt x="40" y="315"/>
                    <a:pt x="46" y="315"/>
                    <a:pt x="39" y="312"/>
                  </a:cubicBezTo>
                  <a:cubicBezTo>
                    <a:pt x="33" y="309"/>
                    <a:pt x="34" y="314"/>
                    <a:pt x="31" y="305"/>
                  </a:cubicBezTo>
                  <a:cubicBezTo>
                    <a:pt x="27" y="296"/>
                    <a:pt x="22" y="294"/>
                    <a:pt x="21" y="291"/>
                  </a:cubicBezTo>
                  <a:cubicBezTo>
                    <a:pt x="19" y="288"/>
                    <a:pt x="15" y="285"/>
                    <a:pt x="16" y="281"/>
                  </a:cubicBezTo>
                  <a:cubicBezTo>
                    <a:pt x="17" y="277"/>
                    <a:pt x="20" y="277"/>
                    <a:pt x="16" y="275"/>
                  </a:cubicBezTo>
                  <a:cubicBezTo>
                    <a:pt x="12" y="273"/>
                    <a:pt x="13" y="274"/>
                    <a:pt x="9" y="269"/>
                  </a:cubicBezTo>
                  <a:cubicBezTo>
                    <a:pt x="5" y="264"/>
                    <a:pt x="4" y="268"/>
                    <a:pt x="4" y="261"/>
                  </a:cubicBezTo>
                  <a:cubicBezTo>
                    <a:pt x="5" y="254"/>
                    <a:pt x="0" y="251"/>
                    <a:pt x="1" y="250"/>
                  </a:cubicBezTo>
                  <a:cubicBezTo>
                    <a:pt x="2" y="249"/>
                    <a:pt x="8" y="251"/>
                    <a:pt x="5" y="248"/>
                  </a:cubicBezTo>
                  <a:cubicBezTo>
                    <a:pt x="6" y="247"/>
                    <a:pt x="7" y="247"/>
                    <a:pt x="8" y="249"/>
                  </a:cubicBezTo>
                  <a:cubicBezTo>
                    <a:pt x="10" y="251"/>
                    <a:pt x="11" y="252"/>
                    <a:pt x="13" y="253"/>
                  </a:cubicBezTo>
                  <a:cubicBezTo>
                    <a:pt x="14" y="253"/>
                    <a:pt x="15" y="251"/>
                    <a:pt x="16" y="248"/>
                  </a:cubicBezTo>
                  <a:cubicBezTo>
                    <a:pt x="17" y="245"/>
                    <a:pt x="18" y="242"/>
                    <a:pt x="17" y="239"/>
                  </a:cubicBezTo>
                  <a:cubicBezTo>
                    <a:pt x="16" y="236"/>
                    <a:pt x="16" y="236"/>
                    <a:pt x="18" y="232"/>
                  </a:cubicBezTo>
                  <a:cubicBezTo>
                    <a:pt x="19" y="228"/>
                    <a:pt x="17" y="228"/>
                    <a:pt x="22" y="227"/>
                  </a:cubicBezTo>
                  <a:cubicBezTo>
                    <a:pt x="26" y="225"/>
                    <a:pt x="26" y="228"/>
                    <a:pt x="29" y="223"/>
                  </a:cubicBezTo>
                  <a:cubicBezTo>
                    <a:pt x="31" y="219"/>
                    <a:pt x="32" y="215"/>
                    <a:pt x="32" y="213"/>
                  </a:cubicBezTo>
                  <a:cubicBezTo>
                    <a:pt x="32" y="211"/>
                    <a:pt x="31" y="212"/>
                    <a:pt x="29" y="208"/>
                  </a:cubicBezTo>
                  <a:cubicBezTo>
                    <a:pt x="27" y="204"/>
                    <a:pt x="24" y="201"/>
                    <a:pt x="27" y="199"/>
                  </a:cubicBezTo>
                  <a:cubicBezTo>
                    <a:pt x="30" y="197"/>
                    <a:pt x="31" y="199"/>
                    <a:pt x="34" y="196"/>
                  </a:cubicBezTo>
                  <a:cubicBezTo>
                    <a:pt x="38" y="193"/>
                    <a:pt x="41" y="191"/>
                    <a:pt x="37" y="188"/>
                  </a:cubicBezTo>
                  <a:cubicBezTo>
                    <a:pt x="33" y="186"/>
                    <a:pt x="32" y="186"/>
                    <a:pt x="28" y="184"/>
                  </a:cubicBezTo>
                  <a:cubicBezTo>
                    <a:pt x="25" y="182"/>
                    <a:pt x="24" y="176"/>
                    <a:pt x="24" y="173"/>
                  </a:cubicBezTo>
                  <a:cubicBezTo>
                    <a:pt x="24" y="171"/>
                    <a:pt x="25" y="167"/>
                    <a:pt x="24" y="162"/>
                  </a:cubicBezTo>
                  <a:cubicBezTo>
                    <a:pt x="22" y="157"/>
                    <a:pt x="17" y="156"/>
                    <a:pt x="20" y="152"/>
                  </a:cubicBezTo>
                  <a:cubicBezTo>
                    <a:pt x="23" y="149"/>
                    <a:pt x="24" y="146"/>
                    <a:pt x="22" y="142"/>
                  </a:cubicBezTo>
                  <a:cubicBezTo>
                    <a:pt x="20" y="138"/>
                    <a:pt x="21" y="134"/>
                    <a:pt x="23" y="131"/>
                  </a:cubicBezTo>
                  <a:cubicBezTo>
                    <a:pt x="26" y="127"/>
                    <a:pt x="31" y="123"/>
                    <a:pt x="35" y="122"/>
                  </a:cubicBezTo>
                  <a:cubicBezTo>
                    <a:pt x="39" y="122"/>
                    <a:pt x="58" y="122"/>
                    <a:pt x="59" y="119"/>
                  </a:cubicBezTo>
                  <a:cubicBezTo>
                    <a:pt x="60" y="117"/>
                    <a:pt x="62" y="115"/>
                    <a:pt x="59" y="112"/>
                  </a:cubicBezTo>
                  <a:cubicBezTo>
                    <a:pt x="55" y="109"/>
                    <a:pt x="47" y="111"/>
                    <a:pt x="52" y="106"/>
                  </a:cubicBezTo>
                  <a:cubicBezTo>
                    <a:pt x="56" y="102"/>
                    <a:pt x="66" y="92"/>
                    <a:pt x="66" y="88"/>
                  </a:cubicBezTo>
                  <a:cubicBezTo>
                    <a:pt x="66" y="84"/>
                    <a:pt x="66" y="71"/>
                    <a:pt x="68" y="71"/>
                  </a:cubicBezTo>
                  <a:cubicBezTo>
                    <a:pt x="70" y="71"/>
                    <a:pt x="82" y="68"/>
                    <a:pt x="83" y="65"/>
                  </a:cubicBezTo>
                  <a:cubicBezTo>
                    <a:pt x="84" y="63"/>
                    <a:pt x="85" y="60"/>
                    <a:pt x="90" y="56"/>
                  </a:cubicBezTo>
                  <a:cubicBezTo>
                    <a:pt x="95" y="53"/>
                    <a:pt x="102" y="50"/>
                    <a:pt x="100" y="45"/>
                  </a:cubicBezTo>
                  <a:cubicBezTo>
                    <a:pt x="98" y="41"/>
                    <a:pt x="97" y="37"/>
                    <a:pt x="100" y="34"/>
                  </a:cubicBezTo>
                  <a:cubicBezTo>
                    <a:pt x="103" y="32"/>
                    <a:pt x="108" y="24"/>
                    <a:pt x="111" y="24"/>
                  </a:cubicBezTo>
                  <a:cubicBezTo>
                    <a:pt x="114" y="24"/>
                    <a:pt x="130" y="25"/>
                    <a:pt x="131" y="23"/>
                  </a:cubicBezTo>
                  <a:cubicBezTo>
                    <a:pt x="131" y="21"/>
                    <a:pt x="124" y="13"/>
                    <a:pt x="131" y="13"/>
                  </a:cubicBezTo>
                  <a:cubicBezTo>
                    <a:pt x="137" y="13"/>
                    <a:pt x="138" y="12"/>
                    <a:pt x="144" y="13"/>
                  </a:cubicBezTo>
                  <a:cubicBezTo>
                    <a:pt x="150" y="14"/>
                    <a:pt x="151" y="16"/>
                    <a:pt x="155" y="16"/>
                  </a:cubicBezTo>
                  <a:cubicBezTo>
                    <a:pt x="159" y="16"/>
                    <a:pt x="163" y="16"/>
                    <a:pt x="165" y="14"/>
                  </a:cubicBezTo>
                  <a:cubicBezTo>
                    <a:pt x="168" y="12"/>
                    <a:pt x="165" y="9"/>
                    <a:pt x="167" y="7"/>
                  </a:cubicBezTo>
                  <a:cubicBezTo>
                    <a:pt x="169" y="5"/>
                    <a:pt x="167" y="3"/>
                    <a:pt x="169" y="2"/>
                  </a:cubicBezTo>
                  <a:cubicBezTo>
                    <a:pt x="171" y="1"/>
                    <a:pt x="174" y="1"/>
                    <a:pt x="179" y="0"/>
                  </a:cubicBezTo>
                  <a:cubicBezTo>
                    <a:pt x="179" y="2"/>
                    <a:pt x="180" y="4"/>
                    <a:pt x="184" y="6"/>
                  </a:cubicBezTo>
                  <a:cubicBezTo>
                    <a:pt x="190" y="10"/>
                    <a:pt x="199" y="13"/>
                    <a:pt x="205" y="14"/>
                  </a:cubicBezTo>
                  <a:cubicBezTo>
                    <a:pt x="211" y="16"/>
                    <a:pt x="213" y="14"/>
                    <a:pt x="220" y="19"/>
                  </a:cubicBezTo>
                  <a:cubicBezTo>
                    <a:pt x="227" y="23"/>
                    <a:pt x="234" y="25"/>
                    <a:pt x="232" y="27"/>
                  </a:cubicBezTo>
                  <a:cubicBezTo>
                    <a:pt x="230" y="30"/>
                    <a:pt x="225" y="36"/>
                    <a:pt x="229" y="38"/>
                  </a:cubicBezTo>
                  <a:cubicBezTo>
                    <a:pt x="233" y="40"/>
                    <a:pt x="240" y="39"/>
                    <a:pt x="237" y="42"/>
                  </a:cubicBezTo>
                  <a:cubicBezTo>
                    <a:pt x="233" y="45"/>
                    <a:pt x="228" y="44"/>
                    <a:pt x="232" y="48"/>
                  </a:cubicBezTo>
                  <a:cubicBezTo>
                    <a:pt x="237" y="53"/>
                    <a:pt x="244" y="53"/>
                    <a:pt x="241" y="58"/>
                  </a:cubicBezTo>
                  <a:cubicBezTo>
                    <a:pt x="238" y="62"/>
                    <a:pt x="235" y="67"/>
                    <a:pt x="237" y="69"/>
                  </a:cubicBezTo>
                  <a:cubicBezTo>
                    <a:pt x="239" y="70"/>
                    <a:pt x="247" y="76"/>
                    <a:pt x="248" y="7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1183">
              <a:extLst>
                <a:ext uri="{FF2B5EF4-FFF2-40B4-BE49-F238E27FC236}">
                  <a16:creationId xmlns:a16="http://schemas.microsoft.com/office/drawing/2014/main" id="{7D70EBB3-2DCC-343B-D8E5-75396BB7012C}"/>
                </a:ext>
              </a:extLst>
            </p:cNvPr>
            <p:cNvSpPr>
              <a:spLocks/>
            </p:cNvSpPr>
            <p:nvPr/>
          </p:nvSpPr>
          <p:spPr bwMode="auto">
            <a:xfrm>
              <a:off x="2767" y="1091"/>
              <a:ext cx="7" cy="19"/>
            </a:xfrm>
            <a:custGeom>
              <a:avLst/>
              <a:gdLst>
                <a:gd name="T0" fmla="*/ 12 w 13"/>
                <a:gd name="T1" fmla="*/ 5 h 31"/>
                <a:gd name="T2" fmla="*/ 9 w 13"/>
                <a:gd name="T3" fmla="*/ 19 h 31"/>
                <a:gd name="T4" fmla="*/ 6 w 13"/>
                <a:gd name="T5" fmla="*/ 28 h 31"/>
                <a:gd name="T6" fmla="*/ 0 w 13"/>
                <a:gd name="T7" fmla="*/ 28 h 31"/>
                <a:gd name="T8" fmla="*/ 3 w 13"/>
                <a:gd name="T9" fmla="*/ 19 h 31"/>
                <a:gd name="T10" fmla="*/ 6 w 13"/>
                <a:gd name="T11" fmla="*/ 12 h 31"/>
                <a:gd name="T12" fmla="*/ 9 w 13"/>
                <a:gd name="T13" fmla="*/ 3 h 31"/>
                <a:gd name="T14" fmla="*/ 12 w 13"/>
                <a:gd name="T15" fmla="*/ 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31">
                  <a:moveTo>
                    <a:pt x="12" y="5"/>
                  </a:moveTo>
                  <a:cubicBezTo>
                    <a:pt x="11" y="8"/>
                    <a:pt x="11" y="14"/>
                    <a:pt x="9" y="19"/>
                  </a:cubicBezTo>
                  <a:cubicBezTo>
                    <a:pt x="7" y="24"/>
                    <a:pt x="11" y="26"/>
                    <a:pt x="6" y="28"/>
                  </a:cubicBezTo>
                  <a:cubicBezTo>
                    <a:pt x="2" y="30"/>
                    <a:pt x="0" y="31"/>
                    <a:pt x="0" y="28"/>
                  </a:cubicBezTo>
                  <a:cubicBezTo>
                    <a:pt x="0" y="25"/>
                    <a:pt x="2" y="23"/>
                    <a:pt x="3" y="19"/>
                  </a:cubicBezTo>
                  <a:cubicBezTo>
                    <a:pt x="4" y="15"/>
                    <a:pt x="5" y="15"/>
                    <a:pt x="6" y="12"/>
                  </a:cubicBezTo>
                  <a:cubicBezTo>
                    <a:pt x="7" y="8"/>
                    <a:pt x="7" y="6"/>
                    <a:pt x="9" y="3"/>
                  </a:cubicBezTo>
                  <a:cubicBezTo>
                    <a:pt x="10" y="0"/>
                    <a:pt x="13" y="0"/>
                    <a:pt x="12" y="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 name="Freeform 1184">
              <a:extLst>
                <a:ext uri="{FF2B5EF4-FFF2-40B4-BE49-F238E27FC236}">
                  <a16:creationId xmlns:a16="http://schemas.microsoft.com/office/drawing/2014/main" id="{0D1D9CEF-CF88-57D1-44C7-52E25F74E550}"/>
                </a:ext>
              </a:extLst>
            </p:cNvPr>
            <p:cNvSpPr>
              <a:spLocks/>
            </p:cNvSpPr>
            <p:nvPr/>
          </p:nvSpPr>
          <p:spPr bwMode="auto">
            <a:xfrm>
              <a:off x="2786" y="1082"/>
              <a:ext cx="14" cy="16"/>
            </a:xfrm>
            <a:custGeom>
              <a:avLst/>
              <a:gdLst>
                <a:gd name="T0" fmla="*/ 1 w 23"/>
                <a:gd name="T1" fmla="*/ 13 h 27"/>
                <a:gd name="T2" fmla="*/ 2 w 23"/>
                <a:gd name="T3" fmla="*/ 20 h 27"/>
                <a:gd name="T4" fmla="*/ 3 w 23"/>
                <a:gd name="T5" fmla="*/ 26 h 27"/>
                <a:gd name="T6" fmla="*/ 8 w 23"/>
                <a:gd name="T7" fmla="*/ 24 h 27"/>
                <a:gd name="T8" fmla="*/ 13 w 23"/>
                <a:gd name="T9" fmla="*/ 18 h 27"/>
                <a:gd name="T10" fmla="*/ 17 w 23"/>
                <a:gd name="T11" fmla="*/ 11 h 27"/>
                <a:gd name="T12" fmla="*/ 18 w 23"/>
                <a:gd name="T13" fmla="*/ 5 h 27"/>
                <a:gd name="T14" fmla="*/ 20 w 23"/>
                <a:gd name="T15" fmla="*/ 0 h 27"/>
                <a:gd name="T16" fmla="*/ 11 w 23"/>
                <a:gd name="T17" fmla="*/ 2 h 27"/>
                <a:gd name="T18" fmla="*/ 3 w 23"/>
                <a:gd name="T19" fmla="*/ 6 h 27"/>
                <a:gd name="T20" fmla="*/ 1 w 23"/>
                <a:gd name="T21" fmla="*/ 10 h 27"/>
                <a:gd name="T22" fmla="*/ 1 w 23"/>
                <a:gd name="T23"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7">
                  <a:moveTo>
                    <a:pt x="1" y="13"/>
                  </a:moveTo>
                  <a:cubicBezTo>
                    <a:pt x="1" y="17"/>
                    <a:pt x="0" y="18"/>
                    <a:pt x="2" y="20"/>
                  </a:cubicBezTo>
                  <a:cubicBezTo>
                    <a:pt x="3" y="23"/>
                    <a:pt x="2" y="25"/>
                    <a:pt x="3" y="26"/>
                  </a:cubicBezTo>
                  <a:cubicBezTo>
                    <a:pt x="5" y="27"/>
                    <a:pt x="7" y="25"/>
                    <a:pt x="8" y="24"/>
                  </a:cubicBezTo>
                  <a:cubicBezTo>
                    <a:pt x="10" y="22"/>
                    <a:pt x="12" y="19"/>
                    <a:pt x="13" y="18"/>
                  </a:cubicBezTo>
                  <a:cubicBezTo>
                    <a:pt x="13" y="17"/>
                    <a:pt x="20" y="13"/>
                    <a:pt x="17" y="11"/>
                  </a:cubicBezTo>
                  <a:cubicBezTo>
                    <a:pt x="15" y="9"/>
                    <a:pt x="16" y="6"/>
                    <a:pt x="18" y="5"/>
                  </a:cubicBezTo>
                  <a:cubicBezTo>
                    <a:pt x="20" y="3"/>
                    <a:pt x="23" y="0"/>
                    <a:pt x="20" y="0"/>
                  </a:cubicBezTo>
                  <a:cubicBezTo>
                    <a:pt x="17" y="0"/>
                    <a:pt x="13" y="1"/>
                    <a:pt x="11" y="2"/>
                  </a:cubicBezTo>
                  <a:cubicBezTo>
                    <a:pt x="8" y="4"/>
                    <a:pt x="3" y="3"/>
                    <a:pt x="3" y="6"/>
                  </a:cubicBezTo>
                  <a:cubicBezTo>
                    <a:pt x="2" y="8"/>
                    <a:pt x="1" y="10"/>
                    <a:pt x="1" y="10"/>
                  </a:cubicBezTo>
                  <a:cubicBezTo>
                    <a:pt x="1" y="10"/>
                    <a:pt x="0" y="11"/>
                    <a:pt x="1" y="13"/>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1185">
              <a:extLst>
                <a:ext uri="{FF2B5EF4-FFF2-40B4-BE49-F238E27FC236}">
                  <a16:creationId xmlns:a16="http://schemas.microsoft.com/office/drawing/2014/main" id="{EB1FE484-85C8-922A-D414-83768E0A7EC8}"/>
                </a:ext>
              </a:extLst>
            </p:cNvPr>
            <p:cNvSpPr>
              <a:spLocks/>
            </p:cNvSpPr>
            <p:nvPr/>
          </p:nvSpPr>
          <p:spPr bwMode="auto">
            <a:xfrm>
              <a:off x="2698" y="1110"/>
              <a:ext cx="22" cy="25"/>
            </a:xfrm>
            <a:custGeom>
              <a:avLst/>
              <a:gdLst>
                <a:gd name="T0" fmla="*/ 9 w 38"/>
                <a:gd name="T1" fmla="*/ 20 h 42"/>
                <a:gd name="T2" fmla="*/ 6 w 38"/>
                <a:gd name="T3" fmla="*/ 12 h 42"/>
                <a:gd name="T4" fmla="*/ 13 w 38"/>
                <a:gd name="T5" fmla="*/ 5 h 42"/>
                <a:gd name="T6" fmla="*/ 21 w 38"/>
                <a:gd name="T7" fmla="*/ 11 h 42"/>
                <a:gd name="T8" fmla="*/ 29 w 38"/>
                <a:gd name="T9" fmla="*/ 3 h 42"/>
                <a:gd name="T10" fmla="*/ 35 w 38"/>
                <a:gd name="T11" fmla="*/ 11 h 42"/>
                <a:gd name="T12" fmla="*/ 29 w 38"/>
                <a:gd name="T13" fmla="*/ 23 h 42"/>
                <a:gd name="T14" fmla="*/ 28 w 38"/>
                <a:gd name="T15" fmla="*/ 29 h 42"/>
                <a:gd name="T16" fmla="*/ 26 w 38"/>
                <a:gd name="T17" fmla="*/ 40 h 42"/>
                <a:gd name="T18" fmla="*/ 15 w 38"/>
                <a:gd name="T19" fmla="*/ 40 h 42"/>
                <a:gd name="T20" fmla="*/ 6 w 38"/>
                <a:gd name="T21" fmla="*/ 32 h 42"/>
                <a:gd name="T22" fmla="*/ 21 w 38"/>
                <a:gd name="T23" fmla="*/ 35 h 42"/>
                <a:gd name="T24" fmla="*/ 16 w 38"/>
                <a:gd name="T25" fmla="*/ 25 h 42"/>
                <a:gd name="T26" fmla="*/ 9 w 38"/>
                <a:gd name="T27"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2">
                  <a:moveTo>
                    <a:pt x="9" y="20"/>
                  </a:moveTo>
                  <a:cubicBezTo>
                    <a:pt x="5" y="15"/>
                    <a:pt x="2" y="14"/>
                    <a:pt x="6" y="12"/>
                  </a:cubicBezTo>
                  <a:cubicBezTo>
                    <a:pt x="9" y="10"/>
                    <a:pt x="10" y="3"/>
                    <a:pt x="13" y="5"/>
                  </a:cubicBezTo>
                  <a:cubicBezTo>
                    <a:pt x="17" y="8"/>
                    <a:pt x="17" y="16"/>
                    <a:pt x="21" y="11"/>
                  </a:cubicBezTo>
                  <a:cubicBezTo>
                    <a:pt x="24" y="6"/>
                    <a:pt x="28" y="0"/>
                    <a:pt x="29" y="3"/>
                  </a:cubicBezTo>
                  <a:cubicBezTo>
                    <a:pt x="30" y="7"/>
                    <a:pt x="38" y="7"/>
                    <a:pt x="35" y="11"/>
                  </a:cubicBezTo>
                  <a:cubicBezTo>
                    <a:pt x="32" y="15"/>
                    <a:pt x="29" y="21"/>
                    <a:pt x="29" y="23"/>
                  </a:cubicBezTo>
                  <a:cubicBezTo>
                    <a:pt x="30" y="25"/>
                    <a:pt x="29" y="27"/>
                    <a:pt x="28" y="29"/>
                  </a:cubicBezTo>
                  <a:cubicBezTo>
                    <a:pt x="26" y="31"/>
                    <a:pt x="29" y="39"/>
                    <a:pt x="26" y="40"/>
                  </a:cubicBezTo>
                  <a:cubicBezTo>
                    <a:pt x="24" y="41"/>
                    <a:pt x="21" y="42"/>
                    <a:pt x="15" y="40"/>
                  </a:cubicBezTo>
                  <a:cubicBezTo>
                    <a:pt x="10" y="38"/>
                    <a:pt x="0" y="31"/>
                    <a:pt x="6" y="32"/>
                  </a:cubicBezTo>
                  <a:cubicBezTo>
                    <a:pt x="12" y="32"/>
                    <a:pt x="18" y="42"/>
                    <a:pt x="21" y="35"/>
                  </a:cubicBezTo>
                  <a:cubicBezTo>
                    <a:pt x="24" y="28"/>
                    <a:pt x="20" y="25"/>
                    <a:pt x="16" y="25"/>
                  </a:cubicBezTo>
                  <a:cubicBezTo>
                    <a:pt x="12" y="25"/>
                    <a:pt x="6" y="20"/>
                    <a:pt x="9" y="20"/>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1186">
              <a:extLst>
                <a:ext uri="{FF2B5EF4-FFF2-40B4-BE49-F238E27FC236}">
                  <a16:creationId xmlns:a16="http://schemas.microsoft.com/office/drawing/2014/main" id="{E1764BA5-CBEC-1C79-C110-9DE16EDAA1B4}"/>
                </a:ext>
              </a:extLst>
            </p:cNvPr>
            <p:cNvSpPr>
              <a:spLocks/>
            </p:cNvSpPr>
            <p:nvPr/>
          </p:nvSpPr>
          <p:spPr bwMode="auto">
            <a:xfrm>
              <a:off x="2686" y="1119"/>
              <a:ext cx="11" cy="12"/>
            </a:xfrm>
            <a:custGeom>
              <a:avLst/>
              <a:gdLst>
                <a:gd name="T0" fmla="*/ 12 w 18"/>
                <a:gd name="T1" fmla="*/ 0 h 21"/>
                <a:gd name="T2" fmla="*/ 17 w 18"/>
                <a:gd name="T3" fmla="*/ 5 h 21"/>
                <a:gd name="T4" fmla="*/ 18 w 18"/>
                <a:gd name="T5" fmla="*/ 11 h 21"/>
                <a:gd name="T6" fmla="*/ 15 w 18"/>
                <a:gd name="T7" fmla="*/ 17 h 21"/>
                <a:gd name="T8" fmla="*/ 10 w 18"/>
                <a:gd name="T9" fmla="*/ 13 h 21"/>
                <a:gd name="T10" fmla="*/ 4 w 18"/>
                <a:gd name="T11" fmla="*/ 12 h 21"/>
                <a:gd name="T12" fmla="*/ 0 w 18"/>
                <a:gd name="T13" fmla="*/ 8 h 21"/>
                <a:gd name="T14" fmla="*/ 3 w 18"/>
                <a:gd name="T15" fmla="*/ 2 h 21"/>
                <a:gd name="T16" fmla="*/ 7 w 18"/>
                <a:gd name="T17" fmla="*/ 0 h 21"/>
                <a:gd name="T18" fmla="*/ 12 w 18"/>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12" y="0"/>
                  </a:moveTo>
                  <a:cubicBezTo>
                    <a:pt x="15" y="3"/>
                    <a:pt x="17" y="1"/>
                    <a:pt x="17" y="5"/>
                  </a:cubicBezTo>
                  <a:cubicBezTo>
                    <a:pt x="17" y="8"/>
                    <a:pt x="18" y="7"/>
                    <a:pt x="18" y="11"/>
                  </a:cubicBezTo>
                  <a:cubicBezTo>
                    <a:pt x="18" y="15"/>
                    <a:pt x="18" y="21"/>
                    <a:pt x="15" y="17"/>
                  </a:cubicBezTo>
                  <a:cubicBezTo>
                    <a:pt x="12" y="13"/>
                    <a:pt x="13" y="13"/>
                    <a:pt x="10" y="13"/>
                  </a:cubicBezTo>
                  <a:cubicBezTo>
                    <a:pt x="8" y="13"/>
                    <a:pt x="7" y="13"/>
                    <a:pt x="4" y="12"/>
                  </a:cubicBezTo>
                  <a:cubicBezTo>
                    <a:pt x="1" y="10"/>
                    <a:pt x="0" y="12"/>
                    <a:pt x="0" y="8"/>
                  </a:cubicBezTo>
                  <a:cubicBezTo>
                    <a:pt x="0" y="5"/>
                    <a:pt x="2" y="3"/>
                    <a:pt x="3" y="2"/>
                  </a:cubicBezTo>
                  <a:cubicBezTo>
                    <a:pt x="5" y="2"/>
                    <a:pt x="5" y="0"/>
                    <a:pt x="7" y="0"/>
                  </a:cubicBezTo>
                  <a:cubicBezTo>
                    <a:pt x="9" y="1"/>
                    <a:pt x="10" y="2"/>
                    <a:pt x="12" y="0"/>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1187">
              <a:extLst>
                <a:ext uri="{FF2B5EF4-FFF2-40B4-BE49-F238E27FC236}">
                  <a16:creationId xmlns:a16="http://schemas.microsoft.com/office/drawing/2014/main" id="{FC2F8614-683F-CC5F-0D3B-FCC96BDEB499}"/>
                </a:ext>
              </a:extLst>
            </p:cNvPr>
            <p:cNvSpPr>
              <a:spLocks/>
            </p:cNvSpPr>
            <p:nvPr/>
          </p:nvSpPr>
          <p:spPr bwMode="auto">
            <a:xfrm>
              <a:off x="2662" y="1085"/>
              <a:ext cx="37" cy="47"/>
            </a:xfrm>
            <a:custGeom>
              <a:avLst/>
              <a:gdLst>
                <a:gd name="T0" fmla="*/ 63 w 63"/>
                <a:gd name="T1" fmla="*/ 34 h 78"/>
                <a:gd name="T2" fmla="*/ 55 w 63"/>
                <a:gd name="T3" fmla="*/ 41 h 78"/>
                <a:gd name="T4" fmla="*/ 52 w 63"/>
                <a:gd name="T5" fmla="*/ 39 h 78"/>
                <a:gd name="T6" fmla="*/ 48 w 63"/>
                <a:gd name="T7" fmla="*/ 46 h 78"/>
                <a:gd name="T8" fmla="*/ 44 w 63"/>
                <a:gd name="T9" fmla="*/ 52 h 78"/>
                <a:gd name="T10" fmla="*/ 35 w 63"/>
                <a:gd name="T11" fmla="*/ 61 h 78"/>
                <a:gd name="T12" fmla="*/ 35 w 63"/>
                <a:gd name="T13" fmla="*/ 69 h 78"/>
                <a:gd name="T14" fmla="*/ 45 w 63"/>
                <a:gd name="T15" fmla="*/ 75 h 78"/>
                <a:gd name="T16" fmla="*/ 42 w 63"/>
                <a:gd name="T17" fmla="*/ 77 h 78"/>
                <a:gd name="T18" fmla="*/ 37 w 63"/>
                <a:gd name="T19" fmla="*/ 75 h 78"/>
                <a:gd name="T20" fmla="*/ 31 w 63"/>
                <a:gd name="T21" fmla="*/ 77 h 78"/>
                <a:gd name="T22" fmla="*/ 26 w 63"/>
                <a:gd name="T23" fmla="*/ 76 h 78"/>
                <a:gd name="T24" fmla="*/ 19 w 63"/>
                <a:gd name="T25" fmla="*/ 74 h 78"/>
                <a:gd name="T26" fmla="*/ 14 w 63"/>
                <a:gd name="T27" fmla="*/ 74 h 78"/>
                <a:gd name="T28" fmla="*/ 16 w 63"/>
                <a:gd name="T29" fmla="*/ 71 h 78"/>
                <a:gd name="T30" fmla="*/ 13 w 63"/>
                <a:gd name="T31" fmla="*/ 62 h 78"/>
                <a:gd name="T32" fmla="*/ 6 w 63"/>
                <a:gd name="T33" fmla="*/ 56 h 78"/>
                <a:gd name="T34" fmla="*/ 6 w 63"/>
                <a:gd name="T35" fmla="*/ 48 h 78"/>
                <a:gd name="T36" fmla="*/ 8 w 63"/>
                <a:gd name="T37" fmla="*/ 44 h 78"/>
                <a:gd name="T38" fmla="*/ 4 w 63"/>
                <a:gd name="T39" fmla="*/ 33 h 78"/>
                <a:gd name="T40" fmla="*/ 9 w 63"/>
                <a:gd name="T41" fmla="*/ 23 h 78"/>
                <a:gd name="T42" fmla="*/ 18 w 63"/>
                <a:gd name="T43" fmla="*/ 14 h 78"/>
                <a:gd name="T44" fmla="*/ 28 w 63"/>
                <a:gd name="T45" fmla="*/ 14 h 78"/>
                <a:gd name="T46" fmla="*/ 20 w 63"/>
                <a:gd name="T47" fmla="*/ 21 h 78"/>
                <a:gd name="T48" fmla="*/ 29 w 63"/>
                <a:gd name="T49" fmla="*/ 24 h 78"/>
                <a:gd name="T50" fmla="*/ 35 w 63"/>
                <a:gd name="T51" fmla="*/ 12 h 78"/>
                <a:gd name="T52" fmla="*/ 41 w 63"/>
                <a:gd name="T53" fmla="*/ 4 h 78"/>
                <a:gd name="T54" fmla="*/ 51 w 63"/>
                <a:gd name="T55" fmla="*/ 2 h 78"/>
                <a:gd name="T56" fmla="*/ 54 w 63"/>
                <a:gd name="T57" fmla="*/ 7 h 78"/>
                <a:gd name="T58" fmla="*/ 50 w 63"/>
                <a:gd name="T59" fmla="*/ 19 h 78"/>
                <a:gd name="T60" fmla="*/ 50 w 63"/>
                <a:gd name="T61" fmla="*/ 28 h 78"/>
                <a:gd name="T62" fmla="*/ 63 w 63"/>
                <a:gd name="T63"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78">
                  <a:moveTo>
                    <a:pt x="63" y="34"/>
                  </a:moveTo>
                  <a:cubicBezTo>
                    <a:pt x="63" y="37"/>
                    <a:pt x="56" y="41"/>
                    <a:pt x="55" y="41"/>
                  </a:cubicBezTo>
                  <a:cubicBezTo>
                    <a:pt x="54" y="41"/>
                    <a:pt x="55" y="37"/>
                    <a:pt x="52" y="39"/>
                  </a:cubicBezTo>
                  <a:cubicBezTo>
                    <a:pt x="49" y="41"/>
                    <a:pt x="49" y="43"/>
                    <a:pt x="48" y="46"/>
                  </a:cubicBezTo>
                  <a:cubicBezTo>
                    <a:pt x="47" y="50"/>
                    <a:pt x="48" y="48"/>
                    <a:pt x="44" y="52"/>
                  </a:cubicBezTo>
                  <a:cubicBezTo>
                    <a:pt x="40" y="56"/>
                    <a:pt x="35" y="56"/>
                    <a:pt x="35" y="61"/>
                  </a:cubicBezTo>
                  <a:cubicBezTo>
                    <a:pt x="35" y="67"/>
                    <a:pt x="28" y="65"/>
                    <a:pt x="35" y="69"/>
                  </a:cubicBezTo>
                  <a:cubicBezTo>
                    <a:pt x="41" y="73"/>
                    <a:pt x="45" y="69"/>
                    <a:pt x="45" y="75"/>
                  </a:cubicBezTo>
                  <a:cubicBezTo>
                    <a:pt x="45" y="75"/>
                    <a:pt x="44" y="76"/>
                    <a:pt x="42" y="77"/>
                  </a:cubicBezTo>
                  <a:cubicBezTo>
                    <a:pt x="39" y="78"/>
                    <a:pt x="39" y="77"/>
                    <a:pt x="37" y="75"/>
                  </a:cubicBezTo>
                  <a:cubicBezTo>
                    <a:pt x="35" y="74"/>
                    <a:pt x="33" y="77"/>
                    <a:pt x="31" y="77"/>
                  </a:cubicBezTo>
                  <a:cubicBezTo>
                    <a:pt x="29" y="77"/>
                    <a:pt x="28" y="78"/>
                    <a:pt x="26" y="76"/>
                  </a:cubicBezTo>
                  <a:cubicBezTo>
                    <a:pt x="25" y="74"/>
                    <a:pt x="21" y="74"/>
                    <a:pt x="19" y="74"/>
                  </a:cubicBezTo>
                  <a:cubicBezTo>
                    <a:pt x="17" y="74"/>
                    <a:pt x="15" y="75"/>
                    <a:pt x="14" y="74"/>
                  </a:cubicBezTo>
                  <a:cubicBezTo>
                    <a:pt x="15" y="73"/>
                    <a:pt x="16" y="73"/>
                    <a:pt x="16" y="71"/>
                  </a:cubicBezTo>
                  <a:cubicBezTo>
                    <a:pt x="16" y="66"/>
                    <a:pt x="19" y="67"/>
                    <a:pt x="13" y="62"/>
                  </a:cubicBezTo>
                  <a:cubicBezTo>
                    <a:pt x="7" y="57"/>
                    <a:pt x="12" y="61"/>
                    <a:pt x="6" y="56"/>
                  </a:cubicBezTo>
                  <a:cubicBezTo>
                    <a:pt x="0" y="51"/>
                    <a:pt x="3" y="48"/>
                    <a:pt x="6" y="48"/>
                  </a:cubicBezTo>
                  <a:cubicBezTo>
                    <a:pt x="8" y="48"/>
                    <a:pt x="11" y="47"/>
                    <a:pt x="8" y="44"/>
                  </a:cubicBezTo>
                  <a:cubicBezTo>
                    <a:pt x="4" y="41"/>
                    <a:pt x="2" y="41"/>
                    <a:pt x="4" y="33"/>
                  </a:cubicBezTo>
                  <a:cubicBezTo>
                    <a:pt x="6" y="25"/>
                    <a:pt x="9" y="28"/>
                    <a:pt x="9" y="23"/>
                  </a:cubicBezTo>
                  <a:cubicBezTo>
                    <a:pt x="9" y="19"/>
                    <a:pt x="13" y="14"/>
                    <a:pt x="18" y="14"/>
                  </a:cubicBezTo>
                  <a:cubicBezTo>
                    <a:pt x="22" y="14"/>
                    <a:pt x="34" y="10"/>
                    <a:pt x="28" y="14"/>
                  </a:cubicBezTo>
                  <a:cubicBezTo>
                    <a:pt x="21" y="18"/>
                    <a:pt x="19" y="18"/>
                    <a:pt x="20" y="21"/>
                  </a:cubicBezTo>
                  <a:cubicBezTo>
                    <a:pt x="20" y="25"/>
                    <a:pt x="29" y="26"/>
                    <a:pt x="29" y="24"/>
                  </a:cubicBezTo>
                  <a:cubicBezTo>
                    <a:pt x="30" y="21"/>
                    <a:pt x="33" y="17"/>
                    <a:pt x="35" y="12"/>
                  </a:cubicBezTo>
                  <a:cubicBezTo>
                    <a:pt x="38" y="8"/>
                    <a:pt x="37" y="5"/>
                    <a:pt x="41" y="4"/>
                  </a:cubicBezTo>
                  <a:cubicBezTo>
                    <a:pt x="44" y="3"/>
                    <a:pt x="49" y="2"/>
                    <a:pt x="51" y="2"/>
                  </a:cubicBezTo>
                  <a:cubicBezTo>
                    <a:pt x="53" y="1"/>
                    <a:pt x="54" y="0"/>
                    <a:pt x="54" y="7"/>
                  </a:cubicBezTo>
                  <a:cubicBezTo>
                    <a:pt x="54" y="13"/>
                    <a:pt x="52" y="15"/>
                    <a:pt x="50" y="19"/>
                  </a:cubicBezTo>
                  <a:cubicBezTo>
                    <a:pt x="47" y="22"/>
                    <a:pt x="47" y="26"/>
                    <a:pt x="50" y="28"/>
                  </a:cubicBezTo>
                  <a:cubicBezTo>
                    <a:pt x="52" y="31"/>
                    <a:pt x="63" y="31"/>
                    <a:pt x="63" y="3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1188">
              <a:extLst>
                <a:ext uri="{FF2B5EF4-FFF2-40B4-BE49-F238E27FC236}">
                  <a16:creationId xmlns:a16="http://schemas.microsoft.com/office/drawing/2014/main" id="{CF674412-30D1-AA9C-C48F-4A734ED78D57}"/>
                </a:ext>
              </a:extLst>
            </p:cNvPr>
            <p:cNvSpPr>
              <a:spLocks/>
            </p:cNvSpPr>
            <p:nvPr/>
          </p:nvSpPr>
          <p:spPr bwMode="auto">
            <a:xfrm>
              <a:off x="2834" y="1061"/>
              <a:ext cx="12" cy="9"/>
            </a:xfrm>
            <a:custGeom>
              <a:avLst/>
              <a:gdLst>
                <a:gd name="T0" fmla="*/ 3 w 21"/>
                <a:gd name="T1" fmla="*/ 4 h 15"/>
                <a:gd name="T2" fmla="*/ 6 w 21"/>
                <a:gd name="T3" fmla="*/ 9 h 15"/>
                <a:gd name="T4" fmla="*/ 15 w 21"/>
                <a:gd name="T5" fmla="*/ 11 h 15"/>
                <a:gd name="T6" fmla="*/ 18 w 21"/>
                <a:gd name="T7" fmla="*/ 4 h 15"/>
                <a:gd name="T8" fmla="*/ 10 w 21"/>
                <a:gd name="T9" fmla="*/ 1 h 15"/>
                <a:gd name="T10" fmla="*/ 3 w 21"/>
                <a:gd name="T11" fmla="*/ 4 h 15"/>
              </a:gdLst>
              <a:ahLst/>
              <a:cxnLst>
                <a:cxn ang="0">
                  <a:pos x="T0" y="T1"/>
                </a:cxn>
                <a:cxn ang="0">
                  <a:pos x="T2" y="T3"/>
                </a:cxn>
                <a:cxn ang="0">
                  <a:pos x="T4" y="T5"/>
                </a:cxn>
                <a:cxn ang="0">
                  <a:pos x="T6" y="T7"/>
                </a:cxn>
                <a:cxn ang="0">
                  <a:pos x="T8" y="T9"/>
                </a:cxn>
                <a:cxn ang="0">
                  <a:pos x="T10" y="T11"/>
                </a:cxn>
              </a:cxnLst>
              <a:rect l="0" t="0" r="r" b="b"/>
              <a:pathLst>
                <a:path w="21" h="15">
                  <a:moveTo>
                    <a:pt x="3" y="4"/>
                  </a:moveTo>
                  <a:cubicBezTo>
                    <a:pt x="2" y="7"/>
                    <a:pt x="4" y="7"/>
                    <a:pt x="6" y="9"/>
                  </a:cubicBezTo>
                  <a:cubicBezTo>
                    <a:pt x="8" y="10"/>
                    <a:pt x="12" y="15"/>
                    <a:pt x="15" y="11"/>
                  </a:cubicBezTo>
                  <a:cubicBezTo>
                    <a:pt x="17" y="7"/>
                    <a:pt x="21" y="6"/>
                    <a:pt x="18" y="4"/>
                  </a:cubicBezTo>
                  <a:cubicBezTo>
                    <a:pt x="15" y="2"/>
                    <a:pt x="14" y="0"/>
                    <a:pt x="10" y="1"/>
                  </a:cubicBezTo>
                  <a:cubicBezTo>
                    <a:pt x="6" y="2"/>
                    <a:pt x="0" y="2"/>
                    <a:pt x="3"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1189">
              <a:extLst>
                <a:ext uri="{FF2B5EF4-FFF2-40B4-BE49-F238E27FC236}">
                  <a16:creationId xmlns:a16="http://schemas.microsoft.com/office/drawing/2014/main" id="{3CE5C4C9-C127-40FE-7242-41FDB95CCAA5}"/>
                </a:ext>
              </a:extLst>
            </p:cNvPr>
            <p:cNvSpPr>
              <a:spLocks/>
            </p:cNvSpPr>
            <p:nvPr/>
          </p:nvSpPr>
          <p:spPr bwMode="auto">
            <a:xfrm>
              <a:off x="2832" y="1071"/>
              <a:ext cx="18" cy="12"/>
            </a:xfrm>
            <a:custGeom>
              <a:avLst/>
              <a:gdLst>
                <a:gd name="T0" fmla="*/ 5 w 31"/>
                <a:gd name="T1" fmla="*/ 4 h 21"/>
                <a:gd name="T2" fmla="*/ 1 w 31"/>
                <a:gd name="T3" fmla="*/ 7 h 21"/>
                <a:gd name="T4" fmla="*/ 3 w 31"/>
                <a:gd name="T5" fmla="*/ 12 h 21"/>
                <a:gd name="T6" fmla="*/ 5 w 31"/>
                <a:gd name="T7" fmla="*/ 19 h 21"/>
                <a:gd name="T8" fmla="*/ 10 w 31"/>
                <a:gd name="T9" fmla="*/ 12 h 21"/>
                <a:gd name="T10" fmla="*/ 16 w 31"/>
                <a:gd name="T11" fmla="*/ 10 h 21"/>
                <a:gd name="T12" fmla="*/ 24 w 31"/>
                <a:gd name="T13" fmla="*/ 7 h 21"/>
                <a:gd name="T14" fmla="*/ 27 w 31"/>
                <a:gd name="T15" fmla="*/ 4 h 21"/>
                <a:gd name="T16" fmla="*/ 20 w 31"/>
                <a:gd name="T17" fmla="*/ 1 h 21"/>
                <a:gd name="T18" fmla="*/ 11 w 31"/>
                <a:gd name="T19" fmla="*/ 1 h 21"/>
                <a:gd name="T20" fmla="*/ 5 w 31"/>
                <a:gd name="T21"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1">
                  <a:moveTo>
                    <a:pt x="5" y="4"/>
                  </a:moveTo>
                  <a:cubicBezTo>
                    <a:pt x="3" y="4"/>
                    <a:pt x="0" y="5"/>
                    <a:pt x="1" y="7"/>
                  </a:cubicBezTo>
                  <a:cubicBezTo>
                    <a:pt x="1" y="9"/>
                    <a:pt x="2" y="8"/>
                    <a:pt x="3" y="12"/>
                  </a:cubicBezTo>
                  <a:cubicBezTo>
                    <a:pt x="4" y="17"/>
                    <a:pt x="2" y="21"/>
                    <a:pt x="5" y="19"/>
                  </a:cubicBezTo>
                  <a:cubicBezTo>
                    <a:pt x="9" y="17"/>
                    <a:pt x="6" y="13"/>
                    <a:pt x="10" y="12"/>
                  </a:cubicBezTo>
                  <a:cubicBezTo>
                    <a:pt x="14" y="11"/>
                    <a:pt x="10" y="11"/>
                    <a:pt x="16" y="10"/>
                  </a:cubicBezTo>
                  <a:cubicBezTo>
                    <a:pt x="22" y="9"/>
                    <a:pt x="22" y="9"/>
                    <a:pt x="24" y="7"/>
                  </a:cubicBezTo>
                  <a:cubicBezTo>
                    <a:pt x="26" y="5"/>
                    <a:pt x="31" y="6"/>
                    <a:pt x="27" y="4"/>
                  </a:cubicBezTo>
                  <a:cubicBezTo>
                    <a:pt x="23" y="2"/>
                    <a:pt x="24" y="1"/>
                    <a:pt x="20" y="1"/>
                  </a:cubicBezTo>
                  <a:cubicBezTo>
                    <a:pt x="17" y="1"/>
                    <a:pt x="13" y="0"/>
                    <a:pt x="11" y="1"/>
                  </a:cubicBezTo>
                  <a:cubicBezTo>
                    <a:pt x="9" y="2"/>
                    <a:pt x="6" y="0"/>
                    <a:pt x="5" y="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1190">
              <a:extLst>
                <a:ext uri="{FF2B5EF4-FFF2-40B4-BE49-F238E27FC236}">
                  <a16:creationId xmlns:a16="http://schemas.microsoft.com/office/drawing/2014/main" id="{6004BA2A-2350-A5FD-EA13-4345CAD8737B}"/>
                </a:ext>
              </a:extLst>
            </p:cNvPr>
            <p:cNvSpPr>
              <a:spLocks/>
            </p:cNvSpPr>
            <p:nvPr/>
          </p:nvSpPr>
          <p:spPr bwMode="auto">
            <a:xfrm>
              <a:off x="2847" y="1055"/>
              <a:ext cx="59" cy="33"/>
            </a:xfrm>
            <a:custGeom>
              <a:avLst/>
              <a:gdLst>
                <a:gd name="T0" fmla="*/ 89 w 99"/>
                <a:gd name="T1" fmla="*/ 21 h 54"/>
                <a:gd name="T2" fmla="*/ 92 w 99"/>
                <a:gd name="T3" fmla="*/ 32 h 54"/>
                <a:gd name="T4" fmla="*/ 95 w 99"/>
                <a:gd name="T5" fmla="*/ 44 h 54"/>
                <a:gd name="T6" fmla="*/ 90 w 99"/>
                <a:gd name="T7" fmla="*/ 51 h 54"/>
                <a:gd name="T8" fmla="*/ 87 w 99"/>
                <a:gd name="T9" fmla="*/ 54 h 54"/>
                <a:gd name="T10" fmla="*/ 83 w 99"/>
                <a:gd name="T11" fmla="*/ 54 h 54"/>
                <a:gd name="T12" fmla="*/ 68 w 99"/>
                <a:gd name="T13" fmla="*/ 52 h 54"/>
                <a:gd name="T14" fmla="*/ 50 w 99"/>
                <a:gd name="T15" fmla="*/ 44 h 54"/>
                <a:gd name="T16" fmla="*/ 31 w 99"/>
                <a:gd name="T17" fmla="*/ 44 h 54"/>
                <a:gd name="T18" fmla="*/ 24 w 99"/>
                <a:gd name="T19" fmla="*/ 47 h 54"/>
                <a:gd name="T20" fmla="*/ 24 w 99"/>
                <a:gd name="T21" fmla="*/ 43 h 54"/>
                <a:gd name="T22" fmla="*/ 22 w 99"/>
                <a:gd name="T23" fmla="*/ 35 h 54"/>
                <a:gd name="T24" fmla="*/ 12 w 99"/>
                <a:gd name="T25" fmla="*/ 32 h 54"/>
                <a:gd name="T26" fmla="*/ 9 w 99"/>
                <a:gd name="T27" fmla="*/ 27 h 54"/>
                <a:gd name="T28" fmla="*/ 6 w 99"/>
                <a:gd name="T29" fmla="*/ 17 h 54"/>
                <a:gd name="T30" fmla="*/ 9 w 99"/>
                <a:gd name="T31" fmla="*/ 8 h 54"/>
                <a:gd name="T32" fmla="*/ 34 w 99"/>
                <a:gd name="T33" fmla="*/ 4 h 54"/>
                <a:gd name="T34" fmla="*/ 47 w 99"/>
                <a:gd name="T35" fmla="*/ 1 h 54"/>
                <a:gd name="T36" fmla="*/ 63 w 99"/>
                <a:gd name="T37" fmla="*/ 3 h 54"/>
                <a:gd name="T38" fmla="*/ 75 w 99"/>
                <a:gd name="T39" fmla="*/ 4 h 54"/>
                <a:gd name="T40" fmla="*/ 96 w 99"/>
                <a:gd name="T41" fmla="*/ 4 h 54"/>
                <a:gd name="T42" fmla="*/ 97 w 99"/>
                <a:gd name="T43" fmla="*/ 9 h 54"/>
                <a:gd name="T44" fmla="*/ 89 w 99"/>
                <a:gd name="T45"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9" h="54">
                  <a:moveTo>
                    <a:pt x="89" y="21"/>
                  </a:moveTo>
                  <a:cubicBezTo>
                    <a:pt x="87" y="25"/>
                    <a:pt x="90" y="30"/>
                    <a:pt x="92" y="32"/>
                  </a:cubicBezTo>
                  <a:cubicBezTo>
                    <a:pt x="94" y="35"/>
                    <a:pt x="95" y="39"/>
                    <a:pt x="95" y="44"/>
                  </a:cubicBezTo>
                  <a:cubicBezTo>
                    <a:pt x="95" y="48"/>
                    <a:pt x="92" y="49"/>
                    <a:pt x="90" y="51"/>
                  </a:cubicBezTo>
                  <a:cubicBezTo>
                    <a:pt x="88" y="52"/>
                    <a:pt x="88" y="53"/>
                    <a:pt x="87" y="54"/>
                  </a:cubicBezTo>
                  <a:cubicBezTo>
                    <a:pt x="86" y="54"/>
                    <a:pt x="85" y="54"/>
                    <a:pt x="83" y="54"/>
                  </a:cubicBezTo>
                  <a:cubicBezTo>
                    <a:pt x="78" y="53"/>
                    <a:pt x="78" y="54"/>
                    <a:pt x="68" y="52"/>
                  </a:cubicBezTo>
                  <a:cubicBezTo>
                    <a:pt x="58" y="49"/>
                    <a:pt x="57" y="49"/>
                    <a:pt x="50" y="44"/>
                  </a:cubicBezTo>
                  <a:cubicBezTo>
                    <a:pt x="43" y="39"/>
                    <a:pt x="36" y="43"/>
                    <a:pt x="31" y="44"/>
                  </a:cubicBezTo>
                  <a:cubicBezTo>
                    <a:pt x="27" y="45"/>
                    <a:pt x="25" y="46"/>
                    <a:pt x="24" y="47"/>
                  </a:cubicBezTo>
                  <a:cubicBezTo>
                    <a:pt x="24" y="46"/>
                    <a:pt x="24" y="44"/>
                    <a:pt x="24" y="43"/>
                  </a:cubicBezTo>
                  <a:cubicBezTo>
                    <a:pt x="25" y="37"/>
                    <a:pt x="27" y="35"/>
                    <a:pt x="22" y="35"/>
                  </a:cubicBezTo>
                  <a:cubicBezTo>
                    <a:pt x="17" y="35"/>
                    <a:pt x="15" y="37"/>
                    <a:pt x="12" y="32"/>
                  </a:cubicBezTo>
                  <a:cubicBezTo>
                    <a:pt x="9" y="27"/>
                    <a:pt x="8" y="31"/>
                    <a:pt x="9" y="27"/>
                  </a:cubicBezTo>
                  <a:cubicBezTo>
                    <a:pt x="10" y="23"/>
                    <a:pt x="5" y="22"/>
                    <a:pt x="6" y="17"/>
                  </a:cubicBezTo>
                  <a:cubicBezTo>
                    <a:pt x="7" y="12"/>
                    <a:pt x="0" y="8"/>
                    <a:pt x="9" y="8"/>
                  </a:cubicBezTo>
                  <a:cubicBezTo>
                    <a:pt x="19" y="8"/>
                    <a:pt x="29" y="5"/>
                    <a:pt x="34" y="4"/>
                  </a:cubicBezTo>
                  <a:cubicBezTo>
                    <a:pt x="40" y="4"/>
                    <a:pt x="42" y="0"/>
                    <a:pt x="47" y="1"/>
                  </a:cubicBezTo>
                  <a:cubicBezTo>
                    <a:pt x="53" y="3"/>
                    <a:pt x="55" y="1"/>
                    <a:pt x="63" y="3"/>
                  </a:cubicBezTo>
                  <a:cubicBezTo>
                    <a:pt x="72" y="4"/>
                    <a:pt x="67" y="4"/>
                    <a:pt x="75" y="4"/>
                  </a:cubicBezTo>
                  <a:cubicBezTo>
                    <a:pt x="82" y="5"/>
                    <a:pt x="94" y="8"/>
                    <a:pt x="96" y="4"/>
                  </a:cubicBezTo>
                  <a:cubicBezTo>
                    <a:pt x="98" y="6"/>
                    <a:pt x="99" y="6"/>
                    <a:pt x="97" y="9"/>
                  </a:cubicBezTo>
                  <a:cubicBezTo>
                    <a:pt x="94" y="12"/>
                    <a:pt x="90" y="17"/>
                    <a:pt x="89" y="2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1191">
              <a:extLst>
                <a:ext uri="{FF2B5EF4-FFF2-40B4-BE49-F238E27FC236}">
                  <a16:creationId xmlns:a16="http://schemas.microsoft.com/office/drawing/2014/main" id="{9F5F9910-FE55-EBC8-5E1D-9E69C65CECCD}"/>
                </a:ext>
              </a:extLst>
            </p:cNvPr>
            <p:cNvSpPr>
              <a:spLocks/>
            </p:cNvSpPr>
            <p:nvPr/>
          </p:nvSpPr>
          <p:spPr bwMode="auto">
            <a:xfrm>
              <a:off x="2824" y="1079"/>
              <a:ext cx="89" cy="38"/>
            </a:xfrm>
            <a:custGeom>
              <a:avLst/>
              <a:gdLst>
                <a:gd name="T0" fmla="*/ 148 w 149"/>
                <a:gd name="T1" fmla="*/ 50 h 64"/>
                <a:gd name="T2" fmla="*/ 147 w 149"/>
                <a:gd name="T3" fmla="*/ 52 h 64"/>
                <a:gd name="T4" fmla="*/ 143 w 149"/>
                <a:gd name="T5" fmla="*/ 54 h 64"/>
                <a:gd name="T6" fmla="*/ 137 w 149"/>
                <a:gd name="T7" fmla="*/ 61 h 64"/>
                <a:gd name="T8" fmla="*/ 126 w 149"/>
                <a:gd name="T9" fmla="*/ 61 h 64"/>
                <a:gd name="T10" fmla="*/ 116 w 149"/>
                <a:gd name="T11" fmla="*/ 63 h 64"/>
                <a:gd name="T12" fmla="*/ 116 w 149"/>
                <a:gd name="T13" fmla="*/ 63 h 64"/>
                <a:gd name="T14" fmla="*/ 103 w 149"/>
                <a:gd name="T15" fmla="*/ 57 h 64"/>
                <a:gd name="T16" fmla="*/ 91 w 149"/>
                <a:gd name="T17" fmla="*/ 51 h 64"/>
                <a:gd name="T18" fmla="*/ 82 w 149"/>
                <a:gd name="T19" fmla="*/ 47 h 64"/>
                <a:gd name="T20" fmla="*/ 77 w 149"/>
                <a:gd name="T21" fmla="*/ 47 h 64"/>
                <a:gd name="T22" fmla="*/ 60 w 149"/>
                <a:gd name="T23" fmla="*/ 49 h 64"/>
                <a:gd name="T24" fmla="*/ 46 w 149"/>
                <a:gd name="T25" fmla="*/ 47 h 64"/>
                <a:gd name="T26" fmla="*/ 20 w 149"/>
                <a:gd name="T27" fmla="*/ 46 h 64"/>
                <a:gd name="T28" fmla="*/ 9 w 149"/>
                <a:gd name="T29" fmla="*/ 51 h 64"/>
                <a:gd name="T30" fmla="*/ 1 w 149"/>
                <a:gd name="T31" fmla="*/ 55 h 64"/>
                <a:gd name="T32" fmla="*/ 1 w 149"/>
                <a:gd name="T33" fmla="*/ 46 h 64"/>
                <a:gd name="T34" fmla="*/ 7 w 149"/>
                <a:gd name="T35" fmla="*/ 22 h 64"/>
                <a:gd name="T36" fmla="*/ 23 w 149"/>
                <a:gd name="T37" fmla="*/ 12 h 64"/>
                <a:gd name="T38" fmla="*/ 35 w 149"/>
                <a:gd name="T39" fmla="*/ 14 h 64"/>
                <a:gd name="T40" fmla="*/ 50 w 149"/>
                <a:gd name="T41" fmla="*/ 27 h 64"/>
                <a:gd name="T42" fmla="*/ 58 w 149"/>
                <a:gd name="T43" fmla="*/ 30 h 64"/>
                <a:gd name="T44" fmla="*/ 66 w 149"/>
                <a:gd name="T45" fmla="*/ 18 h 64"/>
                <a:gd name="T46" fmla="*/ 63 w 149"/>
                <a:gd name="T47" fmla="*/ 8 h 64"/>
                <a:gd name="T48" fmla="*/ 70 w 149"/>
                <a:gd name="T49" fmla="*/ 5 h 64"/>
                <a:gd name="T50" fmla="*/ 89 w 149"/>
                <a:gd name="T51" fmla="*/ 5 h 64"/>
                <a:gd name="T52" fmla="*/ 107 w 149"/>
                <a:gd name="T53" fmla="*/ 13 h 64"/>
                <a:gd name="T54" fmla="*/ 122 w 149"/>
                <a:gd name="T55" fmla="*/ 15 h 64"/>
                <a:gd name="T56" fmla="*/ 126 w 149"/>
                <a:gd name="T57" fmla="*/ 15 h 64"/>
                <a:gd name="T58" fmla="*/ 131 w 149"/>
                <a:gd name="T59" fmla="*/ 18 h 64"/>
                <a:gd name="T60" fmla="*/ 138 w 149"/>
                <a:gd name="T61" fmla="*/ 22 h 64"/>
                <a:gd name="T62" fmla="*/ 138 w 149"/>
                <a:gd name="T63" fmla="*/ 34 h 64"/>
                <a:gd name="T64" fmla="*/ 146 w 149"/>
                <a:gd name="T65" fmla="*/ 39 h 64"/>
                <a:gd name="T66" fmla="*/ 148 w 149"/>
                <a:gd name="T67"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9" h="64">
                  <a:moveTo>
                    <a:pt x="148" y="50"/>
                  </a:moveTo>
                  <a:cubicBezTo>
                    <a:pt x="147" y="51"/>
                    <a:pt x="147" y="51"/>
                    <a:pt x="147" y="52"/>
                  </a:cubicBezTo>
                  <a:cubicBezTo>
                    <a:pt x="146" y="53"/>
                    <a:pt x="144" y="54"/>
                    <a:pt x="143" y="54"/>
                  </a:cubicBezTo>
                  <a:cubicBezTo>
                    <a:pt x="141" y="56"/>
                    <a:pt x="141" y="57"/>
                    <a:pt x="137" y="61"/>
                  </a:cubicBezTo>
                  <a:cubicBezTo>
                    <a:pt x="133" y="64"/>
                    <a:pt x="130" y="60"/>
                    <a:pt x="126" y="61"/>
                  </a:cubicBezTo>
                  <a:cubicBezTo>
                    <a:pt x="122" y="63"/>
                    <a:pt x="120" y="64"/>
                    <a:pt x="116" y="63"/>
                  </a:cubicBezTo>
                  <a:cubicBezTo>
                    <a:pt x="116" y="63"/>
                    <a:pt x="116" y="63"/>
                    <a:pt x="116" y="63"/>
                  </a:cubicBezTo>
                  <a:cubicBezTo>
                    <a:pt x="112" y="63"/>
                    <a:pt x="110" y="62"/>
                    <a:pt x="103" y="57"/>
                  </a:cubicBezTo>
                  <a:cubicBezTo>
                    <a:pt x="95" y="52"/>
                    <a:pt x="96" y="52"/>
                    <a:pt x="91" y="51"/>
                  </a:cubicBezTo>
                  <a:cubicBezTo>
                    <a:pt x="85" y="51"/>
                    <a:pt x="86" y="50"/>
                    <a:pt x="82" y="47"/>
                  </a:cubicBezTo>
                  <a:cubicBezTo>
                    <a:pt x="79" y="44"/>
                    <a:pt x="80" y="45"/>
                    <a:pt x="77" y="47"/>
                  </a:cubicBezTo>
                  <a:cubicBezTo>
                    <a:pt x="75" y="49"/>
                    <a:pt x="69" y="49"/>
                    <a:pt x="60" y="49"/>
                  </a:cubicBezTo>
                  <a:cubicBezTo>
                    <a:pt x="52" y="48"/>
                    <a:pt x="53" y="48"/>
                    <a:pt x="46" y="47"/>
                  </a:cubicBezTo>
                  <a:cubicBezTo>
                    <a:pt x="40" y="46"/>
                    <a:pt x="31" y="46"/>
                    <a:pt x="20" y="46"/>
                  </a:cubicBezTo>
                  <a:cubicBezTo>
                    <a:pt x="8" y="46"/>
                    <a:pt x="13" y="48"/>
                    <a:pt x="9" y="51"/>
                  </a:cubicBezTo>
                  <a:cubicBezTo>
                    <a:pt x="5" y="53"/>
                    <a:pt x="3" y="54"/>
                    <a:pt x="1" y="55"/>
                  </a:cubicBezTo>
                  <a:cubicBezTo>
                    <a:pt x="1" y="53"/>
                    <a:pt x="1" y="50"/>
                    <a:pt x="1" y="46"/>
                  </a:cubicBezTo>
                  <a:cubicBezTo>
                    <a:pt x="4" y="34"/>
                    <a:pt x="0" y="33"/>
                    <a:pt x="7" y="22"/>
                  </a:cubicBezTo>
                  <a:cubicBezTo>
                    <a:pt x="14" y="11"/>
                    <a:pt x="17" y="12"/>
                    <a:pt x="23" y="12"/>
                  </a:cubicBezTo>
                  <a:cubicBezTo>
                    <a:pt x="29" y="13"/>
                    <a:pt x="29" y="6"/>
                    <a:pt x="35" y="14"/>
                  </a:cubicBezTo>
                  <a:cubicBezTo>
                    <a:pt x="40" y="23"/>
                    <a:pt x="46" y="25"/>
                    <a:pt x="50" y="27"/>
                  </a:cubicBezTo>
                  <a:cubicBezTo>
                    <a:pt x="53" y="29"/>
                    <a:pt x="52" y="35"/>
                    <a:pt x="58" y="30"/>
                  </a:cubicBezTo>
                  <a:cubicBezTo>
                    <a:pt x="65" y="24"/>
                    <a:pt x="68" y="25"/>
                    <a:pt x="66" y="18"/>
                  </a:cubicBezTo>
                  <a:cubicBezTo>
                    <a:pt x="65" y="14"/>
                    <a:pt x="63" y="11"/>
                    <a:pt x="63" y="8"/>
                  </a:cubicBezTo>
                  <a:cubicBezTo>
                    <a:pt x="64" y="7"/>
                    <a:pt x="66" y="6"/>
                    <a:pt x="70" y="5"/>
                  </a:cubicBezTo>
                  <a:cubicBezTo>
                    <a:pt x="75" y="4"/>
                    <a:pt x="82" y="0"/>
                    <a:pt x="89" y="5"/>
                  </a:cubicBezTo>
                  <a:cubicBezTo>
                    <a:pt x="96" y="10"/>
                    <a:pt x="97" y="10"/>
                    <a:pt x="107" y="13"/>
                  </a:cubicBezTo>
                  <a:cubicBezTo>
                    <a:pt x="117" y="15"/>
                    <a:pt x="117" y="14"/>
                    <a:pt x="122" y="15"/>
                  </a:cubicBezTo>
                  <a:cubicBezTo>
                    <a:pt x="124" y="15"/>
                    <a:pt x="125" y="15"/>
                    <a:pt x="126" y="15"/>
                  </a:cubicBezTo>
                  <a:cubicBezTo>
                    <a:pt x="128" y="16"/>
                    <a:pt x="129" y="17"/>
                    <a:pt x="131" y="18"/>
                  </a:cubicBezTo>
                  <a:cubicBezTo>
                    <a:pt x="134" y="19"/>
                    <a:pt x="139" y="17"/>
                    <a:pt x="138" y="22"/>
                  </a:cubicBezTo>
                  <a:cubicBezTo>
                    <a:pt x="137" y="28"/>
                    <a:pt x="136" y="31"/>
                    <a:pt x="138" y="34"/>
                  </a:cubicBezTo>
                  <a:cubicBezTo>
                    <a:pt x="140" y="37"/>
                    <a:pt x="143" y="36"/>
                    <a:pt x="146" y="39"/>
                  </a:cubicBezTo>
                  <a:cubicBezTo>
                    <a:pt x="149" y="43"/>
                    <a:pt x="148" y="43"/>
                    <a:pt x="148" y="50"/>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1192">
              <a:extLst>
                <a:ext uri="{FF2B5EF4-FFF2-40B4-BE49-F238E27FC236}">
                  <a16:creationId xmlns:a16="http://schemas.microsoft.com/office/drawing/2014/main" id="{C4782FCA-3D20-5F53-8020-8675C3FA4EB3}"/>
                </a:ext>
              </a:extLst>
            </p:cNvPr>
            <p:cNvSpPr>
              <a:spLocks/>
            </p:cNvSpPr>
            <p:nvPr/>
          </p:nvSpPr>
          <p:spPr bwMode="auto">
            <a:xfrm>
              <a:off x="2824" y="1105"/>
              <a:ext cx="71" cy="41"/>
            </a:xfrm>
            <a:custGeom>
              <a:avLst/>
              <a:gdLst>
                <a:gd name="T0" fmla="*/ 113 w 119"/>
                <a:gd name="T1" fmla="*/ 34 h 69"/>
                <a:gd name="T2" fmla="*/ 101 w 119"/>
                <a:gd name="T3" fmla="*/ 45 h 69"/>
                <a:gd name="T4" fmla="*/ 100 w 119"/>
                <a:gd name="T5" fmla="*/ 57 h 69"/>
                <a:gd name="T6" fmla="*/ 83 w 119"/>
                <a:gd name="T7" fmla="*/ 64 h 69"/>
                <a:gd name="T8" fmla="*/ 61 w 119"/>
                <a:gd name="T9" fmla="*/ 66 h 69"/>
                <a:gd name="T10" fmla="*/ 55 w 119"/>
                <a:gd name="T11" fmla="*/ 66 h 69"/>
                <a:gd name="T12" fmla="*/ 53 w 119"/>
                <a:gd name="T13" fmla="*/ 64 h 69"/>
                <a:gd name="T14" fmla="*/ 40 w 119"/>
                <a:gd name="T15" fmla="*/ 54 h 69"/>
                <a:gd name="T16" fmla="*/ 38 w 119"/>
                <a:gd name="T17" fmla="*/ 54 h 69"/>
                <a:gd name="T18" fmla="*/ 38 w 119"/>
                <a:gd name="T19" fmla="*/ 51 h 69"/>
                <a:gd name="T20" fmla="*/ 40 w 119"/>
                <a:gd name="T21" fmla="*/ 45 h 69"/>
                <a:gd name="T22" fmla="*/ 36 w 119"/>
                <a:gd name="T23" fmla="*/ 38 h 69"/>
                <a:gd name="T24" fmla="*/ 21 w 119"/>
                <a:gd name="T25" fmla="*/ 35 h 69"/>
                <a:gd name="T26" fmla="*/ 12 w 119"/>
                <a:gd name="T27" fmla="*/ 31 h 69"/>
                <a:gd name="T28" fmla="*/ 5 w 119"/>
                <a:gd name="T29" fmla="*/ 30 h 69"/>
                <a:gd name="T30" fmla="*/ 5 w 119"/>
                <a:gd name="T31" fmla="*/ 21 h 69"/>
                <a:gd name="T32" fmla="*/ 0 w 119"/>
                <a:gd name="T33" fmla="*/ 11 h 69"/>
                <a:gd name="T34" fmla="*/ 8 w 119"/>
                <a:gd name="T35" fmla="*/ 7 h 69"/>
                <a:gd name="T36" fmla="*/ 19 w 119"/>
                <a:gd name="T37" fmla="*/ 2 h 69"/>
                <a:gd name="T38" fmla="*/ 45 w 119"/>
                <a:gd name="T39" fmla="*/ 3 h 69"/>
                <a:gd name="T40" fmla="*/ 59 w 119"/>
                <a:gd name="T41" fmla="*/ 5 h 69"/>
                <a:gd name="T42" fmla="*/ 76 w 119"/>
                <a:gd name="T43" fmla="*/ 3 h 69"/>
                <a:gd name="T44" fmla="*/ 81 w 119"/>
                <a:gd name="T45" fmla="*/ 3 h 69"/>
                <a:gd name="T46" fmla="*/ 90 w 119"/>
                <a:gd name="T47" fmla="*/ 7 h 69"/>
                <a:gd name="T48" fmla="*/ 102 w 119"/>
                <a:gd name="T49" fmla="*/ 13 h 69"/>
                <a:gd name="T50" fmla="*/ 115 w 119"/>
                <a:gd name="T51" fmla="*/ 19 h 69"/>
                <a:gd name="T52" fmla="*/ 115 w 119"/>
                <a:gd name="T53" fmla="*/ 24 h 69"/>
                <a:gd name="T54" fmla="*/ 113 w 119"/>
                <a:gd name="T55"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9" h="69">
                  <a:moveTo>
                    <a:pt x="113" y="34"/>
                  </a:moveTo>
                  <a:cubicBezTo>
                    <a:pt x="108" y="36"/>
                    <a:pt x="101" y="38"/>
                    <a:pt x="101" y="45"/>
                  </a:cubicBezTo>
                  <a:cubicBezTo>
                    <a:pt x="101" y="52"/>
                    <a:pt x="107" y="54"/>
                    <a:pt x="100" y="57"/>
                  </a:cubicBezTo>
                  <a:cubicBezTo>
                    <a:pt x="93" y="60"/>
                    <a:pt x="88" y="59"/>
                    <a:pt x="83" y="64"/>
                  </a:cubicBezTo>
                  <a:cubicBezTo>
                    <a:pt x="79" y="69"/>
                    <a:pt x="66" y="66"/>
                    <a:pt x="61" y="66"/>
                  </a:cubicBezTo>
                  <a:cubicBezTo>
                    <a:pt x="57" y="66"/>
                    <a:pt x="57" y="69"/>
                    <a:pt x="55" y="66"/>
                  </a:cubicBezTo>
                  <a:cubicBezTo>
                    <a:pt x="55" y="66"/>
                    <a:pt x="54" y="65"/>
                    <a:pt x="53" y="64"/>
                  </a:cubicBezTo>
                  <a:cubicBezTo>
                    <a:pt x="48" y="57"/>
                    <a:pt x="50" y="54"/>
                    <a:pt x="40" y="54"/>
                  </a:cubicBezTo>
                  <a:cubicBezTo>
                    <a:pt x="38" y="54"/>
                    <a:pt x="38" y="54"/>
                    <a:pt x="38" y="54"/>
                  </a:cubicBezTo>
                  <a:cubicBezTo>
                    <a:pt x="38" y="53"/>
                    <a:pt x="38" y="52"/>
                    <a:pt x="38" y="51"/>
                  </a:cubicBezTo>
                  <a:cubicBezTo>
                    <a:pt x="38" y="50"/>
                    <a:pt x="38" y="48"/>
                    <a:pt x="40" y="45"/>
                  </a:cubicBezTo>
                  <a:cubicBezTo>
                    <a:pt x="43" y="42"/>
                    <a:pt x="40" y="41"/>
                    <a:pt x="36" y="38"/>
                  </a:cubicBezTo>
                  <a:cubicBezTo>
                    <a:pt x="31" y="34"/>
                    <a:pt x="28" y="35"/>
                    <a:pt x="21" y="35"/>
                  </a:cubicBezTo>
                  <a:cubicBezTo>
                    <a:pt x="14" y="35"/>
                    <a:pt x="16" y="33"/>
                    <a:pt x="12" y="31"/>
                  </a:cubicBezTo>
                  <a:cubicBezTo>
                    <a:pt x="8" y="29"/>
                    <a:pt x="11" y="30"/>
                    <a:pt x="5" y="30"/>
                  </a:cubicBezTo>
                  <a:cubicBezTo>
                    <a:pt x="6" y="27"/>
                    <a:pt x="6" y="24"/>
                    <a:pt x="5" y="21"/>
                  </a:cubicBezTo>
                  <a:cubicBezTo>
                    <a:pt x="3" y="18"/>
                    <a:pt x="0" y="16"/>
                    <a:pt x="0" y="11"/>
                  </a:cubicBezTo>
                  <a:cubicBezTo>
                    <a:pt x="2" y="9"/>
                    <a:pt x="4" y="10"/>
                    <a:pt x="8" y="7"/>
                  </a:cubicBezTo>
                  <a:cubicBezTo>
                    <a:pt x="12" y="4"/>
                    <a:pt x="7" y="2"/>
                    <a:pt x="19" y="2"/>
                  </a:cubicBezTo>
                  <a:cubicBezTo>
                    <a:pt x="30" y="2"/>
                    <a:pt x="39" y="2"/>
                    <a:pt x="45" y="3"/>
                  </a:cubicBezTo>
                  <a:cubicBezTo>
                    <a:pt x="52" y="4"/>
                    <a:pt x="51" y="4"/>
                    <a:pt x="59" y="5"/>
                  </a:cubicBezTo>
                  <a:cubicBezTo>
                    <a:pt x="68" y="5"/>
                    <a:pt x="74" y="5"/>
                    <a:pt x="76" y="3"/>
                  </a:cubicBezTo>
                  <a:cubicBezTo>
                    <a:pt x="79" y="1"/>
                    <a:pt x="78" y="0"/>
                    <a:pt x="81" y="3"/>
                  </a:cubicBezTo>
                  <a:cubicBezTo>
                    <a:pt x="85" y="6"/>
                    <a:pt x="84" y="7"/>
                    <a:pt x="90" y="7"/>
                  </a:cubicBezTo>
                  <a:cubicBezTo>
                    <a:pt x="95" y="8"/>
                    <a:pt x="94" y="8"/>
                    <a:pt x="102" y="13"/>
                  </a:cubicBezTo>
                  <a:cubicBezTo>
                    <a:pt x="109" y="18"/>
                    <a:pt x="111" y="19"/>
                    <a:pt x="115" y="19"/>
                  </a:cubicBezTo>
                  <a:cubicBezTo>
                    <a:pt x="113" y="20"/>
                    <a:pt x="112" y="21"/>
                    <a:pt x="115" y="24"/>
                  </a:cubicBezTo>
                  <a:cubicBezTo>
                    <a:pt x="119" y="29"/>
                    <a:pt x="118" y="32"/>
                    <a:pt x="113" y="34"/>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1193">
              <a:extLst>
                <a:ext uri="{FF2B5EF4-FFF2-40B4-BE49-F238E27FC236}">
                  <a16:creationId xmlns:a16="http://schemas.microsoft.com/office/drawing/2014/main" id="{98CC342A-1BED-B0FE-186A-7A35C3460C1E}"/>
                </a:ext>
              </a:extLst>
            </p:cNvPr>
            <p:cNvSpPr>
              <a:spLocks/>
            </p:cNvSpPr>
            <p:nvPr/>
          </p:nvSpPr>
          <p:spPr bwMode="auto">
            <a:xfrm>
              <a:off x="2855" y="1109"/>
              <a:ext cx="124" cy="81"/>
            </a:xfrm>
            <a:custGeom>
              <a:avLst/>
              <a:gdLst>
                <a:gd name="T0" fmla="*/ 203 w 206"/>
                <a:gd name="T1" fmla="*/ 74 h 135"/>
                <a:gd name="T2" fmla="*/ 191 w 206"/>
                <a:gd name="T3" fmla="*/ 82 h 135"/>
                <a:gd name="T4" fmla="*/ 174 w 206"/>
                <a:gd name="T5" fmla="*/ 84 h 135"/>
                <a:gd name="T6" fmla="*/ 179 w 206"/>
                <a:gd name="T7" fmla="*/ 96 h 135"/>
                <a:gd name="T8" fmla="*/ 183 w 206"/>
                <a:gd name="T9" fmla="*/ 107 h 135"/>
                <a:gd name="T10" fmla="*/ 179 w 206"/>
                <a:gd name="T11" fmla="*/ 109 h 135"/>
                <a:gd name="T12" fmla="*/ 169 w 206"/>
                <a:gd name="T13" fmla="*/ 111 h 135"/>
                <a:gd name="T14" fmla="*/ 163 w 206"/>
                <a:gd name="T15" fmla="*/ 119 h 135"/>
                <a:gd name="T16" fmla="*/ 164 w 206"/>
                <a:gd name="T17" fmla="*/ 130 h 135"/>
                <a:gd name="T18" fmla="*/ 156 w 206"/>
                <a:gd name="T19" fmla="*/ 127 h 135"/>
                <a:gd name="T20" fmla="*/ 143 w 206"/>
                <a:gd name="T21" fmla="*/ 128 h 135"/>
                <a:gd name="T22" fmla="*/ 134 w 206"/>
                <a:gd name="T23" fmla="*/ 124 h 135"/>
                <a:gd name="T24" fmla="*/ 128 w 206"/>
                <a:gd name="T25" fmla="*/ 126 h 135"/>
                <a:gd name="T26" fmla="*/ 120 w 206"/>
                <a:gd name="T27" fmla="*/ 126 h 135"/>
                <a:gd name="T28" fmla="*/ 101 w 206"/>
                <a:gd name="T29" fmla="*/ 125 h 135"/>
                <a:gd name="T30" fmla="*/ 86 w 206"/>
                <a:gd name="T31" fmla="*/ 119 h 135"/>
                <a:gd name="T32" fmla="*/ 69 w 206"/>
                <a:gd name="T33" fmla="*/ 117 h 135"/>
                <a:gd name="T34" fmla="*/ 39 w 206"/>
                <a:gd name="T35" fmla="*/ 115 h 135"/>
                <a:gd name="T36" fmla="*/ 26 w 206"/>
                <a:gd name="T37" fmla="*/ 119 h 135"/>
                <a:gd name="T38" fmla="*/ 12 w 206"/>
                <a:gd name="T39" fmla="*/ 121 h 135"/>
                <a:gd name="T40" fmla="*/ 12 w 206"/>
                <a:gd name="T41" fmla="*/ 121 h 135"/>
                <a:gd name="T42" fmla="*/ 10 w 206"/>
                <a:gd name="T43" fmla="*/ 110 h 135"/>
                <a:gd name="T44" fmla="*/ 2 w 206"/>
                <a:gd name="T45" fmla="*/ 100 h 135"/>
                <a:gd name="T46" fmla="*/ 17 w 206"/>
                <a:gd name="T47" fmla="*/ 91 h 135"/>
                <a:gd name="T48" fmla="*/ 13 w 206"/>
                <a:gd name="T49" fmla="*/ 76 h 135"/>
                <a:gd name="T50" fmla="*/ 4 w 206"/>
                <a:gd name="T51" fmla="*/ 66 h 135"/>
                <a:gd name="T52" fmla="*/ 3 w 206"/>
                <a:gd name="T53" fmla="*/ 59 h 135"/>
                <a:gd name="T54" fmla="*/ 9 w 206"/>
                <a:gd name="T55" fmla="*/ 59 h 135"/>
                <a:gd name="T56" fmla="*/ 31 w 206"/>
                <a:gd name="T57" fmla="*/ 57 h 135"/>
                <a:gd name="T58" fmla="*/ 48 w 206"/>
                <a:gd name="T59" fmla="*/ 50 h 135"/>
                <a:gd name="T60" fmla="*/ 49 w 206"/>
                <a:gd name="T61" fmla="*/ 38 h 135"/>
                <a:gd name="T62" fmla="*/ 61 w 206"/>
                <a:gd name="T63" fmla="*/ 27 h 135"/>
                <a:gd name="T64" fmla="*/ 63 w 206"/>
                <a:gd name="T65" fmla="*/ 17 h 135"/>
                <a:gd name="T66" fmla="*/ 63 w 206"/>
                <a:gd name="T67" fmla="*/ 12 h 135"/>
                <a:gd name="T68" fmla="*/ 63 w 206"/>
                <a:gd name="T69" fmla="*/ 12 h 135"/>
                <a:gd name="T70" fmla="*/ 73 w 206"/>
                <a:gd name="T71" fmla="*/ 10 h 135"/>
                <a:gd name="T72" fmla="*/ 84 w 206"/>
                <a:gd name="T73" fmla="*/ 10 h 135"/>
                <a:gd name="T74" fmla="*/ 90 w 206"/>
                <a:gd name="T75" fmla="*/ 3 h 135"/>
                <a:gd name="T76" fmla="*/ 94 w 206"/>
                <a:gd name="T77" fmla="*/ 1 h 135"/>
                <a:gd name="T78" fmla="*/ 98 w 206"/>
                <a:gd name="T79" fmla="*/ 3 h 135"/>
                <a:gd name="T80" fmla="*/ 113 w 206"/>
                <a:gd name="T81" fmla="*/ 4 h 135"/>
                <a:gd name="T82" fmla="*/ 123 w 206"/>
                <a:gd name="T83" fmla="*/ 9 h 135"/>
                <a:gd name="T84" fmla="*/ 127 w 206"/>
                <a:gd name="T85" fmla="*/ 13 h 135"/>
                <a:gd name="T86" fmla="*/ 141 w 206"/>
                <a:gd name="T87" fmla="*/ 9 h 135"/>
                <a:gd name="T88" fmla="*/ 155 w 206"/>
                <a:gd name="T89" fmla="*/ 19 h 135"/>
                <a:gd name="T90" fmla="*/ 157 w 206"/>
                <a:gd name="T91" fmla="*/ 35 h 135"/>
                <a:gd name="T92" fmla="*/ 162 w 206"/>
                <a:gd name="T93" fmla="*/ 44 h 135"/>
                <a:gd name="T94" fmla="*/ 171 w 206"/>
                <a:gd name="T95" fmla="*/ 55 h 135"/>
                <a:gd name="T96" fmla="*/ 181 w 206"/>
                <a:gd name="T97" fmla="*/ 56 h 135"/>
                <a:gd name="T98" fmla="*/ 188 w 206"/>
                <a:gd name="T99" fmla="*/ 64 h 135"/>
                <a:gd name="T100" fmla="*/ 196 w 206"/>
                <a:gd name="T101" fmla="*/ 69 h 135"/>
                <a:gd name="T102" fmla="*/ 203 w 206"/>
                <a:gd name="T103" fmla="*/ 7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6" h="135">
                  <a:moveTo>
                    <a:pt x="203" y="74"/>
                  </a:moveTo>
                  <a:cubicBezTo>
                    <a:pt x="200" y="77"/>
                    <a:pt x="200" y="82"/>
                    <a:pt x="191" y="82"/>
                  </a:cubicBezTo>
                  <a:cubicBezTo>
                    <a:pt x="182" y="82"/>
                    <a:pt x="171" y="77"/>
                    <a:pt x="174" y="84"/>
                  </a:cubicBezTo>
                  <a:cubicBezTo>
                    <a:pt x="177" y="92"/>
                    <a:pt x="178" y="92"/>
                    <a:pt x="179" y="96"/>
                  </a:cubicBezTo>
                  <a:cubicBezTo>
                    <a:pt x="180" y="99"/>
                    <a:pt x="180" y="105"/>
                    <a:pt x="183" y="107"/>
                  </a:cubicBezTo>
                  <a:cubicBezTo>
                    <a:pt x="181" y="108"/>
                    <a:pt x="180" y="109"/>
                    <a:pt x="179" y="109"/>
                  </a:cubicBezTo>
                  <a:cubicBezTo>
                    <a:pt x="177" y="109"/>
                    <a:pt x="176" y="110"/>
                    <a:pt x="169" y="111"/>
                  </a:cubicBezTo>
                  <a:cubicBezTo>
                    <a:pt x="161" y="112"/>
                    <a:pt x="165" y="112"/>
                    <a:pt x="163" y="119"/>
                  </a:cubicBezTo>
                  <a:cubicBezTo>
                    <a:pt x="161" y="125"/>
                    <a:pt x="165" y="126"/>
                    <a:pt x="164" y="130"/>
                  </a:cubicBezTo>
                  <a:cubicBezTo>
                    <a:pt x="163" y="135"/>
                    <a:pt x="160" y="130"/>
                    <a:pt x="156" y="127"/>
                  </a:cubicBezTo>
                  <a:cubicBezTo>
                    <a:pt x="151" y="124"/>
                    <a:pt x="146" y="127"/>
                    <a:pt x="143" y="128"/>
                  </a:cubicBezTo>
                  <a:cubicBezTo>
                    <a:pt x="140" y="129"/>
                    <a:pt x="137" y="127"/>
                    <a:pt x="134" y="124"/>
                  </a:cubicBezTo>
                  <a:cubicBezTo>
                    <a:pt x="131" y="120"/>
                    <a:pt x="130" y="124"/>
                    <a:pt x="128" y="126"/>
                  </a:cubicBezTo>
                  <a:cubicBezTo>
                    <a:pt x="125" y="127"/>
                    <a:pt x="123" y="126"/>
                    <a:pt x="120" y="126"/>
                  </a:cubicBezTo>
                  <a:cubicBezTo>
                    <a:pt x="118" y="125"/>
                    <a:pt x="113" y="122"/>
                    <a:pt x="101" y="125"/>
                  </a:cubicBezTo>
                  <a:cubicBezTo>
                    <a:pt x="90" y="127"/>
                    <a:pt x="92" y="122"/>
                    <a:pt x="86" y="119"/>
                  </a:cubicBezTo>
                  <a:cubicBezTo>
                    <a:pt x="79" y="116"/>
                    <a:pt x="75" y="118"/>
                    <a:pt x="69" y="117"/>
                  </a:cubicBezTo>
                  <a:cubicBezTo>
                    <a:pt x="62" y="117"/>
                    <a:pt x="45" y="115"/>
                    <a:pt x="39" y="115"/>
                  </a:cubicBezTo>
                  <a:cubicBezTo>
                    <a:pt x="33" y="115"/>
                    <a:pt x="29" y="117"/>
                    <a:pt x="26" y="119"/>
                  </a:cubicBezTo>
                  <a:cubicBezTo>
                    <a:pt x="23" y="122"/>
                    <a:pt x="19" y="123"/>
                    <a:pt x="12" y="121"/>
                  </a:cubicBezTo>
                  <a:cubicBezTo>
                    <a:pt x="12" y="121"/>
                    <a:pt x="12" y="121"/>
                    <a:pt x="12" y="121"/>
                  </a:cubicBezTo>
                  <a:cubicBezTo>
                    <a:pt x="5" y="119"/>
                    <a:pt x="11" y="114"/>
                    <a:pt x="10" y="110"/>
                  </a:cubicBezTo>
                  <a:cubicBezTo>
                    <a:pt x="10" y="105"/>
                    <a:pt x="4" y="105"/>
                    <a:pt x="2" y="100"/>
                  </a:cubicBezTo>
                  <a:cubicBezTo>
                    <a:pt x="0" y="94"/>
                    <a:pt x="12" y="95"/>
                    <a:pt x="17" y="91"/>
                  </a:cubicBezTo>
                  <a:cubicBezTo>
                    <a:pt x="22" y="87"/>
                    <a:pt x="16" y="83"/>
                    <a:pt x="13" y="76"/>
                  </a:cubicBezTo>
                  <a:cubicBezTo>
                    <a:pt x="10" y="69"/>
                    <a:pt x="9" y="69"/>
                    <a:pt x="4" y="66"/>
                  </a:cubicBezTo>
                  <a:cubicBezTo>
                    <a:pt x="1" y="65"/>
                    <a:pt x="2" y="61"/>
                    <a:pt x="3" y="59"/>
                  </a:cubicBezTo>
                  <a:cubicBezTo>
                    <a:pt x="5" y="62"/>
                    <a:pt x="5" y="59"/>
                    <a:pt x="9" y="59"/>
                  </a:cubicBezTo>
                  <a:cubicBezTo>
                    <a:pt x="14" y="59"/>
                    <a:pt x="27" y="62"/>
                    <a:pt x="31" y="57"/>
                  </a:cubicBezTo>
                  <a:cubicBezTo>
                    <a:pt x="36" y="52"/>
                    <a:pt x="41" y="53"/>
                    <a:pt x="48" y="50"/>
                  </a:cubicBezTo>
                  <a:cubicBezTo>
                    <a:pt x="55" y="47"/>
                    <a:pt x="49" y="45"/>
                    <a:pt x="49" y="38"/>
                  </a:cubicBezTo>
                  <a:cubicBezTo>
                    <a:pt x="49" y="31"/>
                    <a:pt x="56" y="29"/>
                    <a:pt x="61" y="27"/>
                  </a:cubicBezTo>
                  <a:cubicBezTo>
                    <a:pt x="66" y="25"/>
                    <a:pt x="67" y="22"/>
                    <a:pt x="63" y="17"/>
                  </a:cubicBezTo>
                  <a:cubicBezTo>
                    <a:pt x="60" y="14"/>
                    <a:pt x="61" y="13"/>
                    <a:pt x="63" y="12"/>
                  </a:cubicBezTo>
                  <a:cubicBezTo>
                    <a:pt x="63" y="12"/>
                    <a:pt x="63" y="12"/>
                    <a:pt x="63" y="12"/>
                  </a:cubicBezTo>
                  <a:cubicBezTo>
                    <a:pt x="67" y="13"/>
                    <a:pt x="69" y="12"/>
                    <a:pt x="73" y="10"/>
                  </a:cubicBezTo>
                  <a:cubicBezTo>
                    <a:pt x="77" y="9"/>
                    <a:pt x="80" y="13"/>
                    <a:pt x="84" y="10"/>
                  </a:cubicBezTo>
                  <a:cubicBezTo>
                    <a:pt x="88" y="6"/>
                    <a:pt x="88" y="5"/>
                    <a:pt x="90" y="3"/>
                  </a:cubicBezTo>
                  <a:cubicBezTo>
                    <a:pt x="91" y="3"/>
                    <a:pt x="93" y="2"/>
                    <a:pt x="94" y="1"/>
                  </a:cubicBezTo>
                  <a:cubicBezTo>
                    <a:pt x="93" y="5"/>
                    <a:pt x="92" y="3"/>
                    <a:pt x="98" y="3"/>
                  </a:cubicBezTo>
                  <a:cubicBezTo>
                    <a:pt x="106" y="3"/>
                    <a:pt x="109" y="0"/>
                    <a:pt x="113" y="4"/>
                  </a:cubicBezTo>
                  <a:cubicBezTo>
                    <a:pt x="117" y="7"/>
                    <a:pt x="122" y="5"/>
                    <a:pt x="123" y="9"/>
                  </a:cubicBezTo>
                  <a:cubicBezTo>
                    <a:pt x="124" y="13"/>
                    <a:pt x="121" y="16"/>
                    <a:pt x="127" y="13"/>
                  </a:cubicBezTo>
                  <a:cubicBezTo>
                    <a:pt x="134" y="10"/>
                    <a:pt x="136" y="6"/>
                    <a:pt x="141" y="9"/>
                  </a:cubicBezTo>
                  <a:cubicBezTo>
                    <a:pt x="147" y="13"/>
                    <a:pt x="154" y="13"/>
                    <a:pt x="155" y="19"/>
                  </a:cubicBezTo>
                  <a:cubicBezTo>
                    <a:pt x="156" y="25"/>
                    <a:pt x="158" y="31"/>
                    <a:pt x="157" y="35"/>
                  </a:cubicBezTo>
                  <a:cubicBezTo>
                    <a:pt x="156" y="38"/>
                    <a:pt x="156" y="37"/>
                    <a:pt x="162" y="44"/>
                  </a:cubicBezTo>
                  <a:cubicBezTo>
                    <a:pt x="168" y="51"/>
                    <a:pt x="168" y="54"/>
                    <a:pt x="171" y="55"/>
                  </a:cubicBezTo>
                  <a:cubicBezTo>
                    <a:pt x="174" y="55"/>
                    <a:pt x="181" y="52"/>
                    <a:pt x="181" y="56"/>
                  </a:cubicBezTo>
                  <a:cubicBezTo>
                    <a:pt x="181" y="60"/>
                    <a:pt x="183" y="63"/>
                    <a:pt x="188" y="64"/>
                  </a:cubicBezTo>
                  <a:cubicBezTo>
                    <a:pt x="192" y="65"/>
                    <a:pt x="194" y="65"/>
                    <a:pt x="196" y="69"/>
                  </a:cubicBezTo>
                  <a:cubicBezTo>
                    <a:pt x="198" y="73"/>
                    <a:pt x="206" y="72"/>
                    <a:pt x="203" y="74"/>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1194">
              <a:extLst>
                <a:ext uri="{FF2B5EF4-FFF2-40B4-BE49-F238E27FC236}">
                  <a16:creationId xmlns:a16="http://schemas.microsoft.com/office/drawing/2014/main" id="{2B48594F-5FA6-ECE3-2D91-16D27EB765F9}"/>
                </a:ext>
              </a:extLst>
            </p:cNvPr>
            <p:cNvSpPr>
              <a:spLocks/>
            </p:cNvSpPr>
            <p:nvPr/>
          </p:nvSpPr>
          <p:spPr bwMode="auto">
            <a:xfrm>
              <a:off x="2765" y="1286"/>
              <a:ext cx="53" cy="49"/>
            </a:xfrm>
            <a:custGeom>
              <a:avLst/>
              <a:gdLst>
                <a:gd name="T0" fmla="*/ 83 w 88"/>
                <a:gd name="T1" fmla="*/ 47 h 82"/>
                <a:gd name="T2" fmla="*/ 80 w 88"/>
                <a:gd name="T3" fmla="*/ 49 h 82"/>
                <a:gd name="T4" fmla="*/ 74 w 88"/>
                <a:gd name="T5" fmla="*/ 49 h 82"/>
                <a:gd name="T6" fmla="*/ 73 w 88"/>
                <a:gd name="T7" fmla="*/ 54 h 82"/>
                <a:gd name="T8" fmla="*/ 65 w 88"/>
                <a:gd name="T9" fmla="*/ 59 h 82"/>
                <a:gd name="T10" fmla="*/ 64 w 88"/>
                <a:gd name="T11" fmla="*/ 67 h 82"/>
                <a:gd name="T12" fmla="*/ 65 w 88"/>
                <a:gd name="T13" fmla="*/ 76 h 82"/>
                <a:gd name="T14" fmla="*/ 67 w 88"/>
                <a:gd name="T15" fmla="*/ 81 h 82"/>
                <a:gd name="T16" fmla="*/ 66 w 88"/>
                <a:gd name="T17" fmla="*/ 82 h 82"/>
                <a:gd name="T18" fmla="*/ 65 w 88"/>
                <a:gd name="T19" fmla="*/ 81 h 82"/>
                <a:gd name="T20" fmla="*/ 61 w 88"/>
                <a:gd name="T21" fmla="*/ 80 h 82"/>
                <a:gd name="T22" fmla="*/ 61 w 88"/>
                <a:gd name="T23" fmla="*/ 76 h 82"/>
                <a:gd name="T24" fmla="*/ 55 w 88"/>
                <a:gd name="T25" fmla="*/ 69 h 82"/>
                <a:gd name="T26" fmla="*/ 48 w 88"/>
                <a:gd name="T27" fmla="*/ 64 h 82"/>
                <a:gd name="T28" fmla="*/ 43 w 88"/>
                <a:gd name="T29" fmla="*/ 61 h 82"/>
                <a:gd name="T30" fmla="*/ 33 w 88"/>
                <a:gd name="T31" fmla="*/ 51 h 82"/>
                <a:gd name="T32" fmla="*/ 24 w 88"/>
                <a:gd name="T33" fmla="*/ 41 h 82"/>
                <a:gd name="T34" fmla="*/ 14 w 88"/>
                <a:gd name="T35" fmla="*/ 34 h 82"/>
                <a:gd name="T36" fmla="*/ 10 w 88"/>
                <a:gd name="T37" fmla="*/ 24 h 82"/>
                <a:gd name="T38" fmla="*/ 3 w 88"/>
                <a:gd name="T39" fmla="*/ 16 h 82"/>
                <a:gd name="T40" fmla="*/ 2 w 88"/>
                <a:gd name="T41" fmla="*/ 4 h 82"/>
                <a:gd name="T42" fmla="*/ 8 w 88"/>
                <a:gd name="T43" fmla="*/ 5 h 82"/>
                <a:gd name="T44" fmla="*/ 15 w 88"/>
                <a:gd name="T45" fmla="*/ 7 h 82"/>
                <a:gd name="T46" fmla="*/ 18 w 88"/>
                <a:gd name="T47" fmla="*/ 2 h 82"/>
                <a:gd name="T48" fmla="*/ 25 w 88"/>
                <a:gd name="T49" fmla="*/ 3 h 82"/>
                <a:gd name="T50" fmla="*/ 32 w 88"/>
                <a:gd name="T51" fmla="*/ 4 h 82"/>
                <a:gd name="T52" fmla="*/ 40 w 88"/>
                <a:gd name="T53" fmla="*/ 6 h 82"/>
                <a:gd name="T54" fmla="*/ 47 w 88"/>
                <a:gd name="T55" fmla="*/ 7 h 82"/>
                <a:gd name="T56" fmla="*/ 50 w 88"/>
                <a:gd name="T57" fmla="*/ 4 h 82"/>
                <a:gd name="T58" fmla="*/ 64 w 88"/>
                <a:gd name="T59" fmla="*/ 6 h 82"/>
                <a:gd name="T60" fmla="*/ 68 w 88"/>
                <a:gd name="T61" fmla="*/ 12 h 82"/>
                <a:gd name="T62" fmla="*/ 75 w 88"/>
                <a:gd name="T63" fmla="*/ 12 h 82"/>
                <a:gd name="T64" fmla="*/ 77 w 88"/>
                <a:gd name="T65" fmla="*/ 9 h 82"/>
                <a:gd name="T66" fmla="*/ 81 w 88"/>
                <a:gd name="T67" fmla="*/ 10 h 82"/>
                <a:gd name="T68" fmla="*/ 77 w 88"/>
                <a:gd name="T69" fmla="*/ 21 h 82"/>
                <a:gd name="T70" fmla="*/ 83 w 88"/>
                <a:gd name="T71" fmla="*/ 31 h 82"/>
                <a:gd name="T72" fmla="*/ 81 w 88"/>
                <a:gd name="T73" fmla="*/ 37 h 82"/>
                <a:gd name="T74" fmla="*/ 85 w 88"/>
                <a:gd name="T75" fmla="*/ 43 h 82"/>
                <a:gd name="T76" fmla="*/ 83 w 88"/>
                <a:gd name="T77" fmla="*/ 4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82">
                  <a:moveTo>
                    <a:pt x="83" y="47"/>
                  </a:moveTo>
                  <a:cubicBezTo>
                    <a:pt x="81" y="47"/>
                    <a:pt x="80" y="48"/>
                    <a:pt x="80" y="49"/>
                  </a:cubicBezTo>
                  <a:cubicBezTo>
                    <a:pt x="77" y="48"/>
                    <a:pt x="74" y="46"/>
                    <a:pt x="74" y="49"/>
                  </a:cubicBezTo>
                  <a:cubicBezTo>
                    <a:pt x="74" y="52"/>
                    <a:pt x="77" y="53"/>
                    <a:pt x="73" y="54"/>
                  </a:cubicBezTo>
                  <a:cubicBezTo>
                    <a:pt x="69" y="55"/>
                    <a:pt x="67" y="53"/>
                    <a:pt x="65" y="59"/>
                  </a:cubicBezTo>
                  <a:cubicBezTo>
                    <a:pt x="64" y="64"/>
                    <a:pt x="64" y="63"/>
                    <a:pt x="64" y="67"/>
                  </a:cubicBezTo>
                  <a:cubicBezTo>
                    <a:pt x="64" y="72"/>
                    <a:pt x="64" y="72"/>
                    <a:pt x="65" y="76"/>
                  </a:cubicBezTo>
                  <a:cubicBezTo>
                    <a:pt x="66" y="79"/>
                    <a:pt x="66" y="80"/>
                    <a:pt x="67" y="81"/>
                  </a:cubicBezTo>
                  <a:cubicBezTo>
                    <a:pt x="67" y="81"/>
                    <a:pt x="66" y="82"/>
                    <a:pt x="66" y="82"/>
                  </a:cubicBezTo>
                  <a:cubicBezTo>
                    <a:pt x="66" y="82"/>
                    <a:pt x="65" y="82"/>
                    <a:pt x="65" y="81"/>
                  </a:cubicBezTo>
                  <a:cubicBezTo>
                    <a:pt x="65" y="81"/>
                    <a:pt x="63" y="80"/>
                    <a:pt x="61" y="80"/>
                  </a:cubicBezTo>
                  <a:cubicBezTo>
                    <a:pt x="60" y="78"/>
                    <a:pt x="60" y="77"/>
                    <a:pt x="61" y="76"/>
                  </a:cubicBezTo>
                  <a:cubicBezTo>
                    <a:pt x="61" y="75"/>
                    <a:pt x="57" y="72"/>
                    <a:pt x="55" y="69"/>
                  </a:cubicBezTo>
                  <a:cubicBezTo>
                    <a:pt x="53" y="67"/>
                    <a:pt x="50" y="66"/>
                    <a:pt x="48" y="64"/>
                  </a:cubicBezTo>
                  <a:cubicBezTo>
                    <a:pt x="46" y="62"/>
                    <a:pt x="44" y="63"/>
                    <a:pt x="43" y="61"/>
                  </a:cubicBezTo>
                  <a:cubicBezTo>
                    <a:pt x="42" y="59"/>
                    <a:pt x="36" y="55"/>
                    <a:pt x="33" y="51"/>
                  </a:cubicBezTo>
                  <a:cubicBezTo>
                    <a:pt x="31" y="48"/>
                    <a:pt x="27" y="44"/>
                    <a:pt x="24" y="41"/>
                  </a:cubicBezTo>
                  <a:cubicBezTo>
                    <a:pt x="20" y="38"/>
                    <a:pt x="19" y="37"/>
                    <a:pt x="14" y="34"/>
                  </a:cubicBezTo>
                  <a:cubicBezTo>
                    <a:pt x="9" y="31"/>
                    <a:pt x="10" y="29"/>
                    <a:pt x="10" y="24"/>
                  </a:cubicBezTo>
                  <a:cubicBezTo>
                    <a:pt x="10" y="18"/>
                    <a:pt x="5" y="19"/>
                    <a:pt x="3" y="16"/>
                  </a:cubicBezTo>
                  <a:cubicBezTo>
                    <a:pt x="0" y="12"/>
                    <a:pt x="0" y="8"/>
                    <a:pt x="2" y="4"/>
                  </a:cubicBezTo>
                  <a:cubicBezTo>
                    <a:pt x="3" y="0"/>
                    <a:pt x="5" y="4"/>
                    <a:pt x="8" y="5"/>
                  </a:cubicBezTo>
                  <a:cubicBezTo>
                    <a:pt x="11" y="7"/>
                    <a:pt x="11" y="6"/>
                    <a:pt x="15" y="7"/>
                  </a:cubicBezTo>
                  <a:cubicBezTo>
                    <a:pt x="20" y="8"/>
                    <a:pt x="15" y="4"/>
                    <a:pt x="18" y="2"/>
                  </a:cubicBezTo>
                  <a:cubicBezTo>
                    <a:pt x="20" y="0"/>
                    <a:pt x="22" y="3"/>
                    <a:pt x="25" y="3"/>
                  </a:cubicBezTo>
                  <a:cubicBezTo>
                    <a:pt x="28" y="3"/>
                    <a:pt x="31" y="3"/>
                    <a:pt x="32" y="4"/>
                  </a:cubicBezTo>
                  <a:cubicBezTo>
                    <a:pt x="33" y="5"/>
                    <a:pt x="38" y="6"/>
                    <a:pt x="40" y="6"/>
                  </a:cubicBezTo>
                  <a:cubicBezTo>
                    <a:pt x="41" y="6"/>
                    <a:pt x="45" y="6"/>
                    <a:pt x="47" y="7"/>
                  </a:cubicBezTo>
                  <a:cubicBezTo>
                    <a:pt x="49" y="9"/>
                    <a:pt x="48" y="6"/>
                    <a:pt x="50" y="4"/>
                  </a:cubicBezTo>
                  <a:cubicBezTo>
                    <a:pt x="52" y="3"/>
                    <a:pt x="58" y="6"/>
                    <a:pt x="64" y="6"/>
                  </a:cubicBezTo>
                  <a:cubicBezTo>
                    <a:pt x="70" y="7"/>
                    <a:pt x="68" y="10"/>
                    <a:pt x="68" y="12"/>
                  </a:cubicBezTo>
                  <a:cubicBezTo>
                    <a:pt x="69" y="13"/>
                    <a:pt x="70" y="12"/>
                    <a:pt x="75" y="12"/>
                  </a:cubicBezTo>
                  <a:cubicBezTo>
                    <a:pt x="78" y="12"/>
                    <a:pt x="78" y="11"/>
                    <a:pt x="77" y="9"/>
                  </a:cubicBezTo>
                  <a:cubicBezTo>
                    <a:pt x="79" y="9"/>
                    <a:pt x="81" y="9"/>
                    <a:pt x="81" y="10"/>
                  </a:cubicBezTo>
                  <a:cubicBezTo>
                    <a:pt x="82" y="11"/>
                    <a:pt x="80" y="18"/>
                    <a:pt x="77" y="21"/>
                  </a:cubicBezTo>
                  <a:cubicBezTo>
                    <a:pt x="75" y="25"/>
                    <a:pt x="79" y="27"/>
                    <a:pt x="83" y="31"/>
                  </a:cubicBezTo>
                  <a:cubicBezTo>
                    <a:pt x="87" y="35"/>
                    <a:pt x="83" y="35"/>
                    <a:pt x="81" y="37"/>
                  </a:cubicBezTo>
                  <a:cubicBezTo>
                    <a:pt x="80" y="39"/>
                    <a:pt x="83" y="40"/>
                    <a:pt x="85" y="43"/>
                  </a:cubicBezTo>
                  <a:cubicBezTo>
                    <a:pt x="88" y="46"/>
                    <a:pt x="85" y="46"/>
                    <a:pt x="83" y="4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195">
              <a:extLst>
                <a:ext uri="{FF2B5EF4-FFF2-40B4-BE49-F238E27FC236}">
                  <a16:creationId xmlns:a16="http://schemas.microsoft.com/office/drawing/2014/main" id="{A43774AE-ED2B-B3A1-3855-E282929A00AC}"/>
                </a:ext>
              </a:extLst>
            </p:cNvPr>
            <p:cNvSpPr>
              <a:spLocks/>
            </p:cNvSpPr>
            <p:nvPr/>
          </p:nvSpPr>
          <p:spPr bwMode="auto">
            <a:xfrm>
              <a:off x="2806" y="1270"/>
              <a:ext cx="59" cy="75"/>
            </a:xfrm>
            <a:custGeom>
              <a:avLst/>
              <a:gdLst>
                <a:gd name="T0" fmla="*/ 97 w 99"/>
                <a:gd name="T1" fmla="*/ 87 h 124"/>
                <a:gd name="T2" fmla="*/ 91 w 99"/>
                <a:gd name="T3" fmla="*/ 92 h 124"/>
                <a:gd name="T4" fmla="*/ 86 w 99"/>
                <a:gd name="T5" fmla="*/ 98 h 124"/>
                <a:gd name="T6" fmla="*/ 87 w 99"/>
                <a:gd name="T7" fmla="*/ 106 h 124"/>
                <a:gd name="T8" fmla="*/ 85 w 99"/>
                <a:gd name="T9" fmla="*/ 106 h 124"/>
                <a:gd name="T10" fmla="*/ 77 w 99"/>
                <a:gd name="T11" fmla="*/ 107 h 124"/>
                <a:gd name="T12" fmla="*/ 67 w 99"/>
                <a:gd name="T13" fmla="*/ 110 h 124"/>
                <a:gd name="T14" fmla="*/ 62 w 99"/>
                <a:gd name="T15" fmla="*/ 111 h 124"/>
                <a:gd name="T16" fmla="*/ 56 w 99"/>
                <a:gd name="T17" fmla="*/ 113 h 124"/>
                <a:gd name="T18" fmla="*/ 50 w 99"/>
                <a:gd name="T19" fmla="*/ 117 h 124"/>
                <a:gd name="T20" fmla="*/ 45 w 99"/>
                <a:gd name="T21" fmla="*/ 122 h 124"/>
                <a:gd name="T22" fmla="*/ 44 w 99"/>
                <a:gd name="T23" fmla="*/ 121 h 124"/>
                <a:gd name="T24" fmla="*/ 43 w 99"/>
                <a:gd name="T25" fmla="*/ 113 h 124"/>
                <a:gd name="T26" fmla="*/ 32 w 99"/>
                <a:gd name="T27" fmla="*/ 103 h 124"/>
                <a:gd name="T28" fmla="*/ 32 w 99"/>
                <a:gd name="T29" fmla="*/ 103 h 124"/>
                <a:gd name="T30" fmla="*/ 34 w 99"/>
                <a:gd name="T31" fmla="*/ 98 h 124"/>
                <a:gd name="T32" fmla="*/ 39 w 99"/>
                <a:gd name="T33" fmla="*/ 93 h 124"/>
                <a:gd name="T34" fmla="*/ 32 w 99"/>
                <a:gd name="T35" fmla="*/ 88 h 124"/>
                <a:gd name="T36" fmla="*/ 20 w 99"/>
                <a:gd name="T37" fmla="*/ 82 h 124"/>
                <a:gd name="T38" fmla="*/ 11 w 99"/>
                <a:gd name="T39" fmla="*/ 76 h 124"/>
                <a:gd name="T40" fmla="*/ 12 w 99"/>
                <a:gd name="T41" fmla="*/ 75 h 124"/>
                <a:gd name="T42" fmla="*/ 15 w 99"/>
                <a:gd name="T43" fmla="*/ 73 h 124"/>
                <a:gd name="T44" fmla="*/ 17 w 99"/>
                <a:gd name="T45" fmla="*/ 69 h 124"/>
                <a:gd name="T46" fmla="*/ 13 w 99"/>
                <a:gd name="T47" fmla="*/ 63 h 124"/>
                <a:gd name="T48" fmla="*/ 15 w 99"/>
                <a:gd name="T49" fmla="*/ 57 h 124"/>
                <a:gd name="T50" fmla="*/ 9 w 99"/>
                <a:gd name="T51" fmla="*/ 47 h 124"/>
                <a:gd name="T52" fmla="*/ 13 w 99"/>
                <a:gd name="T53" fmla="*/ 36 h 124"/>
                <a:gd name="T54" fmla="*/ 9 w 99"/>
                <a:gd name="T55" fmla="*/ 35 h 124"/>
                <a:gd name="T56" fmla="*/ 7 w 99"/>
                <a:gd name="T57" fmla="*/ 33 h 124"/>
                <a:gd name="T58" fmla="*/ 10 w 99"/>
                <a:gd name="T59" fmla="*/ 28 h 124"/>
                <a:gd name="T60" fmla="*/ 4 w 99"/>
                <a:gd name="T61" fmla="*/ 22 h 124"/>
                <a:gd name="T62" fmla="*/ 2 w 99"/>
                <a:gd name="T63" fmla="*/ 13 h 124"/>
                <a:gd name="T64" fmla="*/ 0 w 99"/>
                <a:gd name="T65" fmla="*/ 10 h 124"/>
                <a:gd name="T66" fmla="*/ 3 w 99"/>
                <a:gd name="T67" fmla="*/ 8 h 124"/>
                <a:gd name="T68" fmla="*/ 17 w 99"/>
                <a:gd name="T69" fmla="*/ 2 h 124"/>
                <a:gd name="T70" fmla="*/ 31 w 99"/>
                <a:gd name="T71" fmla="*/ 1 h 124"/>
                <a:gd name="T72" fmla="*/ 31 w 99"/>
                <a:gd name="T73" fmla="*/ 5 h 124"/>
                <a:gd name="T74" fmla="*/ 40 w 99"/>
                <a:gd name="T75" fmla="*/ 12 h 124"/>
                <a:gd name="T76" fmla="*/ 46 w 99"/>
                <a:gd name="T77" fmla="*/ 20 h 124"/>
                <a:gd name="T78" fmla="*/ 55 w 99"/>
                <a:gd name="T79" fmla="*/ 27 h 124"/>
                <a:gd name="T80" fmla="*/ 60 w 99"/>
                <a:gd name="T81" fmla="*/ 36 h 124"/>
                <a:gd name="T82" fmla="*/ 62 w 99"/>
                <a:gd name="T83" fmla="*/ 42 h 124"/>
                <a:gd name="T84" fmla="*/ 74 w 99"/>
                <a:gd name="T85" fmla="*/ 47 h 124"/>
                <a:gd name="T86" fmla="*/ 81 w 99"/>
                <a:gd name="T87" fmla="*/ 43 h 124"/>
                <a:gd name="T88" fmla="*/ 90 w 99"/>
                <a:gd name="T89" fmla="*/ 45 h 124"/>
                <a:gd name="T90" fmla="*/ 85 w 99"/>
                <a:gd name="T91" fmla="*/ 51 h 124"/>
                <a:gd name="T92" fmla="*/ 89 w 99"/>
                <a:gd name="T93" fmla="*/ 55 h 124"/>
                <a:gd name="T94" fmla="*/ 88 w 99"/>
                <a:gd name="T95" fmla="*/ 58 h 124"/>
                <a:gd name="T96" fmla="*/ 83 w 99"/>
                <a:gd name="T97" fmla="*/ 67 h 124"/>
                <a:gd name="T98" fmla="*/ 90 w 99"/>
                <a:gd name="T99" fmla="*/ 78 h 124"/>
                <a:gd name="T100" fmla="*/ 97 w 99"/>
                <a:gd name="T101" fmla="*/ 8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9" h="124">
                  <a:moveTo>
                    <a:pt x="97" y="87"/>
                  </a:moveTo>
                  <a:cubicBezTo>
                    <a:pt x="95" y="89"/>
                    <a:pt x="95" y="91"/>
                    <a:pt x="91" y="92"/>
                  </a:cubicBezTo>
                  <a:cubicBezTo>
                    <a:pt x="87" y="93"/>
                    <a:pt x="86" y="94"/>
                    <a:pt x="86" y="98"/>
                  </a:cubicBezTo>
                  <a:cubicBezTo>
                    <a:pt x="86" y="102"/>
                    <a:pt x="93" y="105"/>
                    <a:pt x="87" y="106"/>
                  </a:cubicBezTo>
                  <a:cubicBezTo>
                    <a:pt x="86" y="106"/>
                    <a:pt x="86" y="106"/>
                    <a:pt x="85" y="106"/>
                  </a:cubicBezTo>
                  <a:cubicBezTo>
                    <a:pt x="82" y="107"/>
                    <a:pt x="84" y="105"/>
                    <a:pt x="77" y="107"/>
                  </a:cubicBezTo>
                  <a:cubicBezTo>
                    <a:pt x="69" y="109"/>
                    <a:pt x="68" y="109"/>
                    <a:pt x="67" y="110"/>
                  </a:cubicBezTo>
                  <a:cubicBezTo>
                    <a:pt x="66" y="111"/>
                    <a:pt x="64" y="110"/>
                    <a:pt x="62" y="111"/>
                  </a:cubicBezTo>
                  <a:cubicBezTo>
                    <a:pt x="60" y="112"/>
                    <a:pt x="59" y="111"/>
                    <a:pt x="56" y="113"/>
                  </a:cubicBezTo>
                  <a:cubicBezTo>
                    <a:pt x="53" y="114"/>
                    <a:pt x="54" y="113"/>
                    <a:pt x="50" y="117"/>
                  </a:cubicBezTo>
                  <a:cubicBezTo>
                    <a:pt x="47" y="121"/>
                    <a:pt x="46" y="124"/>
                    <a:pt x="45" y="122"/>
                  </a:cubicBezTo>
                  <a:cubicBezTo>
                    <a:pt x="45" y="122"/>
                    <a:pt x="45" y="122"/>
                    <a:pt x="44" y="121"/>
                  </a:cubicBezTo>
                  <a:cubicBezTo>
                    <a:pt x="44" y="118"/>
                    <a:pt x="47" y="117"/>
                    <a:pt x="43" y="113"/>
                  </a:cubicBezTo>
                  <a:cubicBezTo>
                    <a:pt x="39" y="109"/>
                    <a:pt x="34" y="106"/>
                    <a:pt x="32" y="103"/>
                  </a:cubicBezTo>
                  <a:cubicBezTo>
                    <a:pt x="32" y="103"/>
                    <a:pt x="32" y="103"/>
                    <a:pt x="32" y="103"/>
                  </a:cubicBezTo>
                  <a:cubicBezTo>
                    <a:pt x="31" y="99"/>
                    <a:pt x="33" y="101"/>
                    <a:pt x="34" y="98"/>
                  </a:cubicBezTo>
                  <a:cubicBezTo>
                    <a:pt x="34" y="95"/>
                    <a:pt x="37" y="95"/>
                    <a:pt x="39" y="93"/>
                  </a:cubicBezTo>
                  <a:cubicBezTo>
                    <a:pt x="40" y="91"/>
                    <a:pt x="37" y="91"/>
                    <a:pt x="32" y="88"/>
                  </a:cubicBezTo>
                  <a:cubicBezTo>
                    <a:pt x="26" y="86"/>
                    <a:pt x="24" y="84"/>
                    <a:pt x="20" y="82"/>
                  </a:cubicBezTo>
                  <a:cubicBezTo>
                    <a:pt x="16" y="80"/>
                    <a:pt x="11" y="79"/>
                    <a:pt x="11" y="76"/>
                  </a:cubicBezTo>
                  <a:cubicBezTo>
                    <a:pt x="11" y="76"/>
                    <a:pt x="11" y="75"/>
                    <a:pt x="12" y="75"/>
                  </a:cubicBezTo>
                  <a:cubicBezTo>
                    <a:pt x="12" y="74"/>
                    <a:pt x="13" y="73"/>
                    <a:pt x="15" y="73"/>
                  </a:cubicBezTo>
                  <a:cubicBezTo>
                    <a:pt x="17" y="72"/>
                    <a:pt x="20" y="72"/>
                    <a:pt x="17" y="69"/>
                  </a:cubicBezTo>
                  <a:cubicBezTo>
                    <a:pt x="15" y="66"/>
                    <a:pt x="12" y="65"/>
                    <a:pt x="13" y="63"/>
                  </a:cubicBezTo>
                  <a:cubicBezTo>
                    <a:pt x="15" y="61"/>
                    <a:pt x="19" y="61"/>
                    <a:pt x="15" y="57"/>
                  </a:cubicBezTo>
                  <a:cubicBezTo>
                    <a:pt x="11" y="53"/>
                    <a:pt x="7" y="51"/>
                    <a:pt x="9" y="47"/>
                  </a:cubicBezTo>
                  <a:cubicBezTo>
                    <a:pt x="12" y="44"/>
                    <a:pt x="14" y="37"/>
                    <a:pt x="13" y="36"/>
                  </a:cubicBezTo>
                  <a:cubicBezTo>
                    <a:pt x="13" y="35"/>
                    <a:pt x="11" y="35"/>
                    <a:pt x="9" y="35"/>
                  </a:cubicBezTo>
                  <a:cubicBezTo>
                    <a:pt x="8" y="35"/>
                    <a:pt x="7" y="35"/>
                    <a:pt x="7" y="33"/>
                  </a:cubicBezTo>
                  <a:cubicBezTo>
                    <a:pt x="7" y="31"/>
                    <a:pt x="11" y="29"/>
                    <a:pt x="10" y="28"/>
                  </a:cubicBezTo>
                  <a:cubicBezTo>
                    <a:pt x="8" y="26"/>
                    <a:pt x="7" y="26"/>
                    <a:pt x="4" y="22"/>
                  </a:cubicBezTo>
                  <a:cubicBezTo>
                    <a:pt x="2" y="18"/>
                    <a:pt x="3" y="15"/>
                    <a:pt x="2" y="13"/>
                  </a:cubicBezTo>
                  <a:cubicBezTo>
                    <a:pt x="2" y="12"/>
                    <a:pt x="1" y="11"/>
                    <a:pt x="0" y="10"/>
                  </a:cubicBezTo>
                  <a:cubicBezTo>
                    <a:pt x="1" y="9"/>
                    <a:pt x="1" y="8"/>
                    <a:pt x="3" y="8"/>
                  </a:cubicBezTo>
                  <a:cubicBezTo>
                    <a:pt x="8" y="6"/>
                    <a:pt x="12" y="6"/>
                    <a:pt x="17" y="2"/>
                  </a:cubicBezTo>
                  <a:cubicBezTo>
                    <a:pt x="21" y="0"/>
                    <a:pt x="26" y="1"/>
                    <a:pt x="31" y="1"/>
                  </a:cubicBezTo>
                  <a:cubicBezTo>
                    <a:pt x="30" y="2"/>
                    <a:pt x="29" y="3"/>
                    <a:pt x="31" y="5"/>
                  </a:cubicBezTo>
                  <a:cubicBezTo>
                    <a:pt x="35" y="8"/>
                    <a:pt x="38" y="8"/>
                    <a:pt x="40" y="12"/>
                  </a:cubicBezTo>
                  <a:cubicBezTo>
                    <a:pt x="43" y="16"/>
                    <a:pt x="46" y="15"/>
                    <a:pt x="46" y="20"/>
                  </a:cubicBezTo>
                  <a:cubicBezTo>
                    <a:pt x="46" y="25"/>
                    <a:pt x="50" y="23"/>
                    <a:pt x="55" y="27"/>
                  </a:cubicBezTo>
                  <a:cubicBezTo>
                    <a:pt x="60" y="31"/>
                    <a:pt x="61" y="33"/>
                    <a:pt x="60" y="36"/>
                  </a:cubicBezTo>
                  <a:cubicBezTo>
                    <a:pt x="60" y="39"/>
                    <a:pt x="57" y="39"/>
                    <a:pt x="62" y="42"/>
                  </a:cubicBezTo>
                  <a:cubicBezTo>
                    <a:pt x="68" y="44"/>
                    <a:pt x="69" y="47"/>
                    <a:pt x="74" y="47"/>
                  </a:cubicBezTo>
                  <a:cubicBezTo>
                    <a:pt x="80" y="47"/>
                    <a:pt x="76" y="42"/>
                    <a:pt x="81" y="43"/>
                  </a:cubicBezTo>
                  <a:cubicBezTo>
                    <a:pt x="86" y="44"/>
                    <a:pt x="91" y="44"/>
                    <a:pt x="90" y="45"/>
                  </a:cubicBezTo>
                  <a:cubicBezTo>
                    <a:pt x="90" y="46"/>
                    <a:pt x="84" y="47"/>
                    <a:pt x="85" y="51"/>
                  </a:cubicBezTo>
                  <a:cubicBezTo>
                    <a:pt x="85" y="53"/>
                    <a:pt x="89" y="53"/>
                    <a:pt x="89" y="55"/>
                  </a:cubicBezTo>
                  <a:cubicBezTo>
                    <a:pt x="89" y="56"/>
                    <a:pt x="88" y="57"/>
                    <a:pt x="88" y="58"/>
                  </a:cubicBezTo>
                  <a:cubicBezTo>
                    <a:pt x="84" y="62"/>
                    <a:pt x="79" y="63"/>
                    <a:pt x="83" y="67"/>
                  </a:cubicBezTo>
                  <a:cubicBezTo>
                    <a:pt x="86" y="72"/>
                    <a:pt x="87" y="74"/>
                    <a:pt x="90" y="78"/>
                  </a:cubicBezTo>
                  <a:cubicBezTo>
                    <a:pt x="93" y="82"/>
                    <a:pt x="99" y="84"/>
                    <a:pt x="97" y="87"/>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196">
              <a:extLst>
                <a:ext uri="{FF2B5EF4-FFF2-40B4-BE49-F238E27FC236}">
                  <a16:creationId xmlns:a16="http://schemas.microsoft.com/office/drawing/2014/main" id="{C779D618-A7DB-1790-A2EA-3B4C141DC159}"/>
                </a:ext>
              </a:extLst>
            </p:cNvPr>
            <p:cNvSpPr>
              <a:spLocks/>
            </p:cNvSpPr>
            <p:nvPr/>
          </p:nvSpPr>
          <p:spPr bwMode="auto">
            <a:xfrm>
              <a:off x="2803" y="1313"/>
              <a:ext cx="27" cy="29"/>
            </a:xfrm>
            <a:custGeom>
              <a:avLst/>
              <a:gdLst>
                <a:gd name="T0" fmla="*/ 43 w 44"/>
                <a:gd name="T1" fmla="*/ 21 h 47"/>
                <a:gd name="T2" fmla="*/ 38 w 44"/>
                <a:gd name="T3" fmla="*/ 26 h 47"/>
                <a:gd name="T4" fmla="*/ 36 w 44"/>
                <a:gd name="T5" fmla="*/ 31 h 47"/>
                <a:gd name="T6" fmla="*/ 36 w 44"/>
                <a:gd name="T7" fmla="*/ 31 h 47"/>
                <a:gd name="T8" fmla="*/ 33 w 44"/>
                <a:gd name="T9" fmla="*/ 32 h 47"/>
                <a:gd name="T10" fmla="*/ 28 w 44"/>
                <a:gd name="T11" fmla="*/ 29 h 47"/>
                <a:gd name="T12" fmla="*/ 24 w 44"/>
                <a:gd name="T13" fmla="*/ 31 h 47"/>
                <a:gd name="T14" fmla="*/ 20 w 44"/>
                <a:gd name="T15" fmla="*/ 35 h 47"/>
                <a:gd name="T16" fmla="*/ 20 w 44"/>
                <a:gd name="T17" fmla="*/ 47 h 47"/>
                <a:gd name="T18" fmla="*/ 12 w 44"/>
                <a:gd name="T19" fmla="*/ 43 h 47"/>
                <a:gd name="T20" fmla="*/ 6 w 44"/>
                <a:gd name="T21" fmla="*/ 38 h 47"/>
                <a:gd name="T22" fmla="*/ 2 w 44"/>
                <a:gd name="T23" fmla="*/ 36 h 47"/>
                <a:gd name="T24" fmla="*/ 3 w 44"/>
                <a:gd name="T25" fmla="*/ 35 h 47"/>
                <a:gd name="T26" fmla="*/ 1 w 44"/>
                <a:gd name="T27" fmla="*/ 30 h 47"/>
                <a:gd name="T28" fmla="*/ 0 w 44"/>
                <a:gd name="T29" fmla="*/ 21 h 47"/>
                <a:gd name="T30" fmla="*/ 1 w 44"/>
                <a:gd name="T31" fmla="*/ 13 h 47"/>
                <a:gd name="T32" fmla="*/ 9 w 44"/>
                <a:gd name="T33" fmla="*/ 8 h 47"/>
                <a:gd name="T34" fmla="*/ 10 w 44"/>
                <a:gd name="T35" fmla="*/ 3 h 47"/>
                <a:gd name="T36" fmla="*/ 16 w 44"/>
                <a:gd name="T37" fmla="*/ 3 h 47"/>
                <a:gd name="T38" fmla="*/ 15 w 44"/>
                <a:gd name="T39" fmla="*/ 4 h 47"/>
                <a:gd name="T40" fmla="*/ 24 w 44"/>
                <a:gd name="T41" fmla="*/ 10 h 47"/>
                <a:gd name="T42" fmla="*/ 36 w 44"/>
                <a:gd name="T43" fmla="*/ 16 h 47"/>
                <a:gd name="T44" fmla="*/ 43 w 44"/>
                <a:gd name="T45" fmla="*/ 2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47">
                  <a:moveTo>
                    <a:pt x="43" y="21"/>
                  </a:moveTo>
                  <a:cubicBezTo>
                    <a:pt x="41" y="23"/>
                    <a:pt x="38" y="23"/>
                    <a:pt x="38" y="26"/>
                  </a:cubicBezTo>
                  <a:cubicBezTo>
                    <a:pt x="37" y="29"/>
                    <a:pt x="35" y="27"/>
                    <a:pt x="36" y="31"/>
                  </a:cubicBezTo>
                  <a:cubicBezTo>
                    <a:pt x="36" y="31"/>
                    <a:pt x="36" y="31"/>
                    <a:pt x="36" y="31"/>
                  </a:cubicBezTo>
                  <a:cubicBezTo>
                    <a:pt x="35" y="31"/>
                    <a:pt x="34" y="32"/>
                    <a:pt x="33" y="32"/>
                  </a:cubicBezTo>
                  <a:cubicBezTo>
                    <a:pt x="30" y="32"/>
                    <a:pt x="32" y="32"/>
                    <a:pt x="28" y="29"/>
                  </a:cubicBezTo>
                  <a:cubicBezTo>
                    <a:pt x="24" y="26"/>
                    <a:pt x="25" y="29"/>
                    <a:pt x="24" y="31"/>
                  </a:cubicBezTo>
                  <a:cubicBezTo>
                    <a:pt x="23" y="33"/>
                    <a:pt x="21" y="34"/>
                    <a:pt x="20" y="35"/>
                  </a:cubicBezTo>
                  <a:cubicBezTo>
                    <a:pt x="19" y="35"/>
                    <a:pt x="20" y="44"/>
                    <a:pt x="20" y="47"/>
                  </a:cubicBezTo>
                  <a:cubicBezTo>
                    <a:pt x="16" y="46"/>
                    <a:pt x="12" y="46"/>
                    <a:pt x="12" y="43"/>
                  </a:cubicBezTo>
                  <a:cubicBezTo>
                    <a:pt x="12" y="41"/>
                    <a:pt x="6" y="40"/>
                    <a:pt x="6" y="38"/>
                  </a:cubicBezTo>
                  <a:cubicBezTo>
                    <a:pt x="6" y="36"/>
                    <a:pt x="4" y="36"/>
                    <a:pt x="2" y="36"/>
                  </a:cubicBezTo>
                  <a:cubicBezTo>
                    <a:pt x="2" y="36"/>
                    <a:pt x="3" y="35"/>
                    <a:pt x="3" y="35"/>
                  </a:cubicBezTo>
                  <a:cubicBezTo>
                    <a:pt x="2" y="34"/>
                    <a:pt x="2" y="33"/>
                    <a:pt x="1" y="30"/>
                  </a:cubicBezTo>
                  <a:cubicBezTo>
                    <a:pt x="0" y="26"/>
                    <a:pt x="0" y="26"/>
                    <a:pt x="0" y="21"/>
                  </a:cubicBezTo>
                  <a:cubicBezTo>
                    <a:pt x="0" y="17"/>
                    <a:pt x="0" y="18"/>
                    <a:pt x="1" y="13"/>
                  </a:cubicBezTo>
                  <a:cubicBezTo>
                    <a:pt x="3" y="7"/>
                    <a:pt x="5" y="9"/>
                    <a:pt x="9" y="8"/>
                  </a:cubicBezTo>
                  <a:cubicBezTo>
                    <a:pt x="13" y="7"/>
                    <a:pt x="10" y="6"/>
                    <a:pt x="10" y="3"/>
                  </a:cubicBezTo>
                  <a:cubicBezTo>
                    <a:pt x="10" y="0"/>
                    <a:pt x="13" y="2"/>
                    <a:pt x="16" y="3"/>
                  </a:cubicBezTo>
                  <a:cubicBezTo>
                    <a:pt x="15" y="3"/>
                    <a:pt x="15" y="4"/>
                    <a:pt x="15" y="4"/>
                  </a:cubicBezTo>
                  <a:cubicBezTo>
                    <a:pt x="15" y="7"/>
                    <a:pt x="20" y="8"/>
                    <a:pt x="24" y="10"/>
                  </a:cubicBezTo>
                  <a:cubicBezTo>
                    <a:pt x="28" y="12"/>
                    <a:pt x="30" y="14"/>
                    <a:pt x="36" y="16"/>
                  </a:cubicBezTo>
                  <a:cubicBezTo>
                    <a:pt x="41" y="19"/>
                    <a:pt x="44" y="19"/>
                    <a:pt x="43" y="21"/>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1197">
              <a:extLst>
                <a:ext uri="{FF2B5EF4-FFF2-40B4-BE49-F238E27FC236}">
                  <a16:creationId xmlns:a16="http://schemas.microsoft.com/office/drawing/2014/main" id="{B0DAD4F6-5B4E-830B-70D5-0BD528EFC9BE}"/>
                </a:ext>
              </a:extLst>
            </p:cNvPr>
            <p:cNvSpPr>
              <a:spLocks/>
            </p:cNvSpPr>
            <p:nvPr/>
          </p:nvSpPr>
          <p:spPr bwMode="auto">
            <a:xfrm>
              <a:off x="2830" y="1333"/>
              <a:ext cx="37" cy="26"/>
            </a:xfrm>
            <a:custGeom>
              <a:avLst/>
              <a:gdLst>
                <a:gd name="T0" fmla="*/ 58 w 61"/>
                <a:gd name="T1" fmla="*/ 29 h 43"/>
                <a:gd name="T2" fmla="*/ 57 w 61"/>
                <a:gd name="T3" fmla="*/ 31 h 43"/>
                <a:gd name="T4" fmla="*/ 50 w 61"/>
                <a:gd name="T5" fmla="*/ 35 h 43"/>
                <a:gd name="T6" fmla="*/ 39 w 61"/>
                <a:gd name="T7" fmla="*/ 36 h 43"/>
                <a:gd name="T8" fmla="*/ 31 w 61"/>
                <a:gd name="T9" fmla="*/ 41 h 43"/>
                <a:gd name="T10" fmla="*/ 19 w 61"/>
                <a:gd name="T11" fmla="*/ 43 h 43"/>
                <a:gd name="T12" fmla="*/ 12 w 61"/>
                <a:gd name="T13" fmla="*/ 43 h 43"/>
                <a:gd name="T14" fmla="*/ 5 w 61"/>
                <a:gd name="T15" fmla="*/ 39 h 43"/>
                <a:gd name="T16" fmla="*/ 2 w 61"/>
                <a:gd name="T17" fmla="*/ 29 h 43"/>
                <a:gd name="T18" fmla="*/ 1 w 61"/>
                <a:gd name="T19" fmla="*/ 24 h 43"/>
                <a:gd name="T20" fmla="*/ 2 w 61"/>
                <a:gd name="T21" fmla="*/ 21 h 43"/>
                <a:gd name="T22" fmla="*/ 4 w 61"/>
                <a:gd name="T23" fmla="*/ 17 h 43"/>
                <a:gd name="T24" fmla="*/ 9 w 61"/>
                <a:gd name="T25" fmla="*/ 12 h 43"/>
                <a:gd name="T26" fmla="*/ 15 w 61"/>
                <a:gd name="T27" fmla="*/ 8 h 43"/>
                <a:gd name="T28" fmla="*/ 21 w 61"/>
                <a:gd name="T29" fmla="*/ 6 h 43"/>
                <a:gd name="T30" fmla="*/ 25 w 61"/>
                <a:gd name="T31" fmla="*/ 5 h 43"/>
                <a:gd name="T32" fmla="*/ 26 w 61"/>
                <a:gd name="T33" fmla="*/ 5 h 43"/>
                <a:gd name="T34" fmla="*/ 36 w 61"/>
                <a:gd name="T35" fmla="*/ 2 h 43"/>
                <a:gd name="T36" fmla="*/ 44 w 61"/>
                <a:gd name="T37" fmla="*/ 1 h 43"/>
                <a:gd name="T38" fmla="*/ 45 w 61"/>
                <a:gd name="T39" fmla="*/ 4 h 43"/>
                <a:gd name="T40" fmla="*/ 53 w 61"/>
                <a:gd name="T41" fmla="*/ 11 h 43"/>
                <a:gd name="T42" fmla="*/ 57 w 61"/>
                <a:gd name="T43" fmla="*/ 16 h 43"/>
                <a:gd name="T44" fmla="*/ 60 w 61"/>
                <a:gd name="T45" fmla="*/ 23 h 43"/>
                <a:gd name="T46" fmla="*/ 58 w 61"/>
                <a:gd name="T47"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43">
                  <a:moveTo>
                    <a:pt x="58" y="29"/>
                  </a:moveTo>
                  <a:cubicBezTo>
                    <a:pt x="58" y="30"/>
                    <a:pt x="57" y="30"/>
                    <a:pt x="57" y="31"/>
                  </a:cubicBezTo>
                  <a:cubicBezTo>
                    <a:pt x="56" y="32"/>
                    <a:pt x="54" y="33"/>
                    <a:pt x="50" y="35"/>
                  </a:cubicBezTo>
                  <a:cubicBezTo>
                    <a:pt x="46" y="37"/>
                    <a:pt x="43" y="35"/>
                    <a:pt x="39" y="36"/>
                  </a:cubicBezTo>
                  <a:cubicBezTo>
                    <a:pt x="35" y="37"/>
                    <a:pt x="33" y="38"/>
                    <a:pt x="31" y="41"/>
                  </a:cubicBezTo>
                  <a:cubicBezTo>
                    <a:pt x="29" y="43"/>
                    <a:pt x="24" y="43"/>
                    <a:pt x="19" y="43"/>
                  </a:cubicBezTo>
                  <a:cubicBezTo>
                    <a:pt x="15" y="43"/>
                    <a:pt x="13" y="43"/>
                    <a:pt x="12" y="43"/>
                  </a:cubicBezTo>
                  <a:cubicBezTo>
                    <a:pt x="10" y="42"/>
                    <a:pt x="8" y="42"/>
                    <a:pt x="5" y="39"/>
                  </a:cubicBezTo>
                  <a:cubicBezTo>
                    <a:pt x="3" y="35"/>
                    <a:pt x="2" y="31"/>
                    <a:pt x="2" y="29"/>
                  </a:cubicBezTo>
                  <a:cubicBezTo>
                    <a:pt x="2" y="27"/>
                    <a:pt x="1" y="25"/>
                    <a:pt x="1" y="24"/>
                  </a:cubicBezTo>
                  <a:cubicBezTo>
                    <a:pt x="0" y="23"/>
                    <a:pt x="0" y="23"/>
                    <a:pt x="2" y="21"/>
                  </a:cubicBezTo>
                  <a:cubicBezTo>
                    <a:pt x="2" y="20"/>
                    <a:pt x="3" y="18"/>
                    <a:pt x="4" y="17"/>
                  </a:cubicBezTo>
                  <a:cubicBezTo>
                    <a:pt x="5" y="19"/>
                    <a:pt x="6" y="16"/>
                    <a:pt x="9" y="12"/>
                  </a:cubicBezTo>
                  <a:cubicBezTo>
                    <a:pt x="13" y="8"/>
                    <a:pt x="12" y="9"/>
                    <a:pt x="15" y="8"/>
                  </a:cubicBezTo>
                  <a:cubicBezTo>
                    <a:pt x="18" y="6"/>
                    <a:pt x="19" y="7"/>
                    <a:pt x="21" y="6"/>
                  </a:cubicBezTo>
                  <a:cubicBezTo>
                    <a:pt x="23" y="5"/>
                    <a:pt x="24" y="6"/>
                    <a:pt x="25" y="5"/>
                  </a:cubicBezTo>
                  <a:cubicBezTo>
                    <a:pt x="25" y="5"/>
                    <a:pt x="26" y="5"/>
                    <a:pt x="26" y="5"/>
                  </a:cubicBezTo>
                  <a:cubicBezTo>
                    <a:pt x="27" y="4"/>
                    <a:pt x="28" y="4"/>
                    <a:pt x="36" y="2"/>
                  </a:cubicBezTo>
                  <a:cubicBezTo>
                    <a:pt x="43" y="0"/>
                    <a:pt x="41" y="2"/>
                    <a:pt x="44" y="1"/>
                  </a:cubicBezTo>
                  <a:cubicBezTo>
                    <a:pt x="44" y="2"/>
                    <a:pt x="44" y="3"/>
                    <a:pt x="45" y="4"/>
                  </a:cubicBezTo>
                  <a:cubicBezTo>
                    <a:pt x="47" y="7"/>
                    <a:pt x="50" y="10"/>
                    <a:pt x="53" y="11"/>
                  </a:cubicBezTo>
                  <a:cubicBezTo>
                    <a:pt x="55" y="11"/>
                    <a:pt x="54" y="12"/>
                    <a:pt x="57" y="16"/>
                  </a:cubicBezTo>
                  <a:cubicBezTo>
                    <a:pt x="60" y="20"/>
                    <a:pt x="58" y="20"/>
                    <a:pt x="60" y="23"/>
                  </a:cubicBezTo>
                  <a:cubicBezTo>
                    <a:pt x="61" y="26"/>
                    <a:pt x="59" y="28"/>
                    <a:pt x="58" y="29"/>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1198">
              <a:extLst>
                <a:ext uri="{FF2B5EF4-FFF2-40B4-BE49-F238E27FC236}">
                  <a16:creationId xmlns:a16="http://schemas.microsoft.com/office/drawing/2014/main" id="{148D7AB5-8FA6-B172-3BA8-1D6C0F17B81F}"/>
                </a:ext>
              </a:extLst>
            </p:cNvPr>
            <p:cNvSpPr>
              <a:spLocks/>
            </p:cNvSpPr>
            <p:nvPr/>
          </p:nvSpPr>
          <p:spPr bwMode="auto">
            <a:xfrm>
              <a:off x="2734" y="1265"/>
              <a:ext cx="78" cy="69"/>
            </a:xfrm>
            <a:custGeom>
              <a:avLst/>
              <a:gdLst>
                <a:gd name="T0" fmla="*/ 126 w 130"/>
                <a:gd name="T1" fmla="*/ 47 h 115"/>
                <a:gd name="T2" fmla="*/ 115 w 130"/>
                <a:gd name="T3" fmla="*/ 41 h 115"/>
                <a:gd name="T4" fmla="*/ 98 w 130"/>
                <a:gd name="T5" fmla="*/ 42 h 115"/>
                <a:gd name="T6" fmla="*/ 83 w 130"/>
                <a:gd name="T7" fmla="*/ 39 h 115"/>
                <a:gd name="T8" fmla="*/ 69 w 130"/>
                <a:gd name="T9" fmla="*/ 37 h 115"/>
                <a:gd name="T10" fmla="*/ 59 w 130"/>
                <a:gd name="T11" fmla="*/ 40 h 115"/>
                <a:gd name="T12" fmla="*/ 54 w 130"/>
                <a:gd name="T13" fmla="*/ 51 h 115"/>
                <a:gd name="T14" fmla="*/ 65 w 130"/>
                <a:gd name="T15" fmla="*/ 69 h 115"/>
                <a:gd name="T16" fmla="*/ 84 w 130"/>
                <a:gd name="T17" fmla="*/ 86 h 115"/>
                <a:gd name="T18" fmla="*/ 99 w 130"/>
                <a:gd name="T19" fmla="*/ 99 h 115"/>
                <a:gd name="T20" fmla="*/ 112 w 130"/>
                <a:gd name="T21" fmla="*/ 111 h 115"/>
                <a:gd name="T22" fmla="*/ 108 w 130"/>
                <a:gd name="T23" fmla="*/ 113 h 115"/>
                <a:gd name="T24" fmla="*/ 97 w 130"/>
                <a:gd name="T25" fmla="*/ 104 h 115"/>
                <a:gd name="T26" fmla="*/ 88 w 130"/>
                <a:gd name="T27" fmla="*/ 99 h 115"/>
                <a:gd name="T28" fmla="*/ 78 w 130"/>
                <a:gd name="T29" fmla="*/ 90 h 115"/>
                <a:gd name="T30" fmla="*/ 69 w 130"/>
                <a:gd name="T31" fmla="*/ 83 h 115"/>
                <a:gd name="T32" fmla="*/ 55 w 130"/>
                <a:gd name="T33" fmla="*/ 82 h 115"/>
                <a:gd name="T34" fmla="*/ 46 w 130"/>
                <a:gd name="T35" fmla="*/ 75 h 115"/>
                <a:gd name="T36" fmla="*/ 36 w 130"/>
                <a:gd name="T37" fmla="*/ 72 h 115"/>
                <a:gd name="T38" fmla="*/ 38 w 130"/>
                <a:gd name="T39" fmla="*/ 62 h 115"/>
                <a:gd name="T40" fmla="*/ 30 w 130"/>
                <a:gd name="T41" fmla="*/ 52 h 115"/>
                <a:gd name="T42" fmla="*/ 31 w 130"/>
                <a:gd name="T43" fmla="*/ 44 h 115"/>
                <a:gd name="T44" fmla="*/ 21 w 130"/>
                <a:gd name="T45" fmla="*/ 46 h 115"/>
                <a:gd name="T46" fmla="*/ 25 w 130"/>
                <a:gd name="T47" fmla="*/ 38 h 115"/>
                <a:gd name="T48" fmla="*/ 11 w 130"/>
                <a:gd name="T49" fmla="*/ 45 h 115"/>
                <a:gd name="T50" fmla="*/ 4 w 130"/>
                <a:gd name="T51" fmla="*/ 42 h 115"/>
                <a:gd name="T52" fmla="*/ 4 w 130"/>
                <a:gd name="T53" fmla="*/ 29 h 115"/>
                <a:gd name="T54" fmla="*/ 15 w 130"/>
                <a:gd name="T55" fmla="*/ 30 h 115"/>
                <a:gd name="T56" fmla="*/ 40 w 130"/>
                <a:gd name="T57" fmla="*/ 31 h 115"/>
                <a:gd name="T58" fmla="*/ 47 w 130"/>
                <a:gd name="T59" fmla="*/ 18 h 115"/>
                <a:gd name="T60" fmla="*/ 59 w 130"/>
                <a:gd name="T61" fmla="*/ 4 h 115"/>
                <a:gd name="T62" fmla="*/ 76 w 130"/>
                <a:gd name="T63" fmla="*/ 7 h 115"/>
                <a:gd name="T64" fmla="*/ 111 w 130"/>
                <a:gd name="T65" fmla="*/ 22 h 115"/>
                <a:gd name="T66" fmla="*/ 121 w 130"/>
                <a:gd name="T67" fmla="*/ 22 h 115"/>
                <a:gd name="T68" fmla="*/ 129 w 130"/>
                <a:gd name="T69" fmla="*/ 37 h 115"/>
                <a:gd name="T70" fmla="*/ 128 w 130"/>
                <a:gd name="T71" fmla="*/ 4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15">
                  <a:moveTo>
                    <a:pt x="128" y="44"/>
                  </a:moveTo>
                  <a:cubicBezTo>
                    <a:pt x="129" y="46"/>
                    <a:pt x="129" y="47"/>
                    <a:pt x="126" y="47"/>
                  </a:cubicBezTo>
                  <a:cubicBezTo>
                    <a:pt x="121" y="47"/>
                    <a:pt x="120" y="48"/>
                    <a:pt x="119" y="47"/>
                  </a:cubicBezTo>
                  <a:cubicBezTo>
                    <a:pt x="119" y="45"/>
                    <a:pt x="121" y="42"/>
                    <a:pt x="115" y="41"/>
                  </a:cubicBezTo>
                  <a:cubicBezTo>
                    <a:pt x="109" y="41"/>
                    <a:pt x="103" y="38"/>
                    <a:pt x="101" y="39"/>
                  </a:cubicBezTo>
                  <a:cubicBezTo>
                    <a:pt x="99" y="41"/>
                    <a:pt x="100" y="44"/>
                    <a:pt x="98" y="42"/>
                  </a:cubicBezTo>
                  <a:cubicBezTo>
                    <a:pt x="96" y="41"/>
                    <a:pt x="92" y="41"/>
                    <a:pt x="91" y="41"/>
                  </a:cubicBezTo>
                  <a:cubicBezTo>
                    <a:pt x="89" y="41"/>
                    <a:pt x="84" y="40"/>
                    <a:pt x="83" y="39"/>
                  </a:cubicBezTo>
                  <a:cubicBezTo>
                    <a:pt x="82" y="38"/>
                    <a:pt x="79" y="38"/>
                    <a:pt x="76" y="38"/>
                  </a:cubicBezTo>
                  <a:cubicBezTo>
                    <a:pt x="73" y="38"/>
                    <a:pt x="71" y="35"/>
                    <a:pt x="69" y="37"/>
                  </a:cubicBezTo>
                  <a:cubicBezTo>
                    <a:pt x="66" y="39"/>
                    <a:pt x="71" y="43"/>
                    <a:pt x="66" y="42"/>
                  </a:cubicBezTo>
                  <a:cubicBezTo>
                    <a:pt x="62" y="41"/>
                    <a:pt x="62" y="42"/>
                    <a:pt x="59" y="40"/>
                  </a:cubicBezTo>
                  <a:cubicBezTo>
                    <a:pt x="56" y="39"/>
                    <a:pt x="54" y="35"/>
                    <a:pt x="53" y="39"/>
                  </a:cubicBezTo>
                  <a:cubicBezTo>
                    <a:pt x="51" y="43"/>
                    <a:pt x="51" y="47"/>
                    <a:pt x="54" y="51"/>
                  </a:cubicBezTo>
                  <a:cubicBezTo>
                    <a:pt x="56" y="54"/>
                    <a:pt x="61" y="53"/>
                    <a:pt x="61" y="59"/>
                  </a:cubicBezTo>
                  <a:cubicBezTo>
                    <a:pt x="61" y="64"/>
                    <a:pt x="60" y="66"/>
                    <a:pt x="65" y="69"/>
                  </a:cubicBezTo>
                  <a:cubicBezTo>
                    <a:pt x="70" y="72"/>
                    <a:pt x="71" y="73"/>
                    <a:pt x="75" y="76"/>
                  </a:cubicBezTo>
                  <a:cubicBezTo>
                    <a:pt x="78" y="79"/>
                    <a:pt x="82" y="83"/>
                    <a:pt x="84" y="86"/>
                  </a:cubicBezTo>
                  <a:cubicBezTo>
                    <a:pt x="87" y="90"/>
                    <a:pt x="93" y="94"/>
                    <a:pt x="94" y="96"/>
                  </a:cubicBezTo>
                  <a:cubicBezTo>
                    <a:pt x="95" y="98"/>
                    <a:pt x="97" y="97"/>
                    <a:pt x="99" y="99"/>
                  </a:cubicBezTo>
                  <a:cubicBezTo>
                    <a:pt x="101" y="101"/>
                    <a:pt x="104" y="102"/>
                    <a:pt x="106" y="104"/>
                  </a:cubicBezTo>
                  <a:cubicBezTo>
                    <a:pt x="108" y="107"/>
                    <a:pt x="112" y="110"/>
                    <a:pt x="112" y="111"/>
                  </a:cubicBezTo>
                  <a:cubicBezTo>
                    <a:pt x="111" y="112"/>
                    <a:pt x="111" y="113"/>
                    <a:pt x="112" y="115"/>
                  </a:cubicBezTo>
                  <a:cubicBezTo>
                    <a:pt x="109" y="114"/>
                    <a:pt x="107" y="113"/>
                    <a:pt x="108" y="113"/>
                  </a:cubicBezTo>
                  <a:cubicBezTo>
                    <a:pt x="109" y="111"/>
                    <a:pt x="103" y="110"/>
                    <a:pt x="103" y="109"/>
                  </a:cubicBezTo>
                  <a:cubicBezTo>
                    <a:pt x="103" y="107"/>
                    <a:pt x="98" y="101"/>
                    <a:pt x="97" y="104"/>
                  </a:cubicBezTo>
                  <a:cubicBezTo>
                    <a:pt x="96" y="107"/>
                    <a:pt x="92" y="106"/>
                    <a:pt x="92" y="105"/>
                  </a:cubicBezTo>
                  <a:cubicBezTo>
                    <a:pt x="92" y="104"/>
                    <a:pt x="90" y="99"/>
                    <a:pt x="88" y="99"/>
                  </a:cubicBezTo>
                  <a:cubicBezTo>
                    <a:pt x="85" y="99"/>
                    <a:pt x="79" y="97"/>
                    <a:pt x="79" y="95"/>
                  </a:cubicBezTo>
                  <a:cubicBezTo>
                    <a:pt x="80" y="93"/>
                    <a:pt x="82" y="90"/>
                    <a:pt x="78" y="90"/>
                  </a:cubicBezTo>
                  <a:cubicBezTo>
                    <a:pt x="73" y="90"/>
                    <a:pt x="69" y="89"/>
                    <a:pt x="72" y="86"/>
                  </a:cubicBezTo>
                  <a:cubicBezTo>
                    <a:pt x="76" y="82"/>
                    <a:pt x="72" y="83"/>
                    <a:pt x="69" y="83"/>
                  </a:cubicBezTo>
                  <a:cubicBezTo>
                    <a:pt x="67" y="83"/>
                    <a:pt x="68" y="83"/>
                    <a:pt x="63" y="84"/>
                  </a:cubicBezTo>
                  <a:cubicBezTo>
                    <a:pt x="59" y="85"/>
                    <a:pt x="55" y="82"/>
                    <a:pt x="55" y="82"/>
                  </a:cubicBezTo>
                  <a:cubicBezTo>
                    <a:pt x="55" y="82"/>
                    <a:pt x="57" y="81"/>
                    <a:pt x="52" y="80"/>
                  </a:cubicBezTo>
                  <a:cubicBezTo>
                    <a:pt x="47" y="78"/>
                    <a:pt x="48" y="78"/>
                    <a:pt x="46" y="75"/>
                  </a:cubicBezTo>
                  <a:cubicBezTo>
                    <a:pt x="44" y="72"/>
                    <a:pt x="41" y="68"/>
                    <a:pt x="40" y="71"/>
                  </a:cubicBezTo>
                  <a:cubicBezTo>
                    <a:pt x="40" y="74"/>
                    <a:pt x="38" y="74"/>
                    <a:pt x="36" y="72"/>
                  </a:cubicBezTo>
                  <a:cubicBezTo>
                    <a:pt x="34" y="69"/>
                    <a:pt x="30" y="64"/>
                    <a:pt x="34" y="66"/>
                  </a:cubicBezTo>
                  <a:cubicBezTo>
                    <a:pt x="38" y="67"/>
                    <a:pt x="38" y="63"/>
                    <a:pt x="38" y="62"/>
                  </a:cubicBezTo>
                  <a:cubicBezTo>
                    <a:pt x="38" y="60"/>
                    <a:pt x="33" y="59"/>
                    <a:pt x="33" y="57"/>
                  </a:cubicBezTo>
                  <a:cubicBezTo>
                    <a:pt x="33" y="56"/>
                    <a:pt x="31" y="52"/>
                    <a:pt x="30" y="52"/>
                  </a:cubicBezTo>
                  <a:cubicBezTo>
                    <a:pt x="29" y="51"/>
                    <a:pt x="31" y="48"/>
                    <a:pt x="32" y="48"/>
                  </a:cubicBezTo>
                  <a:cubicBezTo>
                    <a:pt x="34" y="47"/>
                    <a:pt x="34" y="44"/>
                    <a:pt x="31" y="44"/>
                  </a:cubicBezTo>
                  <a:cubicBezTo>
                    <a:pt x="29" y="44"/>
                    <a:pt x="25" y="43"/>
                    <a:pt x="25" y="43"/>
                  </a:cubicBezTo>
                  <a:cubicBezTo>
                    <a:pt x="25" y="43"/>
                    <a:pt x="21" y="45"/>
                    <a:pt x="21" y="46"/>
                  </a:cubicBezTo>
                  <a:cubicBezTo>
                    <a:pt x="21" y="47"/>
                    <a:pt x="14" y="43"/>
                    <a:pt x="18" y="42"/>
                  </a:cubicBezTo>
                  <a:cubicBezTo>
                    <a:pt x="21" y="40"/>
                    <a:pt x="25" y="40"/>
                    <a:pt x="25" y="38"/>
                  </a:cubicBezTo>
                  <a:cubicBezTo>
                    <a:pt x="25" y="35"/>
                    <a:pt x="18" y="33"/>
                    <a:pt x="16" y="36"/>
                  </a:cubicBezTo>
                  <a:cubicBezTo>
                    <a:pt x="14" y="39"/>
                    <a:pt x="12" y="43"/>
                    <a:pt x="11" y="45"/>
                  </a:cubicBezTo>
                  <a:cubicBezTo>
                    <a:pt x="11" y="46"/>
                    <a:pt x="8" y="50"/>
                    <a:pt x="6" y="49"/>
                  </a:cubicBezTo>
                  <a:cubicBezTo>
                    <a:pt x="4" y="48"/>
                    <a:pt x="5" y="46"/>
                    <a:pt x="4" y="42"/>
                  </a:cubicBezTo>
                  <a:cubicBezTo>
                    <a:pt x="2" y="38"/>
                    <a:pt x="0" y="36"/>
                    <a:pt x="0" y="34"/>
                  </a:cubicBezTo>
                  <a:cubicBezTo>
                    <a:pt x="1" y="32"/>
                    <a:pt x="3" y="30"/>
                    <a:pt x="4" y="29"/>
                  </a:cubicBezTo>
                  <a:cubicBezTo>
                    <a:pt x="6" y="30"/>
                    <a:pt x="8" y="31"/>
                    <a:pt x="8" y="31"/>
                  </a:cubicBezTo>
                  <a:cubicBezTo>
                    <a:pt x="9" y="31"/>
                    <a:pt x="11" y="31"/>
                    <a:pt x="15" y="30"/>
                  </a:cubicBezTo>
                  <a:cubicBezTo>
                    <a:pt x="18" y="29"/>
                    <a:pt x="21" y="26"/>
                    <a:pt x="24" y="25"/>
                  </a:cubicBezTo>
                  <a:cubicBezTo>
                    <a:pt x="27" y="24"/>
                    <a:pt x="31" y="27"/>
                    <a:pt x="40" y="31"/>
                  </a:cubicBezTo>
                  <a:cubicBezTo>
                    <a:pt x="49" y="35"/>
                    <a:pt x="41" y="29"/>
                    <a:pt x="40" y="22"/>
                  </a:cubicBezTo>
                  <a:cubicBezTo>
                    <a:pt x="39" y="15"/>
                    <a:pt x="48" y="21"/>
                    <a:pt x="47" y="18"/>
                  </a:cubicBezTo>
                  <a:cubicBezTo>
                    <a:pt x="46" y="16"/>
                    <a:pt x="47" y="14"/>
                    <a:pt x="50" y="10"/>
                  </a:cubicBezTo>
                  <a:cubicBezTo>
                    <a:pt x="53" y="7"/>
                    <a:pt x="59" y="8"/>
                    <a:pt x="59" y="4"/>
                  </a:cubicBezTo>
                  <a:cubicBezTo>
                    <a:pt x="59" y="1"/>
                    <a:pt x="63" y="1"/>
                    <a:pt x="66" y="0"/>
                  </a:cubicBezTo>
                  <a:cubicBezTo>
                    <a:pt x="68" y="3"/>
                    <a:pt x="69" y="1"/>
                    <a:pt x="76" y="7"/>
                  </a:cubicBezTo>
                  <a:cubicBezTo>
                    <a:pt x="84" y="15"/>
                    <a:pt x="85" y="14"/>
                    <a:pt x="93" y="19"/>
                  </a:cubicBezTo>
                  <a:cubicBezTo>
                    <a:pt x="102" y="23"/>
                    <a:pt x="101" y="22"/>
                    <a:pt x="111" y="22"/>
                  </a:cubicBezTo>
                  <a:cubicBezTo>
                    <a:pt x="117" y="21"/>
                    <a:pt x="118" y="20"/>
                    <a:pt x="119" y="19"/>
                  </a:cubicBezTo>
                  <a:cubicBezTo>
                    <a:pt x="120" y="20"/>
                    <a:pt x="121" y="21"/>
                    <a:pt x="121" y="22"/>
                  </a:cubicBezTo>
                  <a:cubicBezTo>
                    <a:pt x="122" y="24"/>
                    <a:pt x="121" y="27"/>
                    <a:pt x="123" y="31"/>
                  </a:cubicBezTo>
                  <a:cubicBezTo>
                    <a:pt x="126" y="35"/>
                    <a:pt x="127" y="35"/>
                    <a:pt x="129" y="37"/>
                  </a:cubicBezTo>
                  <a:cubicBezTo>
                    <a:pt x="130" y="38"/>
                    <a:pt x="126" y="40"/>
                    <a:pt x="126" y="42"/>
                  </a:cubicBezTo>
                  <a:cubicBezTo>
                    <a:pt x="126" y="44"/>
                    <a:pt x="127" y="44"/>
                    <a:pt x="128" y="44"/>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1199">
              <a:extLst>
                <a:ext uri="{FF2B5EF4-FFF2-40B4-BE49-F238E27FC236}">
                  <a16:creationId xmlns:a16="http://schemas.microsoft.com/office/drawing/2014/main" id="{8BBEDE15-692D-5306-43B7-C902C6E67EC1}"/>
                </a:ext>
              </a:extLst>
            </p:cNvPr>
            <p:cNvSpPr>
              <a:spLocks/>
            </p:cNvSpPr>
            <p:nvPr/>
          </p:nvSpPr>
          <p:spPr bwMode="auto">
            <a:xfrm>
              <a:off x="2732" y="1257"/>
              <a:ext cx="42" cy="29"/>
            </a:xfrm>
            <a:custGeom>
              <a:avLst/>
              <a:gdLst>
                <a:gd name="T0" fmla="*/ 70 w 70"/>
                <a:gd name="T1" fmla="*/ 12 h 47"/>
                <a:gd name="T2" fmla="*/ 63 w 70"/>
                <a:gd name="T3" fmla="*/ 16 h 47"/>
                <a:gd name="T4" fmla="*/ 54 w 70"/>
                <a:gd name="T5" fmla="*/ 22 h 47"/>
                <a:gd name="T6" fmla="*/ 51 w 70"/>
                <a:gd name="T7" fmla="*/ 30 h 47"/>
                <a:gd name="T8" fmla="*/ 44 w 70"/>
                <a:gd name="T9" fmla="*/ 34 h 47"/>
                <a:gd name="T10" fmla="*/ 44 w 70"/>
                <a:gd name="T11" fmla="*/ 43 h 47"/>
                <a:gd name="T12" fmla="*/ 28 w 70"/>
                <a:gd name="T13" fmla="*/ 37 h 47"/>
                <a:gd name="T14" fmla="*/ 19 w 70"/>
                <a:gd name="T15" fmla="*/ 42 h 47"/>
                <a:gd name="T16" fmla="*/ 12 w 70"/>
                <a:gd name="T17" fmla="*/ 43 h 47"/>
                <a:gd name="T18" fmla="*/ 8 w 70"/>
                <a:gd name="T19" fmla="*/ 41 h 47"/>
                <a:gd name="T20" fmla="*/ 10 w 70"/>
                <a:gd name="T21" fmla="*/ 40 h 47"/>
                <a:gd name="T22" fmla="*/ 9 w 70"/>
                <a:gd name="T23" fmla="*/ 35 h 47"/>
                <a:gd name="T24" fmla="*/ 6 w 70"/>
                <a:gd name="T25" fmla="*/ 34 h 47"/>
                <a:gd name="T26" fmla="*/ 6 w 70"/>
                <a:gd name="T27" fmla="*/ 30 h 47"/>
                <a:gd name="T28" fmla="*/ 7 w 70"/>
                <a:gd name="T29" fmla="*/ 24 h 47"/>
                <a:gd name="T30" fmla="*/ 3 w 70"/>
                <a:gd name="T31" fmla="*/ 20 h 47"/>
                <a:gd name="T32" fmla="*/ 7 w 70"/>
                <a:gd name="T33" fmla="*/ 14 h 47"/>
                <a:gd name="T34" fmla="*/ 10 w 70"/>
                <a:gd name="T35" fmla="*/ 14 h 47"/>
                <a:gd name="T36" fmla="*/ 25 w 70"/>
                <a:gd name="T37" fmla="*/ 17 h 47"/>
                <a:gd name="T38" fmla="*/ 34 w 70"/>
                <a:gd name="T39" fmla="*/ 10 h 47"/>
                <a:gd name="T40" fmla="*/ 50 w 70"/>
                <a:gd name="T41" fmla="*/ 11 h 47"/>
                <a:gd name="T42" fmla="*/ 61 w 70"/>
                <a:gd name="T43" fmla="*/ 3 h 47"/>
                <a:gd name="T44" fmla="*/ 66 w 70"/>
                <a:gd name="T45" fmla="*/ 4 h 47"/>
                <a:gd name="T46" fmla="*/ 69 w 70"/>
                <a:gd name="T47" fmla="*/ 10 h 47"/>
                <a:gd name="T48" fmla="*/ 70 w 70"/>
                <a:gd name="T49" fmla="*/ 1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0" h="47">
                  <a:moveTo>
                    <a:pt x="70" y="12"/>
                  </a:moveTo>
                  <a:cubicBezTo>
                    <a:pt x="67" y="13"/>
                    <a:pt x="63" y="13"/>
                    <a:pt x="63" y="16"/>
                  </a:cubicBezTo>
                  <a:cubicBezTo>
                    <a:pt x="63" y="20"/>
                    <a:pt x="57" y="19"/>
                    <a:pt x="54" y="22"/>
                  </a:cubicBezTo>
                  <a:cubicBezTo>
                    <a:pt x="51" y="26"/>
                    <a:pt x="50" y="28"/>
                    <a:pt x="51" y="30"/>
                  </a:cubicBezTo>
                  <a:cubicBezTo>
                    <a:pt x="52" y="33"/>
                    <a:pt x="43" y="27"/>
                    <a:pt x="44" y="34"/>
                  </a:cubicBezTo>
                  <a:cubicBezTo>
                    <a:pt x="45" y="41"/>
                    <a:pt x="53" y="47"/>
                    <a:pt x="44" y="43"/>
                  </a:cubicBezTo>
                  <a:cubicBezTo>
                    <a:pt x="35" y="39"/>
                    <a:pt x="31" y="36"/>
                    <a:pt x="28" y="37"/>
                  </a:cubicBezTo>
                  <a:cubicBezTo>
                    <a:pt x="25" y="38"/>
                    <a:pt x="22" y="41"/>
                    <a:pt x="19" y="42"/>
                  </a:cubicBezTo>
                  <a:cubicBezTo>
                    <a:pt x="15" y="43"/>
                    <a:pt x="13" y="43"/>
                    <a:pt x="12" y="43"/>
                  </a:cubicBezTo>
                  <a:cubicBezTo>
                    <a:pt x="12" y="43"/>
                    <a:pt x="10" y="42"/>
                    <a:pt x="8" y="41"/>
                  </a:cubicBezTo>
                  <a:cubicBezTo>
                    <a:pt x="9" y="40"/>
                    <a:pt x="10" y="40"/>
                    <a:pt x="10" y="40"/>
                  </a:cubicBezTo>
                  <a:cubicBezTo>
                    <a:pt x="12" y="39"/>
                    <a:pt x="12" y="35"/>
                    <a:pt x="9" y="35"/>
                  </a:cubicBezTo>
                  <a:cubicBezTo>
                    <a:pt x="8" y="35"/>
                    <a:pt x="7" y="35"/>
                    <a:pt x="6" y="34"/>
                  </a:cubicBezTo>
                  <a:cubicBezTo>
                    <a:pt x="7" y="33"/>
                    <a:pt x="7" y="31"/>
                    <a:pt x="6" y="30"/>
                  </a:cubicBezTo>
                  <a:cubicBezTo>
                    <a:pt x="4" y="29"/>
                    <a:pt x="6" y="26"/>
                    <a:pt x="7" y="24"/>
                  </a:cubicBezTo>
                  <a:cubicBezTo>
                    <a:pt x="8" y="22"/>
                    <a:pt x="6" y="21"/>
                    <a:pt x="3" y="20"/>
                  </a:cubicBezTo>
                  <a:cubicBezTo>
                    <a:pt x="0" y="19"/>
                    <a:pt x="6" y="16"/>
                    <a:pt x="7" y="14"/>
                  </a:cubicBezTo>
                  <a:cubicBezTo>
                    <a:pt x="8" y="14"/>
                    <a:pt x="10" y="14"/>
                    <a:pt x="10" y="14"/>
                  </a:cubicBezTo>
                  <a:cubicBezTo>
                    <a:pt x="12" y="14"/>
                    <a:pt x="17" y="14"/>
                    <a:pt x="25" y="17"/>
                  </a:cubicBezTo>
                  <a:cubicBezTo>
                    <a:pt x="33" y="20"/>
                    <a:pt x="30" y="13"/>
                    <a:pt x="34" y="10"/>
                  </a:cubicBezTo>
                  <a:cubicBezTo>
                    <a:pt x="37" y="6"/>
                    <a:pt x="42" y="10"/>
                    <a:pt x="50" y="11"/>
                  </a:cubicBezTo>
                  <a:cubicBezTo>
                    <a:pt x="59" y="12"/>
                    <a:pt x="56" y="8"/>
                    <a:pt x="61" y="3"/>
                  </a:cubicBezTo>
                  <a:cubicBezTo>
                    <a:pt x="64" y="0"/>
                    <a:pt x="65" y="1"/>
                    <a:pt x="66" y="4"/>
                  </a:cubicBezTo>
                  <a:cubicBezTo>
                    <a:pt x="67" y="5"/>
                    <a:pt x="67" y="7"/>
                    <a:pt x="69" y="10"/>
                  </a:cubicBezTo>
                  <a:cubicBezTo>
                    <a:pt x="69" y="11"/>
                    <a:pt x="70" y="12"/>
                    <a:pt x="70" y="12"/>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1200">
              <a:extLst>
                <a:ext uri="{FF2B5EF4-FFF2-40B4-BE49-F238E27FC236}">
                  <a16:creationId xmlns:a16="http://schemas.microsoft.com/office/drawing/2014/main" id="{8776A6D4-6EB4-10DD-D94A-A580981FE561}"/>
                </a:ext>
              </a:extLst>
            </p:cNvPr>
            <p:cNvSpPr>
              <a:spLocks/>
            </p:cNvSpPr>
            <p:nvPr/>
          </p:nvSpPr>
          <p:spPr bwMode="auto">
            <a:xfrm>
              <a:off x="2815" y="1329"/>
              <a:ext cx="25" cy="51"/>
            </a:xfrm>
            <a:custGeom>
              <a:avLst/>
              <a:gdLst>
                <a:gd name="T0" fmla="*/ 41 w 42"/>
                <a:gd name="T1" fmla="*/ 58 h 85"/>
                <a:gd name="T2" fmla="*/ 35 w 42"/>
                <a:gd name="T3" fmla="*/ 67 h 85"/>
                <a:gd name="T4" fmla="*/ 29 w 42"/>
                <a:gd name="T5" fmla="*/ 73 h 85"/>
                <a:gd name="T6" fmla="*/ 27 w 42"/>
                <a:gd name="T7" fmla="*/ 79 h 85"/>
                <a:gd name="T8" fmla="*/ 24 w 42"/>
                <a:gd name="T9" fmla="*/ 84 h 85"/>
                <a:gd name="T10" fmla="*/ 21 w 42"/>
                <a:gd name="T11" fmla="*/ 85 h 85"/>
                <a:gd name="T12" fmla="*/ 18 w 42"/>
                <a:gd name="T13" fmla="*/ 82 h 85"/>
                <a:gd name="T14" fmla="*/ 9 w 42"/>
                <a:gd name="T15" fmla="*/ 71 h 85"/>
                <a:gd name="T16" fmla="*/ 2 w 42"/>
                <a:gd name="T17" fmla="*/ 61 h 85"/>
                <a:gd name="T18" fmla="*/ 3 w 42"/>
                <a:gd name="T19" fmla="*/ 52 h 85"/>
                <a:gd name="T20" fmla="*/ 4 w 42"/>
                <a:gd name="T21" fmla="*/ 43 h 85"/>
                <a:gd name="T22" fmla="*/ 4 w 42"/>
                <a:gd name="T23" fmla="*/ 31 h 85"/>
                <a:gd name="T24" fmla="*/ 2 w 42"/>
                <a:gd name="T25" fmla="*/ 22 h 85"/>
                <a:gd name="T26" fmla="*/ 1 w 42"/>
                <a:gd name="T27" fmla="*/ 21 h 85"/>
                <a:gd name="T28" fmla="*/ 1 w 42"/>
                <a:gd name="T29" fmla="*/ 9 h 85"/>
                <a:gd name="T30" fmla="*/ 5 w 42"/>
                <a:gd name="T31" fmla="*/ 5 h 85"/>
                <a:gd name="T32" fmla="*/ 9 w 42"/>
                <a:gd name="T33" fmla="*/ 3 h 85"/>
                <a:gd name="T34" fmla="*/ 14 w 42"/>
                <a:gd name="T35" fmla="*/ 6 h 85"/>
                <a:gd name="T36" fmla="*/ 17 w 42"/>
                <a:gd name="T37" fmla="*/ 5 h 85"/>
                <a:gd name="T38" fmla="*/ 28 w 42"/>
                <a:gd name="T39" fmla="*/ 15 h 85"/>
                <a:gd name="T40" fmla="*/ 29 w 42"/>
                <a:gd name="T41" fmla="*/ 23 h 85"/>
                <a:gd name="T42" fmla="*/ 30 w 42"/>
                <a:gd name="T43" fmla="*/ 24 h 85"/>
                <a:gd name="T44" fmla="*/ 30 w 42"/>
                <a:gd name="T45" fmla="*/ 24 h 85"/>
                <a:gd name="T46" fmla="*/ 28 w 42"/>
                <a:gd name="T47" fmla="*/ 28 h 85"/>
                <a:gd name="T48" fmla="*/ 27 w 42"/>
                <a:gd name="T49" fmla="*/ 31 h 85"/>
                <a:gd name="T50" fmla="*/ 28 w 42"/>
                <a:gd name="T51" fmla="*/ 36 h 85"/>
                <a:gd name="T52" fmla="*/ 31 w 42"/>
                <a:gd name="T53" fmla="*/ 46 h 85"/>
                <a:gd name="T54" fmla="*/ 38 w 42"/>
                <a:gd name="T55" fmla="*/ 50 h 85"/>
                <a:gd name="T56" fmla="*/ 38 w 42"/>
                <a:gd name="T57" fmla="*/ 50 h 85"/>
                <a:gd name="T58" fmla="*/ 41 w 42"/>
                <a:gd name="T59" fmla="*/ 5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85">
                  <a:moveTo>
                    <a:pt x="41" y="58"/>
                  </a:moveTo>
                  <a:cubicBezTo>
                    <a:pt x="39" y="60"/>
                    <a:pt x="36" y="62"/>
                    <a:pt x="35" y="67"/>
                  </a:cubicBezTo>
                  <a:cubicBezTo>
                    <a:pt x="34" y="72"/>
                    <a:pt x="33" y="72"/>
                    <a:pt x="29" y="73"/>
                  </a:cubicBezTo>
                  <a:cubicBezTo>
                    <a:pt x="25" y="74"/>
                    <a:pt x="27" y="75"/>
                    <a:pt x="27" y="79"/>
                  </a:cubicBezTo>
                  <a:cubicBezTo>
                    <a:pt x="26" y="83"/>
                    <a:pt x="26" y="82"/>
                    <a:pt x="24" y="84"/>
                  </a:cubicBezTo>
                  <a:cubicBezTo>
                    <a:pt x="23" y="85"/>
                    <a:pt x="22" y="85"/>
                    <a:pt x="21" y="85"/>
                  </a:cubicBezTo>
                  <a:cubicBezTo>
                    <a:pt x="21" y="85"/>
                    <a:pt x="20" y="84"/>
                    <a:pt x="18" y="82"/>
                  </a:cubicBezTo>
                  <a:cubicBezTo>
                    <a:pt x="10" y="74"/>
                    <a:pt x="11" y="75"/>
                    <a:pt x="9" y="71"/>
                  </a:cubicBezTo>
                  <a:cubicBezTo>
                    <a:pt x="7" y="68"/>
                    <a:pt x="2" y="64"/>
                    <a:pt x="2" y="61"/>
                  </a:cubicBezTo>
                  <a:cubicBezTo>
                    <a:pt x="3" y="58"/>
                    <a:pt x="2" y="54"/>
                    <a:pt x="3" y="52"/>
                  </a:cubicBezTo>
                  <a:cubicBezTo>
                    <a:pt x="4" y="49"/>
                    <a:pt x="4" y="46"/>
                    <a:pt x="4" y="43"/>
                  </a:cubicBezTo>
                  <a:cubicBezTo>
                    <a:pt x="5" y="40"/>
                    <a:pt x="3" y="35"/>
                    <a:pt x="4" y="31"/>
                  </a:cubicBezTo>
                  <a:cubicBezTo>
                    <a:pt x="5" y="28"/>
                    <a:pt x="7" y="24"/>
                    <a:pt x="2" y="22"/>
                  </a:cubicBezTo>
                  <a:cubicBezTo>
                    <a:pt x="2" y="22"/>
                    <a:pt x="1" y="21"/>
                    <a:pt x="1" y="21"/>
                  </a:cubicBezTo>
                  <a:cubicBezTo>
                    <a:pt x="1" y="18"/>
                    <a:pt x="0" y="9"/>
                    <a:pt x="1" y="9"/>
                  </a:cubicBezTo>
                  <a:cubicBezTo>
                    <a:pt x="2" y="8"/>
                    <a:pt x="4" y="7"/>
                    <a:pt x="5" y="5"/>
                  </a:cubicBezTo>
                  <a:cubicBezTo>
                    <a:pt x="6" y="3"/>
                    <a:pt x="5" y="0"/>
                    <a:pt x="9" y="3"/>
                  </a:cubicBezTo>
                  <a:cubicBezTo>
                    <a:pt x="13" y="6"/>
                    <a:pt x="11" y="6"/>
                    <a:pt x="14" y="6"/>
                  </a:cubicBezTo>
                  <a:cubicBezTo>
                    <a:pt x="15" y="6"/>
                    <a:pt x="16" y="5"/>
                    <a:pt x="17" y="5"/>
                  </a:cubicBezTo>
                  <a:cubicBezTo>
                    <a:pt x="19" y="8"/>
                    <a:pt x="24" y="11"/>
                    <a:pt x="28" y="15"/>
                  </a:cubicBezTo>
                  <a:cubicBezTo>
                    <a:pt x="32" y="19"/>
                    <a:pt x="29" y="20"/>
                    <a:pt x="29" y="23"/>
                  </a:cubicBezTo>
                  <a:cubicBezTo>
                    <a:pt x="30" y="24"/>
                    <a:pt x="30" y="24"/>
                    <a:pt x="30" y="24"/>
                  </a:cubicBezTo>
                  <a:cubicBezTo>
                    <a:pt x="30" y="24"/>
                    <a:pt x="30" y="24"/>
                    <a:pt x="30" y="24"/>
                  </a:cubicBezTo>
                  <a:cubicBezTo>
                    <a:pt x="29" y="25"/>
                    <a:pt x="28" y="27"/>
                    <a:pt x="28" y="28"/>
                  </a:cubicBezTo>
                  <a:cubicBezTo>
                    <a:pt x="26" y="30"/>
                    <a:pt x="26" y="30"/>
                    <a:pt x="27" y="31"/>
                  </a:cubicBezTo>
                  <a:cubicBezTo>
                    <a:pt x="27" y="32"/>
                    <a:pt x="28" y="34"/>
                    <a:pt x="28" y="36"/>
                  </a:cubicBezTo>
                  <a:cubicBezTo>
                    <a:pt x="28" y="38"/>
                    <a:pt x="29" y="42"/>
                    <a:pt x="31" y="46"/>
                  </a:cubicBezTo>
                  <a:cubicBezTo>
                    <a:pt x="34" y="49"/>
                    <a:pt x="36" y="49"/>
                    <a:pt x="38" y="50"/>
                  </a:cubicBezTo>
                  <a:cubicBezTo>
                    <a:pt x="38" y="50"/>
                    <a:pt x="38" y="50"/>
                    <a:pt x="38" y="50"/>
                  </a:cubicBezTo>
                  <a:cubicBezTo>
                    <a:pt x="41" y="52"/>
                    <a:pt x="42" y="56"/>
                    <a:pt x="41" y="58"/>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1201">
              <a:extLst>
                <a:ext uri="{FF2B5EF4-FFF2-40B4-BE49-F238E27FC236}">
                  <a16:creationId xmlns:a16="http://schemas.microsoft.com/office/drawing/2014/main" id="{951B4175-EA07-6AB8-A764-6B9857D966C3}"/>
                </a:ext>
              </a:extLst>
            </p:cNvPr>
            <p:cNvSpPr>
              <a:spLocks/>
            </p:cNvSpPr>
            <p:nvPr/>
          </p:nvSpPr>
          <p:spPr bwMode="auto">
            <a:xfrm>
              <a:off x="2777" y="1214"/>
              <a:ext cx="76" cy="32"/>
            </a:xfrm>
            <a:custGeom>
              <a:avLst/>
              <a:gdLst>
                <a:gd name="T0" fmla="*/ 126 w 126"/>
                <a:gd name="T1" fmla="*/ 17 h 53"/>
                <a:gd name="T2" fmla="*/ 122 w 126"/>
                <a:gd name="T3" fmla="*/ 22 h 53"/>
                <a:gd name="T4" fmla="*/ 117 w 126"/>
                <a:gd name="T5" fmla="*/ 35 h 53"/>
                <a:gd name="T6" fmla="*/ 112 w 126"/>
                <a:gd name="T7" fmla="*/ 35 h 53"/>
                <a:gd name="T8" fmla="*/ 104 w 126"/>
                <a:gd name="T9" fmla="*/ 31 h 53"/>
                <a:gd name="T10" fmla="*/ 92 w 126"/>
                <a:gd name="T11" fmla="*/ 31 h 53"/>
                <a:gd name="T12" fmla="*/ 86 w 126"/>
                <a:gd name="T13" fmla="*/ 29 h 53"/>
                <a:gd name="T14" fmla="*/ 81 w 126"/>
                <a:gd name="T15" fmla="*/ 31 h 53"/>
                <a:gd name="T16" fmla="*/ 78 w 126"/>
                <a:gd name="T17" fmla="*/ 37 h 53"/>
                <a:gd name="T18" fmla="*/ 68 w 126"/>
                <a:gd name="T19" fmla="*/ 41 h 53"/>
                <a:gd name="T20" fmla="*/ 62 w 126"/>
                <a:gd name="T21" fmla="*/ 39 h 53"/>
                <a:gd name="T22" fmla="*/ 56 w 126"/>
                <a:gd name="T23" fmla="*/ 43 h 53"/>
                <a:gd name="T24" fmla="*/ 45 w 126"/>
                <a:gd name="T25" fmla="*/ 45 h 53"/>
                <a:gd name="T26" fmla="*/ 37 w 126"/>
                <a:gd name="T27" fmla="*/ 51 h 53"/>
                <a:gd name="T28" fmla="*/ 27 w 126"/>
                <a:gd name="T29" fmla="*/ 52 h 53"/>
                <a:gd name="T30" fmla="*/ 16 w 126"/>
                <a:gd name="T31" fmla="*/ 49 h 53"/>
                <a:gd name="T32" fmla="*/ 11 w 126"/>
                <a:gd name="T33" fmla="*/ 46 h 53"/>
                <a:gd name="T34" fmla="*/ 6 w 126"/>
                <a:gd name="T35" fmla="*/ 46 h 53"/>
                <a:gd name="T36" fmla="*/ 3 w 126"/>
                <a:gd name="T37" fmla="*/ 41 h 53"/>
                <a:gd name="T38" fmla="*/ 1 w 126"/>
                <a:gd name="T39" fmla="*/ 33 h 53"/>
                <a:gd name="T40" fmla="*/ 2 w 126"/>
                <a:gd name="T41" fmla="*/ 25 h 53"/>
                <a:gd name="T42" fmla="*/ 8 w 126"/>
                <a:gd name="T43" fmla="*/ 23 h 53"/>
                <a:gd name="T44" fmla="*/ 18 w 126"/>
                <a:gd name="T45" fmla="*/ 22 h 53"/>
                <a:gd name="T46" fmla="*/ 26 w 126"/>
                <a:gd name="T47" fmla="*/ 17 h 53"/>
                <a:gd name="T48" fmla="*/ 31 w 126"/>
                <a:gd name="T49" fmla="*/ 8 h 53"/>
                <a:gd name="T50" fmla="*/ 36 w 126"/>
                <a:gd name="T51" fmla="*/ 6 h 53"/>
                <a:gd name="T52" fmla="*/ 39 w 126"/>
                <a:gd name="T53" fmla="*/ 4 h 53"/>
                <a:gd name="T54" fmla="*/ 43 w 126"/>
                <a:gd name="T55" fmla="*/ 5 h 53"/>
                <a:gd name="T56" fmla="*/ 58 w 126"/>
                <a:gd name="T57" fmla="*/ 3 h 53"/>
                <a:gd name="T58" fmla="*/ 67 w 126"/>
                <a:gd name="T59" fmla="*/ 12 h 53"/>
                <a:gd name="T60" fmla="*/ 80 w 126"/>
                <a:gd name="T61" fmla="*/ 7 h 53"/>
                <a:gd name="T62" fmla="*/ 92 w 126"/>
                <a:gd name="T63" fmla="*/ 9 h 53"/>
                <a:gd name="T64" fmla="*/ 101 w 126"/>
                <a:gd name="T65" fmla="*/ 6 h 53"/>
                <a:gd name="T66" fmla="*/ 123 w 126"/>
                <a:gd name="T67" fmla="*/ 15 h 53"/>
                <a:gd name="T68" fmla="*/ 126 w 126"/>
                <a:gd name="T69"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53">
                  <a:moveTo>
                    <a:pt x="126" y="17"/>
                  </a:moveTo>
                  <a:cubicBezTo>
                    <a:pt x="124" y="17"/>
                    <a:pt x="123" y="18"/>
                    <a:pt x="122" y="22"/>
                  </a:cubicBezTo>
                  <a:cubicBezTo>
                    <a:pt x="120" y="28"/>
                    <a:pt x="113" y="33"/>
                    <a:pt x="117" y="35"/>
                  </a:cubicBezTo>
                  <a:cubicBezTo>
                    <a:pt x="116" y="35"/>
                    <a:pt x="114" y="35"/>
                    <a:pt x="112" y="35"/>
                  </a:cubicBezTo>
                  <a:cubicBezTo>
                    <a:pt x="108" y="35"/>
                    <a:pt x="107" y="33"/>
                    <a:pt x="104" y="31"/>
                  </a:cubicBezTo>
                  <a:cubicBezTo>
                    <a:pt x="100" y="28"/>
                    <a:pt x="96" y="31"/>
                    <a:pt x="92" y="31"/>
                  </a:cubicBezTo>
                  <a:cubicBezTo>
                    <a:pt x="89" y="31"/>
                    <a:pt x="87" y="30"/>
                    <a:pt x="86" y="29"/>
                  </a:cubicBezTo>
                  <a:cubicBezTo>
                    <a:pt x="85" y="28"/>
                    <a:pt x="83" y="30"/>
                    <a:pt x="81" y="31"/>
                  </a:cubicBezTo>
                  <a:cubicBezTo>
                    <a:pt x="79" y="32"/>
                    <a:pt x="79" y="34"/>
                    <a:pt x="78" y="37"/>
                  </a:cubicBezTo>
                  <a:cubicBezTo>
                    <a:pt x="76" y="40"/>
                    <a:pt x="73" y="40"/>
                    <a:pt x="68" y="41"/>
                  </a:cubicBezTo>
                  <a:cubicBezTo>
                    <a:pt x="63" y="43"/>
                    <a:pt x="66" y="41"/>
                    <a:pt x="62" y="39"/>
                  </a:cubicBezTo>
                  <a:cubicBezTo>
                    <a:pt x="57" y="38"/>
                    <a:pt x="59" y="42"/>
                    <a:pt x="56" y="43"/>
                  </a:cubicBezTo>
                  <a:cubicBezTo>
                    <a:pt x="53" y="43"/>
                    <a:pt x="46" y="43"/>
                    <a:pt x="45" y="45"/>
                  </a:cubicBezTo>
                  <a:cubicBezTo>
                    <a:pt x="44" y="46"/>
                    <a:pt x="42" y="49"/>
                    <a:pt x="37" y="51"/>
                  </a:cubicBezTo>
                  <a:cubicBezTo>
                    <a:pt x="31" y="53"/>
                    <a:pt x="31" y="52"/>
                    <a:pt x="27" y="52"/>
                  </a:cubicBezTo>
                  <a:cubicBezTo>
                    <a:pt x="24" y="53"/>
                    <a:pt x="19" y="51"/>
                    <a:pt x="16" y="49"/>
                  </a:cubicBezTo>
                  <a:cubicBezTo>
                    <a:pt x="13" y="47"/>
                    <a:pt x="13" y="46"/>
                    <a:pt x="11" y="46"/>
                  </a:cubicBezTo>
                  <a:cubicBezTo>
                    <a:pt x="9" y="46"/>
                    <a:pt x="7" y="46"/>
                    <a:pt x="6" y="46"/>
                  </a:cubicBezTo>
                  <a:cubicBezTo>
                    <a:pt x="5" y="44"/>
                    <a:pt x="4" y="43"/>
                    <a:pt x="3" y="41"/>
                  </a:cubicBezTo>
                  <a:cubicBezTo>
                    <a:pt x="1" y="39"/>
                    <a:pt x="0" y="38"/>
                    <a:pt x="1" y="33"/>
                  </a:cubicBezTo>
                  <a:cubicBezTo>
                    <a:pt x="2" y="29"/>
                    <a:pt x="4" y="28"/>
                    <a:pt x="2" y="25"/>
                  </a:cubicBezTo>
                  <a:cubicBezTo>
                    <a:pt x="3" y="25"/>
                    <a:pt x="5" y="24"/>
                    <a:pt x="8" y="23"/>
                  </a:cubicBezTo>
                  <a:cubicBezTo>
                    <a:pt x="12" y="22"/>
                    <a:pt x="14" y="24"/>
                    <a:pt x="18" y="22"/>
                  </a:cubicBezTo>
                  <a:cubicBezTo>
                    <a:pt x="21" y="20"/>
                    <a:pt x="22" y="22"/>
                    <a:pt x="26" y="17"/>
                  </a:cubicBezTo>
                  <a:cubicBezTo>
                    <a:pt x="29" y="12"/>
                    <a:pt x="30" y="10"/>
                    <a:pt x="31" y="8"/>
                  </a:cubicBezTo>
                  <a:cubicBezTo>
                    <a:pt x="33" y="7"/>
                    <a:pt x="36" y="7"/>
                    <a:pt x="36" y="6"/>
                  </a:cubicBezTo>
                  <a:cubicBezTo>
                    <a:pt x="36" y="6"/>
                    <a:pt x="38" y="5"/>
                    <a:pt x="39" y="4"/>
                  </a:cubicBezTo>
                  <a:cubicBezTo>
                    <a:pt x="39" y="5"/>
                    <a:pt x="40" y="5"/>
                    <a:pt x="43" y="5"/>
                  </a:cubicBezTo>
                  <a:cubicBezTo>
                    <a:pt x="51" y="5"/>
                    <a:pt x="55" y="0"/>
                    <a:pt x="58" y="3"/>
                  </a:cubicBezTo>
                  <a:cubicBezTo>
                    <a:pt x="61" y="6"/>
                    <a:pt x="60" y="12"/>
                    <a:pt x="67" y="12"/>
                  </a:cubicBezTo>
                  <a:cubicBezTo>
                    <a:pt x="74" y="11"/>
                    <a:pt x="74" y="6"/>
                    <a:pt x="80" y="7"/>
                  </a:cubicBezTo>
                  <a:cubicBezTo>
                    <a:pt x="86" y="7"/>
                    <a:pt x="87" y="11"/>
                    <a:pt x="92" y="9"/>
                  </a:cubicBezTo>
                  <a:cubicBezTo>
                    <a:pt x="97" y="7"/>
                    <a:pt x="94" y="3"/>
                    <a:pt x="101" y="6"/>
                  </a:cubicBezTo>
                  <a:cubicBezTo>
                    <a:pt x="107" y="9"/>
                    <a:pt x="121" y="14"/>
                    <a:pt x="123" y="15"/>
                  </a:cubicBezTo>
                  <a:cubicBezTo>
                    <a:pt x="124" y="16"/>
                    <a:pt x="125" y="16"/>
                    <a:pt x="126" y="17"/>
                  </a:cubicBezTo>
                  <a:close/>
                </a:path>
              </a:pathLst>
            </a:custGeom>
            <a:solidFill>
              <a:srgbClr val="FF3A65"/>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202">
              <a:extLst>
                <a:ext uri="{FF2B5EF4-FFF2-40B4-BE49-F238E27FC236}">
                  <a16:creationId xmlns:a16="http://schemas.microsoft.com/office/drawing/2014/main" id="{CD92B5CD-9172-40B6-8F65-B95D6C46684C}"/>
                </a:ext>
              </a:extLst>
            </p:cNvPr>
            <p:cNvSpPr>
              <a:spLocks/>
            </p:cNvSpPr>
            <p:nvPr/>
          </p:nvSpPr>
          <p:spPr bwMode="auto">
            <a:xfrm>
              <a:off x="2714" y="1190"/>
              <a:ext cx="89" cy="42"/>
            </a:xfrm>
            <a:custGeom>
              <a:avLst/>
              <a:gdLst>
                <a:gd name="T0" fmla="*/ 144 w 147"/>
                <a:gd name="T1" fmla="*/ 44 h 70"/>
                <a:gd name="T2" fmla="*/ 141 w 147"/>
                <a:gd name="T3" fmla="*/ 46 h 70"/>
                <a:gd name="T4" fmla="*/ 136 w 147"/>
                <a:gd name="T5" fmla="*/ 48 h 70"/>
                <a:gd name="T6" fmla="*/ 131 w 147"/>
                <a:gd name="T7" fmla="*/ 57 h 70"/>
                <a:gd name="T8" fmla="*/ 123 w 147"/>
                <a:gd name="T9" fmla="*/ 62 h 70"/>
                <a:gd name="T10" fmla="*/ 113 w 147"/>
                <a:gd name="T11" fmla="*/ 63 h 70"/>
                <a:gd name="T12" fmla="*/ 107 w 147"/>
                <a:gd name="T13" fmla="*/ 65 h 70"/>
                <a:gd name="T14" fmla="*/ 106 w 147"/>
                <a:gd name="T15" fmla="*/ 64 h 70"/>
                <a:gd name="T16" fmla="*/ 90 w 147"/>
                <a:gd name="T17" fmla="*/ 64 h 70"/>
                <a:gd name="T18" fmla="*/ 78 w 147"/>
                <a:gd name="T19" fmla="*/ 61 h 70"/>
                <a:gd name="T20" fmla="*/ 67 w 147"/>
                <a:gd name="T21" fmla="*/ 59 h 70"/>
                <a:gd name="T22" fmla="*/ 55 w 147"/>
                <a:gd name="T23" fmla="*/ 69 h 70"/>
                <a:gd name="T24" fmla="*/ 43 w 147"/>
                <a:gd name="T25" fmla="*/ 66 h 70"/>
                <a:gd name="T26" fmla="*/ 38 w 147"/>
                <a:gd name="T27" fmla="*/ 65 h 70"/>
                <a:gd name="T28" fmla="*/ 33 w 147"/>
                <a:gd name="T29" fmla="*/ 60 h 70"/>
                <a:gd name="T30" fmla="*/ 25 w 147"/>
                <a:gd name="T31" fmla="*/ 54 h 70"/>
                <a:gd name="T32" fmla="*/ 16 w 147"/>
                <a:gd name="T33" fmla="*/ 47 h 70"/>
                <a:gd name="T34" fmla="*/ 12 w 147"/>
                <a:gd name="T35" fmla="*/ 41 h 70"/>
                <a:gd name="T36" fmla="*/ 8 w 147"/>
                <a:gd name="T37" fmla="*/ 34 h 70"/>
                <a:gd name="T38" fmla="*/ 7 w 147"/>
                <a:gd name="T39" fmla="*/ 30 h 70"/>
                <a:gd name="T40" fmla="*/ 4 w 147"/>
                <a:gd name="T41" fmla="*/ 25 h 70"/>
                <a:gd name="T42" fmla="*/ 13 w 147"/>
                <a:gd name="T43" fmla="*/ 20 h 70"/>
                <a:gd name="T44" fmla="*/ 24 w 147"/>
                <a:gd name="T45" fmla="*/ 17 h 70"/>
                <a:gd name="T46" fmla="*/ 36 w 147"/>
                <a:gd name="T47" fmla="*/ 9 h 70"/>
                <a:gd name="T48" fmla="*/ 42 w 147"/>
                <a:gd name="T49" fmla="*/ 10 h 70"/>
                <a:gd name="T50" fmla="*/ 47 w 147"/>
                <a:gd name="T51" fmla="*/ 4 h 70"/>
                <a:gd name="T52" fmla="*/ 54 w 147"/>
                <a:gd name="T53" fmla="*/ 5 h 70"/>
                <a:gd name="T54" fmla="*/ 61 w 147"/>
                <a:gd name="T55" fmla="*/ 6 h 70"/>
                <a:gd name="T56" fmla="*/ 62 w 147"/>
                <a:gd name="T57" fmla="*/ 2 h 70"/>
                <a:gd name="T58" fmla="*/ 69 w 147"/>
                <a:gd name="T59" fmla="*/ 4 h 70"/>
                <a:gd name="T60" fmla="*/ 77 w 147"/>
                <a:gd name="T61" fmla="*/ 13 h 70"/>
                <a:gd name="T62" fmla="*/ 93 w 147"/>
                <a:gd name="T63" fmla="*/ 13 h 70"/>
                <a:gd name="T64" fmla="*/ 93 w 147"/>
                <a:gd name="T65" fmla="*/ 27 h 70"/>
                <a:gd name="T66" fmla="*/ 105 w 147"/>
                <a:gd name="T67" fmla="*/ 24 h 70"/>
                <a:gd name="T68" fmla="*/ 111 w 147"/>
                <a:gd name="T69" fmla="*/ 18 h 70"/>
                <a:gd name="T70" fmla="*/ 123 w 147"/>
                <a:gd name="T71" fmla="*/ 26 h 70"/>
                <a:gd name="T72" fmla="*/ 130 w 147"/>
                <a:gd name="T73" fmla="*/ 30 h 70"/>
                <a:gd name="T74" fmla="*/ 145 w 147"/>
                <a:gd name="T75" fmla="*/ 39 h 70"/>
                <a:gd name="T76" fmla="*/ 144 w 147"/>
                <a:gd name="T77"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 h="70">
                  <a:moveTo>
                    <a:pt x="144" y="44"/>
                  </a:moveTo>
                  <a:cubicBezTo>
                    <a:pt x="143" y="44"/>
                    <a:pt x="141" y="46"/>
                    <a:pt x="141" y="46"/>
                  </a:cubicBezTo>
                  <a:cubicBezTo>
                    <a:pt x="141" y="47"/>
                    <a:pt x="138" y="47"/>
                    <a:pt x="136" y="48"/>
                  </a:cubicBezTo>
                  <a:cubicBezTo>
                    <a:pt x="135" y="50"/>
                    <a:pt x="134" y="52"/>
                    <a:pt x="131" y="57"/>
                  </a:cubicBezTo>
                  <a:cubicBezTo>
                    <a:pt x="127" y="62"/>
                    <a:pt x="126" y="60"/>
                    <a:pt x="123" y="62"/>
                  </a:cubicBezTo>
                  <a:cubicBezTo>
                    <a:pt x="119" y="64"/>
                    <a:pt x="117" y="62"/>
                    <a:pt x="113" y="63"/>
                  </a:cubicBezTo>
                  <a:cubicBezTo>
                    <a:pt x="110" y="64"/>
                    <a:pt x="108" y="65"/>
                    <a:pt x="107" y="65"/>
                  </a:cubicBezTo>
                  <a:cubicBezTo>
                    <a:pt x="107" y="65"/>
                    <a:pt x="106" y="64"/>
                    <a:pt x="106" y="64"/>
                  </a:cubicBezTo>
                  <a:cubicBezTo>
                    <a:pt x="103" y="60"/>
                    <a:pt x="96" y="64"/>
                    <a:pt x="90" y="64"/>
                  </a:cubicBezTo>
                  <a:cubicBezTo>
                    <a:pt x="84" y="64"/>
                    <a:pt x="83" y="63"/>
                    <a:pt x="78" y="61"/>
                  </a:cubicBezTo>
                  <a:cubicBezTo>
                    <a:pt x="73" y="59"/>
                    <a:pt x="68" y="57"/>
                    <a:pt x="67" y="59"/>
                  </a:cubicBezTo>
                  <a:cubicBezTo>
                    <a:pt x="66" y="61"/>
                    <a:pt x="60" y="68"/>
                    <a:pt x="55" y="69"/>
                  </a:cubicBezTo>
                  <a:cubicBezTo>
                    <a:pt x="51" y="70"/>
                    <a:pt x="47" y="69"/>
                    <a:pt x="43" y="66"/>
                  </a:cubicBezTo>
                  <a:cubicBezTo>
                    <a:pt x="40" y="65"/>
                    <a:pt x="40" y="65"/>
                    <a:pt x="38" y="65"/>
                  </a:cubicBezTo>
                  <a:cubicBezTo>
                    <a:pt x="38" y="60"/>
                    <a:pt x="36" y="62"/>
                    <a:pt x="33" y="60"/>
                  </a:cubicBezTo>
                  <a:cubicBezTo>
                    <a:pt x="29" y="57"/>
                    <a:pt x="29" y="57"/>
                    <a:pt x="25" y="54"/>
                  </a:cubicBezTo>
                  <a:cubicBezTo>
                    <a:pt x="20" y="50"/>
                    <a:pt x="18" y="49"/>
                    <a:pt x="16" y="47"/>
                  </a:cubicBezTo>
                  <a:cubicBezTo>
                    <a:pt x="14" y="45"/>
                    <a:pt x="14" y="45"/>
                    <a:pt x="12" y="41"/>
                  </a:cubicBezTo>
                  <a:cubicBezTo>
                    <a:pt x="10" y="37"/>
                    <a:pt x="10" y="37"/>
                    <a:pt x="8" y="34"/>
                  </a:cubicBezTo>
                  <a:cubicBezTo>
                    <a:pt x="7" y="30"/>
                    <a:pt x="10" y="32"/>
                    <a:pt x="7" y="30"/>
                  </a:cubicBezTo>
                  <a:cubicBezTo>
                    <a:pt x="4" y="28"/>
                    <a:pt x="0" y="26"/>
                    <a:pt x="4" y="25"/>
                  </a:cubicBezTo>
                  <a:cubicBezTo>
                    <a:pt x="7" y="23"/>
                    <a:pt x="6" y="20"/>
                    <a:pt x="13" y="20"/>
                  </a:cubicBezTo>
                  <a:cubicBezTo>
                    <a:pt x="19" y="20"/>
                    <a:pt x="21" y="19"/>
                    <a:pt x="24" y="17"/>
                  </a:cubicBezTo>
                  <a:cubicBezTo>
                    <a:pt x="27" y="15"/>
                    <a:pt x="35" y="9"/>
                    <a:pt x="36" y="9"/>
                  </a:cubicBezTo>
                  <a:cubicBezTo>
                    <a:pt x="36" y="9"/>
                    <a:pt x="37" y="10"/>
                    <a:pt x="42" y="10"/>
                  </a:cubicBezTo>
                  <a:cubicBezTo>
                    <a:pt x="47" y="10"/>
                    <a:pt x="44" y="6"/>
                    <a:pt x="47" y="4"/>
                  </a:cubicBezTo>
                  <a:cubicBezTo>
                    <a:pt x="50" y="2"/>
                    <a:pt x="53" y="3"/>
                    <a:pt x="54" y="5"/>
                  </a:cubicBezTo>
                  <a:cubicBezTo>
                    <a:pt x="55" y="6"/>
                    <a:pt x="61" y="9"/>
                    <a:pt x="61" y="6"/>
                  </a:cubicBezTo>
                  <a:cubicBezTo>
                    <a:pt x="61" y="5"/>
                    <a:pt x="61" y="3"/>
                    <a:pt x="62" y="2"/>
                  </a:cubicBezTo>
                  <a:cubicBezTo>
                    <a:pt x="63" y="2"/>
                    <a:pt x="65" y="0"/>
                    <a:pt x="69" y="4"/>
                  </a:cubicBezTo>
                  <a:cubicBezTo>
                    <a:pt x="73" y="9"/>
                    <a:pt x="68" y="13"/>
                    <a:pt x="77" y="13"/>
                  </a:cubicBezTo>
                  <a:cubicBezTo>
                    <a:pt x="85" y="13"/>
                    <a:pt x="94" y="5"/>
                    <a:pt x="93" y="13"/>
                  </a:cubicBezTo>
                  <a:cubicBezTo>
                    <a:pt x="92" y="20"/>
                    <a:pt x="89" y="26"/>
                    <a:pt x="93" y="27"/>
                  </a:cubicBezTo>
                  <a:cubicBezTo>
                    <a:pt x="97" y="29"/>
                    <a:pt x="105" y="28"/>
                    <a:pt x="105" y="24"/>
                  </a:cubicBezTo>
                  <a:cubicBezTo>
                    <a:pt x="105" y="20"/>
                    <a:pt x="106" y="14"/>
                    <a:pt x="111" y="18"/>
                  </a:cubicBezTo>
                  <a:cubicBezTo>
                    <a:pt x="116" y="23"/>
                    <a:pt x="123" y="24"/>
                    <a:pt x="123" y="26"/>
                  </a:cubicBezTo>
                  <a:cubicBezTo>
                    <a:pt x="123" y="29"/>
                    <a:pt x="121" y="28"/>
                    <a:pt x="130" y="30"/>
                  </a:cubicBezTo>
                  <a:cubicBezTo>
                    <a:pt x="139" y="33"/>
                    <a:pt x="143" y="36"/>
                    <a:pt x="145" y="39"/>
                  </a:cubicBezTo>
                  <a:cubicBezTo>
                    <a:pt x="147" y="41"/>
                    <a:pt x="144" y="43"/>
                    <a:pt x="144" y="44"/>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203">
              <a:extLst>
                <a:ext uri="{FF2B5EF4-FFF2-40B4-BE49-F238E27FC236}">
                  <a16:creationId xmlns:a16="http://schemas.microsoft.com/office/drawing/2014/main" id="{074FD8BF-7D80-0B18-1272-4F9A5B422337}"/>
                </a:ext>
              </a:extLst>
            </p:cNvPr>
            <p:cNvSpPr>
              <a:spLocks/>
            </p:cNvSpPr>
            <p:nvPr/>
          </p:nvSpPr>
          <p:spPr bwMode="auto">
            <a:xfrm>
              <a:off x="2908" y="1232"/>
              <a:ext cx="48" cy="51"/>
            </a:xfrm>
            <a:custGeom>
              <a:avLst/>
              <a:gdLst>
                <a:gd name="T0" fmla="*/ 80 w 80"/>
                <a:gd name="T1" fmla="*/ 60 h 85"/>
                <a:gd name="T2" fmla="*/ 78 w 80"/>
                <a:gd name="T3" fmla="*/ 61 h 85"/>
                <a:gd name="T4" fmla="*/ 71 w 80"/>
                <a:gd name="T5" fmla="*/ 60 h 85"/>
                <a:gd name="T6" fmla="*/ 63 w 80"/>
                <a:gd name="T7" fmla="*/ 60 h 85"/>
                <a:gd name="T8" fmla="*/ 58 w 80"/>
                <a:gd name="T9" fmla="*/ 56 h 85"/>
                <a:gd name="T10" fmla="*/ 55 w 80"/>
                <a:gd name="T11" fmla="*/ 61 h 85"/>
                <a:gd name="T12" fmla="*/ 51 w 80"/>
                <a:gd name="T13" fmla="*/ 71 h 85"/>
                <a:gd name="T14" fmla="*/ 47 w 80"/>
                <a:gd name="T15" fmla="*/ 78 h 85"/>
                <a:gd name="T16" fmla="*/ 44 w 80"/>
                <a:gd name="T17" fmla="*/ 84 h 85"/>
                <a:gd name="T18" fmla="*/ 38 w 80"/>
                <a:gd name="T19" fmla="*/ 85 h 85"/>
                <a:gd name="T20" fmla="*/ 38 w 80"/>
                <a:gd name="T21" fmla="*/ 84 h 85"/>
                <a:gd name="T22" fmla="*/ 37 w 80"/>
                <a:gd name="T23" fmla="*/ 75 h 85"/>
                <a:gd name="T24" fmla="*/ 37 w 80"/>
                <a:gd name="T25" fmla="*/ 59 h 85"/>
                <a:gd name="T26" fmla="*/ 34 w 80"/>
                <a:gd name="T27" fmla="*/ 49 h 85"/>
                <a:gd name="T28" fmla="*/ 22 w 80"/>
                <a:gd name="T29" fmla="*/ 35 h 85"/>
                <a:gd name="T30" fmla="*/ 13 w 80"/>
                <a:gd name="T31" fmla="*/ 25 h 85"/>
                <a:gd name="T32" fmla="*/ 6 w 80"/>
                <a:gd name="T33" fmla="*/ 15 h 85"/>
                <a:gd name="T34" fmla="*/ 0 w 80"/>
                <a:gd name="T35" fmla="*/ 7 h 85"/>
                <a:gd name="T36" fmla="*/ 12 w 80"/>
                <a:gd name="T37" fmla="*/ 3 h 85"/>
                <a:gd name="T38" fmla="*/ 22 w 80"/>
                <a:gd name="T39" fmla="*/ 3 h 85"/>
                <a:gd name="T40" fmla="*/ 33 w 80"/>
                <a:gd name="T41" fmla="*/ 10 h 85"/>
                <a:gd name="T42" fmla="*/ 46 w 80"/>
                <a:gd name="T43" fmla="*/ 12 h 85"/>
                <a:gd name="T44" fmla="*/ 56 w 80"/>
                <a:gd name="T45" fmla="*/ 23 h 85"/>
                <a:gd name="T46" fmla="*/ 56 w 80"/>
                <a:gd name="T47" fmla="*/ 32 h 85"/>
                <a:gd name="T48" fmla="*/ 65 w 80"/>
                <a:gd name="T49" fmla="*/ 36 h 85"/>
                <a:gd name="T50" fmla="*/ 69 w 80"/>
                <a:gd name="T51" fmla="*/ 46 h 85"/>
                <a:gd name="T52" fmla="*/ 76 w 80"/>
                <a:gd name="T53" fmla="*/ 52 h 85"/>
                <a:gd name="T54" fmla="*/ 80 w 80"/>
                <a:gd name="T55" fmla="*/ 6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85">
                  <a:moveTo>
                    <a:pt x="80" y="60"/>
                  </a:moveTo>
                  <a:cubicBezTo>
                    <a:pt x="79" y="60"/>
                    <a:pt x="79" y="61"/>
                    <a:pt x="78" y="61"/>
                  </a:cubicBezTo>
                  <a:cubicBezTo>
                    <a:pt x="76" y="62"/>
                    <a:pt x="73" y="61"/>
                    <a:pt x="71" y="60"/>
                  </a:cubicBezTo>
                  <a:cubicBezTo>
                    <a:pt x="69" y="59"/>
                    <a:pt x="68" y="58"/>
                    <a:pt x="63" y="60"/>
                  </a:cubicBezTo>
                  <a:cubicBezTo>
                    <a:pt x="58" y="62"/>
                    <a:pt x="61" y="58"/>
                    <a:pt x="58" y="56"/>
                  </a:cubicBezTo>
                  <a:cubicBezTo>
                    <a:pt x="56" y="54"/>
                    <a:pt x="54" y="55"/>
                    <a:pt x="55" y="61"/>
                  </a:cubicBezTo>
                  <a:cubicBezTo>
                    <a:pt x="56" y="66"/>
                    <a:pt x="55" y="68"/>
                    <a:pt x="51" y="71"/>
                  </a:cubicBezTo>
                  <a:cubicBezTo>
                    <a:pt x="48" y="75"/>
                    <a:pt x="51" y="74"/>
                    <a:pt x="47" y="78"/>
                  </a:cubicBezTo>
                  <a:cubicBezTo>
                    <a:pt x="44" y="83"/>
                    <a:pt x="45" y="82"/>
                    <a:pt x="44" y="84"/>
                  </a:cubicBezTo>
                  <a:cubicBezTo>
                    <a:pt x="43" y="85"/>
                    <a:pt x="41" y="85"/>
                    <a:pt x="38" y="85"/>
                  </a:cubicBezTo>
                  <a:cubicBezTo>
                    <a:pt x="38" y="85"/>
                    <a:pt x="38" y="84"/>
                    <a:pt x="38" y="84"/>
                  </a:cubicBezTo>
                  <a:cubicBezTo>
                    <a:pt x="36" y="81"/>
                    <a:pt x="38" y="77"/>
                    <a:pt x="37" y="75"/>
                  </a:cubicBezTo>
                  <a:cubicBezTo>
                    <a:pt x="35" y="72"/>
                    <a:pt x="34" y="69"/>
                    <a:pt x="37" y="59"/>
                  </a:cubicBezTo>
                  <a:cubicBezTo>
                    <a:pt x="40" y="50"/>
                    <a:pt x="35" y="53"/>
                    <a:pt x="34" y="49"/>
                  </a:cubicBezTo>
                  <a:cubicBezTo>
                    <a:pt x="34" y="45"/>
                    <a:pt x="27" y="40"/>
                    <a:pt x="22" y="35"/>
                  </a:cubicBezTo>
                  <a:cubicBezTo>
                    <a:pt x="17" y="30"/>
                    <a:pt x="15" y="28"/>
                    <a:pt x="13" y="25"/>
                  </a:cubicBezTo>
                  <a:cubicBezTo>
                    <a:pt x="11" y="21"/>
                    <a:pt x="11" y="18"/>
                    <a:pt x="6" y="15"/>
                  </a:cubicBezTo>
                  <a:cubicBezTo>
                    <a:pt x="2" y="12"/>
                    <a:pt x="1" y="9"/>
                    <a:pt x="0" y="7"/>
                  </a:cubicBezTo>
                  <a:cubicBezTo>
                    <a:pt x="3" y="6"/>
                    <a:pt x="9" y="4"/>
                    <a:pt x="12" y="3"/>
                  </a:cubicBezTo>
                  <a:cubicBezTo>
                    <a:pt x="16" y="3"/>
                    <a:pt x="17" y="0"/>
                    <a:pt x="22" y="3"/>
                  </a:cubicBezTo>
                  <a:cubicBezTo>
                    <a:pt x="27" y="7"/>
                    <a:pt x="29" y="8"/>
                    <a:pt x="33" y="10"/>
                  </a:cubicBezTo>
                  <a:cubicBezTo>
                    <a:pt x="37" y="13"/>
                    <a:pt x="40" y="9"/>
                    <a:pt x="46" y="12"/>
                  </a:cubicBezTo>
                  <a:cubicBezTo>
                    <a:pt x="52" y="16"/>
                    <a:pt x="57" y="17"/>
                    <a:pt x="56" y="23"/>
                  </a:cubicBezTo>
                  <a:cubicBezTo>
                    <a:pt x="55" y="28"/>
                    <a:pt x="54" y="31"/>
                    <a:pt x="56" y="32"/>
                  </a:cubicBezTo>
                  <a:cubicBezTo>
                    <a:pt x="59" y="32"/>
                    <a:pt x="65" y="31"/>
                    <a:pt x="65" y="36"/>
                  </a:cubicBezTo>
                  <a:cubicBezTo>
                    <a:pt x="65" y="41"/>
                    <a:pt x="68" y="46"/>
                    <a:pt x="69" y="46"/>
                  </a:cubicBezTo>
                  <a:cubicBezTo>
                    <a:pt x="71" y="47"/>
                    <a:pt x="75" y="49"/>
                    <a:pt x="76" y="52"/>
                  </a:cubicBezTo>
                  <a:cubicBezTo>
                    <a:pt x="76" y="55"/>
                    <a:pt x="77" y="58"/>
                    <a:pt x="80" y="60"/>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04">
              <a:extLst>
                <a:ext uri="{FF2B5EF4-FFF2-40B4-BE49-F238E27FC236}">
                  <a16:creationId xmlns:a16="http://schemas.microsoft.com/office/drawing/2014/main" id="{01A1F08E-ABD1-8EA4-3BDB-E48FFC721322}"/>
                </a:ext>
              </a:extLst>
            </p:cNvPr>
            <p:cNvSpPr>
              <a:spLocks/>
            </p:cNvSpPr>
            <p:nvPr/>
          </p:nvSpPr>
          <p:spPr bwMode="auto">
            <a:xfrm>
              <a:off x="3095" y="1315"/>
              <a:ext cx="98" cy="41"/>
            </a:xfrm>
            <a:custGeom>
              <a:avLst/>
              <a:gdLst>
                <a:gd name="T0" fmla="*/ 163 w 164"/>
                <a:gd name="T1" fmla="*/ 66 h 69"/>
                <a:gd name="T2" fmla="*/ 156 w 164"/>
                <a:gd name="T3" fmla="*/ 68 h 69"/>
                <a:gd name="T4" fmla="*/ 145 w 164"/>
                <a:gd name="T5" fmla="*/ 65 h 69"/>
                <a:gd name="T6" fmla="*/ 138 w 164"/>
                <a:gd name="T7" fmla="*/ 62 h 69"/>
                <a:gd name="T8" fmla="*/ 129 w 164"/>
                <a:gd name="T9" fmla="*/ 59 h 69"/>
                <a:gd name="T10" fmla="*/ 124 w 164"/>
                <a:gd name="T11" fmla="*/ 62 h 69"/>
                <a:gd name="T12" fmla="*/ 124 w 164"/>
                <a:gd name="T13" fmla="*/ 63 h 69"/>
                <a:gd name="T14" fmla="*/ 115 w 164"/>
                <a:gd name="T15" fmla="*/ 65 h 69"/>
                <a:gd name="T16" fmla="*/ 104 w 164"/>
                <a:gd name="T17" fmla="*/ 66 h 69"/>
                <a:gd name="T18" fmla="*/ 91 w 164"/>
                <a:gd name="T19" fmla="*/ 67 h 69"/>
                <a:gd name="T20" fmla="*/ 88 w 164"/>
                <a:gd name="T21" fmla="*/ 67 h 69"/>
                <a:gd name="T22" fmla="*/ 82 w 164"/>
                <a:gd name="T23" fmla="*/ 63 h 69"/>
                <a:gd name="T24" fmla="*/ 73 w 164"/>
                <a:gd name="T25" fmla="*/ 55 h 69"/>
                <a:gd name="T26" fmla="*/ 64 w 164"/>
                <a:gd name="T27" fmla="*/ 57 h 69"/>
                <a:gd name="T28" fmla="*/ 53 w 164"/>
                <a:gd name="T29" fmla="*/ 59 h 69"/>
                <a:gd name="T30" fmla="*/ 43 w 164"/>
                <a:gd name="T31" fmla="*/ 56 h 69"/>
                <a:gd name="T32" fmla="*/ 46 w 164"/>
                <a:gd name="T33" fmla="*/ 48 h 69"/>
                <a:gd name="T34" fmla="*/ 42 w 164"/>
                <a:gd name="T35" fmla="*/ 35 h 69"/>
                <a:gd name="T36" fmla="*/ 37 w 164"/>
                <a:gd name="T37" fmla="*/ 26 h 69"/>
                <a:gd name="T38" fmla="*/ 8 w 164"/>
                <a:gd name="T39" fmla="*/ 12 h 69"/>
                <a:gd name="T40" fmla="*/ 0 w 164"/>
                <a:gd name="T41" fmla="*/ 6 h 69"/>
                <a:gd name="T42" fmla="*/ 1 w 164"/>
                <a:gd name="T43" fmla="*/ 3 h 69"/>
                <a:gd name="T44" fmla="*/ 7 w 164"/>
                <a:gd name="T45" fmla="*/ 0 h 69"/>
                <a:gd name="T46" fmla="*/ 16 w 164"/>
                <a:gd name="T47" fmla="*/ 1 h 69"/>
                <a:gd name="T48" fmla="*/ 24 w 164"/>
                <a:gd name="T49" fmla="*/ 3 h 69"/>
                <a:gd name="T50" fmla="*/ 32 w 164"/>
                <a:gd name="T51" fmla="*/ 7 h 69"/>
                <a:gd name="T52" fmla="*/ 45 w 164"/>
                <a:gd name="T53" fmla="*/ 10 h 69"/>
                <a:gd name="T54" fmla="*/ 59 w 164"/>
                <a:gd name="T55" fmla="*/ 11 h 69"/>
                <a:gd name="T56" fmla="*/ 69 w 164"/>
                <a:gd name="T57" fmla="*/ 12 h 69"/>
                <a:gd name="T58" fmla="*/ 82 w 164"/>
                <a:gd name="T59" fmla="*/ 21 h 69"/>
                <a:gd name="T60" fmla="*/ 95 w 164"/>
                <a:gd name="T61" fmla="*/ 26 h 69"/>
                <a:gd name="T62" fmla="*/ 117 w 164"/>
                <a:gd name="T63" fmla="*/ 25 h 69"/>
                <a:gd name="T64" fmla="*/ 131 w 164"/>
                <a:gd name="T65" fmla="*/ 29 h 69"/>
                <a:gd name="T66" fmla="*/ 134 w 164"/>
                <a:gd name="T67" fmla="*/ 34 h 69"/>
                <a:gd name="T68" fmla="*/ 138 w 164"/>
                <a:gd name="T69" fmla="*/ 41 h 69"/>
                <a:gd name="T70" fmla="*/ 153 w 164"/>
                <a:gd name="T71" fmla="*/ 45 h 69"/>
                <a:gd name="T72" fmla="*/ 154 w 164"/>
                <a:gd name="T73" fmla="*/ 46 h 69"/>
                <a:gd name="T74" fmla="*/ 149 w 164"/>
                <a:gd name="T75" fmla="*/ 52 h 69"/>
                <a:gd name="T76" fmla="*/ 158 w 164"/>
                <a:gd name="T77" fmla="*/ 60 h 69"/>
                <a:gd name="T78" fmla="*/ 163 w 164"/>
                <a:gd name="T7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4" h="69">
                  <a:moveTo>
                    <a:pt x="163" y="66"/>
                  </a:moveTo>
                  <a:cubicBezTo>
                    <a:pt x="163" y="69"/>
                    <a:pt x="160" y="68"/>
                    <a:pt x="156" y="68"/>
                  </a:cubicBezTo>
                  <a:cubicBezTo>
                    <a:pt x="153" y="67"/>
                    <a:pt x="147" y="65"/>
                    <a:pt x="145" y="65"/>
                  </a:cubicBezTo>
                  <a:cubicBezTo>
                    <a:pt x="142" y="64"/>
                    <a:pt x="139" y="64"/>
                    <a:pt x="138" y="62"/>
                  </a:cubicBezTo>
                  <a:cubicBezTo>
                    <a:pt x="137" y="61"/>
                    <a:pt x="133" y="61"/>
                    <a:pt x="129" y="59"/>
                  </a:cubicBezTo>
                  <a:cubicBezTo>
                    <a:pt x="126" y="58"/>
                    <a:pt x="127" y="60"/>
                    <a:pt x="124" y="62"/>
                  </a:cubicBezTo>
                  <a:cubicBezTo>
                    <a:pt x="124" y="62"/>
                    <a:pt x="124" y="63"/>
                    <a:pt x="124" y="63"/>
                  </a:cubicBezTo>
                  <a:cubicBezTo>
                    <a:pt x="120" y="65"/>
                    <a:pt x="119" y="64"/>
                    <a:pt x="115" y="65"/>
                  </a:cubicBezTo>
                  <a:cubicBezTo>
                    <a:pt x="112" y="65"/>
                    <a:pt x="108" y="65"/>
                    <a:pt x="104" y="66"/>
                  </a:cubicBezTo>
                  <a:cubicBezTo>
                    <a:pt x="101" y="66"/>
                    <a:pt x="96" y="67"/>
                    <a:pt x="91" y="67"/>
                  </a:cubicBezTo>
                  <a:cubicBezTo>
                    <a:pt x="90" y="67"/>
                    <a:pt x="89" y="67"/>
                    <a:pt x="88" y="67"/>
                  </a:cubicBezTo>
                  <a:cubicBezTo>
                    <a:pt x="85" y="66"/>
                    <a:pt x="84" y="65"/>
                    <a:pt x="82" y="63"/>
                  </a:cubicBezTo>
                  <a:cubicBezTo>
                    <a:pt x="78" y="61"/>
                    <a:pt x="74" y="57"/>
                    <a:pt x="73" y="55"/>
                  </a:cubicBezTo>
                  <a:cubicBezTo>
                    <a:pt x="71" y="54"/>
                    <a:pt x="68" y="55"/>
                    <a:pt x="64" y="57"/>
                  </a:cubicBezTo>
                  <a:cubicBezTo>
                    <a:pt x="59" y="59"/>
                    <a:pt x="59" y="59"/>
                    <a:pt x="53" y="59"/>
                  </a:cubicBezTo>
                  <a:cubicBezTo>
                    <a:pt x="49" y="60"/>
                    <a:pt x="45" y="58"/>
                    <a:pt x="43" y="56"/>
                  </a:cubicBezTo>
                  <a:cubicBezTo>
                    <a:pt x="47" y="53"/>
                    <a:pt x="49" y="51"/>
                    <a:pt x="46" y="48"/>
                  </a:cubicBezTo>
                  <a:cubicBezTo>
                    <a:pt x="43" y="44"/>
                    <a:pt x="45" y="38"/>
                    <a:pt x="42" y="35"/>
                  </a:cubicBezTo>
                  <a:cubicBezTo>
                    <a:pt x="40" y="31"/>
                    <a:pt x="47" y="31"/>
                    <a:pt x="37" y="26"/>
                  </a:cubicBezTo>
                  <a:cubicBezTo>
                    <a:pt x="27" y="21"/>
                    <a:pt x="9" y="12"/>
                    <a:pt x="8" y="12"/>
                  </a:cubicBezTo>
                  <a:cubicBezTo>
                    <a:pt x="6" y="12"/>
                    <a:pt x="7" y="10"/>
                    <a:pt x="0" y="6"/>
                  </a:cubicBezTo>
                  <a:cubicBezTo>
                    <a:pt x="0" y="5"/>
                    <a:pt x="1" y="4"/>
                    <a:pt x="1" y="3"/>
                  </a:cubicBezTo>
                  <a:cubicBezTo>
                    <a:pt x="2" y="1"/>
                    <a:pt x="3" y="0"/>
                    <a:pt x="7" y="0"/>
                  </a:cubicBezTo>
                  <a:cubicBezTo>
                    <a:pt x="10" y="0"/>
                    <a:pt x="13" y="0"/>
                    <a:pt x="16" y="1"/>
                  </a:cubicBezTo>
                  <a:cubicBezTo>
                    <a:pt x="19" y="3"/>
                    <a:pt x="20" y="1"/>
                    <a:pt x="24" y="3"/>
                  </a:cubicBezTo>
                  <a:cubicBezTo>
                    <a:pt x="27" y="5"/>
                    <a:pt x="28" y="5"/>
                    <a:pt x="32" y="7"/>
                  </a:cubicBezTo>
                  <a:cubicBezTo>
                    <a:pt x="36" y="8"/>
                    <a:pt x="38" y="9"/>
                    <a:pt x="45" y="10"/>
                  </a:cubicBezTo>
                  <a:cubicBezTo>
                    <a:pt x="51" y="10"/>
                    <a:pt x="54" y="9"/>
                    <a:pt x="59" y="11"/>
                  </a:cubicBezTo>
                  <a:cubicBezTo>
                    <a:pt x="64" y="12"/>
                    <a:pt x="65" y="9"/>
                    <a:pt x="69" y="12"/>
                  </a:cubicBezTo>
                  <a:cubicBezTo>
                    <a:pt x="72" y="15"/>
                    <a:pt x="78" y="15"/>
                    <a:pt x="82" y="21"/>
                  </a:cubicBezTo>
                  <a:cubicBezTo>
                    <a:pt x="87" y="26"/>
                    <a:pt x="89" y="27"/>
                    <a:pt x="95" y="26"/>
                  </a:cubicBezTo>
                  <a:cubicBezTo>
                    <a:pt x="101" y="25"/>
                    <a:pt x="108" y="21"/>
                    <a:pt x="117" y="25"/>
                  </a:cubicBezTo>
                  <a:cubicBezTo>
                    <a:pt x="126" y="28"/>
                    <a:pt x="129" y="28"/>
                    <a:pt x="131" y="29"/>
                  </a:cubicBezTo>
                  <a:cubicBezTo>
                    <a:pt x="132" y="29"/>
                    <a:pt x="133" y="31"/>
                    <a:pt x="134" y="34"/>
                  </a:cubicBezTo>
                  <a:cubicBezTo>
                    <a:pt x="134" y="37"/>
                    <a:pt x="136" y="39"/>
                    <a:pt x="138" y="41"/>
                  </a:cubicBezTo>
                  <a:cubicBezTo>
                    <a:pt x="141" y="43"/>
                    <a:pt x="146" y="43"/>
                    <a:pt x="153" y="45"/>
                  </a:cubicBezTo>
                  <a:cubicBezTo>
                    <a:pt x="153" y="46"/>
                    <a:pt x="153" y="46"/>
                    <a:pt x="154" y="46"/>
                  </a:cubicBezTo>
                  <a:cubicBezTo>
                    <a:pt x="153" y="47"/>
                    <a:pt x="151" y="50"/>
                    <a:pt x="149" y="52"/>
                  </a:cubicBezTo>
                  <a:cubicBezTo>
                    <a:pt x="147" y="55"/>
                    <a:pt x="153" y="56"/>
                    <a:pt x="158" y="60"/>
                  </a:cubicBezTo>
                  <a:cubicBezTo>
                    <a:pt x="163" y="63"/>
                    <a:pt x="164" y="63"/>
                    <a:pt x="163" y="66"/>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205">
              <a:extLst>
                <a:ext uri="{FF2B5EF4-FFF2-40B4-BE49-F238E27FC236}">
                  <a16:creationId xmlns:a16="http://schemas.microsoft.com/office/drawing/2014/main" id="{FA700386-C76C-EDAB-C49B-0CCBB2FE7705}"/>
                </a:ext>
              </a:extLst>
            </p:cNvPr>
            <p:cNvSpPr>
              <a:spLocks/>
            </p:cNvSpPr>
            <p:nvPr/>
          </p:nvSpPr>
          <p:spPr bwMode="auto">
            <a:xfrm>
              <a:off x="3169" y="1342"/>
              <a:ext cx="78" cy="58"/>
            </a:xfrm>
            <a:custGeom>
              <a:avLst/>
              <a:gdLst>
                <a:gd name="T0" fmla="*/ 124 w 130"/>
                <a:gd name="T1" fmla="*/ 44 h 98"/>
                <a:gd name="T2" fmla="*/ 107 w 130"/>
                <a:gd name="T3" fmla="*/ 53 h 98"/>
                <a:gd name="T4" fmla="*/ 105 w 130"/>
                <a:gd name="T5" fmla="*/ 72 h 98"/>
                <a:gd name="T6" fmla="*/ 99 w 130"/>
                <a:gd name="T7" fmla="*/ 87 h 98"/>
                <a:gd name="T8" fmla="*/ 101 w 130"/>
                <a:gd name="T9" fmla="*/ 97 h 98"/>
                <a:gd name="T10" fmla="*/ 96 w 130"/>
                <a:gd name="T11" fmla="*/ 97 h 98"/>
                <a:gd name="T12" fmla="*/ 80 w 130"/>
                <a:gd name="T13" fmla="*/ 87 h 98"/>
                <a:gd name="T14" fmla="*/ 83 w 130"/>
                <a:gd name="T15" fmla="*/ 83 h 98"/>
                <a:gd name="T16" fmla="*/ 82 w 130"/>
                <a:gd name="T17" fmla="*/ 78 h 98"/>
                <a:gd name="T18" fmla="*/ 84 w 130"/>
                <a:gd name="T19" fmla="*/ 72 h 98"/>
                <a:gd name="T20" fmla="*/ 79 w 130"/>
                <a:gd name="T21" fmla="*/ 65 h 98"/>
                <a:gd name="T22" fmla="*/ 68 w 130"/>
                <a:gd name="T23" fmla="*/ 63 h 98"/>
                <a:gd name="T24" fmla="*/ 58 w 130"/>
                <a:gd name="T25" fmla="*/ 72 h 98"/>
                <a:gd name="T26" fmla="*/ 50 w 130"/>
                <a:gd name="T27" fmla="*/ 79 h 98"/>
                <a:gd name="T28" fmla="*/ 43 w 130"/>
                <a:gd name="T29" fmla="*/ 85 h 98"/>
                <a:gd name="T30" fmla="*/ 42 w 130"/>
                <a:gd name="T31" fmla="*/ 77 h 98"/>
                <a:gd name="T32" fmla="*/ 39 w 130"/>
                <a:gd name="T33" fmla="*/ 66 h 98"/>
                <a:gd name="T34" fmla="*/ 23 w 130"/>
                <a:gd name="T35" fmla="*/ 57 h 98"/>
                <a:gd name="T36" fmla="*/ 19 w 130"/>
                <a:gd name="T37" fmla="*/ 51 h 98"/>
                <a:gd name="T38" fmla="*/ 25 w 130"/>
                <a:gd name="T39" fmla="*/ 46 h 98"/>
                <a:gd name="T40" fmla="*/ 13 w 130"/>
                <a:gd name="T41" fmla="*/ 40 h 98"/>
                <a:gd name="T42" fmla="*/ 13 w 130"/>
                <a:gd name="T43" fmla="*/ 31 h 98"/>
                <a:gd name="T44" fmla="*/ 9 w 130"/>
                <a:gd name="T45" fmla="*/ 26 h 98"/>
                <a:gd name="T46" fmla="*/ 0 w 130"/>
                <a:gd name="T47" fmla="*/ 17 h 98"/>
                <a:gd name="T48" fmla="*/ 5 w 130"/>
                <a:gd name="T49" fmla="*/ 14 h 98"/>
                <a:gd name="T50" fmla="*/ 14 w 130"/>
                <a:gd name="T51" fmla="*/ 17 h 98"/>
                <a:gd name="T52" fmla="*/ 21 w 130"/>
                <a:gd name="T53" fmla="*/ 20 h 98"/>
                <a:gd name="T54" fmla="*/ 32 w 130"/>
                <a:gd name="T55" fmla="*/ 23 h 98"/>
                <a:gd name="T56" fmla="*/ 39 w 130"/>
                <a:gd name="T57" fmla="*/ 21 h 98"/>
                <a:gd name="T58" fmla="*/ 34 w 130"/>
                <a:gd name="T59" fmla="*/ 15 h 98"/>
                <a:gd name="T60" fmla="*/ 25 w 130"/>
                <a:gd name="T61" fmla="*/ 7 h 98"/>
                <a:gd name="T62" fmla="*/ 30 w 130"/>
                <a:gd name="T63" fmla="*/ 1 h 98"/>
                <a:gd name="T64" fmla="*/ 41 w 130"/>
                <a:gd name="T65" fmla="*/ 4 h 98"/>
                <a:gd name="T66" fmla="*/ 52 w 130"/>
                <a:gd name="T67" fmla="*/ 15 h 98"/>
                <a:gd name="T68" fmla="*/ 59 w 130"/>
                <a:gd name="T69" fmla="*/ 19 h 98"/>
                <a:gd name="T70" fmla="*/ 67 w 130"/>
                <a:gd name="T71" fmla="*/ 15 h 98"/>
                <a:gd name="T72" fmla="*/ 77 w 130"/>
                <a:gd name="T73" fmla="*/ 5 h 98"/>
                <a:gd name="T74" fmla="*/ 79 w 130"/>
                <a:gd name="T75" fmla="*/ 3 h 98"/>
                <a:gd name="T76" fmla="*/ 85 w 130"/>
                <a:gd name="T77" fmla="*/ 11 h 98"/>
                <a:gd name="T78" fmla="*/ 97 w 130"/>
                <a:gd name="T79" fmla="*/ 27 h 98"/>
                <a:gd name="T80" fmla="*/ 115 w 130"/>
                <a:gd name="T81" fmla="*/ 38 h 98"/>
                <a:gd name="T82" fmla="*/ 124 w 130"/>
                <a:gd name="T83"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0" h="98">
                  <a:moveTo>
                    <a:pt x="124" y="44"/>
                  </a:moveTo>
                  <a:cubicBezTo>
                    <a:pt x="118" y="46"/>
                    <a:pt x="109" y="45"/>
                    <a:pt x="107" y="53"/>
                  </a:cubicBezTo>
                  <a:cubicBezTo>
                    <a:pt x="105" y="60"/>
                    <a:pt x="109" y="64"/>
                    <a:pt x="105" y="72"/>
                  </a:cubicBezTo>
                  <a:cubicBezTo>
                    <a:pt x="100" y="80"/>
                    <a:pt x="96" y="75"/>
                    <a:pt x="99" y="87"/>
                  </a:cubicBezTo>
                  <a:cubicBezTo>
                    <a:pt x="100" y="91"/>
                    <a:pt x="100" y="94"/>
                    <a:pt x="101" y="97"/>
                  </a:cubicBezTo>
                  <a:cubicBezTo>
                    <a:pt x="100" y="97"/>
                    <a:pt x="98" y="98"/>
                    <a:pt x="96" y="97"/>
                  </a:cubicBezTo>
                  <a:cubicBezTo>
                    <a:pt x="92" y="97"/>
                    <a:pt x="85" y="91"/>
                    <a:pt x="80" y="87"/>
                  </a:cubicBezTo>
                  <a:cubicBezTo>
                    <a:pt x="76" y="84"/>
                    <a:pt x="83" y="84"/>
                    <a:pt x="83" y="83"/>
                  </a:cubicBezTo>
                  <a:cubicBezTo>
                    <a:pt x="84" y="83"/>
                    <a:pt x="83" y="80"/>
                    <a:pt x="82" y="78"/>
                  </a:cubicBezTo>
                  <a:cubicBezTo>
                    <a:pt x="81" y="77"/>
                    <a:pt x="82" y="74"/>
                    <a:pt x="84" y="72"/>
                  </a:cubicBezTo>
                  <a:cubicBezTo>
                    <a:pt x="86" y="70"/>
                    <a:pt x="81" y="68"/>
                    <a:pt x="79" y="65"/>
                  </a:cubicBezTo>
                  <a:cubicBezTo>
                    <a:pt x="76" y="62"/>
                    <a:pt x="70" y="63"/>
                    <a:pt x="68" y="63"/>
                  </a:cubicBezTo>
                  <a:cubicBezTo>
                    <a:pt x="66" y="64"/>
                    <a:pt x="63" y="68"/>
                    <a:pt x="58" y="72"/>
                  </a:cubicBezTo>
                  <a:cubicBezTo>
                    <a:pt x="53" y="75"/>
                    <a:pt x="52" y="75"/>
                    <a:pt x="50" y="79"/>
                  </a:cubicBezTo>
                  <a:cubicBezTo>
                    <a:pt x="48" y="82"/>
                    <a:pt x="46" y="84"/>
                    <a:pt x="43" y="85"/>
                  </a:cubicBezTo>
                  <a:cubicBezTo>
                    <a:pt x="43" y="83"/>
                    <a:pt x="42" y="79"/>
                    <a:pt x="42" y="77"/>
                  </a:cubicBezTo>
                  <a:cubicBezTo>
                    <a:pt x="42" y="73"/>
                    <a:pt x="44" y="70"/>
                    <a:pt x="39" y="66"/>
                  </a:cubicBezTo>
                  <a:cubicBezTo>
                    <a:pt x="35" y="62"/>
                    <a:pt x="27" y="62"/>
                    <a:pt x="23" y="57"/>
                  </a:cubicBezTo>
                  <a:cubicBezTo>
                    <a:pt x="19" y="53"/>
                    <a:pt x="16" y="52"/>
                    <a:pt x="19" y="51"/>
                  </a:cubicBezTo>
                  <a:cubicBezTo>
                    <a:pt x="22" y="51"/>
                    <a:pt x="28" y="48"/>
                    <a:pt x="25" y="46"/>
                  </a:cubicBezTo>
                  <a:cubicBezTo>
                    <a:pt x="22" y="44"/>
                    <a:pt x="15" y="43"/>
                    <a:pt x="13" y="40"/>
                  </a:cubicBezTo>
                  <a:cubicBezTo>
                    <a:pt x="11" y="36"/>
                    <a:pt x="12" y="33"/>
                    <a:pt x="13" y="31"/>
                  </a:cubicBezTo>
                  <a:cubicBezTo>
                    <a:pt x="14" y="30"/>
                    <a:pt x="13" y="29"/>
                    <a:pt x="9" y="26"/>
                  </a:cubicBezTo>
                  <a:cubicBezTo>
                    <a:pt x="6" y="24"/>
                    <a:pt x="2" y="20"/>
                    <a:pt x="0" y="17"/>
                  </a:cubicBezTo>
                  <a:cubicBezTo>
                    <a:pt x="3" y="15"/>
                    <a:pt x="2" y="13"/>
                    <a:pt x="5" y="14"/>
                  </a:cubicBezTo>
                  <a:cubicBezTo>
                    <a:pt x="9" y="16"/>
                    <a:pt x="13" y="16"/>
                    <a:pt x="14" y="17"/>
                  </a:cubicBezTo>
                  <a:cubicBezTo>
                    <a:pt x="15" y="19"/>
                    <a:pt x="18" y="19"/>
                    <a:pt x="21" y="20"/>
                  </a:cubicBezTo>
                  <a:cubicBezTo>
                    <a:pt x="23" y="20"/>
                    <a:pt x="29" y="22"/>
                    <a:pt x="32" y="23"/>
                  </a:cubicBezTo>
                  <a:cubicBezTo>
                    <a:pt x="36" y="23"/>
                    <a:pt x="39" y="24"/>
                    <a:pt x="39" y="21"/>
                  </a:cubicBezTo>
                  <a:cubicBezTo>
                    <a:pt x="40" y="18"/>
                    <a:pt x="39" y="18"/>
                    <a:pt x="34" y="15"/>
                  </a:cubicBezTo>
                  <a:cubicBezTo>
                    <a:pt x="29" y="11"/>
                    <a:pt x="23" y="10"/>
                    <a:pt x="25" y="7"/>
                  </a:cubicBezTo>
                  <a:cubicBezTo>
                    <a:pt x="27" y="5"/>
                    <a:pt x="29" y="2"/>
                    <a:pt x="30" y="1"/>
                  </a:cubicBezTo>
                  <a:cubicBezTo>
                    <a:pt x="36" y="2"/>
                    <a:pt x="38" y="0"/>
                    <a:pt x="41" y="4"/>
                  </a:cubicBezTo>
                  <a:cubicBezTo>
                    <a:pt x="44" y="9"/>
                    <a:pt x="48" y="11"/>
                    <a:pt x="52" y="15"/>
                  </a:cubicBezTo>
                  <a:cubicBezTo>
                    <a:pt x="55" y="19"/>
                    <a:pt x="53" y="20"/>
                    <a:pt x="59" y="19"/>
                  </a:cubicBezTo>
                  <a:cubicBezTo>
                    <a:pt x="65" y="19"/>
                    <a:pt x="67" y="19"/>
                    <a:pt x="67" y="15"/>
                  </a:cubicBezTo>
                  <a:cubicBezTo>
                    <a:pt x="67" y="11"/>
                    <a:pt x="75" y="7"/>
                    <a:pt x="77" y="5"/>
                  </a:cubicBezTo>
                  <a:cubicBezTo>
                    <a:pt x="78" y="4"/>
                    <a:pt x="78" y="4"/>
                    <a:pt x="79" y="3"/>
                  </a:cubicBezTo>
                  <a:cubicBezTo>
                    <a:pt x="81" y="5"/>
                    <a:pt x="82" y="7"/>
                    <a:pt x="85" y="11"/>
                  </a:cubicBezTo>
                  <a:cubicBezTo>
                    <a:pt x="90" y="18"/>
                    <a:pt x="88" y="18"/>
                    <a:pt x="97" y="27"/>
                  </a:cubicBezTo>
                  <a:cubicBezTo>
                    <a:pt x="105" y="36"/>
                    <a:pt x="110" y="36"/>
                    <a:pt x="115" y="38"/>
                  </a:cubicBezTo>
                  <a:cubicBezTo>
                    <a:pt x="121" y="39"/>
                    <a:pt x="130" y="42"/>
                    <a:pt x="124" y="4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206">
              <a:extLst>
                <a:ext uri="{FF2B5EF4-FFF2-40B4-BE49-F238E27FC236}">
                  <a16:creationId xmlns:a16="http://schemas.microsoft.com/office/drawing/2014/main" id="{C62F056B-729E-EC83-1D4E-F88C79AD1A26}"/>
                </a:ext>
              </a:extLst>
            </p:cNvPr>
            <p:cNvSpPr>
              <a:spLocks/>
            </p:cNvSpPr>
            <p:nvPr/>
          </p:nvSpPr>
          <p:spPr bwMode="auto">
            <a:xfrm>
              <a:off x="3168" y="1378"/>
              <a:ext cx="23" cy="16"/>
            </a:xfrm>
            <a:custGeom>
              <a:avLst/>
              <a:gdLst>
                <a:gd name="T0" fmla="*/ 38 w 38"/>
                <a:gd name="T1" fmla="*/ 24 h 26"/>
                <a:gd name="T2" fmla="*/ 34 w 38"/>
                <a:gd name="T3" fmla="*/ 25 h 26"/>
                <a:gd name="T4" fmla="*/ 23 w 38"/>
                <a:gd name="T5" fmla="*/ 21 h 26"/>
                <a:gd name="T6" fmla="*/ 10 w 38"/>
                <a:gd name="T7" fmla="*/ 10 h 26"/>
                <a:gd name="T8" fmla="*/ 4 w 38"/>
                <a:gd name="T9" fmla="*/ 4 h 26"/>
                <a:gd name="T10" fmla="*/ 0 w 38"/>
                <a:gd name="T11" fmla="*/ 0 h 26"/>
                <a:gd name="T12" fmla="*/ 11 w 38"/>
                <a:gd name="T13" fmla="*/ 3 h 26"/>
                <a:gd name="T14" fmla="*/ 25 w 38"/>
                <a:gd name="T15" fmla="*/ 5 h 26"/>
                <a:gd name="T16" fmla="*/ 28 w 38"/>
                <a:gd name="T17" fmla="*/ 10 h 26"/>
                <a:gd name="T18" fmla="*/ 35 w 38"/>
                <a:gd name="T19" fmla="*/ 18 h 26"/>
                <a:gd name="T20" fmla="*/ 37 w 38"/>
                <a:gd name="T21" fmla="*/ 24 h 26"/>
                <a:gd name="T22" fmla="*/ 38 w 38"/>
                <a:gd name="T23"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6">
                  <a:moveTo>
                    <a:pt x="38" y="24"/>
                  </a:moveTo>
                  <a:cubicBezTo>
                    <a:pt x="37" y="25"/>
                    <a:pt x="36" y="26"/>
                    <a:pt x="34" y="25"/>
                  </a:cubicBezTo>
                  <a:cubicBezTo>
                    <a:pt x="31" y="25"/>
                    <a:pt x="27" y="24"/>
                    <a:pt x="23" y="21"/>
                  </a:cubicBezTo>
                  <a:cubicBezTo>
                    <a:pt x="19" y="18"/>
                    <a:pt x="15" y="15"/>
                    <a:pt x="10" y="10"/>
                  </a:cubicBezTo>
                  <a:cubicBezTo>
                    <a:pt x="5" y="6"/>
                    <a:pt x="7" y="6"/>
                    <a:pt x="4" y="4"/>
                  </a:cubicBezTo>
                  <a:cubicBezTo>
                    <a:pt x="3" y="2"/>
                    <a:pt x="1" y="1"/>
                    <a:pt x="0" y="0"/>
                  </a:cubicBezTo>
                  <a:cubicBezTo>
                    <a:pt x="3" y="0"/>
                    <a:pt x="7" y="0"/>
                    <a:pt x="11" y="3"/>
                  </a:cubicBezTo>
                  <a:cubicBezTo>
                    <a:pt x="16" y="7"/>
                    <a:pt x="23" y="6"/>
                    <a:pt x="25" y="5"/>
                  </a:cubicBezTo>
                  <a:cubicBezTo>
                    <a:pt x="26" y="5"/>
                    <a:pt x="27" y="7"/>
                    <a:pt x="28" y="10"/>
                  </a:cubicBezTo>
                  <a:cubicBezTo>
                    <a:pt x="30" y="12"/>
                    <a:pt x="34" y="16"/>
                    <a:pt x="35" y="18"/>
                  </a:cubicBezTo>
                  <a:cubicBezTo>
                    <a:pt x="36" y="21"/>
                    <a:pt x="37" y="22"/>
                    <a:pt x="37" y="24"/>
                  </a:cubicBezTo>
                  <a:cubicBezTo>
                    <a:pt x="38" y="24"/>
                    <a:pt x="38" y="24"/>
                    <a:pt x="38" y="24"/>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207">
              <a:extLst>
                <a:ext uri="{FF2B5EF4-FFF2-40B4-BE49-F238E27FC236}">
                  <a16:creationId xmlns:a16="http://schemas.microsoft.com/office/drawing/2014/main" id="{2C1F9FA7-966C-D4DD-B98F-8D1474209DC9}"/>
                </a:ext>
              </a:extLst>
            </p:cNvPr>
            <p:cNvSpPr>
              <a:spLocks/>
            </p:cNvSpPr>
            <p:nvPr/>
          </p:nvSpPr>
          <p:spPr bwMode="auto">
            <a:xfrm>
              <a:off x="2910" y="1337"/>
              <a:ext cx="265" cy="108"/>
            </a:xfrm>
            <a:custGeom>
              <a:avLst/>
              <a:gdLst>
                <a:gd name="T0" fmla="*/ 432 w 441"/>
                <a:gd name="T1" fmla="*/ 146 h 180"/>
                <a:gd name="T2" fmla="*/ 420 w 441"/>
                <a:gd name="T3" fmla="*/ 138 h 180"/>
                <a:gd name="T4" fmla="*/ 398 w 441"/>
                <a:gd name="T5" fmla="*/ 135 h 180"/>
                <a:gd name="T6" fmla="*/ 387 w 441"/>
                <a:gd name="T7" fmla="*/ 139 h 180"/>
                <a:gd name="T8" fmla="*/ 374 w 441"/>
                <a:gd name="T9" fmla="*/ 140 h 180"/>
                <a:gd name="T10" fmla="*/ 342 w 441"/>
                <a:gd name="T11" fmla="*/ 144 h 180"/>
                <a:gd name="T12" fmla="*/ 315 w 441"/>
                <a:gd name="T13" fmla="*/ 152 h 180"/>
                <a:gd name="T14" fmla="*/ 278 w 441"/>
                <a:gd name="T15" fmla="*/ 150 h 180"/>
                <a:gd name="T16" fmla="*/ 258 w 441"/>
                <a:gd name="T17" fmla="*/ 148 h 180"/>
                <a:gd name="T18" fmla="*/ 254 w 441"/>
                <a:gd name="T19" fmla="*/ 162 h 180"/>
                <a:gd name="T20" fmla="*/ 244 w 441"/>
                <a:gd name="T21" fmla="*/ 176 h 180"/>
                <a:gd name="T22" fmla="*/ 233 w 441"/>
                <a:gd name="T23" fmla="*/ 165 h 180"/>
                <a:gd name="T24" fmla="*/ 235 w 441"/>
                <a:gd name="T25" fmla="*/ 148 h 180"/>
                <a:gd name="T26" fmla="*/ 204 w 441"/>
                <a:gd name="T27" fmla="*/ 150 h 180"/>
                <a:gd name="T28" fmla="*/ 175 w 441"/>
                <a:gd name="T29" fmla="*/ 168 h 180"/>
                <a:gd name="T30" fmla="*/ 152 w 441"/>
                <a:gd name="T31" fmla="*/ 166 h 180"/>
                <a:gd name="T32" fmla="*/ 114 w 441"/>
                <a:gd name="T33" fmla="*/ 149 h 180"/>
                <a:gd name="T34" fmla="*/ 107 w 441"/>
                <a:gd name="T35" fmla="*/ 166 h 180"/>
                <a:gd name="T36" fmla="*/ 79 w 441"/>
                <a:gd name="T37" fmla="*/ 165 h 180"/>
                <a:gd name="T38" fmla="*/ 59 w 441"/>
                <a:gd name="T39" fmla="*/ 152 h 180"/>
                <a:gd name="T40" fmla="*/ 45 w 441"/>
                <a:gd name="T41" fmla="*/ 142 h 180"/>
                <a:gd name="T42" fmla="*/ 30 w 441"/>
                <a:gd name="T43" fmla="*/ 142 h 180"/>
                <a:gd name="T44" fmla="*/ 27 w 441"/>
                <a:gd name="T45" fmla="*/ 127 h 180"/>
                <a:gd name="T46" fmla="*/ 27 w 441"/>
                <a:gd name="T47" fmla="*/ 117 h 180"/>
                <a:gd name="T48" fmla="*/ 6 w 441"/>
                <a:gd name="T49" fmla="*/ 102 h 180"/>
                <a:gd name="T50" fmla="*/ 23 w 441"/>
                <a:gd name="T51" fmla="*/ 106 h 180"/>
                <a:gd name="T52" fmla="*/ 19 w 441"/>
                <a:gd name="T53" fmla="*/ 92 h 180"/>
                <a:gd name="T54" fmla="*/ 14 w 441"/>
                <a:gd name="T55" fmla="*/ 79 h 180"/>
                <a:gd name="T56" fmla="*/ 7 w 441"/>
                <a:gd name="T57" fmla="*/ 76 h 180"/>
                <a:gd name="T58" fmla="*/ 2 w 441"/>
                <a:gd name="T59" fmla="*/ 60 h 180"/>
                <a:gd name="T60" fmla="*/ 11 w 441"/>
                <a:gd name="T61" fmla="*/ 49 h 180"/>
                <a:gd name="T62" fmla="*/ 35 w 441"/>
                <a:gd name="T63" fmla="*/ 51 h 180"/>
                <a:gd name="T64" fmla="*/ 53 w 441"/>
                <a:gd name="T65" fmla="*/ 51 h 180"/>
                <a:gd name="T66" fmla="*/ 65 w 441"/>
                <a:gd name="T67" fmla="*/ 44 h 180"/>
                <a:gd name="T68" fmla="*/ 68 w 441"/>
                <a:gd name="T69" fmla="*/ 36 h 180"/>
                <a:gd name="T70" fmla="*/ 75 w 441"/>
                <a:gd name="T71" fmla="*/ 28 h 180"/>
                <a:gd name="T72" fmla="*/ 108 w 441"/>
                <a:gd name="T73" fmla="*/ 30 h 180"/>
                <a:gd name="T74" fmla="*/ 133 w 441"/>
                <a:gd name="T75" fmla="*/ 19 h 180"/>
                <a:gd name="T76" fmla="*/ 163 w 441"/>
                <a:gd name="T77" fmla="*/ 6 h 180"/>
                <a:gd name="T78" fmla="*/ 194 w 441"/>
                <a:gd name="T79" fmla="*/ 6 h 180"/>
                <a:gd name="T80" fmla="*/ 210 w 441"/>
                <a:gd name="T81" fmla="*/ 15 h 180"/>
                <a:gd name="T82" fmla="*/ 228 w 441"/>
                <a:gd name="T83" fmla="*/ 21 h 180"/>
                <a:gd name="T84" fmla="*/ 247 w 441"/>
                <a:gd name="T85" fmla="*/ 27 h 180"/>
                <a:gd name="T86" fmla="*/ 282 w 441"/>
                <a:gd name="T87" fmla="*/ 34 h 180"/>
                <a:gd name="T88" fmla="*/ 313 w 441"/>
                <a:gd name="T89" fmla="*/ 35 h 180"/>
                <a:gd name="T90" fmla="*/ 344 w 441"/>
                <a:gd name="T91" fmla="*/ 22 h 180"/>
                <a:gd name="T92" fmla="*/ 360 w 441"/>
                <a:gd name="T93" fmla="*/ 21 h 180"/>
                <a:gd name="T94" fmla="*/ 380 w 441"/>
                <a:gd name="T95" fmla="*/ 17 h 180"/>
                <a:gd name="T96" fmla="*/ 395 w 441"/>
                <a:gd name="T97" fmla="*/ 29 h 180"/>
                <a:gd name="T98" fmla="*/ 402 w 441"/>
                <a:gd name="T99" fmla="*/ 40 h 180"/>
                <a:gd name="T100" fmla="*/ 408 w 441"/>
                <a:gd name="T101" fmla="*/ 59 h 180"/>
                <a:gd name="T102" fmla="*/ 426 w 441"/>
                <a:gd name="T103" fmla="*/ 66 h 180"/>
                <a:gd name="T104" fmla="*/ 424 w 441"/>
                <a:gd name="T105" fmla="*/ 70 h 180"/>
                <a:gd name="T106" fmla="*/ 416 w 441"/>
                <a:gd name="T107" fmla="*/ 81 h 180"/>
                <a:gd name="T108" fmla="*/ 427 w 441"/>
                <a:gd name="T109" fmla="*/ 108 h 180"/>
                <a:gd name="T110" fmla="*/ 430 w 441"/>
                <a:gd name="T111" fmla="*/ 122 h 180"/>
                <a:gd name="T112" fmla="*/ 440 w 441"/>
                <a:gd name="T113" fmla="*/ 13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1" h="180">
                  <a:moveTo>
                    <a:pt x="441" y="139"/>
                  </a:moveTo>
                  <a:cubicBezTo>
                    <a:pt x="439" y="141"/>
                    <a:pt x="435" y="144"/>
                    <a:pt x="432" y="146"/>
                  </a:cubicBezTo>
                  <a:cubicBezTo>
                    <a:pt x="428" y="149"/>
                    <a:pt x="428" y="144"/>
                    <a:pt x="427" y="140"/>
                  </a:cubicBezTo>
                  <a:cubicBezTo>
                    <a:pt x="426" y="136"/>
                    <a:pt x="425" y="136"/>
                    <a:pt x="420" y="138"/>
                  </a:cubicBezTo>
                  <a:cubicBezTo>
                    <a:pt x="416" y="139"/>
                    <a:pt x="415" y="139"/>
                    <a:pt x="412" y="137"/>
                  </a:cubicBezTo>
                  <a:cubicBezTo>
                    <a:pt x="409" y="136"/>
                    <a:pt x="404" y="135"/>
                    <a:pt x="398" y="135"/>
                  </a:cubicBezTo>
                  <a:cubicBezTo>
                    <a:pt x="391" y="135"/>
                    <a:pt x="393" y="137"/>
                    <a:pt x="391" y="139"/>
                  </a:cubicBezTo>
                  <a:cubicBezTo>
                    <a:pt x="389" y="140"/>
                    <a:pt x="388" y="140"/>
                    <a:pt x="387" y="139"/>
                  </a:cubicBezTo>
                  <a:cubicBezTo>
                    <a:pt x="387" y="139"/>
                    <a:pt x="387" y="138"/>
                    <a:pt x="387" y="138"/>
                  </a:cubicBezTo>
                  <a:cubicBezTo>
                    <a:pt x="387" y="136"/>
                    <a:pt x="378" y="138"/>
                    <a:pt x="374" y="140"/>
                  </a:cubicBezTo>
                  <a:cubicBezTo>
                    <a:pt x="369" y="142"/>
                    <a:pt x="365" y="142"/>
                    <a:pt x="360" y="142"/>
                  </a:cubicBezTo>
                  <a:cubicBezTo>
                    <a:pt x="355" y="141"/>
                    <a:pt x="348" y="142"/>
                    <a:pt x="342" y="144"/>
                  </a:cubicBezTo>
                  <a:cubicBezTo>
                    <a:pt x="337" y="145"/>
                    <a:pt x="335" y="145"/>
                    <a:pt x="330" y="147"/>
                  </a:cubicBezTo>
                  <a:cubicBezTo>
                    <a:pt x="326" y="150"/>
                    <a:pt x="320" y="151"/>
                    <a:pt x="315" y="152"/>
                  </a:cubicBezTo>
                  <a:cubicBezTo>
                    <a:pt x="310" y="153"/>
                    <a:pt x="302" y="153"/>
                    <a:pt x="296" y="149"/>
                  </a:cubicBezTo>
                  <a:cubicBezTo>
                    <a:pt x="290" y="145"/>
                    <a:pt x="283" y="148"/>
                    <a:pt x="278" y="150"/>
                  </a:cubicBezTo>
                  <a:cubicBezTo>
                    <a:pt x="272" y="151"/>
                    <a:pt x="274" y="153"/>
                    <a:pt x="269" y="155"/>
                  </a:cubicBezTo>
                  <a:cubicBezTo>
                    <a:pt x="264" y="158"/>
                    <a:pt x="263" y="150"/>
                    <a:pt x="258" y="148"/>
                  </a:cubicBezTo>
                  <a:cubicBezTo>
                    <a:pt x="254" y="147"/>
                    <a:pt x="253" y="151"/>
                    <a:pt x="252" y="155"/>
                  </a:cubicBezTo>
                  <a:cubicBezTo>
                    <a:pt x="251" y="160"/>
                    <a:pt x="252" y="161"/>
                    <a:pt x="254" y="162"/>
                  </a:cubicBezTo>
                  <a:cubicBezTo>
                    <a:pt x="257" y="163"/>
                    <a:pt x="253" y="165"/>
                    <a:pt x="249" y="166"/>
                  </a:cubicBezTo>
                  <a:cubicBezTo>
                    <a:pt x="245" y="166"/>
                    <a:pt x="247" y="172"/>
                    <a:pt x="244" y="176"/>
                  </a:cubicBezTo>
                  <a:cubicBezTo>
                    <a:pt x="241" y="180"/>
                    <a:pt x="240" y="177"/>
                    <a:pt x="237" y="175"/>
                  </a:cubicBezTo>
                  <a:cubicBezTo>
                    <a:pt x="241" y="172"/>
                    <a:pt x="231" y="169"/>
                    <a:pt x="233" y="165"/>
                  </a:cubicBezTo>
                  <a:cubicBezTo>
                    <a:pt x="234" y="161"/>
                    <a:pt x="240" y="159"/>
                    <a:pt x="240" y="154"/>
                  </a:cubicBezTo>
                  <a:cubicBezTo>
                    <a:pt x="241" y="150"/>
                    <a:pt x="238" y="143"/>
                    <a:pt x="235" y="148"/>
                  </a:cubicBezTo>
                  <a:cubicBezTo>
                    <a:pt x="232" y="152"/>
                    <a:pt x="224" y="159"/>
                    <a:pt x="222" y="157"/>
                  </a:cubicBezTo>
                  <a:cubicBezTo>
                    <a:pt x="219" y="154"/>
                    <a:pt x="210" y="146"/>
                    <a:pt x="204" y="150"/>
                  </a:cubicBezTo>
                  <a:cubicBezTo>
                    <a:pt x="197" y="153"/>
                    <a:pt x="196" y="158"/>
                    <a:pt x="194" y="161"/>
                  </a:cubicBezTo>
                  <a:cubicBezTo>
                    <a:pt x="192" y="165"/>
                    <a:pt x="180" y="167"/>
                    <a:pt x="175" y="168"/>
                  </a:cubicBezTo>
                  <a:cubicBezTo>
                    <a:pt x="169" y="170"/>
                    <a:pt x="169" y="171"/>
                    <a:pt x="162" y="171"/>
                  </a:cubicBezTo>
                  <a:cubicBezTo>
                    <a:pt x="155" y="170"/>
                    <a:pt x="160" y="171"/>
                    <a:pt x="152" y="166"/>
                  </a:cubicBezTo>
                  <a:cubicBezTo>
                    <a:pt x="143" y="161"/>
                    <a:pt x="136" y="153"/>
                    <a:pt x="130" y="152"/>
                  </a:cubicBezTo>
                  <a:cubicBezTo>
                    <a:pt x="123" y="152"/>
                    <a:pt x="119" y="149"/>
                    <a:pt x="114" y="149"/>
                  </a:cubicBezTo>
                  <a:cubicBezTo>
                    <a:pt x="110" y="149"/>
                    <a:pt x="108" y="153"/>
                    <a:pt x="108" y="159"/>
                  </a:cubicBezTo>
                  <a:cubicBezTo>
                    <a:pt x="108" y="164"/>
                    <a:pt x="110" y="166"/>
                    <a:pt x="107" y="166"/>
                  </a:cubicBezTo>
                  <a:cubicBezTo>
                    <a:pt x="105" y="166"/>
                    <a:pt x="99" y="165"/>
                    <a:pt x="95" y="167"/>
                  </a:cubicBezTo>
                  <a:cubicBezTo>
                    <a:pt x="91" y="169"/>
                    <a:pt x="83" y="167"/>
                    <a:pt x="79" y="165"/>
                  </a:cubicBezTo>
                  <a:cubicBezTo>
                    <a:pt x="74" y="162"/>
                    <a:pt x="81" y="158"/>
                    <a:pt x="74" y="156"/>
                  </a:cubicBezTo>
                  <a:cubicBezTo>
                    <a:pt x="67" y="154"/>
                    <a:pt x="63" y="148"/>
                    <a:pt x="59" y="152"/>
                  </a:cubicBezTo>
                  <a:cubicBezTo>
                    <a:pt x="56" y="155"/>
                    <a:pt x="47" y="154"/>
                    <a:pt x="49" y="151"/>
                  </a:cubicBezTo>
                  <a:cubicBezTo>
                    <a:pt x="50" y="149"/>
                    <a:pt x="48" y="142"/>
                    <a:pt x="45" y="142"/>
                  </a:cubicBezTo>
                  <a:cubicBezTo>
                    <a:pt x="42" y="142"/>
                    <a:pt x="43" y="141"/>
                    <a:pt x="38" y="143"/>
                  </a:cubicBezTo>
                  <a:cubicBezTo>
                    <a:pt x="33" y="145"/>
                    <a:pt x="28" y="143"/>
                    <a:pt x="30" y="142"/>
                  </a:cubicBezTo>
                  <a:cubicBezTo>
                    <a:pt x="32" y="140"/>
                    <a:pt x="38" y="137"/>
                    <a:pt x="34" y="135"/>
                  </a:cubicBezTo>
                  <a:cubicBezTo>
                    <a:pt x="31" y="133"/>
                    <a:pt x="27" y="129"/>
                    <a:pt x="27" y="127"/>
                  </a:cubicBezTo>
                  <a:cubicBezTo>
                    <a:pt x="27" y="125"/>
                    <a:pt x="13" y="123"/>
                    <a:pt x="18" y="122"/>
                  </a:cubicBezTo>
                  <a:cubicBezTo>
                    <a:pt x="22" y="121"/>
                    <a:pt x="33" y="118"/>
                    <a:pt x="27" y="117"/>
                  </a:cubicBezTo>
                  <a:cubicBezTo>
                    <a:pt x="22" y="116"/>
                    <a:pt x="18" y="110"/>
                    <a:pt x="14" y="110"/>
                  </a:cubicBezTo>
                  <a:cubicBezTo>
                    <a:pt x="10" y="110"/>
                    <a:pt x="4" y="107"/>
                    <a:pt x="6" y="102"/>
                  </a:cubicBezTo>
                  <a:cubicBezTo>
                    <a:pt x="9" y="96"/>
                    <a:pt x="10" y="93"/>
                    <a:pt x="12" y="97"/>
                  </a:cubicBezTo>
                  <a:cubicBezTo>
                    <a:pt x="14" y="102"/>
                    <a:pt x="21" y="106"/>
                    <a:pt x="23" y="106"/>
                  </a:cubicBezTo>
                  <a:cubicBezTo>
                    <a:pt x="25" y="105"/>
                    <a:pt x="21" y="103"/>
                    <a:pt x="20" y="100"/>
                  </a:cubicBezTo>
                  <a:cubicBezTo>
                    <a:pt x="19" y="96"/>
                    <a:pt x="20" y="96"/>
                    <a:pt x="19" y="92"/>
                  </a:cubicBezTo>
                  <a:cubicBezTo>
                    <a:pt x="19" y="88"/>
                    <a:pt x="19" y="87"/>
                    <a:pt x="18" y="85"/>
                  </a:cubicBezTo>
                  <a:cubicBezTo>
                    <a:pt x="16" y="83"/>
                    <a:pt x="9" y="82"/>
                    <a:pt x="14" y="79"/>
                  </a:cubicBezTo>
                  <a:cubicBezTo>
                    <a:pt x="20" y="76"/>
                    <a:pt x="17" y="72"/>
                    <a:pt x="14" y="73"/>
                  </a:cubicBezTo>
                  <a:cubicBezTo>
                    <a:pt x="12" y="74"/>
                    <a:pt x="8" y="76"/>
                    <a:pt x="7" y="76"/>
                  </a:cubicBezTo>
                  <a:cubicBezTo>
                    <a:pt x="6" y="76"/>
                    <a:pt x="1" y="78"/>
                    <a:pt x="1" y="75"/>
                  </a:cubicBezTo>
                  <a:cubicBezTo>
                    <a:pt x="1" y="71"/>
                    <a:pt x="2" y="63"/>
                    <a:pt x="2" y="60"/>
                  </a:cubicBezTo>
                  <a:cubicBezTo>
                    <a:pt x="2" y="57"/>
                    <a:pt x="0" y="49"/>
                    <a:pt x="3" y="48"/>
                  </a:cubicBezTo>
                  <a:cubicBezTo>
                    <a:pt x="6" y="47"/>
                    <a:pt x="9" y="47"/>
                    <a:pt x="11" y="49"/>
                  </a:cubicBezTo>
                  <a:cubicBezTo>
                    <a:pt x="14" y="50"/>
                    <a:pt x="23" y="49"/>
                    <a:pt x="25" y="50"/>
                  </a:cubicBezTo>
                  <a:cubicBezTo>
                    <a:pt x="28" y="51"/>
                    <a:pt x="33" y="54"/>
                    <a:pt x="35" y="51"/>
                  </a:cubicBezTo>
                  <a:cubicBezTo>
                    <a:pt x="38" y="49"/>
                    <a:pt x="35" y="46"/>
                    <a:pt x="39" y="46"/>
                  </a:cubicBezTo>
                  <a:cubicBezTo>
                    <a:pt x="42" y="47"/>
                    <a:pt x="45" y="51"/>
                    <a:pt x="53" y="51"/>
                  </a:cubicBezTo>
                  <a:cubicBezTo>
                    <a:pt x="62" y="51"/>
                    <a:pt x="72" y="53"/>
                    <a:pt x="69" y="50"/>
                  </a:cubicBezTo>
                  <a:cubicBezTo>
                    <a:pt x="67" y="47"/>
                    <a:pt x="57" y="45"/>
                    <a:pt x="65" y="44"/>
                  </a:cubicBezTo>
                  <a:cubicBezTo>
                    <a:pt x="72" y="42"/>
                    <a:pt x="88" y="44"/>
                    <a:pt x="82" y="41"/>
                  </a:cubicBezTo>
                  <a:cubicBezTo>
                    <a:pt x="75" y="38"/>
                    <a:pt x="68" y="39"/>
                    <a:pt x="68" y="36"/>
                  </a:cubicBezTo>
                  <a:cubicBezTo>
                    <a:pt x="67" y="32"/>
                    <a:pt x="65" y="31"/>
                    <a:pt x="67" y="29"/>
                  </a:cubicBezTo>
                  <a:cubicBezTo>
                    <a:pt x="68" y="28"/>
                    <a:pt x="70" y="26"/>
                    <a:pt x="75" y="28"/>
                  </a:cubicBezTo>
                  <a:cubicBezTo>
                    <a:pt x="81" y="29"/>
                    <a:pt x="85" y="30"/>
                    <a:pt x="93" y="30"/>
                  </a:cubicBezTo>
                  <a:cubicBezTo>
                    <a:pt x="100" y="30"/>
                    <a:pt x="104" y="30"/>
                    <a:pt x="108" y="30"/>
                  </a:cubicBezTo>
                  <a:cubicBezTo>
                    <a:pt x="113" y="30"/>
                    <a:pt x="114" y="29"/>
                    <a:pt x="118" y="26"/>
                  </a:cubicBezTo>
                  <a:cubicBezTo>
                    <a:pt x="122" y="23"/>
                    <a:pt x="124" y="25"/>
                    <a:pt x="133" y="19"/>
                  </a:cubicBezTo>
                  <a:cubicBezTo>
                    <a:pt x="142" y="13"/>
                    <a:pt x="136" y="12"/>
                    <a:pt x="147" y="10"/>
                  </a:cubicBezTo>
                  <a:cubicBezTo>
                    <a:pt x="158" y="7"/>
                    <a:pt x="154" y="6"/>
                    <a:pt x="163" y="6"/>
                  </a:cubicBezTo>
                  <a:cubicBezTo>
                    <a:pt x="172" y="6"/>
                    <a:pt x="180" y="4"/>
                    <a:pt x="182" y="5"/>
                  </a:cubicBezTo>
                  <a:cubicBezTo>
                    <a:pt x="184" y="6"/>
                    <a:pt x="193" y="7"/>
                    <a:pt x="194" y="6"/>
                  </a:cubicBezTo>
                  <a:cubicBezTo>
                    <a:pt x="195" y="4"/>
                    <a:pt x="203" y="0"/>
                    <a:pt x="203" y="3"/>
                  </a:cubicBezTo>
                  <a:cubicBezTo>
                    <a:pt x="203" y="6"/>
                    <a:pt x="206" y="14"/>
                    <a:pt x="210" y="15"/>
                  </a:cubicBezTo>
                  <a:cubicBezTo>
                    <a:pt x="214" y="15"/>
                    <a:pt x="217" y="15"/>
                    <a:pt x="221" y="13"/>
                  </a:cubicBezTo>
                  <a:cubicBezTo>
                    <a:pt x="225" y="11"/>
                    <a:pt x="227" y="18"/>
                    <a:pt x="228" y="21"/>
                  </a:cubicBezTo>
                  <a:cubicBezTo>
                    <a:pt x="228" y="24"/>
                    <a:pt x="238" y="25"/>
                    <a:pt x="241" y="24"/>
                  </a:cubicBezTo>
                  <a:cubicBezTo>
                    <a:pt x="243" y="23"/>
                    <a:pt x="241" y="24"/>
                    <a:pt x="247" y="27"/>
                  </a:cubicBezTo>
                  <a:cubicBezTo>
                    <a:pt x="254" y="30"/>
                    <a:pt x="260" y="30"/>
                    <a:pt x="268" y="31"/>
                  </a:cubicBezTo>
                  <a:cubicBezTo>
                    <a:pt x="277" y="33"/>
                    <a:pt x="273" y="31"/>
                    <a:pt x="282" y="34"/>
                  </a:cubicBezTo>
                  <a:cubicBezTo>
                    <a:pt x="291" y="36"/>
                    <a:pt x="293" y="28"/>
                    <a:pt x="295" y="29"/>
                  </a:cubicBezTo>
                  <a:cubicBezTo>
                    <a:pt x="298" y="30"/>
                    <a:pt x="308" y="35"/>
                    <a:pt x="313" y="35"/>
                  </a:cubicBezTo>
                  <a:cubicBezTo>
                    <a:pt x="318" y="36"/>
                    <a:pt x="327" y="32"/>
                    <a:pt x="332" y="30"/>
                  </a:cubicBezTo>
                  <a:cubicBezTo>
                    <a:pt x="337" y="27"/>
                    <a:pt x="337" y="27"/>
                    <a:pt x="344" y="22"/>
                  </a:cubicBezTo>
                  <a:cubicBezTo>
                    <a:pt x="346" y="21"/>
                    <a:pt x="348" y="19"/>
                    <a:pt x="350" y="18"/>
                  </a:cubicBezTo>
                  <a:cubicBezTo>
                    <a:pt x="352" y="20"/>
                    <a:pt x="356" y="22"/>
                    <a:pt x="360" y="21"/>
                  </a:cubicBezTo>
                  <a:cubicBezTo>
                    <a:pt x="366" y="21"/>
                    <a:pt x="366" y="21"/>
                    <a:pt x="371" y="19"/>
                  </a:cubicBezTo>
                  <a:cubicBezTo>
                    <a:pt x="375" y="17"/>
                    <a:pt x="378" y="16"/>
                    <a:pt x="380" y="17"/>
                  </a:cubicBezTo>
                  <a:cubicBezTo>
                    <a:pt x="381" y="19"/>
                    <a:pt x="385" y="23"/>
                    <a:pt x="389" y="25"/>
                  </a:cubicBezTo>
                  <a:cubicBezTo>
                    <a:pt x="391" y="27"/>
                    <a:pt x="392" y="28"/>
                    <a:pt x="395" y="29"/>
                  </a:cubicBezTo>
                  <a:cubicBezTo>
                    <a:pt x="395" y="31"/>
                    <a:pt x="395" y="32"/>
                    <a:pt x="398" y="34"/>
                  </a:cubicBezTo>
                  <a:cubicBezTo>
                    <a:pt x="401" y="36"/>
                    <a:pt x="402" y="36"/>
                    <a:pt x="402" y="40"/>
                  </a:cubicBezTo>
                  <a:cubicBezTo>
                    <a:pt x="402" y="43"/>
                    <a:pt x="399" y="47"/>
                    <a:pt x="401" y="50"/>
                  </a:cubicBezTo>
                  <a:cubicBezTo>
                    <a:pt x="402" y="54"/>
                    <a:pt x="402" y="58"/>
                    <a:pt x="408" y="59"/>
                  </a:cubicBezTo>
                  <a:cubicBezTo>
                    <a:pt x="414" y="60"/>
                    <a:pt x="420" y="59"/>
                    <a:pt x="422" y="61"/>
                  </a:cubicBezTo>
                  <a:cubicBezTo>
                    <a:pt x="424" y="62"/>
                    <a:pt x="424" y="64"/>
                    <a:pt x="426" y="66"/>
                  </a:cubicBezTo>
                  <a:cubicBezTo>
                    <a:pt x="427" y="67"/>
                    <a:pt x="427" y="67"/>
                    <a:pt x="427" y="67"/>
                  </a:cubicBezTo>
                  <a:cubicBezTo>
                    <a:pt x="425" y="68"/>
                    <a:pt x="424" y="69"/>
                    <a:pt x="424" y="70"/>
                  </a:cubicBezTo>
                  <a:cubicBezTo>
                    <a:pt x="425" y="72"/>
                    <a:pt x="426" y="76"/>
                    <a:pt x="422" y="77"/>
                  </a:cubicBezTo>
                  <a:cubicBezTo>
                    <a:pt x="418" y="79"/>
                    <a:pt x="415" y="77"/>
                    <a:pt x="416" y="81"/>
                  </a:cubicBezTo>
                  <a:cubicBezTo>
                    <a:pt x="417" y="85"/>
                    <a:pt x="422" y="90"/>
                    <a:pt x="423" y="95"/>
                  </a:cubicBezTo>
                  <a:cubicBezTo>
                    <a:pt x="424" y="99"/>
                    <a:pt x="426" y="107"/>
                    <a:pt x="427" y="108"/>
                  </a:cubicBezTo>
                  <a:cubicBezTo>
                    <a:pt x="428" y="110"/>
                    <a:pt x="429" y="112"/>
                    <a:pt x="428" y="115"/>
                  </a:cubicBezTo>
                  <a:cubicBezTo>
                    <a:pt x="426" y="117"/>
                    <a:pt x="426" y="120"/>
                    <a:pt x="430" y="122"/>
                  </a:cubicBezTo>
                  <a:cubicBezTo>
                    <a:pt x="433" y="124"/>
                    <a:pt x="435" y="129"/>
                    <a:pt x="435" y="131"/>
                  </a:cubicBezTo>
                  <a:cubicBezTo>
                    <a:pt x="436" y="133"/>
                    <a:pt x="439" y="136"/>
                    <a:pt x="440" y="137"/>
                  </a:cubicBezTo>
                  <a:cubicBezTo>
                    <a:pt x="441" y="137"/>
                    <a:pt x="441" y="137"/>
                    <a:pt x="441" y="139"/>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208">
              <a:extLst>
                <a:ext uri="{FF2B5EF4-FFF2-40B4-BE49-F238E27FC236}">
                  <a16:creationId xmlns:a16="http://schemas.microsoft.com/office/drawing/2014/main" id="{D7183EEC-9CB1-D7A5-92CF-4CF225478AA7}"/>
                </a:ext>
              </a:extLst>
            </p:cNvPr>
            <p:cNvSpPr>
              <a:spLocks/>
            </p:cNvSpPr>
            <p:nvPr/>
          </p:nvSpPr>
          <p:spPr bwMode="auto">
            <a:xfrm>
              <a:off x="2908" y="1339"/>
              <a:ext cx="41" cy="27"/>
            </a:xfrm>
            <a:custGeom>
              <a:avLst/>
              <a:gdLst>
                <a:gd name="T0" fmla="*/ 67 w 68"/>
                <a:gd name="T1" fmla="*/ 27 h 45"/>
                <a:gd name="T2" fmla="*/ 61 w 68"/>
                <a:gd name="T3" fmla="*/ 31 h 45"/>
                <a:gd name="T4" fmla="*/ 53 w 68"/>
                <a:gd name="T5" fmla="*/ 29 h 45"/>
                <a:gd name="T6" fmla="*/ 44 w 68"/>
                <a:gd name="T7" fmla="*/ 30 h 45"/>
                <a:gd name="T8" fmla="*/ 37 w 68"/>
                <a:gd name="T9" fmla="*/ 30 h 45"/>
                <a:gd name="T10" fmla="*/ 30 w 68"/>
                <a:gd name="T11" fmla="*/ 34 h 45"/>
                <a:gd name="T12" fmla="*/ 26 w 68"/>
                <a:gd name="T13" fmla="*/ 40 h 45"/>
                <a:gd name="T14" fmla="*/ 18 w 68"/>
                <a:gd name="T15" fmla="*/ 42 h 45"/>
                <a:gd name="T16" fmla="*/ 12 w 68"/>
                <a:gd name="T17" fmla="*/ 40 h 45"/>
                <a:gd name="T18" fmla="*/ 4 w 68"/>
                <a:gd name="T19" fmla="*/ 41 h 45"/>
                <a:gd name="T20" fmla="*/ 0 w 68"/>
                <a:gd name="T21" fmla="*/ 39 h 45"/>
                <a:gd name="T22" fmla="*/ 0 w 68"/>
                <a:gd name="T23" fmla="*/ 38 h 45"/>
                <a:gd name="T24" fmla="*/ 0 w 68"/>
                <a:gd name="T25" fmla="*/ 38 h 45"/>
                <a:gd name="T26" fmla="*/ 3 w 68"/>
                <a:gd name="T27" fmla="*/ 35 h 45"/>
                <a:gd name="T28" fmla="*/ 6 w 68"/>
                <a:gd name="T29" fmla="*/ 28 h 45"/>
                <a:gd name="T30" fmla="*/ 10 w 68"/>
                <a:gd name="T31" fmla="*/ 21 h 45"/>
                <a:gd name="T32" fmla="*/ 11 w 68"/>
                <a:gd name="T33" fmla="*/ 14 h 45"/>
                <a:gd name="T34" fmla="*/ 8 w 68"/>
                <a:gd name="T35" fmla="*/ 11 h 45"/>
                <a:gd name="T36" fmla="*/ 5 w 68"/>
                <a:gd name="T37" fmla="*/ 9 h 45"/>
                <a:gd name="T38" fmla="*/ 13 w 68"/>
                <a:gd name="T39" fmla="*/ 4 h 45"/>
                <a:gd name="T40" fmla="*/ 24 w 68"/>
                <a:gd name="T41" fmla="*/ 0 h 45"/>
                <a:gd name="T42" fmla="*/ 32 w 68"/>
                <a:gd name="T43" fmla="*/ 3 h 45"/>
                <a:gd name="T44" fmla="*/ 39 w 68"/>
                <a:gd name="T45" fmla="*/ 3 h 45"/>
                <a:gd name="T46" fmla="*/ 42 w 68"/>
                <a:gd name="T47" fmla="*/ 3 h 45"/>
                <a:gd name="T48" fmla="*/ 47 w 68"/>
                <a:gd name="T49" fmla="*/ 11 h 45"/>
                <a:gd name="T50" fmla="*/ 56 w 68"/>
                <a:gd name="T51" fmla="*/ 18 h 45"/>
                <a:gd name="T52" fmla="*/ 65 w 68"/>
                <a:gd name="T53" fmla="*/ 22 h 45"/>
                <a:gd name="T54" fmla="*/ 67 w 68"/>
                <a:gd name="T55"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8" h="45">
                  <a:moveTo>
                    <a:pt x="67" y="27"/>
                  </a:moveTo>
                  <a:cubicBezTo>
                    <a:pt x="67" y="29"/>
                    <a:pt x="65" y="31"/>
                    <a:pt x="61" y="31"/>
                  </a:cubicBezTo>
                  <a:cubicBezTo>
                    <a:pt x="58" y="31"/>
                    <a:pt x="60" y="33"/>
                    <a:pt x="53" y="29"/>
                  </a:cubicBezTo>
                  <a:cubicBezTo>
                    <a:pt x="47" y="26"/>
                    <a:pt x="45" y="29"/>
                    <a:pt x="44" y="30"/>
                  </a:cubicBezTo>
                  <a:cubicBezTo>
                    <a:pt x="42" y="32"/>
                    <a:pt x="37" y="30"/>
                    <a:pt x="37" y="30"/>
                  </a:cubicBezTo>
                  <a:cubicBezTo>
                    <a:pt x="37" y="30"/>
                    <a:pt x="32" y="31"/>
                    <a:pt x="30" y="34"/>
                  </a:cubicBezTo>
                  <a:cubicBezTo>
                    <a:pt x="28" y="36"/>
                    <a:pt x="27" y="39"/>
                    <a:pt x="26" y="40"/>
                  </a:cubicBezTo>
                  <a:cubicBezTo>
                    <a:pt x="25" y="41"/>
                    <a:pt x="20" y="45"/>
                    <a:pt x="18" y="42"/>
                  </a:cubicBezTo>
                  <a:cubicBezTo>
                    <a:pt x="16" y="38"/>
                    <a:pt x="14" y="39"/>
                    <a:pt x="12" y="40"/>
                  </a:cubicBezTo>
                  <a:cubicBezTo>
                    <a:pt x="11" y="41"/>
                    <a:pt x="7" y="41"/>
                    <a:pt x="4" y="41"/>
                  </a:cubicBezTo>
                  <a:cubicBezTo>
                    <a:pt x="2" y="42"/>
                    <a:pt x="0" y="41"/>
                    <a:pt x="0" y="39"/>
                  </a:cubicBezTo>
                  <a:cubicBezTo>
                    <a:pt x="0" y="39"/>
                    <a:pt x="0" y="38"/>
                    <a:pt x="0" y="38"/>
                  </a:cubicBezTo>
                  <a:cubicBezTo>
                    <a:pt x="0" y="38"/>
                    <a:pt x="0" y="38"/>
                    <a:pt x="0" y="38"/>
                  </a:cubicBezTo>
                  <a:cubicBezTo>
                    <a:pt x="1" y="37"/>
                    <a:pt x="2" y="36"/>
                    <a:pt x="3" y="35"/>
                  </a:cubicBezTo>
                  <a:cubicBezTo>
                    <a:pt x="5" y="33"/>
                    <a:pt x="6" y="32"/>
                    <a:pt x="6" y="28"/>
                  </a:cubicBezTo>
                  <a:cubicBezTo>
                    <a:pt x="7" y="25"/>
                    <a:pt x="7" y="24"/>
                    <a:pt x="10" y="21"/>
                  </a:cubicBezTo>
                  <a:cubicBezTo>
                    <a:pt x="13" y="17"/>
                    <a:pt x="11" y="19"/>
                    <a:pt x="11" y="14"/>
                  </a:cubicBezTo>
                  <a:cubicBezTo>
                    <a:pt x="12" y="9"/>
                    <a:pt x="11" y="12"/>
                    <a:pt x="8" y="11"/>
                  </a:cubicBezTo>
                  <a:cubicBezTo>
                    <a:pt x="6" y="11"/>
                    <a:pt x="5" y="10"/>
                    <a:pt x="5" y="9"/>
                  </a:cubicBezTo>
                  <a:cubicBezTo>
                    <a:pt x="8" y="7"/>
                    <a:pt x="9" y="6"/>
                    <a:pt x="13" y="4"/>
                  </a:cubicBezTo>
                  <a:cubicBezTo>
                    <a:pt x="17" y="2"/>
                    <a:pt x="21" y="0"/>
                    <a:pt x="24" y="0"/>
                  </a:cubicBezTo>
                  <a:cubicBezTo>
                    <a:pt x="27" y="1"/>
                    <a:pt x="30" y="2"/>
                    <a:pt x="32" y="3"/>
                  </a:cubicBezTo>
                  <a:cubicBezTo>
                    <a:pt x="35" y="4"/>
                    <a:pt x="37" y="4"/>
                    <a:pt x="39" y="3"/>
                  </a:cubicBezTo>
                  <a:cubicBezTo>
                    <a:pt x="40" y="3"/>
                    <a:pt x="41" y="3"/>
                    <a:pt x="42" y="3"/>
                  </a:cubicBezTo>
                  <a:cubicBezTo>
                    <a:pt x="42" y="4"/>
                    <a:pt x="41" y="6"/>
                    <a:pt x="47" y="11"/>
                  </a:cubicBezTo>
                  <a:cubicBezTo>
                    <a:pt x="55" y="16"/>
                    <a:pt x="52" y="17"/>
                    <a:pt x="56" y="18"/>
                  </a:cubicBezTo>
                  <a:cubicBezTo>
                    <a:pt x="60" y="20"/>
                    <a:pt x="65" y="22"/>
                    <a:pt x="65" y="22"/>
                  </a:cubicBezTo>
                  <a:cubicBezTo>
                    <a:pt x="65" y="22"/>
                    <a:pt x="68" y="24"/>
                    <a:pt x="67" y="27"/>
                  </a:cubicBezTo>
                  <a:close/>
                </a:path>
              </a:pathLst>
            </a:custGeom>
            <a:grp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1209">
              <a:extLst>
                <a:ext uri="{FF2B5EF4-FFF2-40B4-BE49-F238E27FC236}">
                  <a16:creationId xmlns:a16="http://schemas.microsoft.com/office/drawing/2014/main" id="{CA86B8B5-52DE-833B-FA41-B27DAFFC3C65}"/>
                </a:ext>
              </a:extLst>
            </p:cNvPr>
            <p:cNvSpPr>
              <a:spLocks/>
            </p:cNvSpPr>
            <p:nvPr/>
          </p:nvSpPr>
          <p:spPr bwMode="auto">
            <a:xfrm>
              <a:off x="3147" y="1352"/>
              <a:ext cx="48" cy="42"/>
            </a:xfrm>
            <a:custGeom>
              <a:avLst/>
              <a:gdLst>
                <a:gd name="T0" fmla="*/ 79 w 80"/>
                <a:gd name="T1" fmla="*/ 68 h 70"/>
                <a:gd name="T2" fmla="*/ 78 w 80"/>
                <a:gd name="T3" fmla="*/ 68 h 70"/>
                <a:gd name="T4" fmla="*/ 72 w 80"/>
                <a:gd name="T5" fmla="*/ 68 h 70"/>
                <a:gd name="T6" fmla="*/ 71 w 80"/>
                <a:gd name="T7" fmla="*/ 68 h 70"/>
                <a:gd name="T8" fmla="*/ 69 w 80"/>
                <a:gd name="T9" fmla="*/ 62 h 70"/>
                <a:gd name="T10" fmla="*/ 62 w 80"/>
                <a:gd name="T11" fmla="*/ 54 h 70"/>
                <a:gd name="T12" fmla="*/ 59 w 80"/>
                <a:gd name="T13" fmla="*/ 49 h 70"/>
                <a:gd name="T14" fmla="*/ 45 w 80"/>
                <a:gd name="T15" fmla="*/ 47 h 70"/>
                <a:gd name="T16" fmla="*/ 34 w 80"/>
                <a:gd name="T17" fmla="*/ 44 h 70"/>
                <a:gd name="T18" fmla="*/ 33 w 80"/>
                <a:gd name="T19" fmla="*/ 44 h 70"/>
                <a:gd name="T20" fmla="*/ 32 w 80"/>
                <a:gd name="T21" fmla="*/ 43 h 70"/>
                <a:gd name="T22" fmla="*/ 31 w 80"/>
                <a:gd name="T23" fmla="*/ 42 h 70"/>
                <a:gd name="T24" fmla="*/ 27 w 80"/>
                <a:gd name="T25" fmla="*/ 37 h 70"/>
                <a:gd name="T26" fmla="*/ 13 w 80"/>
                <a:gd name="T27" fmla="*/ 35 h 70"/>
                <a:gd name="T28" fmla="*/ 6 w 80"/>
                <a:gd name="T29" fmla="*/ 26 h 70"/>
                <a:gd name="T30" fmla="*/ 7 w 80"/>
                <a:gd name="T31" fmla="*/ 16 h 70"/>
                <a:gd name="T32" fmla="*/ 3 w 80"/>
                <a:gd name="T33" fmla="*/ 10 h 70"/>
                <a:gd name="T34" fmla="*/ 0 w 80"/>
                <a:gd name="T35" fmla="*/ 5 h 70"/>
                <a:gd name="T36" fmla="*/ 3 w 80"/>
                <a:gd name="T37" fmla="*/ 5 h 70"/>
                <a:gd name="T38" fmla="*/ 16 w 80"/>
                <a:gd name="T39" fmla="*/ 4 h 70"/>
                <a:gd name="T40" fmla="*/ 27 w 80"/>
                <a:gd name="T41" fmla="*/ 3 h 70"/>
                <a:gd name="T42" fmla="*/ 36 w 80"/>
                <a:gd name="T43" fmla="*/ 1 h 70"/>
                <a:gd name="T44" fmla="*/ 36 w 80"/>
                <a:gd name="T45" fmla="*/ 0 h 70"/>
                <a:gd name="T46" fmla="*/ 45 w 80"/>
                <a:gd name="T47" fmla="*/ 9 h 70"/>
                <a:gd name="T48" fmla="*/ 49 w 80"/>
                <a:gd name="T49" fmla="*/ 14 h 70"/>
                <a:gd name="T50" fmla="*/ 49 w 80"/>
                <a:gd name="T51" fmla="*/ 23 h 70"/>
                <a:gd name="T52" fmla="*/ 61 w 80"/>
                <a:gd name="T53" fmla="*/ 29 h 70"/>
                <a:gd name="T54" fmla="*/ 55 w 80"/>
                <a:gd name="T55" fmla="*/ 34 h 70"/>
                <a:gd name="T56" fmla="*/ 59 w 80"/>
                <a:gd name="T57" fmla="*/ 40 h 70"/>
                <a:gd name="T58" fmla="*/ 75 w 80"/>
                <a:gd name="T59" fmla="*/ 49 h 70"/>
                <a:gd name="T60" fmla="*/ 78 w 80"/>
                <a:gd name="T61" fmla="*/ 60 h 70"/>
                <a:gd name="T62" fmla="*/ 79 w 80"/>
                <a:gd name="T63" fmla="*/ 6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70">
                  <a:moveTo>
                    <a:pt x="79" y="68"/>
                  </a:moveTo>
                  <a:cubicBezTo>
                    <a:pt x="79" y="68"/>
                    <a:pt x="78" y="68"/>
                    <a:pt x="78" y="68"/>
                  </a:cubicBezTo>
                  <a:cubicBezTo>
                    <a:pt x="76" y="69"/>
                    <a:pt x="73" y="70"/>
                    <a:pt x="72" y="68"/>
                  </a:cubicBezTo>
                  <a:cubicBezTo>
                    <a:pt x="72" y="68"/>
                    <a:pt x="72" y="68"/>
                    <a:pt x="71" y="68"/>
                  </a:cubicBezTo>
                  <a:cubicBezTo>
                    <a:pt x="71" y="66"/>
                    <a:pt x="70" y="65"/>
                    <a:pt x="69" y="62"/>
                  </a:cubicBezTo>
                  <a:cubicBezTo>
                    <a:pt x="68" y="60"/>
                    <a:pt x="64" y="56"/>
                    <a:pt x="62" y="54"/>
                  </a:cubicBezTo>
                  <a:cubicBezTo>
                    <a:pt x="61" y="51"/>
                    <a:pt x="60" y="49"/>
                    <a:pt x="59" y="49"/>
                  </a:cubicBezTo>
                  <a:cubicBezTo>
                    <a:pt x="57" y="50"/>
                    <a:pt x="50" y="51"/>
                    <a:pt x="45" y="47"/>
                  </a:cubicBezTo>
                  <a:cubicBezTo>
                    <a:pt x="41" y="44"/>
                    <a:pt x="37" y="44"/>
                    <a:pt x="34" y="44"/>
                  </a:cubicBezTo>
                  <a:cubicBezTo>
                    <a:pt x="34" y="43"/>
                    <a:pt x="34" y="44"/>
                    <a:pt x="33" y="44"/>
                  </a:cubicBezTo>
                  <a:cubicBezTo>
                    <a:pt x="33" y="44"/>
                    <a:pt x="33" y="43"/>
                    <a:pt x="32" y="43"/>
                  </a:cubicBezTo>
                  <a:cubicBezTo>
                    <a:pt x="32" y="43"/>
                    <a:pt x="32" y="43"/>
                    <a:pt x="31" y="42"/>
                  </a:cubicBezTo>
                  <a:cubicBezTo>
                    <a:pt x="29" y="40"/>
                    <a:pt x="29" y="38"/>
                    <a:pt x="27" y="37"/>
                  </a:cubicBezTo>
                  <a:cubicBezTo>
                    <a:pt x="25" y="35"/>
                    <a:pt x="19" y="36"/>
                    <a:pt x="13" y="35"/>
                  </a:cubicBezTo>
                  <a:cubicBezTo>
                    <a:pt x="7" y="34"/>
                    <a:pt x="7" y="30"/>
                    <a:pt x="6" y="26"/>
                  </a:cubicBezTo>
                  <a:cubicBezTo>
                    <a:pt x="4" y="23"/>
                    <a:pt x="7" y="19"/>
                    <a:pt x="7" y="16"/>
                  </a:cubicBezTo>
                  <a:cubicBezTo>
                    <a:pt x="7" y="12"/>
                    <a:pt x="6" y="12"/>
                    <a:pt x="3" y="10"/>
                  </a:cubicBezTo>
                  <a:cubicBezTo>
                    <a:pt x="0" y="8"/>
                    <a:pt x="0" y="7"/>
                    <a:pt x="0" y="5"/>
                  </a:cubicBezTo>
                  <a:cubicBezTo>
                    <a:pt x="1" y="5"/>
                    <a:pt x="2" y="5"/>
                    <a:pt x="3" y="5"/>
                  </a:cubicBezTo>
                  <a:cubicBezTo>
                    <a:pt x="8" y="5"/>
                    <a:pt x="13" y="4"/>
                    <a:pt x="16" y="4"/>
                  </a:cubicBezTo>
                  <a:cubicBezTo>
                    <a:pt x="20" y="3"/>
                    <a:pt x="24" y="3"/>
                    <a:pt x="27" y="3"/>
                  </a:cubicBezTo>
                  <a:cubicBezTo>
                    <a:pt x="31" y="2"/>
                    <a:pt x="32" y="3"/>
                    <a:pt x="36" y="1"/>
                  </a:cubicBezTo>
                  <a:cubicBezTo>
                    <a:pt x="36" y="1"/>
                    <a:pt x="36" y="0"/>
                    <a:pt x="36" y="0"/>
                  </a:cubicBezTo>
                  <a:cubicBezTo>
                    <a:pt x="38" y="3"/>
                    <a:pt x="42" y="7"/>
                    <a:pt x="45" y="9"/>
                  </a:cubicBezTo>
                  <a:cubicBezTo>
                    <a:pt x="49" y="12"/>
                    <a:pt x="50" y="13"/>
                    <a:pt x="49" y="14"/>
                  </a:cubicBezTo>
                  <a:cubicBezTo>
                    <a:pt x="48" y="16"/>
                    <a:pt x="47" y="19"/>
                    <a:pt x="49" y="23"/>
                  </a:cubicBezTo>
                  <a:cubicBezTo>
                    <a:pt x="51" y="26"/>
                    <a:pt x="58" y="27"/>
                    <a:pt x="61" y="29"/>
                  </a:cubicBezTo>
                  <a:cubicBezTo>
                    <a:pt x="64" y="31"/>
                    <a:pt x="58" y="34"/>
                    <a:pt x="55" y="34"/>
                  </a:cubicBezTo>
                  <a:cubicBezTo>
                    <a:pt x="52" y="35"/>
                    <a:pt x="55" y="36"/>
                    <a:pt x="59" y="40"/>
                  </a:cubicBezTo>
                  <a:cubicBezTo>
                    <a:pt x="63" y="45"/>
                    <a:pt x="71" y="45"/>
                    <a:pt x="75" y="49"/>
                  </a:cubicBezTo>
                  <a:cubicBezTo>
                    <a:pt x="80" y="53"/>
                    <a:pt x="78" y="56"/>
                    <a:pt x="78" y="60"/>
                  </a:cubicBezTo>
                  <a:cubicBezTo>
                    <a:pt x="78" y="62"/>
                    <a:pt x="79" y="66"/>
                    <a:pt x="79" y="68"/>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210">
              <a:extLst>
                <a:ext uri="{FF2B5EF4-FFF2-40B4-BE49-F238E27FC236}">
                  <a16:creationId xmlns:a16="http://schemas.microsoft.com/office/drawing/2014/main" id="{893B7B7F-005F-681E-B3D8-976DD0018137}"/>
                </a:ext>
              </a:extLst>
            </p:cNvPr>
            <p:cNvSpPr>
              <a:spLocks/>
            </p:cNvSpPr>
            <p:nvPr/>
          </p:nvSpPr>
          <p:spPr bwMode="auto">
            <a:xfrm>
              <a:off x="2747" y="1438"/>
              <a:ext cx="8" cy="9"/>
            </a:xfrm>
            <a:custGeom>
              <a:avLst/>
              <a:gdLst>
                <a:gd name="T0" fmla="*/ 1 w 12"/>
                <a:gd name="T1" fmla="*/ 7 h 15"/>
                <a:gd name="T2" fmla="*/ 2 w 12"/>
                <a:gd name="T3" fmla="*/ 13 h 15"/>
                <a:gd name="T4" fmla="*/ 6 w 12"/>
                <a:gd name="T5" fmla="*/ 14 h 15"/>
                <a:gd name="T6" fmla="*/ 11 w 12"/>
                <a:gd name="T7" fmla="*/ 9 h 15"/>
                <a:gd name="T8" fmla="*/ 7 w 12"/>
                <a:gd name="T9" fmla="*/ 4 h 15"/>
                <a:gd name="T10" fmla="*/ 0 w 12"/>
                <a:gd name="T11" fmla="*/ 2 h 15"/>
                <a:gd name="T12" fmla="*/ 1 w 12"/>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2" h="15">
                  <a:moveTo>
                    <a:pt x="1" y="7"/>
                  </a:moveTo>
                  <a:cubicBezTo>
                    <a:pt x="1" y="9"/>
                    <a:pt x="1" y="11"/>
                    <a:pt x="2" y="13"/>
                  </a:cubicBezTo>
                  <a:cubicBezTo>
                    <a:pt x="3" y="14"/>
                    <a:pt x="3" y="15"/>
                    <a:pt x="6" y="14"/>
                  </a:cubicBezTo>
                  <a:cubicBezTo>
                    <a:pt x="10" y="12"/>
                    <a:pt x="12" y="13"/>
                    <a:pt x="11" y="9"/>
                  </a:cubicBezTo>
                  <a:cubicBezTo>
                    <a:pt x="10" y="6"/>
                    <a:pt x="11" y="5"/>
                    <a:pt x="7" y="4"/>
                  </a:cubicBezTo>
                  <a:cubicBezTo>
                    <a:pt x="4" y="2"/>
                    <a:pt x="1" y="0"/>
                    <a:pt x="0" y="2"/>
                  </a:cubicBezTo>
                  <a:cubicBezTo>
                    <a:pt x="0" y="5"/>
                    <a:pt x="0" y="6"/>
                    <a:pt x="1" y="7"/>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1211">
              <a:extLst>
                <a:ext uri="{FF2B5EF4-FFF2-40B4-BE49-F238E27FC236}">
                  <a16:creationId xmlns:a16="http://schemas.microsoft.com/office/drawing/2014/main" id="{AA3D9E9A-80A6-BCCB-66F4-B6BE4E543334}"/>
                </a:ext>
              </a:extLst>
            </p:cNvPr>
            <p:cNvSpPr>
              <a:spLocks/>
            </p:cNvSpPr>
            <p:nvPr/>
          </p:nvSpPr>
          <p:spPr bwMode="auto">
            <a:xfrm>
              <a:off x="2632" y="1205"/>
              <a:ext cx="10" cy="13"/>
            </a:xfrm>
            <a:custGeom>
              <a:avLst/>
              <a:gdLst>
                <a:gd name="T0" fmla="*/ 16 w 16"/>
                <a:gd name="T1" fmla="*/ 13 h 21"/>
                <a:gd name="T2" fmla="*/ 15 w 16"/>
                <a:gd name="T3" fmla="*/ 17 h 21"/>
                <a:gd name="T4" fmla="*/ 12 w 16"/>
                <a:gd name="T5" fmla="*/ 21 h 21"/>
                <a:gd name="T6" fmla="*/ 5 w 16"/>
                <a:gd name="T7" fmla="*/ 18 h 21"/>
                <a:gd name="T8" fmla="*/ 3 w 16"/>
                <a:gd name="T9" fmla="*/ 18 h 21"/>
                <a:gd name="T10" fmla="*/ 1 w 16"/>
                <a:gd name="T11" fmla="*/ 14 h 21"/>
                <a:gd name="T12" fmla="*/ 1 w 16"/>
                <a:gd name="T13" fmla="*/ 6 h 21"/>
                <a:gd name="T14" fmla="*/ 6 w 16"/>
                <a:gd name="T15" fmla="*/ 1 h 21"/>
                <a:gd name="T16" fmla="*/ 8 w 16"/>
                <a:gd name="T17" fmla="*/ 0 h 21"/>
                <a:gd name="T18" fmla="*/ 9 w 16"/>
                <a:gd name="T19" fmla="*/ 3 h 21"/>
                <a:gd name="T20" fmla="*/ 11 w 16"/>
                <a:gd name="T21" fmla="*/ 10 h 21"/>
                <a:gd name="T22" fmla="*/ 16 w 16"/>
                <a:gd name="T23"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21">
                  <a:moveTo>
                    <a:pt x="16" y="13"/>
                  </a:moveTo>
                  <a:cubicBezTo>
                    <a:pt x="16" y="15"/>
                    <a:pt x="16" y="14"/>
                    <a:pt x="15" y="17"/>
                  </a:cubicBezTo>
                  <a:cubicBezTo>
                    <a:pt x="14" y="18"/>
                    <a:pt x="13" y="19"/>
                    <a:pt x="12" y="21"/>
                  </a:cubicBezTo>
                  <a:cubicBezTo>
                    <a:pt x="10" y="19"/>
                    <a:pt x="8" y="18"/>
                    <a:pt x="5" y="18"/>
                  </a:cubicBezTo>
                  <a:cubicBezTo>
                    <a:pt x="4" y="18"/>
                    <a:pt x="3" y="18"/>
                    <a:pt x="3" y="18"/>
                  </a:cubicBezTo>
                  <a:cubicBezTo>
                    <a:pt x="2" y="17"/>
                    <a:pt x="1" y="17"/>
                    <a:pt x="1" y="14"/>
                  </a:cubicBezTo>
                  <a:cubicBezTo>
                    <a:pt x="1" y="10"/>
                    <a:pt x="0" y="9"/>
                    <a:pt x="1" y="6"/>
                  </a:cubicBezTo>
                  <a:cubicBezTo>
                    <a:pt x="2" y="3"/>
                    <a:pt x="4" y="1"/>
                    <a:pt x="6" y="1"/>
                  </a:cubicBezTo>
                  <a:cubicBezTo>
                    <a:pt x="7" y="0"/>
                    <a:pt x="7" y="0"/>
                    <a:pt x="8" y="0"/>
                  </a:cubicBezTo>
                  <a:cubicBezTo>
                    <a:pt x="8" y="1"/>
                    <a:pt x="9" y="1"/>
                    <a:pt x="9" y="3"/>
                  </a:cubicBezTo>
                  <a:cubicBezTo>
                    <a:pt x="9" y="6"/>
                    <a:pt x="9" y="10"/>
                    <a:pt x="11" y="10"/>
                  </a:cubicBezTo>
                  <a:cubicBezTo>
                    <a:pt x="14" y="10"/>
                    <a:pt x="16" y="10"/>
                    <a:pt x="16" y="13"/>
                  </a:cubicBezTo>
                  <a:close/>
                </a:path>
              </a:pathLst>
            </a:custGeom>
            <a:solidFill>
              <a:srgbClr val="FBBD23"/>
            </a:solidFill>
            <a:ln w="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Oval 1212">
              <a:extLst>
                <a:ext uri="{FF2B5EF4-FFF2-40B4-BE49-F238E27FC236}">
                  <a16:creationId xmlns:a16="http://schemas.microsoft.com/office/drawing/2014/main" id="{35FCF9A2-A21E-23A5-B600-E7F538469C46}"/>
                </a:ext>
              </a:extLst>
            </p:cNvPr>
            <p:cNvSpPr>
              <a:spLocks noChangeArrowheads="1"/>
            </p:cNvSpPr>
            <p:nvPr/>
          </p:nvSpPr>
          <p:spPr bwMode="auto">
            <a:xfrm>
              <a:off x="2683" y="1251"/>
              <a:ext cx="3" cy="5"/>
            </a:xfrm>
            <a:prstGeom prst="ellipse">
              <a:avLst/>
            </a:prstGeom>
            <a:grpFill/>
            <a:ln w="0">
              <a:solidFill>
                <a:schemeClr val="tx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1213">
              <a:extLst>
                <a:ext uri="{FF2B5EF4-FFF2-40B4-BE49-F238E27FC236}">
                  <a16:creationId xmlns:a16="http://schemas.microsoft.com/office/drawing/2014/main" id="{3F7D0B2C-16FF-EA6B-3F68-691AB1D1E724}"/>
                </a:ext>
              </a:extLst>
            </p:cNvPr>
            <p:cNvSpPr>
              <a:spLocks/>
            </p:cNvSpPr>
            <p:nvPr/>
          </p:nvSpPr>
          <p:spPr bwMode="auto">
            <a:xfrm>
              <a:off x="4777" y="2829"/>
              <a:ext cx="13" cy="11"/>
            </a:xfrm>
            <a:custGeom>
              <a:avLst/>
              <a:gdLst>
                <a:gd name="T0" fmla="*/ 14 w 22"/>
                <a:gd name="T1" fmla="*/ 2 h 18"/>
                <a:gd name="T2" fmla="*/ 13 w 22"/>
                <a:gd name="T3" fmla="*/ 5 h 18"/>
                <a:gd name="T4" fmla="*/ 10 w 22"/>
                <a:gd name="T5" fmla="*/ 8 h 18"/>
                <a:gd name="T6" fmla="*/ 8 w 22"/>
                <a:gd name="T7" fmla="*/ 10 h 18"/>
                <a:gd name="T8" fmla="*/ 4 w 22"/>
                <a:gd name="T9" fmla="*/ 12 h 18"/>
                <a:gd name="T10" fmla="*/ 0 w 22"/>
                <a:gd name="T11" fmla="*/ 15 h 18"/>
                <a:gd name="T12" fmla="*/ 5 w 22"/>
                <a:gd name="T13" fmla="*/ 17 h 18"/>
                <a:gd name="T14" fmla="*/ 11 w 22"/>
                <a:gd name="T15" fmla="*/ 14 h 18"/>
                <a:gd name="T16" fmla="*/ 18 w 22"/>
                <a:gd name="T17" fmla="*/ 12 h 18"/>
                <a:gd name="T18" fmla="*/ 20 w 22"/>
                <a:gd name="T19" fmla="*/ 10 h 18"/>
                <a:gd name="T20" fmla="*/ 17 w 22"/>
                <a:gd name="T21" fmla="*/ 7 h 18"/>
                <a:gd name="T22" fmla="*/ 21 w 22"/>
                <a:gd name="T23" fmla="*/ 4 h 18"/>
                <a:gd name="T24" fmla="*/ 19 w 22"/>
                <a:gd name="T25" fmla="*/ 0 h 18"/>
                <a:gd name="T26" fmla="*/ 14 w 22"/>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8">
                  <a:moveTo>
                    <a:pt x="14" y="2"/>
                  </a:moveTo>
                  <a:cubicBezTo>
                    <a:pt x="14" y="4"/>
                    <a:pt x="15" y="4"/>
                    <a:pt x="13" y="5"/>
                  </a:cubicBezTo>
                  <a:cubicBezTo>
                    <a:pt x="12" y="6"/>
                    <a:pt x="10" y="7"/>
                    <a:pt x="10" y="8"/>
                  </a:cubicBezTo>
                  <a:cubicBezTo>
                    <a:pt x="9" y="8"/>
                    <a:pt x="9" y="9"/>
                    <a:pt x="8" y="10"/>
                  </a:cubicBezTo>
                  <a:cubicBezTo>
                    <a:pt x="7" y="11"/>
                    <a:pt x="5" y="10"/>
                    <a:pt x="4" y="12"/>
                  </a:cubicBezTo>
                  <a:cubicBezTo>
                    <a:pt x="3" y="13"/>
                    <a:pt x="0" y="14"/>
                    <a:pt x="0" y="15"/>
                  </a:cubicBezTo>
                  <a:cubicBezTo>
                    <a:pt x="0" y="16"/>
                    <a:pt x="2" y="18"/>
                    <a:pt x="5" y="17"/>
                  </a:cubicBezTo>
                  <a:cubicBezTo>
                    <a:pt x="7" y="16"/>
                    <a:pt x="8" y="14"/>
                    <a:pt x="11" y="14"/>
                  </a:cubicBezTo>
                  <a:cubicBezTo>
                    <a:pt x="14" y="14"/>
                    <a:pt x="17" y="13"/>
                    <a:pt x="18" y="12"/>
                  </a:cubicBezTo>
                  <a:cubicBezTo>
                    <a:pt x="19" y="11"/>
                    <a:pt x="22" y="11"/>
                    <a:pt x="20" y="10"/>
                  </a:cubicBezTo>
                  <a:cubicBezTo>
                    <a:pt x="19" y="8"/>
                    <a:pt x="14" y="8"/>
                    <a:pt x="17" y="7"/>
                  </a:cubicBezTo>
                  <a:cubicBezTo>
                    <a:pt x="20" y="6"/>
                    <a:pt x="21" y="6"/>
                    <a:pt x="21" y="4"/>
                  </a:cubicBezTo>
                  <a:cubicBezTo>
                    <a:pt x="21" y="1"/>
                    <a:pt x="21" y="1"/>
                    <a:pt x="19" y="0"/>
                  </a:cubicBezTo>
                  <a:cubicBezTo>
                    <a:pt x="17" y="0"/>
                    <a:pt x="14" y="0"/>
                    <a:pt x="14" y="2"/>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1214">
              <a:extLst>
                <a:ext uri="{FF2B5EF4-FFF2-40B4-BE49-F238E27FC236}">
                  <a16:creationId xmlns:a16="http://schemas.microsoft.com/office/drawing/2014/main" id="{31A2B495-42D8-85B5-15F9-09F781ADFCEA}"/>
                </a:ext>
              </a:extLst>
            </p:cNvPr>
            <p:cNvSpPr>
              <a:spLocks/>
            </p:cNvSpPr>
            <p:nvPr/>
          </p:nvSpPr>
          <p:spPr bwMode="auto">
            <a:xfrm>
              <a:off x="4909" y="1950"/>
              <a:ext cx="24" cy="23"/>
            </a:xfrm>
            <a:custGeom>
              <a:avLst/>
              <a:gdLst>
                <a:gd name="T0" fmla="*/ 9 w 40"/>
                <a:gd name="T1" fmla="*/ 9 h 38"/>
                <a:gd name="T2" fmla="*/ 9 w 40"/>
                <a:gd name="T3" fmla="*/ 15 h 38"/>
                <a:gd name="T4" fmla="*/ 4 w 40"/>
                <a:gd name="T5" fmla="*/ 19 h 38"/>
                <a:gd name="T6" fmla="*/ 7 w 40"/>
                <a:gd name="T7" fmla="*/ 26 h 38"/>
                <a:gd name="T8" fmla="*/ 8 w 40"/>
                <a:gd name="T9" fmla="*/ 32 h 38"/>
                <a:gd name="T10" fmla="*/ 19 w 40"/>
                <a:gd name="T11" fmla="*/ 33 h 38"/>
                <a:gd name="T12" fmla="*/ 29 w 40"/>
                <a:gd name="T13" fmla="*/ 30 h 38"/>
                <a:gd name="T14" fmla="*/ 31 w 40"/>
                <a:gd name="T15" fmla="*/ 21 h 38"/>
                <a:gd name="T16" fmla="*/ 33 w 40"/>
                <a:gd name="T17" fmla="*/ 11 h 38"/>
                <a:gd name="T18" fmla="*/ 28 w 40"/>
                <a:gd name="T19" fmla="*/ 2 h 38"/>
                <a:gd name="T20" fmla="*/ 8 w 40"/>
                <a:gd name="T21" fmla="*/ 0 h 38"/>
                <a:gd name="T22" fmla="*/ 9 w 40"/>
                <a:gd name="T23"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38">
                  <a:moveTo>
                    <a:pt x="9" y="9"/>
                  </a:moveTo>
                  <a:cubicBezTo>
                    <a:pt x="14" y="12"/>
                    <a:pt x="12" y="15"/>
                    <a:pt x="9" y="15"/>
                  </a:cubicBezTo>
                  <a:cubicBezTo>
                    <a:pt x="6" y="15"/>
                    <a:pt x="0" y="16"/>
                    <a:pt x="4" y="19"/>
                  </a:cubicBezTo>
                  <a:cubicBezTo>
                    <a:pt x="8" y="23"/>
                    <a:pt x="8" y="19"/>
                    <a:pt x="7" y="26"/>
                  </a:cubicBezTo>
                  <a:cubicBezTo>
                    <a:pt x="7" y="29"/>
                    <a:pt x="4" y="32"/>
                    <a:pt x="8" y="32"/>
                  </a:cubicBezTo>
                  <a:cubicBezTo>
                    <a:pt x="11" y="31"/>
                    <a:pt x="9" y="30"/>
                    <a:pt x="19" y="33"/>
                  </a:cubicBezTo>
                  <a:cubicBezTo>
                    <a:pt x="32" y="38"/>
                    <a:pt x="29" y="35"/>
                    <a:pt x="29" y="30"/>
                  </a:cubicBezTo>
                  <a:cubicBezTo>
                    <a:pt x="29" y="25"/>
                    <a:pt x="27" y="25"/>
                    <a:pt x="31" y="21"/>
                  </a:cubicBezTo>
                  <a:cubicBezTo>
                    <a:pt x="35" y="17"/>
                    <a:pt x="36" y="18"/>
                    <a:pt x="33" y="11"/>
                  </a:cubicBezTo>
                  <a:cubicBezTo>
                    <a:pt x="30" y="4"/>
                    <a:pt x="40" y="2"/>
                    <a:pt x="28" y="2"/>
                  </a:cubicBezTo>
                  <a:cubicBezTo>
                    <a:pt x="16" y="3"/>
                    <a:pt x="8" y="0"/>
                    <a:pt x="8" y="0"/>
                  </a:cubicBezTo>
                  <a:lnTo>
                    <a:pt x="9" y="9"/>
                  </a:ln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1215">
              <a:extLst>
                <a:ext uri="{FF2B5EF4-FFF2-40B4-BE49-F238E27FC236}">
                  <a16:creationId xmlns:a16="http://schemas.microsoft.com/office/drawing/2014/main" id="{95FF4C26-2DC8-231D-3B09-22FB52DD0E97}"/>
                </a:ext>
              </a:extLst>
            </p:cNvPr>
            <p:cNvSpPr>
              <a:spLocks/>
            </p:cNvSpPr>
            <p:nvPr/>
          </p:nvSpPr>
          <p:spPr bwMode="auto">
            <a:xfrm>
              <a:off x="5068" y="2219"/>
              <a:ext cx="11" cy="8"/>
            </a:xfrm>
            <a:custGeom>
              <a:avLst/>
              <a:gdLst>
                <a:gd name="T0" fmla="*/ 6 w 19"/>
                <a:gd name="T1" fmla="*/ 6 h 13"/>
                <a:gd name="T2" fmla="*/ 13 w 19"/>
                <a:gd name="T3" fmla="*/ 12 h 13"/>
                <a:gd name="T4" fmla="*/ 16 w 19"/>
                <a:gd name="T5" fmla="*/ 2 h 13"/>
                <a:gd name="T6" fmla="*/ 6 w 19"/>
                <a:gd name="T7" fmla="*/ 6 h 13"/>
              </a:gdLst>
              <a:ahLst/>
              <a:cxnLst>
                <a:cxn ang="0">
                  <a:pos x="T0" y="T1"/>
                </a:cxn>
                <a:cxn ang="0">
                  <a:pos x="T2" y="T3"/>
                </a:cxn>
                <a:cxn ang="0">
                  <a:pos x="T4" y="T5"/>
                </a:cxn>
                <a:cxn ang="0">
                  <a:pos x="T6" y="T7"/>
                </a:cxn>
              </a:cxnLst>
              <a:rect l="0" t="0" r="r" b="b"/>
              <a:pathLst>
                <a:path w="19" h="13">
                  <a:moveTo>
                    <a:pt x="6" y="6"/>
                  </a:moveTo>
                  <a:cubicBezTo>
                    <a:pt x="6" y="6"/>
                    <a:pt x="8" y="13"/>
                    <a:pt x="13" y="12"/>
                  </a:cubicBezTo>
                  <a:cubicBezTo>
                    <a:pt x="17" y="10"/>
                    <a:pt x="19" y="4"/>
                    <a:pt x="16" y="2"/>
                  </a:cubicBezTo>
                  <a:cubicBezTo>
                    <a:pt x="13" y="0"/>
                    <a:pt x="0" y="6"/>
                    <a:pt x="6" y="6"/>
                  </a:cubicBezTo>
                  <a:close/>
                </a:path>
              </a:pathLst>
            </a:custGeom>
            <a:grpFill/>
            <a:ln w="0">
              <a:solidFill>
                <a:schemeClr val="tx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1216">
              <a:extLst>
                <a:ext uri="{FF2B5EF4-FFF2-40B4-BE49-F238E27FC236}">
                  <a16:creationId xmlns:a16="http://schemas.microsoft.com/office/drawing/2014/main" id="{9A042F57-581E-85CA-FE63-2F765BDCC1DB}"/>
                </a:ext>
              </a:extLst>
            </p:cNvPr>
            <p:cNvSpPr>
              <a:spLocks/>
            </p:cNvSpPr>
            <p:nvPr/>
          </p:nvSpPr>
          <p:spPr bwMode="auto">
            <a:xfrm>
              <a:off x="5068" y="2219"/>
              <a:ext cx="11" cy="8"/>
            </a:xfrm>
            <a:custGeom>
              <a:avLst/>
              <a:gdLst>
                <a:gd name="T0" fmla="*/ 6 w 19"/>
                <a:gd name="T1" fmla="*/ 6 h 13"/>
                <a:gd name="T2" fmla="*/ 13 w 19"/>
                <a:gd name="T3" fmla="*/ 12 h 13"/>
                <a:gd name="T4" fmla="*/ 16 w 19"/>
                <a:gd name="T5" fmla="*/ 2 h 13"/>
                <a:gd name="T6" fmla="*/ 6 w 19"/>
                <a:gd name="T7" fmla="*/ 6 h 13"/>
              </a:gdLst>
              <a:ahLst/>
              <a:cxnLst>
                <a:cxn ang="0">
                  <a:pos x="T0" y="T1"/>
                </a:cxn>
                <a:cxn ang="0">
                  <a:pos x="T2" y="T3"/>
                </a:cxn>
                <a:cxn ang="0">
                  <a:pos x="T4" y="T5"/>
                </a:cxn>
                <a:cxn ang="0">
                  <a:pos x="T6" y="T7"/>
                </a:cxn>
              </a:cxnLst>
              <a:rect l="0" t="0" r="r" b="b"/>
              <a:pathLst>
                <a:path w="19" h="13">
                  <a:moveTo>
                    <a:pt x="6" y="6"/>
                  </a:moveTo>
                  <a:cubicBezTo>
                    <a:pt x="6" y="6"/>
                    <a:pt x="8" y="13"/>
                    <a:pt x="13" y="12"/>
                  </a:cubicBezTo>
                  <a:cubicBezTo>
                    <a:pt x="17" y="10"/>
                    <a:pt x="19" y="4"/>
                    <a:pt x="16" y="2"/>
                  </a:cubicBezTo>
                  <a:cubicBezTo>
                    <a:pt x="13" y="0"/>
                    <a:pt x="0" y="6"/>
                    <a:pt x="6"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217">
              <a:extLst>
                <a:ext uri="{FF2B5EF4-FFF2-40B4-BE49-F238E27FC236}">
                  <a16:creationId xmlns:a16="http://schemas.microsoft.com/office/drawing/2014/main" id="{8713BEA1-5783-840E-E829-0949F99AB89C}"/>
                </a:ext>
              </a:extLst>
            </p:cNvPr>
            <p:cNvSpPr>
              <a:spLocks/>
            </p:cNvSpPr>
            <p:nvPr/>
          </p:nvSpPr>
          <p:spPr bwMode="auto">
            <a:xfrm>
              <a:off x="760" y="1478"/>
              <a:ext cx="16" cy="19"/>
            </a:xfrm>
            <a:custGeom>
              <a:avLst/>
              <a:gdLst>
                <a:gd name="T0" fmla="*/ 6 w 27"/>
                <a:gd name="T1" fmla="*/ 11 h 31"/>
                <a:gd name="T2" fmla="*/ 22 w 27"/>
                <a:gd name="T3" fmla="*/ 0 h 31"/>
                <a:gd name="T4" fmla="*/ 27 w 27"/>
                <a:gd name="T5" fmla="*/ 21 h 31"/>
                <a:gd name="T6" fmla="*/ 11 w 27"/>
                <a:gd name="T7" fmla="*/ 29 h 31"/>
                <a:gd name="T8" fmla="*/ 6 w 27"/>
                <a:gd name="T9" fmla="*/ 11 h 31"/>
              </a:gdLst>
              <a:ahLst/>
              <a:cxnLst>
                <a:cxn ang="0">
                  <a:pos x="T0" y="T1"/>
                </a:cxn>
                <a:cxn ang="0">
                  <a:pos x="T2" y="T3"/>
                </a:cxn>
                <a:cxn ang="0">
                  <a:pos x="T4" y="T5"/>
                </a:cxn>
                <a:cxn ang="0">
                  <a:pos x="T6" y="T7"/>
                </a:cxn>
                <a:cxn ang="0">
                  <a:pos x="T8" y="T9"/>
                </a:cxn>
              </a:cxnLst>
              <a:rect l="0" t="0" r="r" b="b"/>
              <a:pathLst>
                <a:path w="27" h="31">
                  <a:moveTo>
                    <a:pt x="6" y="11"/>
                  </a:moveTo>
                  <a:cubicBezTo>
                    <a:pt x="14" y="5"/>
                    <a:pt x="22" y="0"/>
                    <a:pt x="22" y="0"/>
                  </a:cubicBezTo>
                  <a:cubicBezTo>
                    <a:pt x="22" y="0"/>
                    <a:pt x="27" y="18"/>
                    <a:pt x="27" y="21"/>
                  </a:cubicBezTo>
                  <a:cubicBezTo>
                    <a:pt x="27" y="25"/>
                    <a:pt x="22" y="31"/>
                    <a:pt x="11" y="29"/>
                  </a:cubicBezTo>
                  <a:cubicBezTo>
                    <a:pt x="0" y="27"/>
                    <a:pt x="6" y="11"/>
                    <a:pt x="6" y="11"/>
                  </a:cubicBezTo>
                  <a:close/>
                </a:path>
              </a:pathLst>
            </a:custGeom>
            <a:solidFill>
              <a:srgbClr val="FF3A65"/>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1218">
              <a:extLst>
                <a:ext uri="{FF2B5EF4-FFF2-40B4-BE49-F238E27FC236}">
                  <a16:creationId xmlns:a16="http://schemas.microsoft.com/office/drawing/2014/main" id="{539E0B1C-3C27-2A47-0851-1242A043E148}"/>
                </a:ext>
              </a:extLst>
            </p:cNvPr>
            <p:cNvSpPr>
              <a:spLocks/>
            </p:cNvSpPr>
            <p:nvPr/>
          </p:nvSpPr>
          <p:spPr bwMode="auto">
            <a:xfrm>
              <a:off x="757" y="1461"/>
              <a:ext cx="14" cy="15"/>
            </a:xfrm>
            <a:custGeom>
              <a:avLst/>
              <a:gdLst>
                <a:gd name="T0" fmla="*/ 23 w 23"/>
                <a:gd name="T1" fmla="*/ 21 h 25"/>
                <a:gd name="T2" fmla="*/ 7 w 23"/>
                <a:gd name="T3" fmla="*/ 2 h 25"/>
                <a:gd name="T4" fmla="*/ 2 w 23"/>
                <a:gd name="T5" fmla="*/ 6 h 25"/>
                <a:gd name="T6" fmla="*/ 2 w 23"/>
                <a:gd name="T7" fmla="*/ 15 h 25"/>
                <a:gd name="T8" fmla="*/ 9 w 23"/>
                <a:gd name="T9" fmla="*/ 23 h 25"/>
                <a:gd name="T10" fmla="*/ 23 w 23"/>
                <a:gd name="T11" fmla="*/ 21 h 25"/>
              </a:gdLst>
              <a:ahLst/>
              <a:cxnLst>
                <a:cxn ang="0">
                  <a:pos x="T0" y="T1"/>
                </a:cxn>
                <a:cxn ang="0">
                  <a:pos x="T2" y="T3"/>
                </a:cxn>
                <a:cxn ang="0">
                  <a:pos x="T4" y="T5"/>
                </a:cxn>
                <a:cxn ang="0">
                  <a:pos x="T6" y="T7"/>
                </a:cxn>
                <a:cxn ang="0">
                  <a:pos x="T8" y="T9"/>
                </a:cxn>
                <a:cxn ang="0">
                  <a:pos x="T10" y="T11"/>
                </a:cxn>
              </a:cxnLst>
              <a:rect l="0" t="0" r="r" b="b"/>
              <a:pathLst>
                <a:path w="23" h="25">
                  <a:moveTo>
                    <a:pt x="23" y="21"/>
                  </a:moveTo>
                  <a:cubicBezTo>
                    <a:pt x="17" y="13"/>
                    <a:pt x="10" y="4"/>
                    <a:pt x="7" y="2"/>
                  </a:cubicBezTo>
                  <a:cubicBezTo>
                    <a:pt x="4" y="0"/>
                    <a:pt x="3" y="4"/>
                    <a:pt x="2" y="6"/>
                  </a:cubicBezTo>
                  <a:cubicBezTo>
                    <a:pt x="1" y="8"/>
                    <a:pt x="0" y="12"/>
                    <a:pt x="2" y="15"/>
                  </a:cubicBezTo>
                  <a:cubicBezTo>
                    <a:pt x="4" y="17"/>
                    <a:pt x="5" y="21"/>
                    <a:pt x="9" y="23"/>
                  </a:cubicBezTo>
                  <a:cubicBezTo>
                    <a:pt x="14" y="25"/>
                    <a:pt x="23" y="21"/>
                    <a:pt x="23" y="21"/>
                  </a:cubicBezTo>
                  <a:close/>
                </a:path>
              </a:pathLst>
            </a:custGeom>
            <a:solidFill>
              <a:srgbClr val="FF3A65"/>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219">
              <a:extLst>
                <a:ext uri="{FF2B5EF4-FFF2-40B4-BE49-F238E27FC236}">
                  <a16:creationId xmlns:a16="http://schemas.microsoft.com/office/drawing/2014/main" id="{FF929A35-4BFF-D6E6-8863-E167B839D375}"/>
                </a:ext>
              </a:extLst>
            </p:cNvPr>
            <p:cNvSpPr>
              <a:spLocks/>
            </p:cNvSpPr>
            <p:nvPr/>
          </p:nvSpPr>
          <p:spPr bwMode="auto">
            <a:xfrm>
              <a:off x="745" y="1448"/>
              <a:ext cx="12" cy="13"/>
            </a:xfrm>
            <a:custGeom>
              <a:avLst/>
              <a:gdLst>
                <a:gd name="T0" fmla="*/ 0 w 21"/>
                <a:gd name="T1" fmla="*/ 3 h 21"/>
                <a:gd name="T2" fmla="*/ 15 w 21"/>
                <a:gd name="T3" fmla="*/ 20 h 21"/>
                <a:gd name="T4" fmla="*/ 15 w 21"/>
                <a:gd name="T5" fmla="*/ 11 h 21"/>
                <a:gd name="T6" fmla="*/ 19 w 21"/>
                <a:gd name="T7" fmla="*/ 7 h 21"/>
                <a:gd name="T8" fmla="*/ 10 w 21"/>
                <a:gd name="T9" fmla="*/ 2 h 21"/>
                <a:gd name="T10" fmla="*/ 0 w 21"/>
                <a:gd name="T11" fmla="*/ 3 h 21"/>
              </a:gdLst>
              <a:ahLst/>
              <a:cxnLst>
                <a:cxn ang="0">
                  <a:pos x="T0" y="T1"/>
                </a:cxn>
                <a:cxn ang="0">
                  <a:pos x="T2" y="T3"/>
                </a:cxn>
                <a:cxn ang="0">
                  <a:pos x="T4" y="T5"/>
                </a:cxn>
                <a:cxn ang="0">
                  <a:pos x="T6" y="T7"/>
                </a:cxn>
                <a:cxn ang="0">
                  <a:pos x="T8" y="T9"/>
                </a:cxn>
                <a:cxn ang="0">
                  <a:pos x="T10" y="T11"/>
                </a:cxn>
              </a:cxnLst>
              <a:rect l="0" t="0" r="r" b="b"/>
              <a:pathLst>
                <a:path w="21" h="21">
                  <a:moveTo>
                    <a:pt x="0" y="3"/>
                  </a:moveTo>
                  <a:cubicBezTo>
                    <a:pt x="7" y="11"/>
                    <a:pt x="12" y="18"/>
                    <a:pt x="15" y="20"/>
                  </a:cubicBezTo>
                  <a:cubicBezTo>
                    <a:pt x="19" y="21"/>
                    <a:pt x="15" y="13"/>
                    <a:pt x="15" y="11"/>
                  </a:cubicBezTo>
                  <a:cubicBezTo>
                    <a:pt x="15" y="8"/>
                    <a:pt x="21" y="9"/>
                    <a:pt x="19" y="7"/>
                  </a:cubicBezTo>
                  <a:cubicBezTo>
                    <a:pt x="16" y="4"/>
                    <a:pt x="15" y="3"/>
                    <a:pt x="10" y="2"/>
                  </a:cubicBezTo>
                  <a:cubicBezTo>
                    <a:pt x="6" y="0"/>
                    <a:pt x="0" y="3"/>
                    <a:pt x="0" y="3"/>
                  </a:cubicBezTo>
                  <a:close/>
                </a:path>
              </a:pathLst>
            </a:custGeom>
            <a:solidFill>
              <a:srgbClr val="FF3A65"/>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220">
              <a:extLst>
                <a:ext uri="{FF2B5EF4-FFF2-40B4-BE49-F238E27FC236}">
                  <a16:creationId xmlns:a16="http://schemas.microsoft.com/office/drawing/2014/main" id="{CC950E32-779E-5FF3-9E9F-C7AE71CB7AE3}"/>
                </a:ext>
              </a:extLst>
            </p:cNvPr>
            <p:cNvSpPr>
              <a:spLocks/>
            </p:cNvSpPr>
            <p:nvPr/>
          </p:nvSpPr>
          <p:spPr bwMode="auto">
            <a:xfrm>
              <a:off x="828" y="1215"/>
              <a:ext cx="825" cy="410"/>
            </a:xfrm>
            <a:custGeom>
              <a:avLst/>
              <a:gdLst>
                <a:gd name="T0" fmla="*/ 1374 w 1376"/>
                <a:gd name="T1" fmla="*/ 128 h 684"/>
                <a:gd name="T2" fmla="*/ 1309 w 1376"/>
                <a:gd name="T3" fmla="*/ 154 h 684"/>
                <a:gd name="T4" fmla="*/ 1263 w 1376"/>
                <a:gd name="T5" fmla="*/ 210 h 684"/>
                <a:gd name="T6" fmla="*/ 1239 w 1376"/>
                <a:gd name="T7" fmla="*/ 218 h 684"/>
                <a:gd name="T8" fmla="*/ 1211 w 1376"/>
                <a:gd name="T9" fmla="*/ 239 h 684"/>
                <a:gd name="T10" fmla="*/ 1136 w 1376"/>
                <a:gd name="T11" fmla="*/ 296 h 684"/>
                <a:gd name="T12" fmla="*/ 1102 w 1376"/>
                <a:gd name="T13" fmla="*/ 321 h 684"/>
                <a:gd name="T14" fmla="*/ 1090 w 1376"/>
                <a:gd name="T15" fmla="*/ 313 h 684"/>
                <a:gd name="T16" fmla="*/ 1082 w 1376"/>
                <a:gd name="T17" fmla="*/ 354 h 684"/>
                <a:gd name="T18" fmla="*/ 1069 w 1376"/>
                <a:gd name="T19" fmla="*/ 395 h 684"/>
                <a:gd name="T20" fmla="*/ 1041 w 1376"/>
                <a:gd name="T21" fmla="*/ 414 h 684"/>
                <a:gd name="T22" fmla="*/ 985 w 1376"/>
                <a:gd name="T23" fmla="*/ 453 h 684"/>
                <a:gd name="T24" fmla="*/ 916 w 1376"/>
                <a:gd name="T25" fmla="*/ 511 h 684"/>
                <a:gd name="T26" fmla="*/ 919 w 1376"/>
                <a:gd name="T27" fmla="*/ 621 h 684"/>
                <a:gd name="T28" fmla="*/ 878 w 1376"/>
                <a:gd name="T29" fmla="*/ 663 h 684"/>
                <a:gd name="T30" fmla="*/ 860 w 1376"/>
                <a:gd name="T31" fmla="*/ 618 h 684"/>
                <a:gd name="T32" fmla="*/ 867 w 1376"/>
                <a:gd name="T33" fmla="*/ 571 h 684"/>
                <a:gd name="T34" fmla="*/ 809 w 1376"/>
                <a:gd name="T35" fmla="*/ 552 h 684"/>
                <a:gd name="T36" fmla="*/ 752 w 1376"/>
                <a:gd name="T37" fmla="*/ 529 h 684"/>
                <a:gd name="T38" fmla="*/ 711 w 1376"/>
                <a:gd name="T39" fmla="*/ 548 h 684"/>
                <a:gd name="T40" fmla="*/ 699 w 1376"/>
                <a:gd name="T41" fmla="*/ 560 h 684"/>
                <a:gd name="T42" fmla="*/ 654 w 1376"/>
                <a:gd name="T43" fmla="*/ 550 h 684"/>
                <a:gd name="T44" fmla="*/ 582 w 1376"/>
                <a:gd name="T45" fmla="*/ 554 h 684"/>
                <a:gd name="T46" fmla="*/ 521 w 1376"/>
                <a:gd name="T47" fmla="*/ 597 h 684"/>
                <a:gd name="T48" fmla="*/ 494 w 1376"/>
                <a:gd name="T49" fmla="*/ 646 h 684"/>
                <a:gd name="T50" fmla="*/ 452 w 1376"/>
                <a:gd name="T51" fmla="*/ 630 h 684"/>
                <a:gd name="T52" fmla="*/ 405 w 1376"/>
                <a:gd name="T53" fmla="*/ 549 h 684"/>
                <a:gd name="T54" fmla="*/ 330 w 1376"/>
                <a:gd name="T55" fmla="*/ 509 h 684"/>
                <a:gd name="T56" fmla="*/ 209 w 1376"/>
                <a:gd name="T57" fmla="*/ 508 h 684"/>
                <a:gd name="T58" fmla="*/ 132 w 1376"/>
                <a:gd name="T59" fmla="*/ 471 h 684"/>
                <a:gd name="T60" fmla="*/ 77 w 1376"/>
                <a:gd name="T61" fmla="*/ 460 h 684"/>
                <a:gd name="T62" fmla="*/ 17 w 1376"/>
                <a:gd name="T63" fmla="*/ 403 h 684"/>
                <a:gd name="T64" fmla="*/ 7 w 1376"/>
                <a:gd name="T65" fmla="*/ 315 h 684"/>
                <a:gd name="T66" fmla="*/ 38 w 1376"/>
                <a:gd name="T67" fmla="*/ 208 h 684"/>
                <a:gd name="T68" fmla="*/ 91 w 1376"/>
                <a:gd name="T69" fmla="*/ 136 h 684"/>
                <a:gd name="T70" fmla="*/ 135 w 1376"/>
                <a:gd name="T71" fmla="*/ 44 h 684"/>
                <a:gd name="T72" fmla="*/ 799 w 1376"/>
                <a:gd name="T73" fmla="*/ 17 h 684"/>
                <a:gd name="T74" fmla="*/ 848 w 1376"/>
                <a:gd name="T75" fmla="*/ 30 h 684"/>
                <a:gd name="T76" fmla="*/ 904 w 1376"/>
                <a:gd name="T77" fmla="*/ 44 h 684"/>
                <a:gd name="T78" fmla="*/ 863 w 1376"/>
                <a:gd name="T79" fmla="*/ 81 h 684"/>
                <a:gd name="T80" fmla="*/ 973 w 1376"/>
                <a:gd name="T81" fmla="*/ 77 h 684"/>
                <a:gd name="T82" fmla="*/ 1012 w 1376"/>
                <a:gd name="T83" fmla="*/ 99 h 684"/>
                <a:gd name="T84" fmla="*/ 899 w 1376"/>
                <a:gd name="T85" fmla="*/ 129 h 684"/>
                <a:gd name="T86" fmla="*/ 895 w 1376"/>
                <a:gd name="T87" fmla="*/ 211 h 684"/>
                <a:gd name="T88" fmla="*/ 973 w 1376"/>
                <a:gd name="T89" fmla="*/ 111 h 684"/>
                <a:gd name="T90" fmla="*/ 1005 w 1376"/>
                <a:gd name="T91" fmla="*/ 155 h 684"/>
                <a:gd name="T92" fmla="*/ 1064 w 1376"/>
                <a:gd name="T93" fmla="*/ 137 h 684"/>
                <a:gd name="T94" fmla="*/ 1134 w 1376"/>
                <a:gd name="T95" fmla="*/ 155 h 684"/>
                <a:gd name="T96" fmla="*/ 1071 w 1376"/>
                <a:gd name="T97" fmla="*/ 186 h 684"/>
                <a:gd name="T98" fmla="*/ 988 w 1376"/>
                <a:gd name="T99" fmla="*/ 201 h 684"/>
                <a:gd name="T100" fmla="*/ 1035 w 1376"/>
                <a:gd name="T101" fmla="*/ 211 h 684"/>
                <a:gd name="T102" fmla="*/ 1158 w 1376"/>
                <a:gd name="T103" fmla="*/ 153 h 684"/>
                <a:gd name="T104" fmla="*/ 1324 w 1376"/>
                <a:gd name="T105" fmla="*/ 83 h 684"/>
                <a:gd name="T106" fmla="*/ 1373 w 1376"/>
                <a:gd name="T107" fmla="*/ 83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6" h="684">
                  <a:moveTo>
                    <a:pt x="1367" y="98"/>
                  </a:moveTo>
                  <a:cubicBezTo>
                    <a:pt x="1365" y="103"/>
                    <a:pt x="1364" y="107"/>
                    <a:pt x="1366" y="108"/>
                  </a:cubicBezTo>
                  <a:cubicBezTo>
                    <a:pt x="1368" y="109"/>
                    <a:pt x="1370" y="110"/>
                    <a:pt x="1369" y="112"/>
                  </a:cubicBezTo>
                  <a:cubicBezTo>
                    <a:pt x="1369" y="114"/>
                    <a:pt x="1366" y="120"/>
                    <a:pt x="1368" y="120"/>
                  </a:cubicBezTo>
                  <a:cubicBezTo>
                    <a:pt x="1369" y="120"/>
                    <a:pt x="1374" y="124"/>
                    <a:pt x="1374" y="125"/>
                  </a:cubicBezTo>
                  <a:cubicBezTo>
                    <a:pt x="1374" y="125"/>
                    <a:pt x="1374" y="126"/>
                    <a:pt x="1374" y="128"/>
                  </a:cubicBezTo>
                  <a:cubicBezTo>
                    <a:pt x="1370" y="130"/>
                    <a:pt x="1374" y="133"/>
                    <a:pt x="1370" y="132"/>
                  </a:cubicBezTo>
                  <a:cubicBezTo>
                    <a:pt x="1365" y="131"/>
                    <a:pt x="1362" y="140"/>
                    <a:pt x="1359" y="141"/>
                  </a:cubicBezTo>
                  <a:cubicBezTo>
                    <a:pt x="1356" y="141"/>
                    <a:pt x="1346" y="143"/>
                    <a:pt x="1342" y="141"/>
                  </a:cubicBezTo>
                  <a:cubicBezTo>
                    <a:pt x="1338" y="139"/>
                    <a:pt x="1336" y="148"/>
                    <a:pt x="1332" y="146"/>
                  </a:cubicBezTo>
                  <a:cubicBezTo>
                    <a:pt x="1328" y="145"/>
                    <a:pt x="1329" y="148"/>
                    <a:pt x="1323" y="148"/>
                  </a:cubicBezTo>
                  <a:cubicBezTo>
                    <a:pt x="1317" y="148"/>
                    <a:pt x="1320" y="154"/>
                    <a:pt x="1309" y="154"/>
                  </a:cubicBezTo>
                  <a:cubicBezTo>
                    <a:pt x="1298" y="154"/>
                    <a:pt x="1307" y="158"/>
                    <a:pt x="1294" y="159"/>
                  </a:cubicBezTo>
                  <a:cubicBezTo>
                    <a:pt x="1281" y="161"/>
                    <a:pt x="1293" y="161"/>
                    <a:pt x="1283" y="169"/>
                  </a:cubicBezTo>
                  <a:cubicBezTo>
                    <a:pt x="1274" y="177"/>
                    <a:pt x="1275" y="179"/>
                    <a:pt x="1270" y="181"/>
                  </a:cubicBezTo>
                  <a:cubicBezTo>
                    <a:pt x="1264" y="182"/>
                    <a:pt x="1267" y="191"/>
                    <a:pt x="1264" y="193"/>
                  </a:cubicBezTo>
                  <a:cubicBezTo>
                    <a:pt x="1262" y="196"/>
                    <a:pt x="1258" y="197"/>
                    <a:pt x="1258" y="202"/>
                  </a:cubicBezTo>
                  <a:cubicBezTo>
                    <a:pt x="1257" y="208"/>
                    <a:pt x="1263" y="207"/>
                    <a:pt x="1263" y="210"/>
                  </a:cubicBezTo>
                  <a:cubicBezTo>
                    <a:pt x="1263" y="214"/>
                    <a:pt x="1265" y="215"/>
                    <a:pt x="1268" y="214"/>
                  </a:cubicBezTo>
                  <a:cubicBezTo>
                    <a:pt x="1272" y="213"/>
                    <a:pt x="1275" y="209"/>
                    <a:pt x="1275" y="214"/>
                  </a:cubicBezTo>
                  <a:cubicBezTo>
                    <a:pt x="1274" y="218"/>
                    <a:pt x="1272" y="220"/>
                    <a:pt x="1266" y="221"/>
                  </a:cubicBezTo>
                  <a:cubicBezTo>
                    <a:pt x="1260" y="221"/>
                    <a:pt x="1261" y="226"/>
                    <a:pt x="1253" y="227"/>
                  </a:cubicBezTo>
                  <a:cubicBezTo>
                    <a:pt x="1246" y="229"/>
                    <a:pt x="1255" y="219"/>
                    <a:pt x="1254" y="219"/>
                  </a:cubicBezTo>
                  <a:cubicBezTo>
                    <a:pt x="1253" y="219"/>
                    <a:pt x="1243" y="221"/>
                    <a:pt x="1239" y="218"/>
                  </a:cubicBezTo>
                  <a:cubicBezTo>
                    <a:pt x="1234" y="214"/>
                    <a:pt x="1231" y="226"/>
                    <a:pt x="1222" y="227"/>
                  </a:cubicBezTo>
                  <a:cubicBezTo>
                    <a:pt x="1213" y="228"/>
                    <a:pt x="1217" y="227"/>
                    <a:pt x="1206" y="229"/>
                  </a:cubicBezTo>
                  <a:cubicBezTo>
                    <a:pt x="1195" y="232"/>
                    <a:pt x="1196" y="232"/>
                    <a:pt x="1189" y="234"/>
                  </a:cubicBezTo>
                  <a:cubicBezTo>
                    <a:pt x="1183" y="236"/>
                    <a:pt x="1187" y="240"/>
                    <a:pt x="1189" y="240"/>
                  </a:cubicBezTo>
                  <a:cubicBezTo>
                    <a:pt x="1192" y="240"/>
                    <a:pt x="1203" y="239"/>
                    <a:pt x="1212" y="235"/>
                  </a:cubicBezTo>
                  <a:cubicBezTo>
                    <a:pt x="1220" y="231"/>
                    <a:pt x="1215" y="239"/>
                    <a:pt x="1211" y="239"/>
                  </a:cubicBezTo>
                  <a:cubicBezTo>
                    <a:pt x="1208" y="239"/>
                    <a:pt x="1204" y="243"/>
                    <a:pt x="1197" y="243"/>
                  </a:cubicBezTo>
                  <a:cubicBezTo>
                    <a:pt x="1189" y="244"/>
                    <a:pt x="1190" y="246"/>
                    <a:pt x="1179" y="247"/>
                  </a:cubicBezTo>
                  <a:cubicBezTo>
                    <a:pt x="1167" y="247"/>
                    <a:pt x="1174" y="244"/>
                    <a:pt x="1168" y="249"/>
                  </a:cubicBezTo>
                  <a:cubicBezTo>
                    <a:pt x="1163" y="254"/>
                    <a:pt x="1169" y="253"/>
                    <a:pt x="1165" y="258"/>
                  </a:cubicBezTo>
                  <a:cubicBezTo>
                    <a:pt x="1161" y="264"/>
                    <a:pt x="1159" y="266"/>
                    <a:pt x="1152" y="276"/>
                  </a:cubicBezTo>
                  <a:cubicBezTo>
                    <a:pt x="1145" y="287"/>
                    <a:pt x="1140" y="292"/>
                    <a:pt x="1136" y="296"/>
                  </a:cubicBezTo>
                  <a:cubicBezTo>
                    <a:pt x="1132" y="299"/>
                    <a:pt x="1132" y="288"/>
                    <a:pt x="1131" y="285"/>
                  </a:cubicBezTo>
                  <a:cubicBezTo>
                    <a:pt x="1130" y="283"/>
                    <a:pt x="1125" y="292"/>
                    <a:pt x="1126" y="299"/>
                  </a:cubicBezTo>
                  <a:cubicBezTo>
                    <a:pt x="1127" y="306"/>
                    <a:pt x="1129" y="309"/>
                    <a:pt x="1121" y="316"/>
                  </a:cubicBezTo>
                  <a:cubicBezTo>
                    <a:pt x="1112" y="323"/>
                    <a:pt x="1117" y="322"/>
                    <a:pt x="1107" y="329"/>
                  </a:cubicBezTo>
                  <a:cubicBezTo>
                    <a:pt x="1097" y="336"/>
                    <a:pt x="1099" y="338"/>
                    <a:pt x="1093" y="345"/>
                  </a:cubicBezTo>
                  <a:cubicBezTo>
                    <a:pt x="1088" y="353"/>
                    <a:pt x="1098" y="325"/>
                    <a:pt x="1102" y="321"/>
                  </a:cubicBezTo>
                  <a:cubicBezTo>
                    <a:pt x="1105" y="318"/>
                    <a:pt x="1103" y="315"/>
                    <a:pt x="1100" y="313"/>
                  </a:cubicBezTo>
                  <a:cubicBezTo>
                    <a:pt x="1097" y="311"/>
                    <a:pt x="1101" y="305"/>
                    <a:pt x="1103" y="300"/>
                  </a:cubicBezTo>
                  <a:cubicBezTo>
                    <a:pt x="1104" y="296"/>
                    <a:pt x="1116" y="284"/>
                    <a:pt x="1116" y="280"/>
                  </a:cubicBezTo>
                  <a:cubicBezTo>
                    <a:pt x="1116" y="276"/>
                    <a:pt x="1109" y="290"/>
                    <a:pt x="1106" y="288"/>
                  </a:cubicBezTo>
                  <a:cubicBezTo>
                    <a:pt x="1104" y="287"/>
                    <a:pt x="1097" y="297"/>
                    <a:pt x="1095" y="297"/>
                  </a:cubicBezTo>
                  <a:cubicBezTo>
                    <a:pt x="1092" y="296"/>
                    <a:pt x="1094" y="312"/>
                    <a:pt x="1090" y="313"/>
                  </a:cubicBezTo>
                  <a:cubicBezTo>
                    <a:pt x="1086" y="315"/>
                    <a:pt x="1086" y="315"/>
                    <a:pt x="1090" y="321"/>
                  </a:cubicBezTo>
                  <a:cubicBezTo>
                    <a:pt x="1094" y="327"/>
                    <a:pt x="1089" y="328"/>
                    <a:pt x="1086" y="330"/>
                  </a:cubicBezTo>
                  <a:cubicBezTo>
                    <a:pt x="1084" y="332"/>
                    <a:pt x="1090" y="337"/>
                    <a:pt x="1086" y="337"/>
                  </a:cubicBezTo>
                  <a:cubicBezTo>
                    <a:pt x="1082" y="337"/>
                    <a:pt x="1085" y="338"/>
                    <a:pt x="1084" y="345"/>
                  </a:cubicBezTo>
                  <a:cubicBezTo>
                    <a:pt x="1083" y="352"/>
                    <a:pt x="1083" y="348"/>
                    <a:pt x="1077" y="349"/>
                  </a:cubicBezTo>
                  <a:cubicBezTo>
                    <a:pt x="1070" y="350"/>
                    <a:pt x="1077" y="354"/>
                    <a:pt x="1082" y="354"/>
                  </a:cubicBezTo>
                  <a:cubicBezTo>
                    <a:pt x="1086" y="354"/>
                    <a:pt x="1088" y="348"/>
                    <a:pt x="1092" y="352"/>
                  </a:cubicBezTo>
                  <a:cubicBezTo>
                    <a:pt x="1096" y="356"/>
                    <a:pt x="1090" y="368"/>
                    <a:pt x="1085" y="369"/>
                  </a:cubicBezTo>
                  <a:cubicBezTo>
                    <a:pt x="1080" y="371"/>
                    <a:pt x="1077" y="373"/>
                    <a:pt x="1072" y="375"/>
                  </a:cubicBezTo>
                  <a:cubicBezTo>
                    <a:pt x="1068" y="378"/>
                    <a:pt x="1078" y="379"/>
                    <a:pt x="1080" y="379"/>
                  </a:cubicBezTo>
                  <a:cubicBezTo>
                    <a:pt x="1082" y="378"/>
                    <a:pt x="1089" y="383"/>
                    <a:pt x="1079" y="389"/>
                  </a:cubicBezTo>
                  <a:cubicBezTo>
                    <a:pt x="1070" y="395"/>
                    <a:pt x="1074" y="395"/>
                    <a:pt x="1069" y="395"/>
                  </a:cubicBezTo>
                  <a:cubicBezTo>
                    <a:pt x="1064" y="395"/>
                    <a:pt x="1065" y="395"/>
                    <a:pt x="1062" y="394"/>
                  </a:cubicBezTo>
                  <a:cubicBezTo>
                    <a:pt x="1060" y="393"/>
                    <a:pt x="1061" y="397"/>
                    <a:pt x="1059" y="399"/>
                  </a:cubicBezTo>
                  <a:cubicBezTo>
                    <a:pt x="1057" y="402"/>
                    <a:pt x="1061" y="403"/>
                    <a:pt x="1066" y="404"/>
                  </a:cubicBezTo>
                  <a:cubicBezTo>
                    <a:pt x="1071" y="405"/>
                    <a:pt x="1068" y="406"/>
                    <a:pt x="1060" y="410"/>
                  </a:cubicBezTo>
                  <a:cubicBezTo>
                    <a:pt x="1053" y="415"/>
                    <a:pt x="1053" y="410"/>
                    <a:pt x="1049" y="410"/>
                  </a:cubicBezTo>
                  <a:cubicBezTo>
                    <a:pt x="1045" y="410"/>
                    <a:pt x="1046" y="413"/>
                    <a:pt x="1041" y="414"/>
                  </a:cubicBezTo>
                  <a:cubicBezTo>
                    <a:pt x="1035" y="415"/>
                    <a:pt x="1035" y="418"/>
                    <a:pt x="1032" y="419"/>
                  </a:cubicBezTo>
                  <a:cubicBezTo>
                    <a:pt x="1028" y="420"/>
                    <a:pt x="1025" y="427"/>
                    <a:pt x="1021" y="429"/>
                  </a:cubicBezTo>
                  <a:cubicBezTo>
                    <a:pt x="1017" y="432"/>
                    <a:pt x="1019" y="432"/>
                    <a:pt x="1014" y="433"/>
                  </a:cubicBezTo>
                  <a:cubicBezTo>
                    <a:pt x="1010" y="435"/>
                    <a:pt x="1010" y="436"/>
                    <a:pt x="1005" y="437"/>
                  </a:cubicBezTo>
                  <a:cubicBezTo>
                    <a:pt x="1000" y="438"/>
                    <a:pt x="999" y="441"/>
                    <a:pt x="992" y="445"/>
                  </a:cubicBezTo>
                  <a:cubicBezTo>
                    <a:pt x="985" y="449"/>
                    <a:pt x="989" y="450"/>
                    <a:pt x="985" y="453"/>
                  </a:cubicBezTo>
                  <a:cubicBezTo>
                    <a:pt x="980" y="456"/>
                    <a:pt x="980" y="458"/>
                    <a:pt x="975" y="460"/>
                  </a:cubicBezTo>
                  <a:cubicBezTo>
                    <a:pt x="971" y="462"/>
                    <a:pt x="961" y="471"/>
                    <a:pt x="955" y="470"/>
                  </a:cubicBezTo>
                  <a:cubicBezTo>
                    <a:pt x="950" y="469"/>
                    <a:pt x="949" y="475"/>
                    <a:pt x="942" y="477"/>
                  </a:cubicBezTo>
                  <a:cubicBezTo>
                    <a:pt x="936" y="479"/>
                    <a:pt x="942" y="481"/>
                    <a:pt x="934" y="486"/>
                  </a:cubicBezTo>
                  <a:cubicBezTo>
                    <a:pt x="925" y="490"/>
                    <a:pt x="931" y="492"/>
                    <a:pt x="924" y="495"/>
                  </a:cubicBezTo>
                  <a:cubicBezTo>
                    <a:pt x="917" y="499"/>
                    <a:pt x="921" y="500"/>
                    <a:pt x="916" y="511"/>
                  </a:cubicBezTo>
                  <a:cubicBezTo>
                    <a:pt x="911" y="522"/>
                    <a:pt x="912" y="519"/>
                    <a:pt x="908" y="525"/>
                  </a:cubicBezTo>
                  <a:cubicBezTo>
                    <a:pt x="904" y="531"/>
                    <a:pt x="911" y="532"/>
                    <a:pt x="910" y="543"/>
                  </a:cubicBezTo>
                  <a:cubicBezTo>
                    <a:pt x="909" y="553"/>
                    <a:pt x="908" y="554"/>
                    <a:pt x="910" y="563"/>
                  </a:cubicBezTo>
                  <a:cubicBezTo>
                    <a:pt x="911" y="572"/>
                    <a:pt x="911" y="569"/>
                    <a:pt x="913" y="578"/>
                  </a:cubicBezTo>
                  <a:cubicBezTo>
                    <a:pt x="915" y="587"/>
                    <a:pt x="914" y="591"/>
                    <a:pt x="914" y="600"/>
                  </a:cubicBezTo>
                  <a:cubicBezTo>
                    <a:pt x="914" y="610"/>
                    <a:pt x="917" y="617"/>
                    <a:pt x="919" y="621"/>
                  </a:cubicBezTo>
                  <a:cubicBezTo>
                    <a:pt x="920" y="625"/>
                    <a:pt x="918" y="640"/>
                    <a:pt x="917" y="645"/>
                  </a:cubicBezTo>
                  <a:cubicBezTo>
                    <a:pt x="916" y="651"/>
                    <a:pt x="914" y="658"/>
                    <a:pt x="910" y="669"/>
                  </a:cubicBezTo>
                  <a:cubicBezTo>
                    <a:pt x="905" y="681"/>
                    <a:pt x="903" y="676"/>
                    <a:pt x="899" y="680"/>
                  </a:cubicBezTo>
                  <a:cubicBezTo>
                    <a:pt x="896" y="684"/>
                    <a:pt x="894" y="681"/>
                    <a:pt x="888" y="682"/>
                  </a:cubicBezTo>
                  <a:cubicBezTo>
                    <a:pt x="882" y="682"/>
                    <a:pt x="885" y="677"/>
                    <a:pt x="885" y="675"/>
                  </a:cubicBezTo>
                  <a:cubicBezTo>
                    <a:pt x="885" y="673"/>
                    <a:pt x="883" y="670"/>
                    <a:pt x="878" y="663"/>
                  </a:cubicBezTo>
                  <a:cubicBezTo>
                    <a:pt x="874" y="656"/>
                    <a:pt x="873" y="660"/>
                    <a:pt x="874" y="656"/>
                  </a:cubicBezTo>
                  <a:cubicBezTo>
                    <a:pt x="875" y="652"/>
                    <a:pt x="874" y="650"/>
                    <a:pt x="869" y="645"/>
                  </a:cubicBezTo>
                  <a:cubicBezTo>
                    <a:pt x="864" y="640"/>
                    <a:pt x="870" y="644"/>
                    <a:pt x="871" y="641"/>
                  </a:cubicBezTo>
                  <a:cubicBezTo>
                    <a:pt x="872" y="639"/>
                    <a:pt x="867" y="635"/>
                    <a:pt x="867" y="635"/>
                  </a:cubicBezTo>
                  <a:cubicBezTo>
                    <a:pt x="867" y="635"/>
                    <a:pt x="864" y="635"/>
                    <a:pt x="863" y="629"/>
                  </a:cubicBezTo>
                  <a:cubicBezTo>
                    <a:pt x="863" y="624"/>
                    <a:pt x="862" y="624"/>
                    <a:pt x="860" y="618"/>
                  </a:cubicBezTo>
                  <a:cubicBezTo>
                    <a:pt x="858" y="612"/>
                    <a:pt x="860" y="614"/>
                    <a:pt x="864" y="611"/>
                  </a:cubicBezTo>
                  <a:cubicBezTo>
                    <a:pt x="868" y="608"/>
                    <a:pt x="867" y="604"/>
                    <a:pt x="866" y="602"/>
                  </a:cubicBezTo>
                  <a:cubicBezTo>
                    <a:pt x="866" y="601"/>
                    <a:pt x="864" y="606"/>
                    <a:pt x="860" y="607"/>
                  </a:cubicBezTo>
                  <a:cubicBezTo>
                    <a:pt x="855" y="609"/>
                    <a:pt x="860" y="600"/>
                    <a:pt x="860" y="598"/>
                  </a:cubicBezTo>
                  <a:cubicBezTo>
                    <a:pt x="859" y="595"/>
                    <a:pt x="861" y="592"/>
                    <a:pt x="865" y="585"/>
                  </a:cubicBezTo>
                  <a:cubicBezTo>
                    <a:pt x="869" y="579"/>
                    <a:pt x="866" y="576"/>
                    <a:pt x="867" y="571"/>
                  </a:cubicBezTo>
                  <a:cubicBezTo>
                    <a:pt x="868" y="566"/>
                    <a:pt x="860" y="564"/>
                    <a:pt x="860" y="560"/>
                  </a:cubicBezTo>
                  <a:cubicBezTo>
                    <a:pt x="860" y="556"/>
                    <a:pt x="851" y="551"/>
                    <a:pt x="851" y="547"/>
                  </a:cubicBezTo>
                  <a:cubicBezTo>
                    <a:pt x="851" y="542"/>
                    <a:pt x="842" y="546"/>
                    <a:pt x="841" y="544"/>
                  </a:cubicBezTo>
                  <a:cubicBezTo>
                    <a:pt x="839" y="543"/>
                    <a:pt x="832" y="548"/>
                    <a:pt x="831" y="548"/>
                  </a:cubicBezTo>
                  <a:cubicBezTo>
                    <a:pt x="830" y="548"/>
                    <a:pt x="824" y="554"/>
                    <a:pt x="822" y="554"/>
                  </a:cubicBezTo>
                  <a:cubicBezTo>
                    <a:pt x="819" y="554"/>
                    <a:pt x="809" y="554"/>
                    <a:pt x="809" y="552"/>
                  </a:cubicBezTo>
                  <a:cubicBezTo>
                    <a:pt x="810" y="550"/>
                    <a:pt x="804" y="546"/>
                    <a:pt x="804" y="542"/>
                  </a:cubicBezTo>
                  <a:cubicBezTo>
                    <a:pt x="804" y="537"/>
                    <a:pt x="800" y="542"/>
                    <a:pt x="799" y="540"/>
                  </a:cubicBezTo>
                  <a:cubicBezTo>
                    <a:pt x="798" y="539"/>
                    <a:pt x="794" y="537"/>
                    <a:pt x="792" y="534"/>
                  </a:cubicBezTo>
                  <a:cubicBezTo>
                    <a:pt x="791" y="531"/>
                    <a:pt x="780" y="533"/>
                    <a:pt x="775" y="530"/>
                  </a:cubicBezTo>
                  <a:cubicBezTo>
                    <a:pt x="771" y="528"/>
                    <a:pt x="765" y="537"/>
                    <a:pt x="758" y="538"/>
                  </a:cubicBezTo>
                  <a:cubicBezTo>
                    <a:pt x="751" y="538"/>
                    <a:pt x="752" y="535"/>
                    <a:pt x="752" y="529"/>
                  </a:cubicBezTo>
                  <a:cubicBezTo>
                    <a:pt x="753" y="523"/>
                    <a:pt x="746" y="536"/>
                    <a:pt x="741" y="534"/>
                  </a:cubicBezTo>
                  <a:cubicBezTo>
                    <a:pt x="735" y="531"/>
                    <a:pt x="738" y="536"/>
                    <a:pt x="729" y="536"/>
                  </a:cubicBezTo>
                  <a:cubicBezTo>
                    <a:pt x="719" y="536"/>
                    <a:pt x="721" y="542"/>
                    <a:pt x="710" y="541"/>
                  </a:cubicBezTo>
                  <a:cubicBezTo>
                    <a:pt x="699" y="541"/>
                    <a:pt x="703" y="537"/>
                    <a:pt x="697" y="537"/>
                  </a:cubicBezTo>
                  <a:cubicBezTo>
                    <a:pt x="690" y="537"/>
                    <a:pt x="697" y="543"/>
                    <a:pt x="701" y="543"/>
                  </a:cubicBezTo>
                  <a:cubicBezTo>
                    <a:pt x="704" y="543"/>
                    <a:pt x="705" y="545"/>
                    <a:pt x="711" y="548"/>
                  </a:cubicBezTo>
                  <a:cubicBezTo>
                    <a:pt x="716" y="551"/>
                    <a:pt x="711" y="552"/>
                    <a:pt x="706" y="555"/>
                  </a:cubicBezTo>
                  <a:cubicBezTo>
                    <a:pt x="701" y="558"/>
                    <a:pt x="703" y="558"/>
                    <a:pt x="709" y="562"/>
                  </a:cubicBezTo>
                  <a:cubicBezTo>
                    <a:pt x="716" y="567"/>
                    <a:pt x="716" y="564"/>
                    <a:pt x="717" y="569"/>
                  </a:cubicBezTo>
                  <a:cubicBezTo>
                    <a:pt x="717" y="573"/>
                    <a:pt x="713" y="571"/>
                    <a:pt x="709" y="575"/>
                  </a:cubicBezTo>
                  <a:cubicBezTo>
                    <a:pt x="706" y="580"/>
                    <a:pt x="704" y="573"/>
                    <a:pt x="706" y="571"/>
                  </a:cubicBezTo>
                  <a:cubicBezTo>
                    <a:pt x="708" y="568"/>
                    <a:pt x="701" y="563"/>
                    <a:pt x="699" y="560"/>
                  </a:cubicBezTo>
                  <a:cubicBezTo>
                    <a:pt x="697" y="557"/>
                    <a:pt x="696" y="559"/>
                    <a:pt x="695" y="564"/>
                  </a:cubicBezTo>
                  <a:cubicBezTo>
                    <a:pt x="695" y="569"/>
                    <a:pt x="691" y="569"/>
                    <a:pt x="687" y="566"/>
                  </a:cubicBezTo>
                  <a:cubicBezTo>
                    <a:pt x="683" y="563"/>
                    <a:pt x="684" y="569"/>
                    <a:pt x="676" y="570"/>
                  </a:cubicBezTo>
                  <a:cubicBezTo>
                    <a:pt x="668" y="572"/>
                    <a:pt x="668" y="568"/>
                    <a:pt x="668" y="565"/>
                  </a:cubicBezTo>
                  <a:cubicBezTo>
                    <a:pt x="667" y="563"/>
                    <a:pt x="666" y="562"/>
                    <a:pt x="664" y="558"/>
                  </a:cubicBezTo>
                  <a:cubicBezTo>
                    <a:pt x="662" y="554"/>
                    <a:pt x="658" y="551"/>
                    <a:pt x="654" y="550"/>
                  </a:cubicBezTo>
                  <a:cubicBezTo>
                    <a:pt x="651" y="550"/>
                    <a:pt x="643" y="558"/>
                    <a:pt x="641" y="556"/>
                  </a:cubicBezTo>
                  <a:cubicBezTo>
                    <a:pt x="639" y="555"/>
                    <a:pt x="639" y="556"/>
                    <a:pt x="629" y="554"/>
                  </a:cubicBezTo>
                  <a:cubicBezTo>
                    <a:pt x="618" y="552"/>
                    <a:pt x="626" y="553"/>
                    <a:pt x="620" y="551"/>
                  </a:cubicBezTo>
                  <a:cubicBezTo>
                    <a:pt x="615" y="550"/>
                    <a:pt x="615" y="551"/>
                    <a:pt x="605" y="551"/>
                  </a:cubicBezTo>
                  <a:cubicBezTo>
                    <a:pt x="595" y="551"/>
                    <a:pt x="601" y="556"/>
                    <a:pt x="592" y="557"/>
                  </a:cubicBezTo>
                  <a:cubicBezTo>
                    <a:pt x="582" y="559"/>
                    <a:pt x="585" y="556"/>
                    <a:pt x="582" y="554"/>
                  </a:cubicBezTo>
                  <a:cubicBezTo>
                    <a:pt x="579" y="553"/>
                    <a:pt x="583" y="564"/>
                    <a:pt x="578" y="565"/>
                  </a:cubicBezTo>
                  <a:cubicBezTo>
                    <a:pt x="573" y="566"/>
                    <a:pt x="573" y="571"/>
                    <a:pt x="566" y="573"/>
                  </a:cubicBezTo>
                  <a:cubicBezTo>
                    <a:pt x="560" y="576"/>
                    <a:pt x="559" y="581"/>
                    <a:pt x="552" y="582"/>
                  </a:cubicBezTo>
                  <a:cubicBezTo>
                    <a:pt x="545" y="582"/>
                    <a:pt x="542" y="583"/>
                    <a:pt x="536" y="581"/>
                  </a:cubicBezTo>
                  <a:cubicBezTo>
                    <a:pt x="530" y="580"/>
                    <a:pt x="534" y="589"/>
                    <a:pt x="528" y="590"/>
                  </a:cubicBezTo>
                  <a:cubicBezTo>
                    <a:pt x="521" y="592"/>
                    <a:pt x="527" y="594"/>
                    <a:pt x="521" y="597"/>
                  </a:cubicBezTo>
                  <a:cubicBezTo>
                    <a:pt x="514" y="599"/>
                    <a:pt x="517" y="602"/>
                    <a:pt x="511" y="602"/>
                  </a:cubicBezTo>
                  <a:cubicBezTo>
                    <a:pt x="505" y="602"/>
                    <a:pt x="509" y="608"/>
                    <a:pt x="506" y="612"/>
                  </a:cubicBezTo>
                  <a:cubicBezTo>
                    <a:pt x="504" y="615"/>
                    <a:pt x="508" y="616"/>
                    <a:pt x="504" y="618"/>
                  </a:cubicBezTo>
                  <a:cubicBezTo>
                    <a:pt x="500" y="620"/>
                    <a:pt x="501" y="625"/>
                    <a:pt x="496" y="627"/>
                  </a:cubicBezTo>
                  <a:cubicBezTo>
                    <a:pt x="491" y="630"/>
                    <a:pt x="496" y="633"/>
                    <a:pt x="496" y="636"/>
                  </a:cubicBezTo>
                  <a:cubicBezTo>
                    <a:pt x="496" y="639"/>
                    <a:pt x="496" y="641"/>
                    <a:pt x="494" y="646"/>
                  </a:cubicBezTo>
                  <a:cubicBezTo>
                    <a:pt x="492" y="650"/>
                    <a:pt x="496" y="652"/>
                    <a:pt x="499" y="657"/>
                  </a:cubicBezTo>
                  <a:cubicBezTo>
                    <a:pt x="497" y="660"/>
                    <a:pt x="490" y="661"/>
                    <a:pt x="487" y="658"/>
                  </a:cubicBezTo>
                  <a:cubicBezTo>
                    <a:pt x="484" y="654"/>
                    <a:pt x="479" y="656"/>
                    <a:pt x="475" y="655"/>
                  </a:cubicBezTo>
                  <a:cubicBezTo>
                    <a:pt x="471" y="654"/>
                    <a:pt x="467" y="650"/>
                    <a:pt x="463" y="648"/>
                  </a:cubicBezTo>
                  <a:cubicBezTo>
                    <a:pt x="460" y="646"/>
                    <a:pt x="458" y="645"/>
                    <a:pt x="456" y="643"/>
                  </a:cubicBezTo>
                  <a:cubicBezTo>
                    <a:pt x="454" y="641"/>
                    <a:pt x="453" y="637"/>
                    <a:pt x="452" y="630"/>
                  </a:cubicBezTo>
                  <a:cubicBezTo>
                    <a:pt x="450" y="623"/>
                    <a:pt x="451" y="626"/>
                    <a:pt x="453" y="621"/>
                  </a:cubicBezTo>
                  <a:cubicBezTo>
                    <a:pt x="455" y="616"/>
                    <a:pt x="452" y="615"/>
                    <a:pt x="450" y="612"/>
                  </a:cubicBezTo>
                  <a:cubicBezTo>
                    <a:pt x="448" y="610"/>
                    <a:pt x="444" y="601"/>
                    <a:pt x="441" y="593"/>
                  </a:cubicBezTo>
                  <a:cubicBezTo>
                    <a:pt x="438" y="585"/>
                    <a:pt x="437" y="581"/>
                    <a:pt x="435" y="571"/>
                  </a:cubicBezTo>
                  <a:cubicBezTo>
                    <a:pt x="433" y="561"/>
                    <a:pt x="429" y="559"/>
                    <a:pt x="425" y="553"/>
                  </a:cubicBezTo>
                  <a:cubicBezTo>
                    <a:pt x="421" y="548"/>
                    <a:pt x="410" y="549"/>
                    <a:pt x="405" y="549"/>
                  </a:cubicBezTo>
                  <a:cubicBezTo>
                    <a:pt x="400" y="549"/>
                    <a:pt x="396" y="551"/>
                    <a:pt x="391" y="553"/>
                  </a:cubicBezTo>
                  <a:cubicBezTo>
                    <a:pt x="387" y="555"/>
                    <a:pt x="381" y="567"/>
                    <a:pt x="378" y="571"/>
                  </a:cubicBezTo>
                  <a:cubicBezTo>
                    <a:pt x="376" y="574"/>
                    <a:pt x="364" y="568"/>
                    <a:pt x="360" y="565"/>
                  </a:cubicBezTo>
                  <a:cubicBezTo>
                    <a:pt x="356" y="562"/>
                    <a:pt x="353" y="560"/>
                    <a:pt x="348" y="553"/>
                  </a:cubicBezTo>
                  <a:cubicBezTo>
                    <a:pt x="344" y="547"/>
                    <a:pt x="346" y="529"/>
                    <a:pt x="345" y="526"/>
                  </a:cubicBezTo>
                  <a:cubicBezTo>
                    <a:pt x="345" y="523"/>
                    <a:pt x="334" y="514"/>
                    <a:pt x="330" y="509"/>
                  </a:cubicBezTo>
                  <a:cubicBezTo>
                    <a:pt x="325" y="504"/>
                    <a:pt x="319" y="495"/>
                    <a:pt x="318" y="495"/>
                  </a:cubicBezTo>
                  <a:cubicBezTo>
                    <a:pt x="317" y="494"/>
                    <a:pt x="287" y="492"/>
                    <a:pt x="280" y="495"/>
                  </a:cubicBezTo>
                  <a:cubicBezTo>
                    <a:pt x="272" y="498"/>
                    <a:pt x="273" y="505"/>
                    <a:pt x="270" y="507"/>
                  </a:cubicBezTo>
                  <a:cubicBezTo>
                    <a:pt x="266" y="510"/>
                    <a:pt x="259" y="507"/>
                    <a:pt x="251" y="507"/>
                  </a:cubicBezTo>
                  <a:cubicBezTo>
                    <a:pt x="243" y="507"/>
                    <a:pt x="234" y="509"/>
                    <a:pt x="231" y="508"/>
                  </a:cubicBezTo>
                  <a:cubicBezTo>
                    <a:pt x="229" y="508"/>
                    <a:pt x="214" y="510"/>
                    <a:pt x="209" y="508"/>
                  </a:cubicBezTo>
                  <a:cubicBezTo>
                    <a:pt x="205" y="506"/>
                    <a:pt x="196" y="503"/>
                    <a:pt x="189" y="500"/>
                  </a:cubicBezTo>
                  <a:cubicBezTo>
                    <a:pt x="182" y="497"/>
                    <a:pt x="177" y="495"/>
                    <a:pt x="174" y="493"/>
                  </a:cubicBezTo>
                  <a:cubicBezTo>
                    <a:pt x="171" y="491"/>
                    <a:pt x="159" y="488"/>
                    <a:pt x="154" y="485"/>
                  </a:cubicBezTo>
                  <a:cubicBezTo>
                    <a:pt x="149" y="482"/>
                    <a:pt x="147" y="483"/>
                    <a:pt x="142" y="481"/>
                  </a:cubicBezTo>
                  <a:cubicBezTo>
                    <a:pt x="136" y="480"/>
                    <a:pt x="138" y="479"/>
                    <a:pt x="132" y="477"/>
                  </a:cubicBezTo>
                  <a:cubicBezTo>
                    <a:pt x="126" y="474"/>
                    <a:pt x="132" y="474"/>
                    <a:pt x="132" y="471"/>
                  </a:cubicBezTo>
                  <a:cubicBezTo>
                    <a:pt x="132" y="469"/>
                    <a:pt x="125" y="469"/>
                    <a:pt x="118" y="469"/>
                  </a:cubicBezTo>
                  <a:cubicBezTo>
                    <a:pt x="110" y="469"/>
                    <a:pt x="105" y="471"/>
                    <a:pt x="99" y="471"/>
                  </a:cubicBezTo>
                  <a:cubicBezTo>
                    <a:pt x="93" y="471"/>
                    <a:pt x="86" y="473"/>
                    <a:pt x="83" y="473"/>
                  </a:cubicBezTo>
                  <a:cubicBezTo>
                    <a:pt x="80" y="473"/>
                    <a:pt x="76" y="474"/>
                    <a:pt x="73" y="474"/>
                  </a:cubicBezTo>
                  <a:cubicBezTo>
                    <a:pt x="74" y="472"/>
                    <a:pt x="74" y="471"/>
                    <a:pt x="73" y="470"/>
                  </a:cubicBezTo>
                  <a:cubicBezTo>
                    <a:pt x="73" y="467"/>
                    <a:pt x="77" y="463"/>
                    <a:pt x="77" y="460"/>
                  </a:cubicBezTo>
                  <a:cubicBezTo>
                    <a:pt x="78" y="457"/>
                    <a:pt x="71" y="454"/>
                    <a:pt x="70" y="449"/>
                  </a:cubicBezTo>
                  <a:cubicBezTo>
                    <a:pt x="69" y="443"/>
                    <a:pt x="61" y="444"/>
                    <a:pt x="60" y="440"/>
                  </a:cubicBezTo>
                  <a:cubicBezTo>
                    <a:pt x="60" y="435"/>
                    <a:pt x="56" y="435"/>
                    <a:pt x="51" y="430"/>
                  </a:cubicBezTo>
                  <a:cubicBezTo>
                    <a:pt x="46" y="426"/>
                    <a:pt x="47" y="427"/>
                    <a:pt x="40" y="423"/>
                  </a:cubicBezTo>
                  <a:cubicBezTo>
                    <a:pt x="33" y="419"/>
                    <a:pt x="22" y="423"/>
                    <a:pt x="16" y="418"/>
                  </a:cubicBezTo>
                  <a:cubicBezTo>
                    <a:pt x="10" y="413"/>
                    <a:pt x="16" y="408"/>
                    <a:pt x="17" y="403"/>
                  </a:cubicBezTo>
                  <a:cubicBezTo>
                    <a:pt x="17" y="397"/>
                    <a:pt x="21" y="393"/>
                    <a:pt x="16" y="386"/>
                  </a:cubicBezTo>
                  <a:cubicBezTo>
                    <a:pt x="10" y="379"/>
                    <a:pt x="11" y="380"/>
                    <a:pt x="5" y="373"/>
                  </a:cubicBezTo>
                  <a:cubicBezTo>
                    <a:pt x="0" y="367"/>
                    <a:pt x="13" y="361"/>
                    <a:pt x="18" y="358"/>
                  </a:cubicBezTo>
                  <a:cubicBezTo>
                    <a:pt x="23" y="356"/>
                    <a:pt x="12" y="349"/>
                    <a:pt x="12" y="340"/>
                  </a:cubicBezTo>
                  <a:cubicBezTo>
                    <a:pt x="12" y="331"/>
                    <a:pt x="17" y="332"/>
                    <a:pt x="17" y="324"/>
                  </a:cubicBezTo>
                  <a:cubicBezTo>
                    <a:pt x="17" y="315"/>
                    <a:pt x="10" y="323"/>
                    <a:pt x="7" y="315"/>
                  </a:cubicBezTo>
                  <a:cubicBezTo>
                    <a:pt x="5" y="308"/>
                    <a:pt x="3" y="303"/>
                    <a:pt x="1" y="299"/>
                  </a:cubicBezTo>
                  <a:cubicBezTo>
                    <a:pt x="0" y="295"/>
                    <a:pt x="7" y="286"/>
                    <a:pt x="12" y="280"/>
                  </a:cubicBezTo>
                  <a:cubicBezTo>
                    <a:pt x="16" y="274"/>
                    <a:pt x="11" y="267"/>
                    <a:pt x="6" y="259"/>
                  </a:cubicBezTo>
                  <a:cubicBezTo>
                    <a:pt x="1" y="252"/>
                    <a:pt x="8" y="255"/>
                    <a:pt x="25" y="238"/>
                  </a:cubicBezTo>
                  <a:cubicBezTo>
                    <a:pt x="42" y="221"/>
                    <a:pt x="32" y="230"/>
                    <a:pt x="33" y="223"/>
                  </a:cubicBezTo>
                  <a:cubicBezTo>
                    <a:pt x="33" y="216"/>
                    <a:pt x="37" y="213"/>
                    <a:pt x="38" y="208"/>
                  </a:cubicBezTo>
                  <a:cubicBezTo>
                    <a:pt x="39" y="203"/>
                    <a:pt x="41" y="196"/>
                    <a:pt x="41" y="193"/>
                  </a:cubicBezTo>
                  <a:cubicBezTo>
                    <a:pt x="41" y="190"/>
                    <a:pt x="51" y="182"/>
                    <a:pt x="53" y="177"/>
                  </a:cubicBezTo>
                  <a:cubicBezTo>
                    <a:pt x="55" y="172"/>
                    <a:pt x="63" y="169"/>
                    <a:pt x="66" y="167"/>
                  </a:cubicBezTo>
                  <a:cubicBezTo>
                    <a:pt x="69" y="165"/>
                    <a:pt x="70" y="159"/>
                    <a:pt x="72" y="155"/>
                  </a:cubicBezTo>
                  <a:cubicBezTo>
                    <a:pt x="75" y="152"/>
                    <a:pt x="79" y="147"/>
                    <a:pt x="81" y="145"/>
                  </a:cubicBezTo>
                  <a:cubicBezTo>
                    <a:pt x="82" y="144"/>
                    <a:pt x="90" y="138"/>
                    <a:pt x="91" y="136"/>
                  </a:cubicBezTo>
                  <a:cubicBezTo>
                    <a:pt x="92" y="134"/>
                    <a:pt x="97" y="125"/>
                    <a:pt x="100" y="122"/>
                  </a:cubicBezTo>
                  <a:cubicBezTo>
                    <a:pt x="103" y="119"/>
                    <a:pt x="103" y="115"/>
                    <a:pt x="106" y="111"/>
                  </a:cubicBezTo>
                  <a:cubicBezTo>
                    <a:pt x="109" y="108"/>
                    <a:pt x="114" y="103"/>
                    <a:pt x="116" y="95"/>
                  </a:cubicBezTo>
                  <a:cubicBezTo>
                    <a:pt x="118" y="87"/>
                    <a:pt x="124" y="89"/>
                    <a:pt x="124" y="85"/>
                  </a:cubicBezTo>
                  <a:cubicBezTo>
                    <a:pt x="123" y="80"/>
                    <a:pt x="129" y="76"/>
                    <a:pt x="131" y="67"/>
                  </a:cubicBezTo>
                  <a:cubicBezTo>
                    <a:pt x="133" y="57"/>
                    <a:pt x="135" y="55"/>
                    <a:pt x="135" y="44"/>
                  </a:cubicBezTo>
                  <a:cubicBezTo>
                    <a:pt x="135" y="33"/>
                    <a:pt x="137" y="36"/>
                    <a:pt x="143" y="33"/>
                  </a:cubicBezTo>
                  <a:cubicBezTo>
                    <a:pt x="149" y="30"/>
                    <a:pt x="149" y="36"/>
                    <a:pt x="159" y="35"/>
                  </a:cubicBezTo>
                  <a:cubicBezTo>
                    <a:pt x="169" y="35"/>
                    <a:pt x="163" y="37"/>
                    <a:pt x="179" y="38"/>
                  </a:cubicBezTo>
                  <a:cubicBezTo>
                    <a:pt x="195" y="39"/>
                    <a:pt x="185" y="37"/>
                    <a:pt x="189" y="34"/>
                  </a:cubicBezTo>
                  <a:cubicBezTo>
                    <a:pt x="194" y="31"/>
                    <a:pt x="197" y="23"/>
                    <a:pt x="199" y="17"/>
                  </a:cubicBezTo>
                  <a:cubicBezTo>
                    <a:pt x="245" y="17"/>
                    <a:pt x="792" y="20"/>
                    <a:pt x="799" y="17"/>
                  </a:cubicBezTo>
                  <a:cubicBezTo>
                    <a:pt x="806" y="14"/>
                    <a:pt x="814" y="0"/>
                    <a:pt x="814" y="8"/>
                  </a:cubicBezTo>
                  <a:cubicBezTo>
                    <a:pt x="814" y="16"/>
                    <a:pt x="808" y="24"/>
                    <a:pt x="810" y="24"/>
                  </a:cubicBezTo>
                  <a:cubicBezTo>
                    <a:pt x="812" y="24"/>
                    <a:pt x="818" y="24"/>
                    <a:pt x="821" y="26"/>
                  </a:cubicBezTo>
                  <a:cubicBezTo>
                    <a:pt x="825" y="28"/>
                    <a:pt x="828" y="30"/>
                    <a:pt x="830" y="29"/>
                  </a:cubicBezTo>
                  <a:cubicBezTo>
                    <a:pt x="833" y="28"/>
                    <a:pt x="836" y="24"/>
                    <a:pt x="840" y="25"/>
                  </a:cubicBezTo>
                  <a:cubicBezTo>
                    <a:pt x="843" y="26"/>
                    <a:pt x="846" y="28"/>
                    <a:pt x="848" y="30"/>
                  </a:cubicBezTo>
                  <a:cubicBezTo>
                    <a:pt x="850" y="31"/>
                    <a:pt x="850" y="31"/>
                    <a:pt x="852" y="34"/>
                  </a:cubicBezTo>
                  <a:cubicBezTo>
                    <a:pt x="853" y="37"/>
                    <a:pt x="856" y="33"/>
                    <a:pt x="859" y="36"/>
                  </a:cubicBezTo>
                  <a:cubicBezTo>
                    <a:pt x="862" y="39"/>
                    <a:pt x="859" y="41"/>
                    <a:pt x="866" y="41"/>
                  </a:cubicBezTo>
                  <a:cubicBezTo>
                    <a:pt x="873" y="42"/>
                    <a:pt x="874" y="40"/>
                    <a:pt x="879" y="40"/>
                  </a:cubicBezTo>
                  <a:cubicBezTo>
                    <a:pt x="884" y="39"/>
                    <a:pt x="885" y="39"/>
                    <a:pt x="887" y="41"/>
                  </a:cubicBezTo>
                  <a:cubicBezTo>
                    <a:pt x="890" y="42"/>
                    <a:pt x="904" y="42"/>
                    <a:pt x="904" y="44"/>
                  </a:cubicBezTo>
                  <a:cubicBezTo>
                    <a:pt x="905" y="45"/>
                    <a:pt x="905" y="45"/>
                    <a:pt x="905" y="45"/>
                  </a:cubicBezTo>
                  <a:cubicBezTo>
                    <a:pt x="897" y="48"/>
                    <a:pt x="885" y="50"/>
                    <a:pt x="882" y="52"/>
                  </a:cubicBezTo>
                  <a:cubicBezTo>
                    <a:pt x="877" y="54"/>
                    <a:pt x="870" y="58"/>
                    <a:pt x="859" y="64"/>
                  </a:cubicBezTo>
                  <a:cubicBezTo>
                    <a:pt x="848" y="70"/>
                    <a:pt x="848" y="66"/>
                    <a:pt x="835" y="76"/>
                  </a:cubicBezTo>
                  <a:cubicBezTo>
                    <a:pt x="829" y="88"/>
                    <a:pt x="851" y="76"/>
                    <a:pt x="861" y="73"/>
                  </a:cubicBezTo>
                  <a:cubicBezTo>
                    <a:pt x="871" y="70"/>
                    <a:pt x="866" y="76"/>
                    <a:pt x="863" y="81"/>
                  </a:cubicBezTo>
                  <a:cubicBezTo>
                    <a:pt x="860" y="86"/>
                    <a:pt x="883" y="78"/>
                    <a:pt x="895" y="75"/>
                  </a:cubicBezTo>
                  <a:cubicBezTo>
                    <a:pt x="907" y="72"/>
                    <a:pt x="910" y="65"/>
                    <a:pt x="919" y="59"/>
                  </a:cubicBezTo>
                  <a:cubicBezTo>
                    <a:pt x="928" y="54"/>
                    <a:pt x="931" y="61"/>
                    <a:pt x="927" y="64"/>
                  </a:cubicBezTo>
                  <a:cubicBezTo>
                    <a:pt x="924" y="66"/>
                    <a:pt x="926" y="70"/>
                    <a:pt x="929" y="74"/>
                  </a:cubicBezTo>
                  <a:cubicBezTo>
                    <a:pt x="932" y="77"/>
                    <a:pt x="939" y="81"/>
                    <a:pt x="947" y="85"/>
                  </a:cubicBezTo>
                  <a:cubicBezTo>
                    <a:pt x="956" y="88"/>
                    <a:pt x="962" y="80"/>
                    <a:pt x="973" y="77"/>
                  </a:cubicBezTo>
                  <a:cubicBezTo>
                    <a:pt x="984" y="75"/>
                    <a:pt x="989" y="79"/>
                    <a:pt x="993" y="83"/>
                  </a:cubicBezTo>
                  <a:cubicBezTo>
                    <a:pt x="998" y="87"/>
                    <a:pt x="1005" y="90"/>
                    <a:pt x="1011" y="92"/>
                  </a:cubicBezTo>
                  <a:cubicBezTo>
                    <a:pt x="1017" y="95"/>
                    <a:pt x="1025" y="97"/>
                    <a:pt x="1032" y="97"/>
                  </a:cubicBezTo>
                  <a:cubicBezTo>
                    <a:pt x="1040" y="97"/>
                    <a:pt x="1048" y="101"/>
                    <a:pt x="1053" y="107"/>
                  </a:cubicBezTo>
                  <a:cubicBezTo>
                    <a:pt x="1058" y="114"/>
                    <a:pt x="1043" y="107"/>
                    <a:pt x="1034" y="107"/>
                  </a:cubicBezTo>
                  <a:cubicBezTo>
                    <a:pt x="1024" y="107"/>
                    <a:pt x="1017" y="104"/>
                    <a:pt x="1012" y="99"/>
                  </a:cubicBezTo>
                  <a:cubicBezTo>
                    <a:pt x="1007" y="93"/>
                    <a:pt x="1008" y="98"/>
                    <a:pt x="994" y="98"/>
                  </a:cubicBezTo>
                  <a:cubicBezTo>
                    <a:pt x="980" y="98"/>
                    <a:pt x="988" y="98"/>
                    <a:pt x="979" y="97"/>
                  </a:cubicBezTo>
                  <a:cubicBezTo>
                    <a:pt x="971" y="95"/>
                    <a:pt x="967" y="98"/>
                    <a:pt x="956" y="101"/>
                  </a:cubicBezTo>
                  <a:cubicBezTo>
                    <a:pt x="945" y="103"/>
                    <a:pt x="942" y="105"/>
                    <a:pt x="934" y="104"/>
                  </a:cubicBezTo>
                  <a:cubicBezTo>
                    <a:pt x="926" y="104"/>
                    <a:pt x="926" y="111"/>
                    <a:pt x="921" y="114"/>
                  </a:cubicBezTo>
                  <a:cubicBezTo>
                    <a:pt x="917" y="118"/>
                    <a:pt x="904" y="125"/>
                    <a:pt x="899" y="129"/>
                  </a:cubicBezTo>
                  <a:cubicBezTo>
                    <a:pt x="894" y="133"/>
                    <a:pt x="903" y="133"/>
                    <a:pt x="911" y="130"/>
                  </a:cubicBezTo>
                  <a:cubicBezTo>
                    <a:pt x="918" y="127"/>
                    <a:pt x="913" y="133"/>
                    <a:pt x="912" y="138"/>
                  </a:cubicBezTo>
                  <a:cubicBezTo>
                    <a:pt x="911" y="144"/>
                    <a:pt x="902" y="149"/>
                    <a:pt x="891" y="157"/>
                  </a:cubicBezTo>
                  <a:cubicBezTo>
                    <a:pt x="879" y="165"/>
                    <a:pt x="884" y="175"/>
                    <a:pt x="877" y="186"/>
                  </a:cubicBezTo>
                  <a:cubicBezTo>
                    <a:pt x="870" y="197"/>
                    <a:pt x="871" y="208"/>
                    <a:pt x="872" y="218"/>
                  </a:cubicBezTo>
                  <a:cubicBezTo>
                    <a:pt x="873" y="228"/>
                    <a:pt x="886" y="216"/>
                    <a:pt x="895" y="211"/>
                  </a:cubicBezTo>
                  <a:cubicBezTo>
                    <a:pt x="905" y="206"/>
                    <a:pt x="910" y="194"/>
                    <a:pt x="915" y="186"/>
                  </a:cubicBezTo>
                  <a:cubicBezTo>
                    <a:pt x="919" y="179"/>
                    <a:pt x="919" y="170"/>
                    <a:pt x="921" y="160"/>
                  </a:cubicBezTo>
                  <a:cubicBezTo>
                    <a:pt x="923" y="151"/>
                    <a:pt x="929" y="147"/>
                    <a:pt x="932" y="144"/>
                  </a:cubicBezTo>
                  <a:cubicBezTo>
                    <a:pt x="934" y="141"/>
                    <a:pt x="941" y="130"/>
                    <a:pt x="946" y="126"/>
                  </a:cubicBezTo>
                  <a:cubicBezTo>
                    <a:pt x="952" y="122"/>
                    <a:pt x="959" y="126"/>
                    <a:pt x="963" y="122"/>
                  </a:cubicBezTo>
                  <a:cubicBezTo>
                    <a:pt x="968" y="118"/>
                    <a:pt x="968" y="118"/>
                    <a:pt x="973" y="111"/>
                  </a:cubicBezTo>
                  <a:cubicBezTo>
                    <a:pt x="978" y="105"/>
                    <a:pt x="985" y="107"/>
                    <a:pt x="994" y="107"/>
                  </a:cubicBezTo>
                  <a:cubicBezTo>
                    <a:pt x="1002" y="107"/>
                    <a:pt x="1003" y="112"/>
                    <a:pt x="1008" y="118"/>
                  </a:cubicBezTo>
                  <a:cubicBezTo>
                    <a:pt x="1014" y="124"/>
                    <a:pt x="1006" y="129"/>
                    <a:pt x="1001" y="138"/>
                  </a:cubicBezTo>
                  <a:cubicBezTo>
                    <a:pt x="997" y="146"/>
                    <a:pt x="984" y="152"/>
                    <a:pt x="979" y="158"/>
                  </a:cubicBezTo>
                  <a:cubicBezTo>
                    <a:pt x="975" y="164"/>
                    <a:pt x="981" y="161"/>
                    <a:pt x="987" y="160"/>
                  </a:cubicBezTo>
                  <a:cubicBezTo>
                    <a:pt x="994" y="160"/>
                    <a:pt x="1000" y="154"/>
                    <a:pt x="1005" y="155"/>
                  </a:cubicBezTo>
                  <a:cubicBezTo>
                    <a:pt x="1011" y="155"/>
                    <a:pt x="1003" y="159"/>
                    <a:pt x="1003" y="172"/>
                  </a:cubicBezTo>
                  <a:cubicBezTo>
                    <a:pt x="1003" y="186"/>
                    <a:pt x="1016" y="176"/>
                    <a:pt x="1022" y="175"/>
                  </a:cubicBezTo>
                  <a:cubicBezTo>
                    <a:pt x="1028" y="174"/>
                    <a:pt x="1027" y="167"/>
                    <a:pt x="1030" y="158"/>
                  </a:cubicBezTo>
                  <a:cubicBezTo>
                    <a:pt x="1033" y="149"/>
                    <a:pt x="1039" y="143"/>
                    <a:pt x="1046" y="138"/>
                  </a:cubicBezTo>
                  <a:cubicBezTo>
                    <a:pt x="1052" y="134"/>
                    <a:pt x="1051" y="125"/>
                    <a:pt x="1051" y="120"/>
                  </a:cubicBezTo>
                  <a:cubicBezTo>
                    <a:pt x="1052" y="115"/>
                    <a:pt x="1062" y="133"/>
                    <a:pt x="1064" y="137"/>
                  </a:cubicBezTo>
                  <a:cubicBezTo>
                    <a:pt x="1067" y="141"/>
                    <a:pt x="1075" y="137"/>
                    <a:pt x="1079" y="133"/>
                  </a:cubicBezTo>
                  <a:cubicBezTo>
                    <a:pt x="1081" y="132"/>
                    <a:pt x="1082" y="130"/>
                    <a:pt x="1083" y="128"/>
                  </a:cubicBezTo>
                  <a:cubicBezTo>
                    <a:pt x="1084" y="128"/>
                    <a:pt x="1085" y="129"/>
                    <a:pt x="1089" y="132"/>
                  </a:cubicBezTo>
                  <a:cubicBezTo>
                    <a:pt x="1098" y="139"/>
                    <a:pt x="1124" y="140"/>
                    <a:pt x="1128" y="144"/>
                  </a:cubicBezTo>
                  <a:cubicBezTo>
                    <a:pt x="1132" y="148"/>
                    <a:pt x="1135" y="152"/>
                    <a:pt x="1140" y="153"/>
                  </a:cubicBezTo>
                  <a:cubicBezTo>
                    <a:pt x="1138" y="156"/>
                    <a:pt x="1136" y="157"/>
                    <a:pt x="1134" y="155"/>
                  </a:cubicBezTo>
                  <a:cubicBezTo>
                    <a:pt x="1130" y="152"/>
                    <a:pt x="1130" y="153"/>
                    <a:pt x="1120" y="154"/>
                  </a:cubicBezTo>
                  <a:cubicBezTo>
                    <a:pt x="1111" y="155"/>
                    <a:pt x="1099" y="154"/>
                    <a:pt x="1088" y="157"/>
                  </a:cubicBezTo>
                  <a:cubicBezTo>
                    <a:pt x="1077" y="161"/>
                    <a:pt x="1072" y="162"/>
                    <a:pt x="1070" y="167"/>
                  </a:cubicBezTo>
                  <a:cubicBezTo>
                    <a:pt x="1069" y="172"/>
                    <a:pt x="1071" y="175"/>
                    <a:pt x="1074" y="175"/>
                  </a:cubicBezTo>
                  <a:cubicBezTo>
                    <a:pt x="1077" y="175"/>
                    <a:pt x="1081" y="179"/>
                    <a:pt x="1080" y="181"/>
                  </a:cubicBezTo>
                  <a:cubicBezTo>
                    <a:pt x="1078" y="183"/>
                    <a:pt x="1078" y="186"/>
                    <a:pt x="1071" y="186"/>
                  </a:cubicBezTo>
                  <a:cubicBezTo>
                    <a:pt x="1064" y="186"/>
                    <a:pt x="1053" y="189"/>
                    <a:pt x="1049" y="190"/>
                  </a:cubicBezTo>
                  <a:cubicBezTo>
                    <a:pt x="1044" y="192"/>
                    <a:pt x="1041" y="191"/>
                    <a:pt x="1033" y="191"/>
                  </a:cubicBezTo>
                  <a:cubicBezTo>
                    <a:pt x="1025" y="191"/>
                    <a:pt x="1023" y="189"/>
                    <a:pt x="1017" y="194"/>
                  </a:cubicBezTo>
                  <a:cubicBezTo>
                    <a:pt x="1010" y="200"/>
                    <a:pt x="1001" y="201"/>
                    <a:pt x="996" y="204"/>
                  </a:cubicBezTo>
                  <a:cubicBezTo>
                    <a:pt x="992" y="207"/>
                    <a:pt x="983" y="217"/>
                    <a:pt x="982" y="210"/>
                  </a:cubicBezTo>
                  <a:cubicBezTo>
                    <a:pt x="981" y="204"/>
                    <a:pt x="980" y="203"/>
                    <a:pt x="988" y="201"/>
                  </a:cubicBezTo>
                  <a:cubicBezTo>
                    <a:pt x="996" y="199"/>
                    <a:pt x="999" y="194"/>
                    <a:pt x="996" y="193"/>
                  </a:cubicBezTo>
                  <a:cubicBezTo>
                    <a:pt x="993" y="191"/>
                    <a:pt x="988" y="187"/>
                    <a:pt x="987" y="192"/>
                  </a:cubicBezTo>
                  <a:cubicBezTo>
                    <a:pt x="983" y="197"/>
                    <a:pt x="981" y="202"/>
                    <a:pt x="974" y="206"/>
                  </a:cubicBezTo>
                  <a:cubicBezTo>
                    <a:pt x="966" y="210"/>
                    <a:pt x="961" y="216"/>
                    <a:pt x="969" y="220"/>
                  </a:cubicBezTo>
                  <a:cubicBezTo>
                    <a:pt x="976" y="223"/>
                    <a:pt x="988" y="228"/>
                    <a:pt x="997" y="223"/>
                  </a:cubicBezTo>
                  <a:cubicBezTo>
                    <a:pt x="1007" y="218"/>
                    <a:pt x="1030" y="215"/>
                    <a:pt x="1035" y="211"/>
                  </a:cubicBezTo>
                  <a:cubicBezTo>
                    <a:pt x="1041" y="206"/>
                    <a:pt x="1067" y="195"/>
                    <a:pt x="1074" y="191"/>
                  </a:cubicBezTo>
                  <a:cubicBezTo>
                    <a:pt x="1080" y="187"/>
                    <a:pt x="1085" y="185"/>
                    <a:pt x="1084" y="181"/>
                  </a:cubicBezTo>
                  <a:cubicBezTo>
                    <a:pt x="1083" y="177"/>
                    <a:pt x="1090" y="171"/>
                    <a:pt x="1101" y="171"/>
                  </a:cubicBezTo>
                  <a:cubicBezTo>
                    <a:pt x="1111" y="171"/>
                    <a:pt x="1122" y="177"/>
                    <a:pt x="1129" y="174"/>
                  </a:cubicBezTo>
                  <a:cubicBezTo>
                    <a:pt x="1135" y="172"/>
                    <a:pt x="1133" y="173"/>
                    <a:pt x="1144" y="169"/>
                  </a:cubicBezTo>
                  <a:cubicBezTo>
                    <a:pt x="1156" y="164"/>
                    <a:pt x="1158" y="157"/>
                    <a:pt x="1158" y="153"/>
                  </a:cubicBezTo>
                  <a:cubicBezTo>
                    <a:pt x="1158" y="152"/>
                    <a:pt x="1157" y="150"/>
                    <a:pt x="1156" y="148"/>
                  </a:cubicBezTo>
                  <a:cubicBezTo>
                    <a:pt x="1159" y="146"/>
                    <a:pt x="1168" y="142"/>
                    <a:pt x="1169" y="141"/>
                  </a:cubicBezTo>
                  <a:cubicBezTo>
                    <a:pt x="1171" y="140"/>
                    <a:pt x="1192" y="127"/>
                    <a:pt x="1192" y="127"/>
                  </a:cubicBezTo>
                  <a:cubicBezTo>
                    <a:pt x="1192" y="127"/>
                    <a:pt x="1266" y="133"/>
                    <a:pt x="1275" y="127"/>
                  </a:cubicBezTo>
                  <a:cubicBezTo>
                    <a:pt x="1283" y="120"/>
                    <a:pt x="1287" y="117"/>
                    <a:pt x="1301" y="107"/>
                  </a:cubicBezTo>
                  <a:cubicBezTo>
                    <a:pt x="1315" y="97"/>
                    <a:pt x="1314" y="92"/>
                    <a:pt x="1324" y="83"/>
                  </a:cubicBezTo>
                  <a:cubicBezTo>
                    <a:pt x="1334" y="73"/>
                    <a:pt x="1350" y="51"/>
                    <a:pt x="1351" y="57"/>
                  </a:cubicBezTo>
                  <a:cubicBezTo>
                    <a:pt x="1353" y="62"/>
                    <a:pt x="1350" y="64"/>
                    <a:pt x="1354" y="65"/>
                  </a:cubicBezTo>
                  <a:cubicBezTo>
                    <a:pt x="1358" y="66"/>
                    <a:pt x="1359" y="66"/>
                    <a:pt x="1364" y="65"/>
                  </a:cubicBezTo>
                  <a:cubicBezTo>
                    <a:pt x="1368" y="63"/>
                    <a:pt x="1375" y="60"/>
                    <a:pt x="1375" y="63"/>
                  </a:cubicBezTo>
                  <a:cubicBezTo>
                    <a:pt x="1375" y="66"/>
                    <a:pt x="1376" y="69"/>
                    <a:pt x="1375" y="73"/>
                  </a:cubicBezTo>
                  <a:cubicBezTo>
                    <a:pt x="1374" y="77"/>
                    <a:pt x="1375" y="77"/>
                    <a:pt x="1373" y="83"/>
                  </a:cubicBezTo>
                  <a:cubicBezTo>
                    <a:pt x="1370" y="90"/>
                    <a:pt x="1369" y="93"/>
                    <a:pt x="1367" y="98"/>
                  </a:cubicBezTo>
                  <a:close/>
                </a:path>
              </a:pathLst>
            </a:custGeom>
            <a:solidFill>
              <a:srgbClr val="FF3A65"/>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221">
              <a:extLst>
                <a:ext uri="{FF2B5EF4-FFF2-40B4-BE49-F238E27FC236}">
                  <a16:creationId xmlns:a16="http://schemas.microsoft.com/office/drawing/2014/main" id="{0795EE36-5949-573B-1FD7-1483BD0AAE77}"/>
                </a:ext>
              </a:extLst>
            </p:cNvPr>
            <p:cNvSpPr>
              <a:spLocks/>
            </p:cNvSpPr>
            <p:nvPr/>
          </p:nvSpPr>
          <p:spPr bwMode="auto">
            <a:xfrm>
              <a:off x="1309" y="849"/>
              <a:ext cx="201" cy="76"/>
            </a:xfrm>
            <a:custGeom>
              <a:avLst/>
              <a:gdLst>
                <a:gd name="T0" fmla="*/ 37 w 334"/>
                <a:gd name="T1" fmla="*/ 55 h 126"/>
                <a:gd name="T2" fmla="*/ 57 w 334"/>
                <a:gd name="T3" fmla="*/ 54 h 126"/>
                <a:gd name="T4" fmla="*/ 66 w 334"/>
                <a:gd name="T5" fmla="*/ 58 h 126"/>
                <a:gd name="T6" fmla="*/ 43 w 334"/>
                <a:gd name="T7" fmla="*/ 61 h 126"/>
                <a:gd name="T8" fmla="*/ 20 w 334"/>
                <a:gd name="T9" fmla="*/ 66 h 126"/>
                <a:gd name="T10" fmla="*/ 32 w 334"/>
                <a:gd name="T11" fmla="*/ 75 h 126"/>
                <a:gd name="T12" fmla="*/ 66 w 334"/>
                <a:gd name="T13" fmla="*/ 73 h 126"/>
                <a:gd name="T14" fmla="*/ 101 w 334"/>
                <a:gd name="T15" fmla="*/ 75 h 126"/>
                <a:gd name="T16" fmla="*/ 96 w 334"/>
                <a:gd name="T17" fmla="*/ 83 h 126"/>
                <a:gd name="T18" fmla="*/ 50 w 334"/>
                <a:gd name="T19" fmla="*/ 82 h 126"/>
                <a:gd name="T20" fmla="*/ 11 w 334"/>
                <a:gd name="T21" fmla="*/ 87 h 126"/>
                <a:gd name="T22" fmla="*/ 16 w 334"/>
                <a:gd name="T23" fmla="*/ 102 h 126"/>
                <a:gd name="T24" fmla="*/ 49 w 334"/>
                <a:gd name="T25" fmla="*/ 107 h 126"/>
                <a:gd name="T26" fmla="*/ 53 w 334"/>
                <a:gd name="T27" fmla="*/ 124 h 126"/>
                <a:gd name="T28" fmla="*/ 90 w 334"/>
                <a:gd name="T29" fmla="*/ 122 h 126"/>
                <a:gd name="T30" fmla="*/ 133 w 334"/>
                <a:gd name="T31" fmla="*/ 115 h 126"/>
                <a:gd name="T32" fmla="*/ 164 w 334"/>
                <a:gd name="T33" fmla="*/ 110 h 126"/>
                <a:gd name="T34" fmla="*/ 190 w 334"/>
                <a:gd name="T35" fmla="*/ 101 h 126"/>
                <a:gd name="T36" fmla="*/ 202 w 334"/>
                <a:gd name="T37" fmla="*/ 108 h 126"/>
                <a:gd name="T38" fmla="*/ 225 w 334"/>
                <a:gd name="T39" fmla="*/ 114 h 126"/>
                <a:gd name="T40" fmla="*/ 249 w 334"/>
                <a:gd name="T41" fmla="*/ 115 h 126"/>
                <a:gd name="T42" fmla="*/ 258 w 334"/>
                <a:gd name="T43" fmla="*/ 101 h 126"/>
                <a:gd name="T44" fmla="*/ 267 w 334"/>
                <a:gd name="T45" fmla="*/ 96 h 126"/>
                <a:gd name="T46" fmla="*/ 286 w 334"/>
                <a:gd name="T47" fmla="*/ 95 h 126"/>
                <a:gd name="T48" fmla="*/ 304 w 334"/>
                <a:gd name="T49" fmla="*/ 91 h 126"/>
                <a:gd name="T50" fmla="*/ 287 w 334"/>
                <a:gd name="T51" fmla="*/ 77 h 126"/>
                <a:gd name="T52" fmla="*/ 267 w 334"/>
                <a:gd name="T53" fmla="*/ 69 h 126"/>
                <a:gd name="T54" fmla="*/ 279 w 334"/>
                <a:gd name="T55" fmla="*/ 54 h 126"/>
                <a:gd name="T56" fmla="*/ 289 w 334"/>
                <a:gd name="T57" fmla="*/ 33 h 126"/>
                <a:gd name="T58" fmla="*/ 303 w 334"/>
                <a:gd name="T59" fmla="*/ 19 h 126"/>
                <a:gd name="T60" fmla="*/ 325 w 334"/>
                <a:gd name="T61" fmla="*/ 1 h 126"/>
                <a:gd name="T62" fmla="*/ 297 w 334"/>
                <a:gd name="T63" fmla="*/ 4 h 126"/>
                <a:gd name="T64" fmla="*/ 294 w 334"/>
                <a:gd name="T65" fmla="*/ 15 h 126"/>
                <a:gd name="T66" fmla="*/ 270 w 334"/>
                <a:gd name="T67" fmla="*/ 13 h 126"/>
                <a:gd name="T68" fmla="*/ 246 w 334"/>
                <a:gd name="T69" fmla="*/ 25 h 126"/>
                <a:gd name="T70" fmla="*/ 231 w 334"/>
                <a:gd name="T71" fmla="*/ 47 h 126"/>
                <a:gd name="T72" fmla="*/ 221 w 334"/>
                <a:gd name="T73" fmla="*/ 45 h 126"/>
                <a:gd name="T74" fmla="*/ 227 w 334"/>
                <a:gd name="T75" fmla="*/ 27 h 126"/>
                <a:gd name="T76" fmla="*/ 207 w 334"/>
                <a:gd name="T77" fmla="*/ 18 h 126"/>
                <a:gd name="T78" fmla="*/ 192 w 334"/>
                <a:gd name="T79" fmla="*/ 32 h 126"/>
                <a:gd name="T80" fmla="*/ 187 w 334"/>
                <a:gd name="T81" fmla="*/ 22 h 126"/>
                <a:gd name="T82" fmla="*/ 156 w 334"/>
                <a:gd name="T83" fmla="*/ 23 h 126"/>
                <a:gd name="T84" fmla="*/ 146 w 334"/>
                <a:gd name="T85" fmla="*/ 22 h 126"/>
                <a:gd name="T86" fmla="*/ 136 w 334"/>
                <a:gd name="T87" fmla="*/ 17 h 126"/>
                <a:gd name="T88" fmla="*/ 109 w 334"/>
                <a:gd name="T89" fmla="*/ 20 h 126"/>
                <a:gd name="T90" fmla="*/ 61 w 334"/>
                <a:gd name="T91" fmla="*/ 36 h 126"/>
                <a:gd name="T92" fmla="*/ 23 w 334"/>
                <a:gd name="T93" fmla="*/ 5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4" h="126">
                  <a:moveTo>
                    <a:pt x="42" y="51"/>
                  </a:moveTo>
                  <a:cubicBezTo>
                    <a:pt x="38" y="53"/>
                    <a:pt x="33" y="54"/>
                    <a:pt x="37" y="55"/>
                  </a:cubicBezTo>
                  <a:cubicBezTo>
                    <a:pt x="41" y="56"/>
                    <a:pt x="40" y="57"/>
                    <a:pt x="46" y="56"/>
                  </a:cubicBezTo>
                  <a:cubicBezTo>
                    <a:pt x="52" y="55"/>
                    <a:pt x="51" y="55"/>
                    <a:pt x="57" y="54"/>
                  </a:cubicBezTo>
                  <a:cubicBezTo>
                    <a:pt x="63" y="54"/>
                    <a:pt x="73" y="51"/>
                    <a:pt x="72" y="53"/>
                  </a:cubicBezTo>
                  <a:cubicBezTo>
                    <a:pt x="71" y="54"/>
                    <a:pt x="72" y="57"/>
                    <a:pt x="66" y="58"/>
                  </a:cubicBezTo>
                  <a:cubicBezTo>
                    <a:pt x="60" y="58"/>
                    <a:pt x="58" y="59"/>
                    <a:pt x="54" y="59"/>
                  </a:cubicBezTo>
                  <a:cubicBezTo>
                    <a:pt x="50" y="60"/>
                    <a:pt x="49" y="60"/>
                    <a:pt x="43" y="61"/>
                  </a:cubicBezTo>
                  <a:cubicBezTo>
                    <a:pt x="37" y="62"/>
                    <a:pt x="34" y="63"/>
                    <a:pt x="30" y="64"/>
                  </a:cubicBezTo>
                  <a:cubicBezTo>
                    <a:pt x="26" y="64"/>
                    <a:pt x="23" y="60"/>
                    <a:pt x="20" y="66"/>
                  </a:cubicBezTo>
                  <a:cubicBezTo>
                    <a:pt x="18" y="72"/>
                    <a:pt x="14" y="74"/>
                    <a:pt x="20" y="74"/>
                  </a:cubicBezTo>
                  <a:cubicBezTo>
                    <a:pt x="25" y="75"/>
                    <a:pt x="26" y="75"/>
                    <a:pt x="32" y="75"/>
                  </a:cubicBezTo>
                  <a:cubicBezTo>
                    <a:pt x="38" y="75"/>
                    <a:pt x="38" y="74"/>
                    <a:pt x="47" y="74"/>
                  </a:cubicBezTo>
                  <a:cubicBezTo>
                    <a:pt x="56" y="73"/>
                    <a:pt x="64" y="73"/>
                    <a:pt x="66" y="73"/>
                  </a:cubicBezTo>
                  <a:cubicBezTo>
                    <a:pt x="69" y="73"/>
                    <a:pt x="75" y="74"/>
                    <a:pt x="81" y="74"/>
                  </a:cubicBezTo>
                  <a:cubicBezTo>
                    <a:pt x="88" y="74"/>
                    <a:pt x="94" y="75"/>
                    <a:pt x="101" y="75"/>
                  </a:cubicBezTo>
                  <a:cubicBezTo>
                    <a:pt x="108" y="75"/>
                    <a:pt x="119" y="78"/>
                    <a:pt x="114" y="80"/>
                  </a:cubicBezTo>
                  <a:cubicBezTo>
                    <a:pt x="109" y="82"/>
                    <a:pt x="108" y="83"/>
                    <a:pt x="96" y="83"/>
                  </a:cubicBezTo>
                  <a:cubicBezTo>
                    <a:pt x="85" y="83"/>
                    <a:pt x="83" y="82"/>
                    <a:pt x="75" y="82"/>
                  </a:cubicBezTo>
                  <a:cubicBezTo>
                    <a:pt x="67" y="82"/>
                    <a:pt x="58" y="80"/>
                    <a:pt x="50" y="82"/>
                  </a:cubicBezTo>
                  <a:cubicBezTo>
                    <a:pt x="43" y="84"/>
                    <a:pt x="38" y="84"/>
                    <a:pt x="31" y="84"/>
                  </a:cubicBezTo>
                  <a:cubicBezTo>
                    <a:pt x="25" y="85"/>
                    <a:pt x="16" y="84"/>
                    <a:pt x="11" y="87"/>
                  </a:cubicBezTo>
                  <a:cubicBezTo>
                    <a:pt x="7" y="90"/>
                    <a:pt x="0" y="91"/>
                    <a:pt x="5" y="95"/>
                  </a:cubicBezTo>
                  <a:cubicBezTo>
                    <a:pt x="10" y="99"/>
                    <a:pt x="6" y="99"/>
                    <a:pt x="16" y="102"/>
                  </a:cubicBezTo>
                  <a:cubicBezTo>
                    <a:pt x="25" y="104"/>
                    <a:pt x="21" y="104"/>
                    <a:pt x="33" y="105"/>
                  </a:cubicBezTo>
                  <a:cubicBezTo>
                    <a:pt x="44" y="106"/>
                    <a:pt x="52" y="103"/>
                    <a:pt x="49" y="107"/>
                  </a:cubicBezTo>
                  <a:cubicBezTo>
                    <a:pt x="47" y="111"/>
                    <a:pt x="43" y="113"/>
                    <a:pt x="45" y="117"/>
                  </a:cubicBezTo>
                  <a:cubicBezTo>
                    <a:pt x="46" y="121"/>
                    <a:pt x="38" y="126"/>
                    <a:pt x="53" y="124"/>
                  </a:cubicBezTo>
                  <a:cubicBezTo>
                    <a:pt x="67" y="123"/>
                    <a:pt x="70" y="122"/>
                    <a:pt x="77" y="122"/>
                  </a:cubicBezTo>
                  <a:cubicBezTo>
                    <a:pt x="83" y="122"/>
                    <a:pt x="78" y="123"/>
                    <a:pt x="90" y="122"/>
                  </a:cubicBezTo>
                  <a:cubicBezTo>
                    <a:pt x="101" y="120"/>
                    <a:pt x="103" y="120"/>
                    <a:pt x="112" y="118"/>
                  </a:cubicBezTo>
                  <a:cubicBezTo>
                    <a:pt x="122" y="117"/>
                    <a:pt x="123" y="118"/>
                    <a:pt x="133" y="115"/>
                  </a:cubicBezTo>
                  <a:cubicBezTo>
                    <a:pt x="142" y="113"/>
                    <a:pt x="146" y="112"/>
                    <a:pt x="147" y="112"/>
                  </a:cubicBezTo>
                  <a:cubicBezTo>
                    <a:pt x="149" y="112"/>
                    <a:pt x="159" y="114"/>
                    <a:pt x="164" y="110"/>
                  </a:cubicBezTo>
                  <a:cubicBezTo>
                    <a:pt x="170" y="107"/>
                    <a:pt x="173" y="105"/>
                    <a:pt x="178" y="104"/>
                  </a:cubicBezTo>
                  <a:cubicBezTo>
                    <a:pt x="183" y="102"/>
                    <a:pt x="192" y="97"/>
                    <a:pt x="190" y="101"/>
                  </a:cubicBezTo>
                  <a:cubicBezTo>
                    <a:pt x="187" y="105"/>
                    <a:pt x="187" y="106"/>
                    <a:pt x="192" y="106"/>
                  </a:cubicBezTo>
                  <a:cubicBezTo>
                    <a:pt x="196" y="106"/>
                    <a:pt x="203" y="103"/>
                    <a:pt x="202" y="108"/>
                  </a:cubicBezTo>
                  <a:cubicBezTo>
                    <a:pt x="201" y="113"/>
                    <a:pt x="206" y="115"/>
                    <a:pt x="208" y="115"/>
                  </a:cubicBezTo>
                  <a:cubicBezTo>
                    <a:pt x="210" y="115"/>
                    <a:pt x="220" y="111"/>
                    <a:pt x="225" y="114"/>
                  </a:cubicBezTo>
                  <a:cubicBezTo>
                    <a:pt x="231" y="118"/>
                    <a:pt x="228" y="117"/>
                    <a:pt x="238" y="117"/>
                  </a:cubicBezTo>
                  <a:cubicBezTo>
                    <a:pt x="247" y="116"/>
                    <a:pt x="238" y="118"/>
                    <a:pt x="249" y="115"/>
                  </a:cubicBezTo>
                  <a:cubicBezTo>
                    <a:pt x="261" y="111"/>
                    <a:pt x="265" y="115"/>
                    <a:pt x="266" y="110"/>
                  </a:cubicBezTo>
                  <a:cubicBezTo>
                    <a:pt x="268" y="104"/>
                    <a:pt x="263" y="100"/>
                    <a:pt x="258" y="101"/>
                  </a:cubicBezTo>
                  <a:cubicBezTo>
                    <a:pt x="253" y="101"/>
                    <a:pt x="249" y="96"/>
                    <a:pt x="254" y="96"/>
                  </a:cubicBezTo>
                  <a:cubicBezTo>
                    <a:pt x="260" y="97"/>
                    <a:pt x="263" y="101"/>
                    <a:pt x="267" y="96"/>
                  </a:cubicBezTo>
                  <a:cubicBezTo>
                    <a:pt x="271" y="91"/>
                    <a:pt x="276" y="86"/>
                    <a:pt x="278" y="91"/>
                  </a:cubicBezTo>
                  <a:cubicBezTo>
                    <a:pt x="279" y="96"/>
                    <a:pt x="279" y="94"/>
                    <a:pt x="286" y="95"/>
                  </a:cubicBezTo>
                  <a:cubicBezTo>
                    <a:pt x="294" y="96"/>
                    <a:pt x="290" y="97"/>
                    <a:pt x="295" y="95"/>
                  </a:cubicBezTo>
                  <a:cubicBezTo>
                    <a:pt x="300" y="94"/>
                    <a:pt x="304" y="97"/>
                    <a:pt x="304" y="91"/>
                  </a:cubicBezTo>
                  <a:cubicBezTo>
                    <a:pt x="304" y="85"/>
                    <a:pt x="306" y="83"/>
                    <a:pt x="300" y="83"/>
                  </a:cubicBezTo>
                  <a:cubicBezTo>
                    <a:pt x="294" y="83"/>
                    <a:pt x="291" y="78"/>
                    <a:pt x="287" y="77"/>
                  </a:cubicBezTo>
                  <a:cubicBezTo>
                    <a:pt x="283" y="76"/>
                    <a:pt x="281" y="74"/>
                    <a:pt x="276" y="74"/>
                  </a:cubicBezTo>
                  <a:cubicBezTo>
                    <a:pt x="271" y="74"/>
                    <a:pt x="267" y="76"/>
                    <a:pt x="267" y="69"/>
                  </a:cubicBezTo>
                  <a:cubicBezTo>
                    <a:pt x="266" y="63"/>
                    <a:pt x="261" y="63"/>
                    <a:pt x="267" y="60"/>
                  </a:cubicBezTo>
                  <a:cubicBezTo>
                    <a:pt x="274" y="58"/>
                    <a:pt x="278" y="60"/>
                    <a:pt x="279" y="54"/>
                  </a:cubicBezTo>
                  <a:cubicBezTo>
                    <a:pt x="280" y="48"/>
                    <a:pt x="280" y="45"/>
                    <a:pt x="283" y="41"/>
                  </a:cubicBezTo>
                  <a:cubicBezTo>
                    <a:pt x="286" y="37"/>
                    <a:pt x="285" y="37"/>
                    <a:pt x="289" y="33"/>
                  </a:cubicBezTo>
                  <a:cubicBezTo>
                    <a:pt x="293" y="28"/>
                    <a:pt x="289" y="28"/>
                    <a:pt x="295" y="24"/>
                  </a:cubicBezTo>
                  <a:cubicBezTo>
                    <a:pt x="301" y="20"/>
                    <a:pt x="287" y="23"/>
                    <a:pt x="303" y="19"/>
                  </a:cubicBezTo>
                  <a:cubicBezTo>
                    <a:pt x="318" y="16"/>
                    <a:pt x="318" y="20"/>
                    <a:pt x="322" y="12"/>
                  </a:cubicBezTo>
                  <a:cubicBezTo>
                    <a:pt x="326" y="4"/>
                    <a:pt x="334" y="1"/>
                    <a:pt x="325" y="1"/>
                  </a:cubicBezTo>
                  <a:cubicBezTo>
                    <a:pt x="316" y="1"/>
                    <a:pt x="316" y="0"/>
                    <a:pt x="310" y="1"/>
                  </a:cubicBezTo>
                  <a:cubicBezTo>
                    <a:pt x="305" y="3"/>
                    <a:pt x="301" y="2"/>
                    <a:pt x="297" y="4"/>
                  </a:cubicBezTo>
                  <a:cubicBezTo>
                    <a:pt x="293" y="6"/>
                    <a:pt x="282" y="4"/>
                    <a:pt x="287" y="7"/>
                  </a:cubicBezTo>
                  <a:cubicBezTo>
                    <a:pt x="291" y="11"/>
                    <a:pt x="297" y="13"/>
                    <a:pt x="294" y="15"/>
                  </a:cubicBezTo>
                  <a:cubicBezTo>
                    <a:pt x="290" y="16"/>
                    <a:pt x="292" y="15"/>
                    <a:pt x="284" y="13"/>
                  </a:cubicBezTo>
                  <a:cubicBezTo>
                    <a:pt x="277" y="12"/>
                    <a:pt x="276" y="11"/>
                    <a:pt x="270" y="13"/>
                  </a:cubicBezTo>
                  <a:cubicBezTo>
                    <a:pt x="265" y="14"/>
                    <a:pt x="261" y="10"/>
                    <a:pt x="257" y="15"/>
                  </a:cubicBezTo>
                  <a:cubicBezTo>
                    <a:pt x="254" y="20"/>
                    <a:pt x="248" y="21"/>
                    <a:pt x="246" y="25"/>
                  </a:cubicBezTo>
                  <a:cubicBezTo>
                    <a:pt x="244" y="28"/>
                    <a:pt x="239" y="29"/>
                    <a:pt x="238" y="34"/>
                  </a:cubicBezTo>
                  <a:cubicBezTo>
                    <a:pt x="237" y="39"/>
                    <a:pt x="234" y="45"/>
                    <a:pt x="231" y="47"/>
                  </a:cubicBezTo>
                  <a:cubicBezTo>
                    <a:pt x="229" y="50"/>
                    <a:pt x="226" y="53"/>
                    <a:pt x="223" y="51"/>
                  </a:cubicBezTo>
                  <a:cubicBezTo>
                    <a:pt x="220" y="49"/>
                    <a:pt x="219" y="48"/>
                    <a:pt x="221" y="45"/>
                  </a:cubicBezTo>
                  <a:cubicBezTo>
                    <a:pt x="223" y="41"/>
                    <a:pt x="219" y="40"/>
                    <a:pt x="224" y="36"/>
                  </a:cubicBezTo>
                  <a:cubicBezTo>
                    <a:pt x="229" y="32"/>
                    <a:pt x="229" y="31"/>
                    <a:pt x="227" y="27"/>
                  </a:cubicBezTo>
                  <a:cubicBezTo>
                    <a:pt x="226" y="23"/>
                    <a:pt x="227" y="20"/>
                    <a:pt x="222" y="20"/>
                  </a:cubicBezTo>
                  <a:cubicBezTo>
                    <a:pt x="217" y="20"/>
                    <a:pt x="208" y="16"/>
                    <a:pt x="207" y="18"/>
                  </a:cubicBezTo>
                  <a:cubicBezTo>
                    <a:pt x="207" y="21"/>
                    <a:pt x="214" y="25"/>
                    <a:pt x="208" y="28"/>
                  </a:cubicBezTo>
                  <a:cubicBezTo>
                    <a:pt x="203" y="30"/>
                    <a:pt x="197" y="31"/>
                    <a:pt x="192" y="32"/>
                  </a:cubicBezTo>
                  <a:cubicBezTo>
                    <a:pt x="186" y="34"/>
                    <a:pt x="176" y="32"/>
                    <a:pt x="183" y="29"/>
                  </a:cubicBezTo>
                  <a:cubicBezTo>
                    <a:pt x="191" y="26"/>
                    <a:pt x="194" y="24"/>
                    <a:pt x="187" y="22"/>
                  </a:cubicBezTo>
                  <a:cubicBezTo>
                    <a:pt x="180" y="20"/>
                    <a:pt x="176" y="16"/>
                    <a:pt x="169" y="18"/>
                  </a:cubicBezTo>
                  <a:cubicBezTo>
                    <a:pt x="162" y="20"/>
                    <a:pt x="165" y="17"/>
                    <a:pt x="156" y="23"/>
                  </a:cubicBezTo>
                  <a:cubicBezTo>
                    <a:pt x="147" y="29"/>
                    <a:pt x="132" y="31"/>
                    <a:pt x="134" y="29"/>
                  </a:cubicBezTo>
                  <a:cubicBezTo>
                    <a:pt x="137" y="26"/>
                    <a:pt x="141" y="27"/>
                    <a:pt x="146" y="22"/>
                  </a:cubicBezTo>
                  <a:cubicBezTo>
                    <a:pt x="151" y="17"/>
                    <a:pt x="154" y="11"/>
                    <a:pt x="148" y="12"/>
                  </a:cubicBezTo>
                  <a:cubicBezTo>
                    <a:pt x="141" y="13"/>
                    <a:pt x="141" y="16"/>
                    <a:pt x="136" y="17"/>
                  </a:cubicBezTo>
                  <a:cubicBezTo>
                    <a:pt x="131" y="17"/>
                    <a:pt x="134" y="16"/>
                    <a:pt x="126" y="17"/>
                  </a:cubicBezTo>
                  <a:cubicBezTo>
                    <a:pt x="118" y="19"/>
                    <a:pt x="118" y="17"/>
                    <a:pt x="109" y="20"/>
                  </a:cubicBezTo>
                  <a:cubicBezTo>
                    <a:pt x="99" y="24"/>
                    <a:pt x="98" y="23"/>
                    <a:pt x="86" y="27"/>
                  </a:cubicBezTo>
                  <a:cubicBezTo>
                    <a:pt x="75" y="31"/>
                    <a:pt x="67" y="32"/>
                    <a:pt x="61" y="36"/>
                  </a:cubicBezTo>
                  <a:cubicBezTo>
                    <a:pt x="56" y="40"/>
                    <a:pt x="43" y="41"/>
                    <a:pt x="34" y="43"/>
                  </a:cubicBezTo>
                  <a:cubicBezTo>
                    <a:pt x="26" y="46"/>
                    <a:pt x="13" y="49"/>
                    <a:pt x="23" y="50"/>
                  </a:cubicBezTo>
                  <a:cubicBezTo>
                    <a:pt x="32" y="52"/>
                    <a:pt x="42" y="44"/>
                    <a:pt x="42" y="51"/>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222">
              <a:extLst>
                <a:ext uri="{FF2B5EF4-FFF2-40B4-BE49-F238E27FC236}">
                  <a16:creationId xmlns:a16="http://schemas.microsoft.com/office/drawing/2014/main" id="{CC02D5E0-9B9F-EEDD-CE58-373E73BADB74}"/>
                </a:ext>
              </a:extLst>
            </p:cNvPr>
            <p:cNvSpPr>
              <a:spLocks/>
            </p:cNvSpPr>
            <p:nvPr/>
          </p:nvSpPr>
          <p:spPr bwMode="auto">
            <a:xfrm>
              <a:off x="2627" y="884"/>
              <a:ext cx="290" cy="196"/>
            </a:xfrm>
            <a:custGeom>
              <a:avLst/>
              <a:gdLst>
                <a:gd name="T0" fmla="*/ 444 w 484"/>
                <a:gd name="T1" fmla="*/ 24 h 327"/>
                <a:gd name="T2" fmla="*/ 479 w 484"/>
                <a:gd name="T3" fmla="*/ 36 h 327"/>
                <a:gd name="T4" fmla="*/ 454 w 484"/>
                <a:gd name="T5" fmla="*/ 47 h 327"/>
                <a:gd name="T6" fmla="*/ 450 w 484"/>
                <a:gd name="T7" fmla="*/ 41 h 327"/>
                <a:gd name="T8" fmla="*/ 389 w 484"/>
                <a:gd name="T9" fmla="*/ 52 h 327"/>
                <a:gd name="T10" fmla="*/ 325 w 484"/>
                <a:gd name="T11" fmla="*/ 58 h 327"/>
                <a:gd name="T12" fmla="*/ 290 w 484"/>
                <a:gd name="T13" fmla="*/ 54 h 327"/>
                <a:gd name="T14" fmla="*/ 265 w 484"/>
                <a:gd name="T15" fmla="*/ 65 h 327"/>
                <a:gd name="T16" fmla="*/ 221 w 484"/>
                <a:gd name="T17" fmla="*/ 86 h 327"/>
                <a:gd name="T18" fmla="*/ 189 w 484"/>
                <a:gd name="T19" fmla="*/ 123 h 327"/>
                <a:gd name="T20" fmla="*/ 180 w 484"/>
                <a:gd name="T21" fmla="*/ 171 h 327"/>
                <a:gd name="T22" fmla="*/ 141 w 484"/>
                <a:gd name="T23" fmla="*/ 204 h 327"/>
                <a:gd name="T24" fmla="*/ 158 w 484"/>
                <a:gd name="T25" fmla="*/ 240 h 327"/>
                <a:gd name="T26" fmla="*/ 153 w 484"/>
                <a:gd name="T27" fmla="*/ 265 h 327"/>
                <a:gd name="T28" fmla="*/ 138 w 484"/>
                <a:gd name="T29" fmla="*/ 291 h 327"/>
                <a:gd name="T30" fmla="*/ 126 w 484"/>
                <a:gd name="T31" fmla="*/ 300 h 327"/>
                <a:gd name="T32" fmla="*/ 112 w 484"/>
                <a:gd name="T33" fmla="*/ 283 h 327"/>
                <a:gd name="T34" fmla="*/ 78 w 484"/>
                <a:gd name="T35" fmla="*/ 313 h 327"/>
                <a:gd name="T36" fmla="*/ 44 w 484"/>
                <a:gd name="T37" fmla="*/ 326 h 327"/>
                <a:gd name="T38" fmla="*/ 12 w 484"/>
                <a:gd name="T39" fmla="*/ 306 h 327"/>
                <a:gd name="T40" fmla="*/ 11 w 484"/>
                <a:gd name="T41" fmla="*/ 292 h 327"/>
                <a:gd name="T42" fmla="*/ 12 w 484"/>
                <a:gd name="T43" fmla="*/ 273 h 327"/>
                <a:gd name="T44" fmla="*/ 1 w 484"/>
                <a:gd name="T45" fmla="*/ 249 h 327"/>
                <a:gd name="T46" fmla="*/ 23 w 484"/>
                <a:gd name="T47" fmla="*/ 218 h 327"/>
                <a:gd name="T48" fmla="*/ 56 w 484"/>
                <a:gd name="T49" fmla="*/ 209 h 327"/>
                <a:gd name="T50" fmla="*/ 73 w 484"/>
                <a:gd name="T51" fmla="*/ 188 h 327"/>
                <a:gd name="T52" fmla="*/ 120 w 484"/>
                <a:gd name="T53" fmla="*/ 187 h 327"/>
                <a:gd name="T54" fmla="*/ 98 w 484"/>
                <a:gd name="T55" fmla="*/ 178 h 327"/>
                <a:gd name="T56" fmla="*/ 118 w 484"/>
                <a:gd name="T57" fmla="*/ 163 h 327"/>
                <a:gd name="T58" fmla="*/ 147 w 484"/>
                <a:gd name="T59" fmla="*/ 147 h 327"/>
                <a:gd name="T60" fmla="*/ 156 w 484"/>
                <a:gd name="T61" fmla="*/ 126 h 327"/>
                <a:gd name="T62" fmla="*/ 170 w 484"/>
                <a:gd name="T63" fmla="*/ 107 h 327"/>
                <a:gd name="T64" fmla="*/ 201 w 484"/>
                <a:gd name="T65" fmla="*/ 82 h 327"/>
                <a:gd name="T66" fmla="*/ 192 w 484"/>
                <a:gd name="T67" fmla="*/ 69 h 327"/>
                <a:gd name="T68" fmla="*/ 162 w 484"/>
                <a:gd name="T69" fmla="*/ 73 h 327"/>
                <a:gd name="T70" fmla="*/ 198 w 484"/>
                <a:gd name="T71" fmla="*/ 54 h 327"/>
                <a:gd name="T72" fmla="*/ 224 w 484"/>
                <a:gd name="T73" fmla="*/ 60 h 327"/>
                <a:gd name="T74" fmla="*/ 229 w 484"/>
                <a:gd name="T75" fmla="*/ 43 h 327"/>
                <a:gd name="T76" fmla="*/ 269 w 484"/>
                <a:gd name="T77" fmla="*/ 30 h 327"/>
                <a:gd name="T78" fmla="*/ 287 w 484"/>
                <a:gd name="T79" fmla="*/ 29 h 327"/>
                <a:gd name="T80" fmla="*/ 307 w 484"/>
                <a:gd name="T81" fmla="*/ 34 h 327"/>
                <a:gd name="T82" fmla="*/ 328 w 484"/>
                <a:gd name="T83" fmla="*/ 14 h 327"/>
                <a:gd name="T84" fmla="*/ 337 w 484"/>
                <a:gd name="T85" fmla="*/ 30 h 327"/>
                <a:gd name="T86" fmla="*/ 358 w 484"/>
                <a:gd name="T87" fmla="*/ 14 h 327"/>
                <a:gd name="T88" fmla="*/ 387 w 484"/>
                <a:gd name="T89" fmla="*/ 7 h 327"/>
                <a:gd name="T90" fmla="*/ 376 w 484"/>
                <a:gd name="T91" fmla="*/ 27 h 327"/>
                <a:gd name="T92" fmla="*/ 398 w 484"/>
                <a:gd name="T93" fmla="*/ 16 h 327"/>
                <a:gd name="T94" fmla="*/ 426 w 484"/>
                <a:gd name="T95" fmla="*/ 2 h 327"/>
                <a:gd name="T96" fmla="*/ 432 w 484"/>
                <a:gd name="T97" fmla="*/ 18 h 327"/>
                <a:gd name="T98" fmla="*/ 462 w 484"/>
                <a:gd name="T99" fmla="*/ 15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4" h="327">
                  <a:moveTo>
                    <a:pt x="480" y="22"/>
                  </a:moveTo>
                  <a:cubicBezTo>
                    <a:pt x="476" y="24"/>
                    <a:pt x="473" y="23"/>
                    <a:pt x="467" y="25"/>
                  </a:cubicBezTo>
                  <a:cubicBezTo>
                    <a:pt x="461" y="26"/>
                    <a:pt x="455" y="26"/>
                    <a:pt x="453" y="25"/>
                  </a:cubicBezTo>
                  <a:cubicBezTo>
                    <a:pt x="451" y="25"/>
                    <a:pt x="445" y="22"/>
                    <a:pt x="444" y="24"/>
                  </a:cubicBezTo>
                  <a:cubicBezTo>
                    <a:pt x="442" y="25"/>
                    <a:pt x="435" y="24"/>
                    <a:pt x="441" y="26"/>
                  </a:cubicBezTo>
                  <a:cubicBezTo>
                    <a:pt x="447" y="29"/>
                    <a:pt x="444" y="27"/>
                    <a:pt x="454" y="30"/>
                  </a:cubicBezTo>
                  <a:cubicBezTo>
                    <a:pt x="464" y="32"/>
                    <a:pt x="468" y="34"/>
                    <a:pt x="472" y="35"/>
                  </a:cubicBezTo>
                  <a:cubicBezTo>
                    <a:pt x="476" y="36"/>
                    <a:pt x="475" y="37"/>
                    <a:pt x="479" y="36"/>
                  </a:cubicBezTo>
                  <a:cubicBezTo>
                    <a:pt x="479" y="38"/>
                    <a:pt x="479" y="40"/>
                    <a:pt x="478" y="40"/>
                  </a:cubicBezTo>
                  <a:cubicBezTo>
                    <a:pt x="477" y="41"/>
                    <a:pt x="473" y="40"/>
                    <a:pt x="471" y="39"/>
                  </a:cubicBezTo>
                  <a:cubicBezTo>
                    <a:pt x="469" y="38"/>
                    <a:pt x="467" y="39"/>
                    <a:pt x="467" y="41"/>
                  </a:cubicBezTo>
                  <a:cubicBezTo>
                    <a:pt x="466" y="43"/>
                    <a:pt x="459" y="46"/>
                    <a:pt x="454" y="47"/>
                  </a:cubicBezTo>
                  <a:cubicBezTo>
                    <a:pt x="450" y="48"/>
                    <a:pt x="447" y="54"/>
                    <a:pt x="443" y="56"/>
                  </a:cubicBezTo>
                  <a:cubicBezTo>
                    <a:pt x="443" y="56"/>
                    <a:pt x="443" y="56"/>
                    <a:pt x="443" y="56"/>
                  </a:cubicBezTo>
                  <a:cubicBezTo>
                    <a:pt x="438" y="58"/>
                    <a:pt x="440" y="57"/>
                    <a:pt x="441" y="52"/>
                  </a:cubicBezTo>
                  <a:cubicBezTo>
                    <a:pt x="442" y="46"/>
                    <a:pt x="445" y="48"/>
                    <a:pt x="450" y="41"/>
                  </a:cubicBezTo>
                  <a:cubicBezTo>
                    <a:pt x="454" y="34"/>
                    <a:pt x="433" y="33"/>
                    <a:pt x="425" y="29"/>
                  </a:cubicBezTo>
                  <a:cubicBezTo>
                    <a:pt x="418" y="25"/>
                    <a:pt x="416" y="31"/>
                    <a:pt x="408" y="31"/>
                  </a:cubicBezTo>
                  <a:cubicBezTo>
                    <a:pt x="400" y="31"/>
                    <a:pt x="396" y="34"/>
                    <a:pt x="391" y="38"/>
                  </a:cubicBezTo>
                  <a:cubicBezTo>
                    <a:pt x="387" y="41"/>
                    <a:pt x="389" y="43"/>
                    <a:pt x="389" y="52"/>
                  </a:cubicBezTo>
                  <a:cubicBezTo>
                    <a:pt x="390" y="60"/>
                    <a:pt x="380" y="60"/>
                    <a:pt x="375" y="62"/>
                  </a:cubicBezTo>
                  <a:cubicBezTo>
                    <a:pt x="370" y="64"/>
                    <a:pt x="366" y="61"/>
                    <a:pt x="360" y="59"/>
                  </a:cubicBezTo>
                  <a:cubicBezTo>
                    <a:pt x="354" y="57"/>
                    <a:pt x="352" y="61"/>
                    <a:pt x="349" y="62"/>
                  </a:cubicBezTo>
                  <a:cubicBezTo>
                    <a:pt x="346" y="62"/>
                    <a:pt x="331" y="60"/>
                    <a:pt x="325" y="58"/>
                  </a:cubicBezTo>
                  <a:cubicBezTo>
                    <a:pt x="318" y="56"/>
                    <a:pt x="318" y="51"/>
                    <a:pt x="315" y="48"/>
                  </a:cubicBezTo>
                  <a:cubicBezTo>
                    <a:pt x="311" y="45"/>
                    <a:pt x="308" y="50"/>
                    <a:pt x="302" y="51"/>
                  </a:cubicBezTo>
                  <a:cubicBezTo>
                    <a:pt x="301" y="52"/>
                    <a:pt x="300" y="52"/>
                    <a:pt x="300" y="52"/>
                  </a:cubicBezTo>
                  <a:cubicBezTo>
                    <a:pt x="295" y="53"/>
                    <a:pt x="292" y="53"/>
                    <a:pt x="290" y="54"/>
                  </a:cubicBezTo>
                  <a:cubicBezTo>
                    <a:pt x="288" y="55"/>
                    <a:pt x="290" y="57"/>
                    <a:pt x="288" y="59"/>
                  </a:cubicBezTo>
                  <a:cubicBezTo>
                    <a:pt x="286" y="61"/>
                    <a:pt x="289" y="64"/>
                    <a:pt x="286" y="66"/>
                  </a:cubicBezTo>
                  <a:cubicBezTo>
                    <a:pt x="284" y="68"/>
                    <a:pt x="280" y="68"/>
                    <a:pt x="276" y="68"/>
                  </a:cubicBezTo>
                  <a:cubicBezTo>
                    <a:pt x="272" y="68"/>
                    <a:pt x="271" y="66"/>
                    <a:pt x="265" y="65"/>
                  </a:cubicBezTo>
                  <a:cubicBezTo>
                    <a:pt x="259" y="64"/>
                    <a:pt x="258" y="65"/>
                    <a:pt x="252" y="65"/>
                  </a:cubicBezTo>
                  <a:cubicBezTo>
                    <a:pt x="245" y="65"/>
                    <a:pt x="252" y="73"/>
                    <a:pt x="252" y="75"/>
                  </a:cubicBezTo>
                  <a:cubicBezTo>
                    <a:pt x="251" y="77"/>
                    <a:pt x="235" y="76"/>
                    <a:pt x="232" y="76"/>
                  </a:cubicBezTo>
                  <a:cubicBezTo>
                    <a:pt x="229" y="76"/>
                    <a:pt x="224" y="84"/>
                    <a:pt x="221" y="86"/>
                  </a:cubicBezTo>
                  <a:cubicBezTo>
                    <a:pt x="218" y="89"/>
                    <a:pt x="219" y="93"/>
                    <a:pt x="221" y="97"/>
                  </a:cubicBezTo>
                  <a:cubicBezTo>
                    <a:pt x="223" y="102"/>
                    <a:pt x="216" y="105"/>
                    <a:pt x="211" y="108"/>
                  </a:cubicBezTo>
                  <a:cubicBezTo>
                    <a:pt x="206" y="112"/>
                    <a:pt x="205" y="115"/>
                    <a:pt x="204" y="117"/>
                  </a:cubicBezTo>
                  <a:cubicBezTo>
                    <a:pt x="203" y="120"/>
                    <a:pt x="191" y="123"/>
                    <a:pt x="189" y="123"/>
                  </a:cubicBezTo>
                  <a:cubicBezTo>
                    <a:pt x="187" y="123"/>
                    <a:pt x="187" y="136"/>
                    <a:pt x="187" y="140"/>
                  </a:cubicBezTo>
                  <a:cubicBezTo>
                    <a:pt x="187" y="144"/>
                    <a:pt x="177" y="154"/>
                    <a:pt x="173" y="158"/>
                  </a:cubicBezTo>
                  <a:cubicBezTo>
                    <a:pt x="168" y="163"/>
                    <a:pt x="176" y="161"/>
                    <a:pt x="180" y="164"/>
                  </a:cubicBezTo>
                  <a:cubicBezTo>
                    <a:pt x="183" y="167"/>
                    <a:pt x="181" y="169"/>
                    <a:pt x="180" y="171"/>
                  </a:cubicBezTo>
                  <a:cubicBezTo>
                    <a:pt x="179" y="174"/>
                    <a:pt x="160" y="174"/>
                    <a:pt x="156" y="174"/>
                  </a:cubicBezTo>
                  <a:cubicBezTo>
                    <a:pt x="152" y="175"/>
                    <a:pt x="147" y="179"/>
                    <a:pt x="144" y="183"/>
                  </a:cubicBezTo>
                  <a:cubicBezTo>
                    <a:pt x="142" y="186"/>
                    <a:pt x="141" y="190"/>
                    <a:pt x="143" y="194"/>
                  </a:cubicBezTo>
                  <a:cubicBezTo>
                    <a:pt x="145" y="198"/>
                    <a:pt x="144" y="201"/>
                    <a:pt x="141" y="204"/>
                  </a:cubicBezTo>
                  <a:cubicBezTo>
                    <a:pt x="138" y="208"/>
                    <a:pt x="143" y="209"/>
                    <a:pt x="145" y="214"/>
                  </a:cubicBezTo>
                  <a:cubicBezTo>
                    <a:pt x="146" y="219"/>
                    <a:pt x="145" y="223"/>
                    <a:pt x="145" y="225"/>
                  </a:cubicBezTo>
                  <a:cubicBezTo>
                    <a:pt x="145" y="228"/>
                    <a:pt x="146" y="234"/>
                    <a:pt x="149" y="236"/>
                  </a:cubicBezTo>
                  <a:cubicBezTo>
                    <a:pt x="153" y="238"/>
                    <a:pt x="154" y="238"/>
                    <a:pt x="158" y="240"/>
                  </a:cubicBezTo>
                  <a:cubicBezTo>
                    <a:pt x="162" y="243"/>
                    <a:pt x="159" y="245"/>
                    <a:pt x="155" y="248"/>
                  </a:cubicBezTo>
                  <a:cubicBezTo>
                    <a:pt x="152" y="251"/>
                    <a:pt x="151" y="249"/>
                    <a:pt x="148" y="251"/>
                  </a:cubicBezTo>
                  <a:cubicBezTo>
                    <a:pt x="145" y="253"/>
                    <a:pt x="148" y="256"/>
                    <a:pt x="150" y="260"/>
                  </a:cubicBezTo>
                  <a:cubicBezTo>
                    <a:pt x="152" y="264"/>
                    <a:pt x="153" y="263"/>
                    <a:pt x="153" y="265"/>
                  </a:cubicBezTo>
                  <a:cubicBezTo>
                    <a:pt x="153" y="267"/>
                    <a:pt x="152" y="271"/>
                    <a:pt x="150" y="275"/>
                  </a:cubicBezTo>
                  <a:cubicBezTo>
                    <a:pt x="147" y="280"/>
                    <a:pt x="147" y="277"/>
                    <a:pt x="143" y="279"/>
                  </a:cubicBezTo>
                  <a:cubicBezTo>
                    <a:pt x="138" y="280"/>
                    <a:pt x="140" y="280"/>
                    <a:pt x="139" y="284"/>
                  </a:cubicBezTo>
                  <a:cubicBezTo>
                    <a:pt x="137" y="288"/>
                    <a:pt x="137" y="288"/>
                    <a:pt x="138" y="291"/>
                  </a:cubicBezTo>
                  <a:cubicBezTo>
                    <a:pt x="139" y="294"/>
                    <a:pt x="138" y="297"/>
                    <a:pt x="137" y="300"/>
                  </a:cubicBezTo>
                  <a:cubicBezTo>
                    <a:pt x="136" y="303"/>
                    <a:pt x="135" y="305"/>
                    <a:pt x="134" y="305"/>
                  </a:cubicBezTo>
                  <a:cubicBezTo>
                    <a:pt x="132" y="304"/>
                    <a:pt x="131" y="303"/>
                    <a:pt x="129" y="301"/>
                  </a:cubicBezTo>
                  <a:cubicBezTo>
                    <a:pt x="128" y="299"/>
                    <a:pt x="127" y="299"/>
                    <a:pt x="126" y="300"/>
                  </a:cubicBezTo>
                  <a:cubicBezTo>
                    <a:pt x="126" y="300"/>
                    <a:pt x="126" y="300"/>
                    <a:pt x="126" y="300"/>
                  </a:cubicBezTo>
                  <a:cubicBezTo>
                    <a:pt x="125" y="299"/>
                    <a:pt x="125" y="299"/>
                    <a:pt x="124" y="298"/>
                  </a:cubicBezTo>
                  <a:cubicBezTo>
                    <a:pt x="117" y="292"/>
                    <a:pt x="114" y="293"/>
                    <a:pt x="114" y="288"/>
                  </a:cubicBezTo>
                  <a:cubicBezTo>
                    <a:pt x="114" y="283"/>
                    <a:pt x="115" y="279"/>
                    <a:pt x="112" y="283"/>
                  </a:cubicBezTo>
                  <a:cubicBezTo>
                    <a:pt x="108" y="288"/>
                    <a:pt x="105" y="292"/>
                    <a:pt x="105" y="295"/>
                  </a:cubicBezTo>
                  <a:cubicBezTo>
                    <a:pt x="106" y="298"/>
                    <a:pt x="110" y="299"/>
                    <a:pt x="103" y="301"/>
                  </a:cubicBezTo>
                  <a:cubicBezTo>
                    <a:pt x="95" y="302"/>
                    <a:pt x="93" y="299"/>
                    <a:pt x="90" y="303"/>
                  </a:cubicBezTo>
                  <a:cubicBezTo>
                    <a:pt x="87" y="307"/>
                    <a:pt x="83" y="309"/>
                    <a:pt x="78" y="313"/>
                  </a:cubicBezTo>
                  <a:cubicBezTo>
                    <a:pt x="72" y="317"/>
                    <a:pt x="69" y="320"/>
                    <a:pt x="68" y="322"/>
                  </a:cubicBezTo>
                  <a:cubicBezTo>
                    <a:pt x="67" y="324"/>
                    <a:pt x="70" y="325"/>
                    <a:pt x="65" y="325"/>
                  </a:cubicBezTo>
                  <a:cubicBezTo>
                    <a:pt x="59" y="325"/>
                    <a:pt x="60" y="326"/>
                    <a:pt x="55" y="326"/>
                  </a:cubicBezTo>
                  <a:cubicBezTo>
                    <a:pt x="50" y="326"/>
                    <a:pt x="50" y="326"/>
                    <a:pt x="44" y="326"/>
                  </a:cubicBezTo>
                  <a:cubicBezTo>
                    <a:pt x="38" y="327"/>
                    <a:pt x="38" y="327"/>
                    <a:pt x="34" y="327"/>
                  </a:cubicBezTo>
                  <a:cubicBezTo>
                    <a:pt x="29" y="327"/>
                    <a:pt x="28" y="327"/>
                    <a:pt x="25" y="326"/>
                  </a:cubicBezTo>
                  <a:cubicBezTo>
                    <a:pt x="23" y="324"/>
                    <a:pt x="20" y="319"/>
                    <a:pt x="17" y="316"/>
                  </a:cubicBezTo>
                  <a:cubicBezTo>
                    <a:pt x="14" y="314"/>
                    <a:pt x="10" y="308"/>
                    <a:pt x="12" y="306"/>
                  </a:cubicBezTo>
                  <a:cubicBezTo>
                    <a:pt x="14" y="304"/>
                    <a:pt x="13" y="304"/>
                    <a:pt x="19" y="303"/>
                  </a:cubicBezTo>
                  <a:cubicBezTo>
                    <a:pt x="25" y="302"/>
                    <a:pt x="24" y="296"/>
                    <a:pt x="21" y="296"/>
                  </a:cubicBezTo>
                  <a:cubicBezTo>
                    <a:pt x="19" y="295"/>
                    <a:pt x="22" y="292"/>
                    <a:pt x="18" y="292"/>
                  </a:cubicBezTo>
                  <a:cubicBezTo>
                    <a:pt x="13" y="292"/>
                    <a:pt x="12" y="292"/>
                    <a:pt x="11" y="292"/>
                  </a:cubicBezTo>
                  <a:cubicBezTo>
                    <a:pt x="10" y="291"/>
                    <a:pt x="21" y="287"/>
                    <a:pt x="17" y="285"/>
                  </a:cubicBezTo>
                  <a:cubicBezTo>
                    <a:pt x="13" y="283"/>
                    <a:pt x="18" y="278"/>
                    <a:pt x="15" y="278"/>
                  </a:cubicBezTo>
                  <a:cubicBezTo>
                    <a:pt x="12" y="279"/>
                    <a:pt x="13" y="276"/>
                    <a:pt x="11" y="276"/>
                  </a:cubicBezTo>
                  <a:cubicBezTo>
                    <a:pt x="9" y="276"/>
                    <a:pt x="14" y="273"/>
                    <a:pt x="12" y="273"/>
                  </a:cubicBezTo>
                  <a:cubicBezTo>
                    <a:pt x="11" y="273"/>
                    <a:pt x="12" y="272"/>
                    <a:pt x="9" y="270"/>
                  </a:cubicBezTo>
                  <a:cubicBezTo>
                    <a:pt x="6" y="269"/>
                    <a:pt x="6" y="265"/>
                    <a:pt x="4" y="264"/>
                  </a:cubicBezTo>
                  <a:cubicBezTo>
                    <a:pt x="3" y="263"/>
                    <a:pt x="10" y="259"/>
                    <a:pt x="6" y="256"/>
                  </a:cubicBezTo>
                  <a:cubicBezTo>
                    <a:pt x="1" y="253"/>
                    <a:pt x="1" y="251"/>
                    <a:pt x="1" y="249"/>
                  </a:cubicBezTo>
                  <a:cubicBezTo>
                    <a:pt x="2" y="246"/>
                    <a:pt x="15" y="241"/>
                    <a:pt x="8" y="239"/>
                  </a:cubicBezTo>
                  <a:cubicBezTo>
                    <a:pt x="0" y="237"/>
                    <a:pt x="0" y="225"/>
                    <a:pt x="7" y="225"/>
                  </a:cubicBezTo>
                  <a:cubicBezTo>
                    <a:pt x="15" y="226"/>
                    <a:pt x="10" y="217"/>
                    <a:pt x="15" y="218"/>
                  </a:cubicBezTo>
                  <a:cubicBezTo>
                    <a:pt x="20" y="218"/>
                    <a:pt x="16" y="217"/>
                    <a:pt x="23" y="218"/>
                  </a:cubicBezTo>
                  <a:cubicBezTo>
                    <a:pt x="31" y="219"/>
                    <a:pt x="28" y="215"/>
                    <a:pt x="33" y="215"/>
                  </a:cubicBezTo>
                  <a:cubicBezTo>
                    <a:pt x="38" y="216"/>
                    <a:pt x="33" y="211"/>
                    <a:pt x="39" y="211"/>
                  </a:cubicBezTo>
                  <a:cubicBezTo>
                    <a:pt x="46" y="212"/>
                    <a:pt x="41" y="211"/>
                    <a:pt x="48" y="211"/>
                  </a:cubicBezTo>
                  <a:cubicBezTo>
                    <a:pt x="55" y="212"/>
                    <a:pt x="54" y="211"/>
                    <a:pt x="56" y="209"/>
                  </a:cubicBezTo>
                  <a:cubicBezTo>
                    <a:pt x="57" y="207"/>
                    <a:pt x="42" y="202"/>
                    <a:pt x="54" y="203"/>
                  </a:cubicBezTo>
                  <a:cubicBezTo>
                    <a:pt x="66" y="204"/>
                    <a:pt x="59" y="202"/>
                    <a:pt x="65" y="200"/>
                  </a:cubicBezTo>
                  <a:cubicBezTo>
                    <a:pt x="70" y="198"/>
                    <a:pt x="64" y="194"/>
                    <a:pt x="70" y="195"/>
                  </a:cubicBezTo>
                  <a:cubicBezTo>
                    <a:pt x="76" y="195"/>
                    <a:pt x="66" y="186"/>
                    <a:pt x="73" y="188"/>
                  </a:cubicBezTo>
                  <a:cubicBezTo>
                    <a:pt x="80" y="189"/>
                    <a:pt x="74" y="180"/>
                    <a:pt x="82" y="183"/>
                  </a:cubicBezTo>
                  <a:cubicBezTo>
                    <a:pt x="91" y="186"/>
                    <a:pt x="91" y="181"/>
                    <a:pt x="98" y="185"/>
                  </a:cubicBezTo>
                  <a:cubicBezTo>
                    <a:pt x="105" y="189"/>
                    <a:pt x="101" y="190"/>
                    <a:pt x="110" y="189"/>
                  </a:cubicBezTo>
                  <a:cubicBezTo>
                    <a:pt x="119" y="189"/>
                    <a:pt x="120" y="191"/>
                    <a:pt x="120" y="187"/>
                  </a:cubicBezTo>
                  <a:cubicBezTo>
                    <a:pt x="120" y="182"/>
                    <a:pt x="121" y="180"/>
                    <a:pt x="115" y="182"/>
                  </a:cubicBezTo>
                  <a:cubicBezTo>
                    <a:pt x="110" y="183"/>
                    <a:pt x="114" y="183"/>
                    <a:pt x="108" y="183"/>
                  </a:cubicBezTo>
                  <a:cubicBezTo>
                    <a:pt x="101" y="182"/>
                    <a:pt x="100" y="183"/>
                    <a:pt x="98" y="181"/>
                  </a:cubicBezTo>
                  <a:cubicBezTo>
                    <a:pt x="96" y="180"/>
                    <a:pt x="95" y="179"/>
                    <a:pt x="98" y="178"/>
                  </a:cubicBezTo>
                  <a:cubicBezTo>
                    <a:pt x="101" y="177"/>
                    <a:pt x="100" y="175"/>
                    <a:pt x="103" y="174"/>
                  </a:cubicBezTo>
                  <a:cubicBezTo>
                    <a:pt x="107" y="173"/>
                    <a:pt x="107" y="171"/>
                    <a:pt x="109" y="170"/>
                  </a:cubicBezTo>
                  <a:cubicBezTo>
                    <a:pt x="111" y="170"/>
                    <a:pt x="108" y="168"/>
                    <a:pt x="112" y="167"/>
                  </a:cubicBezTo>
                  <a:cubicBezTo>
                    <a:pt x="116" y="166"/>
                    <a:pt x="114" y="166"/>
                    <a:pt x="118" y="163"/>
                  </a:cubicBezTo>
                  <a:cubicBezTo>
                    <a:pt x="122" y="160"/>
                    <a:pt x="119" y="158"/>
                    <a:pt x="123" y="158"/>
                  </a:cubicBezTo>
                  <a:cubicBezTo>
                    <a:pt x="128" y="158"/>
                    <a:pt x="129" y="154"/>
                    <a:pt x="131" y="154"/>
                  </a:cubicBezTo>
                  <a:cubicBezTo>
                    <a:pt x="134" y="154"/>
                    <a:pt x="129" y="150"/>
                    <a:pt x="137" y="150"/>
                  </a:cubicBezTo>
                  <a:cubicBezTo>
                    <a:pt x="146" y="150"/>
                    <a:pt x="146" y="147"/>
                    <a:pt x="147" y="147"/>
                  </a:cubicBezTo>
                  <a:cubicBezTo>
                    <a:pt x="146" y="146"/>
                    <a:pt x="141" y="144"/>
                    <a:pt x="146" y="142"/>
                  </a:cubicBezTo>
                  <a:cubicBezTo>
                    <a:pt x="151" y="140"/>
                    <a:pt x="146" y="137"/>
                    <a:pt x="151" y="136"/>
                  </a:cubicBezTo>
                  <a:cubicBezTo>
                    <a:pt x="156" y="135"/>
                    <a:pt x="145" y="132"/>
                    <a:pt x="150" y="131"/>
                  </a:cubicBezTo>
                  <a:cubicBezTo>
                    <a:pt x="156" y="130"/>
                    <a:pt x="153" y="127"/>
                    <a:pt x="156" y="126"/>
                  </a:cubicBezTo>
                  <a:cubicBezTo>
                    <a:pt x="160" y="125"/>
                    <a:pt x="150" y="122"/>
                    <a:pt x="157" y="122"/>
                  </a:cubicBezTo>
                  <a:cubicBezTo>
                    <a:pt x="165" y="122"/>
                    <a:pt x="159" y="115"/>
                    <a:pt x="163" y="115"/>
                  </a:cubicBezTo>
                  <a:cubicBezTo>
                    <a:pt x="167" y="115"/>
                    <a:pt x="161" y="112"/>
                    <a:pt x="166" y="112"/>
                  </a:cubicBezTo>
                  <a:cubicBezTo>
                    <a:pt x="171" y="111"/>
                    <a:pt x="164" y="108"/>
                    <a:pt x="170" y="107"/>
                  </a:cubicBezTo>
                  <a:cubicBezTo>
                    <a:pt x="177" y="105"/>
                    <a:pt x="174" y="102"/>
                    <a:pt x="180" y="102"/>
                  </a:cubicBezTo>
                  <a:cubicBezTo>
                    <a:pt x="187" y="102"/>
                    <a:pt x="174" y="96"/>
                    <a:pt x="186" y="93"/>
                  </a:cubicBezTo>
                  <a:cubicBezTo>
                    <a:pt x="198" y="91"/>
                    <a:pt x="189" y="88"/>
                    <a:pt x="194" y="87"/>
                  </a:cubicBezTo>
                  <a:cubicBezTo>
                    <a:pt x="199" y="87"/>
                    <a:pt x="197" y="84"/>
                    <a:pt x="201" y="82"/>
                  </a:cubicBezTo>
                  <a:cubicBezTo>
                    <a:pt x="205" y="80"/>
                    <a:pt x="198" y="80"/>
                    <a:pt x="205" y="77"/>
                  </a:cubicBezTo>
                  <a:cubicBezTo>
                    <a:pt x="212" y="74"/>
                    <a:pt x="207" y="74"/>
                    <a:pt x="210" y="72"/>
                  </a:cubicBezTo>
                  <a:cubicBezTo>
                    <a:pt x="213" y="70"/>
                    <a:pt x="206" y="69"/>
                    <a:pt x="202" y="69"/>
                  </a:cubicBezTo>
                  <a:cubicBezTo>
                    <a:pt x="198" y="70"/>
                    <a:pt x="195" y="66"/>
                    <a:pt x="192" y="69"/>
                  </a:cubicBezTo>
                  <a:cubicBezTo>
                    <a:pt x="190" y="73"/>
                    <a:pt x="185" y="71"/>
                    <a:pt x="179" y="73"/>
                  </a:cubicBezTo>
                  <a:cubicBezTo>
                    <a:pt x="174" y="75"/>
                    <a:pt x="176" y="72"/>
                    <a:pt x="169" y="76"/>
                  </a:cubicBezTo>
                  <a:cubicBezTo>
                    <a:pt x="161" y="80"/>
                    <a:pt x="149" y="79"/>
                    <a:pt x="154" y="76"/>
                  </a:cubicBezTo>
                  <a:cubicBezTo>
                    <a:pt x="158" y="73"/>
                    <a:pt x="155" y="74"/>
                    <a:pt x="162" y="73"/>
                  </a:cubicBezTo>
                  <a:cubicBezTo>
                    <a:pt x="169" y="72"/>
                    <a:pt x="172" y="71"/>
                    <a:pt x="176" y="70"/>
                  </a:cubicBezTo>
                  <a:cubicBezTo>
                    <a:pt x="179" y="68"/>
                    <a:pt x="179" y="68"/>
                    <a:pt x="183" y="65"/>
                  </a:cubicBezTo>
                  <a:cubicBezTo>
                    <a:pt x="188" y="63"/>
                    <a:pt x="181" y="60"/>
                    <a:pt x="189" y="59"/>
                  </a:cubicBezTo>
                  <a:cubicBezTo>
                    <a:pt x="197" y="57"/>
                    <a:pt x="189" y="53"/>
                    <a:pt x="198" y="54"/>
                  </a:cubicBezTo>
                  <a:cubicBezTo>
                    <a:pt x="207" y="54"/>
                    <a:pt x="209" y="49"/>
                    <a:pt x="209" y="51"/>
                  </a:cubicBezTo>
                  <a:cubicBezTo>
                    <a:pt x="210" y="54"/>
                    <a:pt x="209" y="55"/>
                    <a:pt x="213" y="57"/>
                  </a:cubicBezTo>
                  <a:cubicBezTo>
                    <a:pt x="218" y="58"/>
                    <a:pt x="219" y="59"/>
                    <a:pt x="222" y="59"/>
                  </a:cubicBezTo>
                  <a:cubicBezTo>
                    <a:pt x="225" y="59"/>
                    <a:pt x="220" y="63"/>
                    <a:pt x="224" y="60"/>
                  </a:cubicBezTo>
                  <a:cubicBezTo>
                    <a:pt x="228" y="58"/>
                    <a:pt x="236" y="58"/>
                    <a:pt x="237" y="58"/>
                  </a:cubicBezTo>
                  <a:cubicBezTo>
                    <a:pt x="239" y="58"/>
                    <a:pt x="244" y="49"/>
                    <a:pt x="239" y="51"/>
                  </a:cubicBezTo>
                  <a:cubicBezTo>
                    <a:pt x="233" y="52"/>
                    <a:pt x="226" y="54"/>
                    <a:pt x="227" y="50"/>
                  </a:cubicBezTo>
                  <a:cubicBezTo>
                    <a:pt x="228" y="47"/>
                    <a:pt x="217" y="43"/>
                    <a:pt x="229" y="43"/>
                  </a:cubicBezTo>
                  <a:cubicBezTo>
                    <a:pt x="240" y="42"/>
                    <a:pt x="232" y="38"/>
                    <a:pt x="244" y="39"/>
                  </a:cubicBezTo>
                  <a:cubicBezTo>
                    <a:pt x="255" y="39"/>
                    <a:pt x="257" y="39"/>
                    <a:pt x="258" y="39"/>
                  </a:cubicBezTo>
                  <a:cubicBezTo>
                    <a:pt x="259" y="38"/>
                    <a:pt x="259" y="32"/>
                    <a:pt x="260" y="32"/>
                  </a:cubicBezTo>
                  <a:cubicBezTo>
                    <a:pt x="262" y="33"/>
                    <a:pt x="262" y="30"/>
                    <a:pt x="269" y="30"/>
                  </a:cubicBezTo>
                  <a:cubicBezTo>
                    <a:pt x="276" y="30"/>
                    <a:pt x="276" y="25"/>
                    <a:pt x="276" y="28"/>
                  </a:cubicBezTo>
                  <a:cubicBezTo>
                    <a:pt x="276" y="30"/>
                    <a:pt x="280" y="25"/>
                    <a:pt x="280" y="28"/>
                  </a:cubicBezTo>
                  <a:cubicBezTo>
                    <a:pt x="280" y="32"/>
                    <a:pt x="270" y="49"/>
                    <a:pt x="278" y="41"/>
                  </a:cubicBezTo>
                  <a:cubicBezTo>
                    <a:pt x="286" y="33"/>
                    <a:pt x="284" y="26"/>
                    <a:pt x="287" y="29"/>
                  </a:cubicBezTo>
                  <a:cubicBezTo>
                    <a:pt x="290" y="31"/>
                    <a:pt x="293" y="24"/>
                    <a:pt x="295" y="26"/>
                  </a:cubicBezTo>
                  <a:cubicBezTo>
                    <a:pt x="297" y="28"/>
                    <a:pt x="303" y="29"/>
                    <a:pt x="300" y="31"/>
                  </a:cubicBezTo>
                  <a:cubicBezTo>
                    <a:pt x="296" y="34"/>
                    <a:pt x="287" y="38"/>
                    <a:pt x="291" y="38"/>
                  </a:cubicBezTo>
                  <a:cubicBezTo>
                    <a:pt x="294" y="38"/>
                    <a:pt x="305" y="35"/>
                    <a:pt x="307" y="34"/>
                  </a:cubicBezTo>
                  <a:cubicBezTo>
                    <a:pt x="309" y="33"/>
                    <a:pt x="307" y="26"/>
                    <a:pt x="310" y="26"/>
                  </a:cubicBezTo>
                  <a:cubicBezTo>
                    <a:pt x="313" y="25"/>
                    <a:pt x="307" y="20"/>
                    <a:pt x="315" y="21"/>
                  </a:cubicBezTo>
                  <a:cubicBezTo>
                    <a:pt x="323" y="22"/>
                    <a:pt x="323" y="22"/>
                    <a:pt x="325" y="22"/>
                  </a:cubicBezTo>
                  <a:cubicBezTo>
                    <a:pt x="327" y="22"/>
                    <a:pt x="324" y="13"/>
                    <a:pt x="328" y="14"/>
                  </a:cubicBezTo>
                  <a:cubicBezTo>
                    <a:pt x="333" y="15"/>
                    <a:pt x="333" y="9"/>
                    <a:pt x="336" y="11"/>
                  </a:cubicBezTo>
                  <a:cubicBezTo>
                    <a:pt x="339" y="13"/>
                    <a:pt x="345" y="12"/>
                    <a:pt x="342" y="15"/>
                  </a:cubicBezTo>
                  <a:cubicBezTo>
                    <a:pt x="338" y="19"/>
                    <a:pt x="332" y="22"/>
                    <a:pt x="334" y="25"/>
                  </a:cubicBezTo>
                  <a:cubicBezTo>
                    <a:pt x="335" y="27"/>
                    <a:pt x="334" y="33"/>
                    <a:pt x="337" y="30"/>
                  </a:cubicBezTo>
                  <a:cubicBezTo>
                    <a:pt x="340" y="27"/>
                    <a:pt x="340" y="29"/>
                    <a:pt x="341" y="24"/>
                  </a:cubicBezTo>
                  <a:cubicBezTo>
                    <a:pt x="342" y="18"/>
                    <a:pt x="344" y="25"/>
                    <a:pt x="346" y="20"/>
                  </a:cubicBezTo>
                  <a:cubicBezTo>
                    <a:pt x="347" y="16"/>
                    <a:pt x="347" y="11"/>
                    <a:pt x="349" y="12"/>
                  </a:cubicBezTo>
                  <a:cubicBezTo>
                    <a:pt x="351" y="13"/>
                    <a:pt x="354" y="16"/>
                    <a:pt x="358" y="14"/>
                  </a:cubicBezTo>
                  <a:cubicBezTo>
                    <a:pt x="363" y="12"/>
                    <a:pt x="361" y="9"/>
                    <a:pt x="364" y="9"/>
                  </a:cubicBezTo>
                  <a:cubicBezTo>
                    <a:pt x="367" y="9"/>
                    <a:pt x="373" y="7"/>
                    <a:pt x="374" y="9"/>
                  </a:cubicBezTo>
                  <a:cubicBezTo>
                    <a:pt x="376" y="10"/>
                    <a:pt x="377" y="3"/>
                    <a:pt x="381" y="4"/>
                  </a:cubicBezTo>
                  <a:cubicBezTo>
                    <a:pt x="384" y="5"/>
                    <a:pt x="389" y="4"/>
                    <a:pt x="387" y="7"/>
                  </a:cubicBezTo>
                  <a:cubicBezTo>
                    <a:pt x="384" y="10"/>
                    <a:pt x="381" y="11"/>
                    <a:pt x="378" y="14"/>
                  </a:cubicBezTo>
                  <a:cubicBezTo>
                    <a:pt x="375" y="17"/>
                    <a:pt x="372" y="18"/>
                    <a:pt x="372" y="21"/>
                  </a:cubicBezTo>
                  <a:cubicBezTo>
                    <a:pt x="372" y="24"/>
                    <a:pt x="364" y="25"/>
                    <a:pt x="369" y="26"/>
                  </a:cubicBezTo>
                  <a:cubicBezTo>
                    <a:pt x="374" y="27"/>
                    <a:pt x="372" y="29"/>
                    <a:pt x="376" y="27"/>
                  </a:cubicBezTo>
                  <a:cubicBezTo>
                    <a:pt x="379" y="24"/>
                    <a:pt x="378" y="18"/>
                    <a:pt x="382" y="16"/>
                  </a:cubicBezTo>
                  <a:cubicBezTo>
                    <a:pt x="387" y="14"/>
                    <a:pt x="389" y="14"/>
                    <a:pt x="391" y="11"/>
                  </a:cubicBezTo>
                  <a:cubicBezTo>
                    <a:pt x="392" y="9"/>
                    <a:pt x="398" y="6"/>
                    <a:pt x="399" y="8"/>
                  </a:cubicBezTo>
                  <a:cubicBezTo>
                    <a:pt x="399" y="11"/>
                    <a:pt x="396" y="12"/>
                    <a:pt x="398" y="16"/>
                  </a:cubicBezTo>
                  <a:cubicBezTo>
                    <a:pt x="400" y="21"/>
                    <a:pt x="402" y="21"/>
                    <a:pt x="404" y="19"/>
                  </a:cubicBezTo>
                  <a:cubicBezTo>
                    <a:pt x="406" y="16"/>
                    <a:pt x="405" y="13"/>
                    <a:pt x="409" y="10"/>
                  </a:cubicBezTo>
                  <a:cubicBezTo>
                    <a:pt x="412" y="6"/>
                    <a:pt x="408" y="5"/>
                    <a:pt x="414" y="4"/>
                  </a:cubicBezTo>
                  <a:cubicBezTo>
                    <a:pt x="421" y="3"/>
                    <a:pt x="423" y="0"/>
                    <a:pt x="426" y="2"/>
                  </a:cubicBezTo>
                  <a:cubicBezTo>
                    <a:pt x="429" y="4"/>
                    <a:pt x="432" y="3"/>
                    <a:pt x="429" y="7"/>
                  </a:cubicBezTo>
                  <a:cubicBezTo>
                    <a:pt x="427" y="10"/>
                    <a:pt x="418" y="13"/>
                    <a:pt x="421" y="14"/>
                  </a:cubicBezTo>
                  <a:cubicBezTo>
                    <a:pt x="424" y="16"/>
                    <a:pt x="424" y="18"/>
                    <a:pt x="426" y="19"/>
                  </a:cubicBezTo>
                  <a:cubicBezTo>
                    <a:pt x="427" y="19"/>
                    <a:pt x="432" y="22"/>
                    <a:pt x="432" y="18"/>
                  </a:cubicBezTo>
                  <a:cubicBezTo>
                    <a:pt x="433" y="13"/>
                    <a:pt x="432" y="10"/>
                    <a:pt x="436" y="10"/>
                  </a:cubicBezTo>
                  <a:cubicBezTo>
                    <a:pt x="440" y="10"/>
                    <a:pt x="439" y="8"/>
                    <a:pt x="444" y="9"/>
                  </a:cubicBezTo>
                  <a:cubicBezTo>
                    <a:pt x="449" y="11"/>
                    <a:pt x="448" y="11"/>
                    <a:pt x="452" y="12"/>
                  </a:cubicBezTo>
                  <a:cubicBezTo>
                    <a:pt x="456" y="13"/>
                    <a:pt x="453" y="12"/>
                    <a:pt x="462" y="15"/>
                  </a:cubicBezTo>
                  <a:cubicBezTo>
                    <a:pt x="472" y="18"/>
                    <a:pt x="471" y="15"/>
                    <a:pt x="475" y="17"/>
                  </a:cubicBezTo>
                  <a:cubicBezTo>
                    <a:pt x="480" y="20"/>
                    <a:pt x="484" y="21"/>
                    <a:pt x="480" y="22"/>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223">
              <a:extLst>
                <a:ext uri="{FF2B5EF4-FFF2-40B4-BE49-F238E27FC236}">
                  <a16:creationId xmlns:a16="http://schemas.microsoft.com/office/drawing/2014/main" id="{724AB8E1-CB1E-D99E-B851-3A89DF429E85}"/>
                </a:ext>
              </a:extLst>
            </p:cNvPr>
            <p:cNvSpPr>
              <a:spLocks/>
            </p:cNvSpPr>
            <p:nvPr/>
          </p:nvSpPr>
          <p:spPr bwMode="auto">
            <a:xfrm>
              <a:off x="2693" y="771"/>
              <a:ext cx="141" cy="44"/>
            </a:xfrm>
            <a:custGeom>
              <a:avLst/>
              <a:gdLst>
                <a:gd name="T0" fmla="*/ 3 w 235"/>
                <a:gd name="T1" fmla="*/ 10 h 73"/>
                <a:gd name="T2" fmla="*/ 14 w 235"/>
                <a:gd name="T3" fmla="*/ 22 h 73"/>
                <a:gd name="T4" fmla="*/ 23 w 235"/>
                <a:gd name="T5" fmla="*/ 37 h 73"/>
                <a:gd name="T6" fmla="*/ 59 w 235"/>
                <a:gd name="T7" fmla="*/ 34 h 73"/>
                <a:gd name="T8" fmla="*/ 80 w 235"/>
                <a:gd name="T9" fmla="*/ 33 h 73"/>
                <a:gd name="T10" fmla="*/ 92 w 235"/>
                <a:gd name="T11" fmla="*/ 36 h 73"/>
                <a:gd name="T12" fmla="*/ 70 w 235"/>
                <a:gd name="T13" fmla="*/ 38 h 73"/>
                <a:gd name="T14" fmla="*/ 52 w 235"/>
                <a:gd name="T15" fmla="*/ 44 h 73"/>
                <a:gd name="T16" fmla="*/ 59 w 235"/>
                <a:gd name="T17" fmla="*/ 49 h 73"/>
                <a:gd name="T18" fmla="*/ 59 w 235"/>
                <a:gd name="T19" fmla="*/ 54 h 73"/>
                <a:gd name="T20" fmla="*/ 68 w 235"/>
                <a:gd name="T21" fmla="*/ 62 h 73"/>
                <a:gd name="T22" fmla="*/ 91 w 235"/>
                <a:gd name="T23" fmla="*/ 62 h 73"/>
                <a:gd name="T24" fmla="*/ 96 w 235"/>
                <a:gd name="T25" fmla="*/ 72 h 73"/>
                <a:gd name="T26" fmla="*/ 111 w 235"/>
                <a:gd name="T27" fmla="*/ 57 h 73"/>
                <a:gd name="T28" fmla="*/ 128 w 235"/>
                <a:gd name="T29" fmla="*/ 42 h 73"/>
                <a:gd name="T30" fmla="*/ 146 w 235"/>
                <a:gd name="T31" fmla="*/ 32 h 73"/>
                <a:gd name="T32" fmla="*/ 161 w 235"/>
                <a:gd name="T33" fmla="*/ 33 h 73"/>
                <a:gd name="T34" fmla="*/ 171 w 235"/>
                <a:gd name="T35" fmla="*/ 42 h 73"/>
                <a:gd name="T36" fmla="*/ 166 w 235"/>
                <a:gd name="T37" fmla="*/ 55 h 73"/>
                <a:gd name="T38" fmla="*/ 196 w 235"/>
                <a:gd name="T39" fmla="*/ 49 h 73"/>
                <a:gd name="T40" fmla="*/ 204 w 235"/>
                <a:gd name="T41" fmla="*/ 56 h 73"/>
                <a:gd name="T42" fmla="*/ 229 w 235"/>
                <a:gd name="T43" fmla="*/ 46 h 73"/>
                <a:gd name="T44" fmla="*/ 204 w 235"/>
                <a:gd name="T45" fmla="*/ 44 h 73"/>
                <a:gd name="T46" fmla="*/ 183 w 235"/>
                <a:gd name="T47" fmla="*/ 36 h 73"/>
                <a:gd name="T48" fmla="*/ 165 w 235"/>
                <a:gd name="T49" fmla="*/ 23 h 73"/>
                <a:gd name="T50" fmla="*/ 134 w 235"/>
                <a:gd name="T51" fmla="*/ 18 h 73"/>
                <a:gd name="T52" fmla="*/ 114 w 235"/>
                <a:gd name="T53" fmla="*/ 12 h 73"/>
                <a:gd name="T54" fmla="*/ 103 w 235"/>
                <a:gd name="T55" fmla="*/ 2 h 73"/>
                <a:gd name="T56" fmla="*/ 82 w 235"/>
                <a:gd name="T57" fmla="*/ 6 h 73"/>
                <a:gd name="T58" fmla="*/ 74 w 235"/>
                <a:gd name="T59" fmla="*/ 9 h 73"/>
                <a:gd name="T60" fmla="*/ 56 w 235"/>
                <a:gd name="T61" fmla="*/ 15 h 73"/>
                <a:gd name="T62" fmla="*/ 41 w 235"/>
                <a:gd name="T63" fmla="*/ 9 h 73"/>
                <a:gd name="T64" fmla="*/ 29 w 235"/>
                <a:gd name="T65" fmla="*/ 3 h 73"/>
                <a:gd name="T66" fmla="*/ 10 w 235"/>
                <a:gd name="T67"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5" h="73">
                  <a:moveTo>
                    <a:pt x="10" y="6"/>
                  </a:moveTo>
                  <a:cubicBezTo>
                    <a:pt x="10" y="10"/>
                    <a:pt x="0" y="4"/>
                    <a:pt x="3" y="10"/>
                  </a:cubicBezTo>
                  <a:cubicBezTo>
                    <a:pt x="6" y="16"/>
                    <a:pt x="2" y="19"/>
                    <a:pt x="6" y="20"/>
                  </a:cubicBezTo>
                  <a:cubicBezTo>
                    <a:pt x="11" y="20"/>
                    <a:pt x="17" y="19"/>
                    <a:pt x="14" y="22"/>
                  </a:cubicBezTo>
                  <a:cubicBezTo>
                    <a:pt x="11" y="25"/>
                    <a:pt x="11" y="28"/>
                    <a:pt x="15" y="30"/>
                  </a:cubicBezTo>
                  <a:cubicBezTo>
                    <a:pt x="18" y="31"/>
                    <a:pt x="8" y="41"/>
                    <a:pt x="23" y="37"/>
                  </a:cubicBezTo>
                  <a:cubicBezTo>
                    <a:pt x="39" y="34"/>
                    <a:pt x="41" y="39"/>
                    <a:pt x="47" y="38"/>
                  </a:cubicBezTo>
                  <a:cubicBezTo>
                    <a:pt x="53" y="37"/>
                    <a:pt x="52" y="38"/>
                    <a:pt x="59" y="34"/>
                  </a:cubicBezTo>
                  <a:cubicBezTo>
                    <a:pt x="65" y="29"/>
                    <a:pt x="69" y="27"/>
                    <a:pt x="71" y="28"/>
                  </a:cubicBezTo>
                  <a:cubicBezTo>
                    <a:pt x="73" y="29"/>
                    <a:pt x="75" y="36"/>
                    <a:pt x="80" y="33"/>
                  </a:cubicBezTo>
                  <a:cubicBezTo>
                    <a:pt x="85" y="30"/>
                    <a:pt x="93" y="27"/>
                    <a:pt x="94" y="30"/>
                  </a:cubicBezTo>
                  <a:cubicBezTo>
                    <a:pt x="95" y="33"/>
                    <a:pt x="95" y="36"/>
                    <a:pt x="92" y="36"/>
                  </a:cubicBezTo>
                  <a:cubicBezTo>
                    <a:pt x="88" y="36"/>
                    <a:pt x="83" y="38"/>
                    <a:pt x="78" y="38"/>
                  </a:cubicBezTo>
                  <a:cubicBezTo>
                    <a:pt x="73" y="38"/>
                    <a:pt x="71" y="37"/>
                    <a:pt x="70" y="38"/>
                  </a:cubicBezTo>
                  <a:cubicBezTo>
                    <a:pt x="69" y="39"/>
                    <a:pt x="63" y="39"/>
                    <a:pt x="61" y="40"/>
                  </a:cubicBezTo>
                  <a:cubicBezTo>
                    <a:pt x="60" y="42"/>
                    <a:pt x="54" y="43"/>
                    <a:pt x="52" y="44"/>
                  </a:cubicBezTo>
                  <a:cubicBezTo>
                    <a:pt x="50" y="45"/>
                    <a:pt x="46" y="42"/>
                    <a:pt x="46" y="46"/>
                  </a:cubicBezTo>
                  <a:cubicBezTo>
                    <a:pt x="47" y="50"/>
                    <a:pt x="44" y="48"/>
                    <a:pt x="59" y="49"/>
                  </a:cubicBezTo>
                  <a:cubicBezTo>
                    <a:pt x="73" y="51"/>
                    <a:pt x="75" y="49"/>
                    <a:pt x="75" y="51"/>
                  </a:cubicBezTo>
                  <a:cubicBezTo>
                    <a:pt x="76" y="52"/>
                    <a:pt x="60" y="54"/>
                    <a:pt x="59" y="54"/>
                  </a:cubicBezTo>
                  <a:cubicBezTo>
                    <a:pt x="58" y="54"/>
                    <a:pt x="53" y="56"/>
                    <a:pt x="56" y="58"/>
                  </a:cubicBezTo>
                  <a:cubicBezTo>
                    <a:pt x="59" y="61"/>
                    <a:pt x="64" y="61"/>
                    <a:pt x="68" y="62"/>
                  </a:cubicBezTo>
                  <a:cubicBezTo>
                    <a:pt x="72" y="63"/>
                    <a:pt x="77" y="61"/>
                    <a:pt x="80" y="62"/>
                  </a:cubicBezTo>
                  <a:cubicBezTo>
                    <a:pt x="84" y="63"/>
                    <a:pt x="91" y="60"/>
                    <a:pt x="91" y="62"/>
                  </a:cubicBezTo>
                  <a:cubicBezTo>
                    <a:pt x="91" y="65"/>
                    <a:pt x="80" y="67"/>
                    <a:pt x="85" y="69"/>
                  </a:cubicBezTo>
                  <a:cubicBezTo>
                    <a:pt x="89" y="71"/>
                    <a:pt x="86" y="72"/>
                    <a:pt x="96" y="72"/>
                  </a:cubicBezTo>
                  <a:cubicBezTo>
                    <a:pt x="107" y="73"/>
                    <a:pt x="106" y="72"/>
                    <a:pt x="107" y="66"/>
                  </a:cubicBezTo>
                  <a:cubicBezTo>
                    <a:pt x="108" y="61"/>
                    <a:pt x="102" y="62"/>
                    <a:pt x="111" y="57"/>
                  </a:cubicBezTo>
                  <a:cubicBezTo>
                    <a:pt x="119" y="53"/>
                    <a:pt x="113" y="56"/>
                    <a:pt x="119" y="53"/>
                  </a:cubicBezTo>
                  <a:cubicBezTo>
                    <a:pt x="125" y="50"/>
                    <a:pt x="122" y="44"/>
                    <a:pt x="128" y="42"/>
                  </a:cubicBezTo>
                  <a:cubicBezTo>
                    <a:pt x="134" y="40"/>
                    <a:pt x="132" y="36"/>
                    <a:pt x="137" y="35"/>
                  </a:cubicBezTo>
                  <a:cubicBezTo>
                    <a:pt x="142" y="34"/>
                    <a:pt x="142" y="33"/>
                    <a:pt x="146" y="32"/>
                  </a:cubicBezTo>
                  <a:cubicBezTo>
                    <a:pt x="151" y="31"/>
                    <a:pt x="154" y="29"/>
                    <a:pt x="157" y="29"/>
                  </a:cubicBezTo>
                  <a:cubicBezTo>
                    <a:pt x="160" y="29"/>
                    <a:pt x="162" y="32"/>
                    <a:pt x="161" y="33"/>
                  </a:cubicBezTo>
                  <a:cubicBezTo>
                    <a:pt x="160" y="34"/>
                    <a:pt x="160" y="38"/>
                    <a:pt x="163" y="39"/>
                  </a:cubicBezTo>
                  <a:cubicBezTo>
                    <a:pt x="165" y="41"/>
                    <a:pt x="171" y="39"/>
                    <a:pt x="171" y="42"/>
                  </a:cubicBezTo>
                  <a:cubicBezTo>
                    <a:pt x="171" y="44"/>
                    <a:pt x="177" y="43"/>
                    <a:pt x="174" y="47"/>
                  </a:cubicBezTo>
                  <a:cubicBezTo>
                    <a:pt x="172" y="51"/>
                    <a:pt x="153" y="55"/>
                    <a:pt x="166" y="55"/>
                  </a:cubicBezTo>
                  <a:cubicBezTo>
                    <a:pt x="180" y="55"/>
                    <a:pt x="174" y="54"/>
                    <a:pt x="182" y="53"/>
                  </a:cubicBezTo>
                  <a:cubicBezTo>
                    <a:pt x="190" y="52"/>
                    <a:pt x="195" y="47"/>
                    <a:pt x="196" y="49"/>
                  </a:cubicBezTo>
                  <a:cubicBezTo>
                    <a:pt x="196" y="51"/>
                    <a:pt x="183" y="57"/>
                    <a:pt x="190" y="58"/>
                  </a:cubicBezTo>
                  <a:cubicBezTo>
                    <a:pt x="198" y="58"/>
                    <a:pt x="197" y="58"/>
                    <a:pt x="204" y="56"/>
                  </a:cubicBezTo>
                  <a:cubicBezTo>
                    <a:pt x="212" y="54"/>
                    <a:pt x="213" y="53"/>
                    <a:pt x="217" y="52"/>
                  </a:cubicBezTo>
                  <a:cubicBezTo>
                    <a:pt x="221" y="51"/>
                    <a:pt x="235" y="48"/>
                    <a:pt x="229" y="46"/>
                  </a:cubicBezTo>
                  <a:cubicBezTo>
                    <a:pt x="222" y="43"/>
                    <a:pt x="224" y="43"/>
                    <a:pt x="215" y="44"/>
                  </a:cubicBezTo>
                  <a:cubicBezTo>
                    <a:pt x="206" y="46"/>
                    <a:pt x="204" y="47"/>
                    <a:pt x="204" y="44"/>
                  </a:cubicBezTo>
                  <a:cubicBezTo>
                    <a:pt x="204" y="40"/>
                    <a:pt x="207" y="35"/>
                    <a:pt x="199" y="36"/>
                  </a:cubicBezTo>
                  <a:cubicBezTo>
                    <a:pt x="190" y="37"/>
                    <a:pt x="187" y="34"/>
                    <a:pt x="183" y="36"/>
                  </a:cubicBezTo>
                  <a:cubicBezTo>
                    <a:pt x="179" y="37"/>
                    <a:pt x="175" y="33"/>
                    <a:pt x="171" y="31"/>
                  </a:cubicBezTo>
                  <a:cubicBezTo>
                    <a:pt x="168" y="29"/>
                    <a:pt x="171" y="24"/>
                    <a:pt x="165" y="23"/>
                  </a:cubicBezTo>
                  <a:cubicBezTo>
                    <a:pt x="160" y="22"/>
                    <a:pt x="154" y="20"/>
                    <a:pt x="150" y="20"/>
                  </a:cubicBezTo>
                  <a:cubicBezTo>
                    <a:pt x="147" y="20"/>
                    <a:pt x="137" y="18"/>
                    <a:pt x="134" y="18"/>
                  </a:cubicBezTo>
                  <a:cubicBezTo>
                    <a:pt x="130" y="18"/>
                    <a:pt x="128" y="19"/>
                    <a:pt x="125" y="18"/>
                  </a:cubicBezTo>
                  <a:cubicBezTo>
                    <a:pt x="123" y="17"/>
                    <a:pt x="116" y="9"/>
                    <a:pt x="114" y="12"/>
                  </a:cubicBezTo>
                  <a:cubicBezTo>
                    <a:pt x="111" y="14"/>
                    <a:pt x="112" y="17"/>
                    <a:pt x="111" y="14"/>
                  </a:cubicBezTo>
                  <a:cubicBezTo>
                    <a:pt x="111" y="10"/>
                    <a:pt x="108" y="1"/>
                    <a:pt x="103" y="2"/>
                  </a:cubicBezTo>
                  <a:cubicBezTo>
                    <a:pt x="98" y="3"/>
                    <a:pt x="90" y="0"/>
                    <a:pt x="89" y="2"/>
                  </a:cubicBezTo>
                  <a:cubicBezTo>
                    <a:pt x="87" y="3"/>
                    <a:pt x="79" y="0"/>
                    <a:pt x="82" y="6"/>
                  </a:cubicBezTo>
                  <a:cubicBezTo>
                    <a:pt x="84" y="13"/>
                    <a:pt x="92" y="27"/>
                    <a:pt x="88" y="22"/>
                  </a:cubicBezTo>
                  <a:cubicBezTo>
                    <a:pt x="83" y="16"/>
                    <a:pt x="83" y="12"/>
                    <a:pt x="74" y="9"/>
                  </a:cubicBezTo>
                  <a:cubicBezTo>
                    <a:pt x="65" y="7"/>
                    <a:pt x="62" y="3"/>
                    <a:pt x="59" y="5"/>
                  </a:cubicBezTo>
                  <a:cubicBezTo>
                    <a:pt x="57" y="7"/>
                    <a:pt x="62" y="13"/>
                    <a:pt x="56" y="15"/>
                  </a:cubicBezTo>
                  <a:cubicBezTo>
                    <a:pt x="49" y="17"/>
                    <a:pt x="50" y="16"/>
                    <a:pt x="43" y="13"/>
                  </a:cubicBezTo>
                  <a:cubicBezTo>
                    <a:pt x="36" y="11"/>
                    <a:pt x="37" y="10"/>
                    <a:pt x="41" y="9"/>
                  </a:cubicBezTo>
                  <a:cubicBezTo>
                    <a:pt x="45" y="7"/>
                    <a:pt x="49" y="3"/>
                    <a:pt x="42" y="3"/>
                  </a:cubicBezTo>
                  <a:cubicBezTo>
                    <a:pt x="35" y="3"/>
                    <a:pt x="37" y="3"/>
                    <a:pt x="29" y="3"/>
                  </a:cubicBezTo>
                  <a:cubicBezTo>
                    <a:pt x="21" y="4"/>
                    <a:pt x="23" y="3"/>
                    <a:pt x="18" y="4"/>
                  </a:cubicBezTo>
                  <a:cubicBezTo>
                    <a:pt x="13" y="4"/>
                    <a:pt x="8" y="4"/>
                    <a:pt x="10" y="6"/>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224">
              <a:extLst>
                <a:ext uri="{FF2B5EF4-FFF2-40B4-BE49-F238E27FC236}">
                  <a16:creationId xmlns:a16="http://schemas.microsoft.com/office/drawing/2014/main" id="{0D485149-3F5F-98FC-0E47-24CA6025D76C}"/>
                </a:ext>
              </a:extLst>
            </p:cNvPr>
            <p:cNvSpPr>
              <a:spLocks/>
            </p:cNvSpPr>
            <p:nvPr/>
          </p:nvSpPr>
          <p:spPr bwMode="auto">
            <a:xfrm>
              <a:off x="2766" y="764"/>
              <a:ext cx="82" cy="18"/>
            </a:xfrm>
            <a:custGeom>
              <a:avLst/>
              <a:gdLst>
                <a:gd name="T0" fmla="*/ 1 w 137"/>
                <a:gd name="T1" fmla="*/ 13 h 31"/>
                <a:gd name="T2" fmla="*/ 10 w 137"/>
                <a:gd name="T3" fmla="*/ 7 h 31"/>
                <a:gd name="T4" fmla="*/ 21 w 137"/>
                <a:gd name="T5" fmla="*/ 7 h 31"/>
                <a:gd name="T6" fmla="*/ 38 w 137"/>
                <a:gd name="T7" fmla="*/ 4 h 31"/>
                <a:gd name="T8" fmla="*/ 45 w 137"/>
                <a:gd name="T9" fmla="*/ 11 h 31"/>
                <a:gd name="T10" fmla="*/ 55 w 137"/>
                <a:gd name="T11" fmla="*/ 13 h 31"/>
                <a:gd name="T12" fmla="*/ 65 w 137"/>
                <a:gd name="T13" fmla="*/ 8 h 31"/>
                <a:gd name="T14" fmla="*/ 75 w 137"/>
                <a:gd name="T15" fmla="*/ 3 h 31"/>
                <a:gd name="T16" fmla="*/ 78 w 137"/>
                <a:gd name="T17" fmla="*/ 10 h 31"/>
                <a:gd name="T18" fmla="*/ 93 w 137"/>
                <a:gd name="T19" fmla="*/ 6 h 31"/>
                <a:gd name="T20" fmla="*/ 107 w 137"/>
                <a:gd name="T21" fmla="*/ 8 h 31"/>
                <a:gd name="T22" fmla="*/ 125 w 137"/>
                <a:gd name="T23" fmla="*/ 10 h 31"/>
                <a:gd name="T24" fmla="*/ 137 w 137"/>
                <a:gd name="T25" fmla="*/ 10 h 31"/>
                <a:gd name="T26" fmla="*/ 131 w 137"/>
                <a:gd name="T27" fmla="*/ 18 h 31"/>
                <a:gd name="T28" fmla="*/ 120 w 137"/>
                <a:gd name="T29" fmla="*/ 23 h 31"/>
                <a:gd name="T30" fmla="*/ 109 w 137"/>
                <a:gd name="T31" fmla="*/ 28 h 31"/>
                <a:gd name="T32" fmla="*/ 97 w 137"/>
                <a:gd name="T33" fmla="*/ 28 h 31"/>
                <a:gd name="T34" fmla="*/ 83 w 137"/>
                <a:gd name="T35" fmla="*/ 31 h 31"/>
                <a:gd name="T36" fmla="*/ 75 w 137"/>
                <a:gd name="T37" fmla="*/ 31 h 31"/>
                <a:gd name="T38" fmla="*/ 66 w 137"/>
                <a:gd name="T39" fmla="*/ 26 h 31"/>
                <a:gd name="T40" fmla="*/ 52 w 137"/>
                <a:gd name="T41" fmla="*/ 27 h 31"/>
                <a:gd name="T42" fmla="*/ 43 w 137"/>
                <a:gd name="T43" fmla="*/ 26 h 31"/>
                <a:gd name="T44" fmla="*/ 32 w 137"/>
                <a:gd name="T45" fmla="*/ 26 h 31"/>
                <a:gd name="T46" fmla="*/ 32 w 137"/>
                <a:gd name="T47" fmla="*/ 24 h 31"/>
                <a:gd name="T48" fmla="*/ 51 w 137"/>
                <a:gd name="T49" fmla="*/ 18 h 31"/>
                <a:gd name="T50" fmla="*/ 37 w 137"/>
                <a:gd name="T51" fmla="*/ 17 h 31"/>
                <a:gd name="T52" fmla="*/ 23 w 137"/>
                <a:gd name="T53" fmla="*/ 17 h 31"/>
                <a:gd name="T54" fmla="*/ 16 w 137"/>
                <a:gd name="T55" fmla="*/ 17 h 31"/>
                <a:gd name="T56" fmla="*/ 3 w 137"/>
                <a:gd name="T57" fmla="*/ 18 h 31"/>
                <a:gd name="T58" fmla="*/ 1 w 137"/>
                <a:gd name="T59"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31">
                  <a:moveTo>
                    <a:pt x="1" y="13"/>
                  </a:moveTo>
                  <a:cubicBezTo>
                    <a:pt x="5" y="6"/>
                    <a:pt x="5" y="6"/>
                    <a:pt x="10" y="7"/>
                  </a:cubicBezTo>
                  <a:cubicBezTo>
                    <a:pt x="15" y="8"/>
                    <a:pt x="14" y="6"/>
                    <a:pt x="21" y="7"/>
                  </a:cubicBezTo>
                  <a:cubicBezTo>
                    <a:pt x="29" y="7"/>
                    <a:pt x="38" y="2"/>
                    <a:pt x="38" y="4"/>
                  </a:cubicBezTo>
                  <a:cubicBezTo>
                    <a:pt x="39" y="7"/>
                    <a:pt x="41" y="9"/>
                    <a:pt x="45" y="11"/>
                  </a:cubicBezTo>
                  <a:cubicBezTo>
                    <a:pt x="49" y="13"/>
                    <a:pt x="49" y="12"/>
                    <a:pt x="55" y="13"/>
                  </a:cubicBezTo>
                  <a:cubicBezTo>
                    <a:pt x="61" y="14"/>
                    <a:pt x="59" y="9"/>
                    <a:pt x="65" y="8"/>
                  </a:cubicBezTo>
                  <a:cubicBezTo>
                    <a:pt x="71" y="8"/>
                    <a:pt x="74" y="0"/>
                    <a:pt x="75" y="3"/>
                  </a:cubicBezTo>
                  <a:cubicBezTo>
                    <a:pt x="75" y="7"/>
                    <a:pt x="70" y="10"/>
                    <a:pt x="78" y="10"/>
                  </a:cubicBezTo>
                  <a:cubicBezTo>
                    <a:pt x="87" y="10"/>
                    <a:pt x="85" y="4"/>
                    <a:pt x="93" y="6"/>
                  </a:cubicBezTo>
                  <a:cubicBezTo>
                    <a:pt x="100" y="8"/>
                    <a:pt x="93" y="6"/>
                    <a:pt x="107" y="8"/>
                  </a:cubicBezTo>
                  <a:cubicBezTo>
                    <a:pt x="121" y="10"/>
                    <a:pt x="115" y="10"/>
                    <a:pt x="125" y="10"/>
                  </a:cubicBezTo>
                  <a:cubicBezTo>
                    <a:pt x="134" y="11"/>
                    <a:pt x="137" y="3"/>
                    <a:pt x="137" y="10"/>
                  </a:cubicBezTo>
                  <a:cubicBezTo>
                    <a:pt x="136" y="16"/>
                    <a:pt x="137" y="16"/>
                    <a:pt x="131" y="18"/>
                  </a:cubicBezTo>
                  <a:cubicBezTo>
                    <a:pt x="125" y="20"/>
                    <a:pt x="123" y="21"/>
                    <a:pt x="120" y="23"/>
                  </a:cubicBezTo>
                  <a:cubicBezTo>
                    <a:pt x="117" y="25"/>
                    <a:pt x="116" y="27"/>
                    <a:pt x="109" y="28"/>
                  </a:cubicBezTo>
                  <a:cubicBezTo>
                    <a:pt x="102" y="29"/>
                    <a:pt x="104" y="25"/>
                    <a:pt x="97" y="28"/>
                  </a:cubicBezTo>
                  <a:cubicBezTo>
                    <a:pt x="90" y="30"/>
                    <a:pt x="85" y="31"/>
                    <a:pt x="83" y="31"/>
                  </a:cubicBezTo>
                  <a:cubicBezTo>
                    <a:pt x="81" y="31"/>
                    <a:pt x="76" y="31"/>
                    <a:pt x="75" y="31"/>
                  </a:cubicBezTo>
                  <a:cubicBezTo>
                    <a:pt x="73" y="31"/>
                    <a:pt x="70" y="25"/>
                    <a:pt x="66" y="26"/>
                  </a:cubicBezTo>
                  <a:cubicBezTo>
                    <a:pt x="61" y="27"/>
                    <a:pt x="55" y="27"/>
                    <a:pt x="52" y="27"/>
                  </a:cubicBezTo>
                  <a:cubicBezTo>
                    <a:pt x="49" y="27"/>
                    <a:pt x="48" y="26"/>
                    <a:pt x="43" y="26"/>
                  </a:cubicBezTo>
                  <a:cubicBezTo>
                    <a:pt x="38" y="26"/>
                    <a:pt x="36" y="26"/>
                    <a:pt x="32" y="26"/>
                  </a:cubicBezTo>
                  <a:cubicBezTo>
                    <a:pt x="27" y="26"/>
                    <a:pt x="21" y="27"/>
                    <a:pt x="32" y="24"/>
                  </a:cubicBezTo>
                  <a:cubicBezTo>
                    <a:pt x="42" y="21"/>
                    <a:pt x="58" y="21"/>
                    <a:pt x="51" y="18"/>
                  </a:cubicBezTo>
                  <a:cubicBezTo>
                    <a:pt x="43" y="16"/>
                    <a:pt x="43" y="17"/>
                    <a:pt x="37" y="17"/>
                  </a:cubicBezTo>
                  <a:cubicBezTo>
                    <a:pt x="32" y="17"/>
                    <a:pt x="26" y="17"/>
                    <a:pt x="23" y="17"/>
                  </a:cubicBezTo>
                  <a:cubicBezTo>
                    <a:pt x="20" y="17"/>
                    <a:pt x="23" y="15"/>
                    <a:pt x="16" y="17"/>
                  </a:cubicBezTo>
                  <a:cubicBezTo>
                    <a:pt x="9" y="18"/>
                    <a:pt x="6" y="18"/>
                    <a:pt x="3" y="18"/>
                  </a:cubicBezTo>
                  <a:cubicBezTo>
                    <a:pt x="0" y="18"/>
                    <a:pt x="1" y="22"/>
                    <a:pt x="1" y="13"/>
                  </a:cubicBezTo>
                  <a:close/>
                </a:path>
              </a:pathLst>
            </a:custGeom>
            <a:grp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1225">
              <a:extLst>
                <a:ext uri="{FF2B5EF4-FFF2-40B4-BE49-F238E27FC236}">
                  <a16:creationId xmlns:a16="http://schemas.microsoft.com/office/drawing/2014/main" id="{8E30D441-9646-C426-D4F7-F5243D50E693}"/>
                </a:ext>
              </a:extLst>
            </p:cNvPr>
            <p:cNvSpPr>
              <a:spLocks/>
            </p:cNvSpPr>
            <p:nvPr/>
          </p:nvSpPr>
          <p:spPr bwMode="auto">
            <a:xfrm>
              <a:off x="2668" y="1323"/>
              <a:ext cx="13" cy="31"/>
            </a:xfrm>
            <a:custGeom>
              <a:avLst/>
              <a:gdLst>
                <a:gd name="T0" fmla="*/ 16 w 23"/>
                <a:gd name="T1" fmla="*/ 5 h 52"/>
                <a:gd name="T2" fmla="*/ 13 w 23"/>
                <a:gd name="T3" fmla="*/ 10 h 52"/>
                <a:gd name="T4" fmla="*/ 6 w 23"/>
                <a:gd name="T5" fmla="*/ 12 h 52"/>
                <a:gd name="T6" fmla="*/ 1 w 23"/>
                <a:gd name="T7" fmla="*/ 15 h 52"/>
                <a:gd name="T8" fmla="*/ 0 w 23"/>
                <a:gd name="T9" fmla="*/ 23 h 52"/>
                <a:gd name="T10" fmla="*/ 3 w 23"/>
                <a:gd name="T11" fmla="*/ 30 h 52"/>
                <a:gd name="T12" fmla="*/ 3 w 23"/>
                <a:gd name="T13" fmla="*/ 36 h 52"/>
                <a:gd name="T14" fmla="*/ 7 w 23"/>
                <a:gd name="T15" fmla="*/ 42 h 52"/>
                <a:gd name="T16" fmla="*/ 11 w 23"/>
                <a:gd name="T17" fmla="*/ 47 h 52"/>
                <a:gd name="T18" fmla="*/ 15 w 23"/>
                <a:gd name="T19" fmla="*/ 46 h 52"/>
                <a:gd name="T20" fmla="*/ 19 w 23"/>
                <a:gd name="T21" fmla="*/ 36 h 52"/>
                <a:gd name="T22" fmla="*/ 22 w 23"/>
                <a:gd name="T23" fmla="*/ 30 h 52"/>
                <a:gd name="T24" fmla="*/ 23 w 23"/>
                <a:gd name="T25" fmla="*/ 25 h 52"/>
                <a:gd name="T26" fmla="*/ 23 w 23"/>
                <a:gd name="T27" fmla="*/ 15 h 52"/>
                <a:gd name="T28" fmla="*/ 21 w 23"/>
                <a:gd name="T29" fmla="*/ 5 h 52"/>
                <a:gd name="T30" fmla="*/ 19 w 23"/>
                <a:gd name="T31" fmla="*/ 0 h 52"/>
                <a:gd name="T32" fmla="*/ 16 w 23"/>
                <a:gd name="T33"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52">
                  <a:moveTo>
                    <a:pt x="16" y="5"/>
                  </a:moveTo>
                  <a:cubicBezTo>
                    <a:pt x="16" y="10"/>
                    <a:pt x="17" y="10"/>
                    <a:pt x="13" y="10"/>
                  </a:cubicBezTo>
                  <a:cubicBezTo>
                    <a:pt x="10" y="11"/>
                    <a:pt x="10" y="11"/>
                    <a:pt x="6" y="12"/>
                  </a:cubicBezTo>
                  <a:cubicBezTo>
                    <a:pt x="3" y="13"/>
                    <a:pt x="1" y="11"/>
                    <a:pt x="1" y="15"/>
                  </a:cubicBezTo>
                  <a:cubicBezTo>
                    <a:pt x="1" y="20"/>
                    <a:pt x="0" y="19"/>
                    <a:pt x="0" y="23"/>
                  </a:cubicBezTo>
                  <a:cubicBezTo>
                    <a:pt x="1" y="27"/>
                    <a:pt x="1" y="29"/>
                    <a:pt x="3" y="30"/>
                  </a:cubicBezTo>
                  <a:cubicBezTo>
                    <a:pt x="4" y="32"/>
                    <a:pt x="1" y="34"/>
                    <a:pt x="3" y="36"/>
                  </a:cubicBezTo>
                  <a:cubicBezTo>
                    <a:pt x="5" y="39"/>
                    <a:pt x="4" y="39"/>
                    <a:pt x="7" y="42"/>
                  </a:cubicBezTo>
                  <a:cubicBezTo>
                    <a:pt x="9" y="45"/>
                    <a:pt x="9" y="47"/>
                    <a:pt x="11" y="47"/>
                  </a:cubicBezTo>
                  <a:cubicBezTo>
                    <a:pt x="12" y="47"/>
                    <a:pt x="13" y="52"/>
                    <a:pt x="15" y="46"/>
                  </a:cubicBezTo>
                  <a:cubicBezTo>
                    <a:pt x="18" y="40"/>
                    <a:pt x="16" y="40"/>
                    <a:pt x="19" y="36"/>
                  </a:cubicBezTo>
                  <a:cubicBezTo>
                    <a:pt x="21" y="32"/>
                    <a:pt x="20" y="32"/>
                    <a:pt x="22" y="30"/>
                  </a:cubicBezTo>
                  <a:cubicBezTo>
                    <a:pt x="23" y="27"/>
                    <a:pt x="23" y="29"/>
                    <a:pt x="23" y="25"/>
                  </a:cubicBezTo>
                  <a:cubicBezTo>
                    <a:pt x="23" y="21"/>
                    <a:pt x="22" y="18"/>
                    <a:pt x="23" y="15"/>
                  </a:cubicBezTo>
                  <a:cubicBezTo>
                    <a:pt x="23" y="11"/>
                    <a:pt x="21" y="7"/>
                    <a:pt x="21" y="5"/>
                  </a:cubicBezTo>
                  <a:cubicBezTo>
                    <a:pt x="21" y="3"/>
                    <a:pt x="20" y="0"/>
                    <a:pt x="19" y="0"/>
                  </a:cubicBezTo>
                  <a:cubicBezTo>
                    <a:pt x="18" y="0"/>
                    <a:pt x="13" y="2"/>
                    <a:pt x="16" y="5"/>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1226">
              <a:extLst>
                <a:ext uri="{FF2B5EF4-FFF2-40B4-BE49-F238E27FC236}">
                  <a16:creationId xmlns:a16="http://schemas.microsoft.com/office/drawing/2014/main" id="{5CF2CEC3-1F93-35F3-8478-0D5FA5CB2586}"/>
                </a:ext>
              </a:extLst>
            </p:cNvPr>
            <p:cNvSpPr>
              <a:spLocks/>
            </p:cNvSpPr>
            <p:nvPr/>
          </p:nvSpPr>
          <p:spPr bwMode="auto">
            <a:xfrm>
              <a:off x="2491" y="1190"/>
              <a:ext cx="175" cy="144"/>
            </a:xfrm>
            <a:custGeom>
              <a:avLst/>
              <a:gdLst>
                <a:gd name="T0" fmla="*/ 276 w 293"/>
                <a:gd name="T1" fmla="*/ 79 h 240"/>
                <a:gd name="T2" fmla="*/ 274 w 293"/>
                <a:gd name="T3" fmla="*/ 96 h 240"/>
                <a:gd name="T4" fmla="*/ 262 w 293"/>
                <a:gd name="T5" fmla="*/ 101 h 240"/>
                <a:gd name="T6" fmla="*/ 247 w 293"/>
                <a:gd name="T7" fmla="*/ 120 h 240"/>
                <a:gd name="T8" fmla="*/ 245 w 293"/>
                <a:gd name="T9" fmla="*/ 132 h 240"/>
                <a:gd name="T10" fmla="*/ 259 w 293"/>
                <a:gd name="T11" fmla="*/ 139 h 240"/>
                <a:gd name="T12" fmla="*/ 259 w 293"/>
                <a:gd name="T13" fmla="*/ 143 h 240"/>
                <a:gd name="T14" fmla="*/ 255 w 293"/>
                <a:gd name="T15" fmla="*/ 162 h 240"/>
                <a:gd name="T16" fmla="*/ 258 w 293"/>
                <a:gd name="T17" fmla="*/ 183 h 240"/>
                <a:gd name="T18" fmla="*/ 269 w 293"/>
                <a:gd name="T19" fmla="*/ 198 h 240"/>
                <a:gd name="T20" fmla="*/ 262 w 293"/>
                <a:gd name="T21" fmla="*/ 207 h 240"/>
                <a:gd name="T22" fmla="*/ 252 w 293"/>
                <a:gd name="T23" fmla="*/ 215 h 240"/>
                <a:gd name="T24" fmla="*/ 236 w 293"/>
                <a:gd name="T25" fmla="*/ 219 h 240"/>
                <a:gd name="T26" fmla="*/ 213 w 293"/>
                <a:gd name="T27" fmla="*/ 212 h 240"/>
                <a:gd name="T28" fmla="*/ 177 w 293"/>
                <a:gd name="T29" fmla="*/ 216 h 240"/>
                <a:gd name="T30" fmla="*/ 172 w 293"/>
                <a:gd name="T31" fmla="*/ 233 h 240"/>
                <a:gd name="T32" fmla="*/ 170 w 293"/>
                <a:gd name="T33" fmla="*/ 238 h 240"/>
                <a:gd name="T34" fmla="*/ 143 w 293"/>
                <a:gd name="T35" fmla="*/ 237 h 240"/>
                <a:gd name="T36" fmla="*/ 136 w 293"/>
                <a:gd name="T37" fmla="*/ 231 h 240"/>
                <a:gd name="T38" fmla="*/ 122 w 293"/>
                <a:gd name="T39" fmla="*/ 227 h 240"/>
                <a:gd name="T40" fmla="*/ 102 w 293"/>
                <a:gd name="T41" fmla="*/ 230 h 240"/>
                <a:gd name="T42" fmla="*/ 82 w 293"/>
                <a:gd name="T43" fmla="*/ 222 h 240"/>
                <a:gd name="T44" fmla="*/ 71 w 293"/>
                <a:gd name="T45" fmla="*/ 217 h 240"/>
                <a:gd name="T46" fmla="*/ 55 w 293"/>
                <a:gd name="T47" fmla="*/ 212 h 240"/>
                <a:gd name="T48" fmla="*/ 68 w 293"/>
                <a:gd name="T49" fmla="*/ 198 h 240"/>
                <a:gd name="T50" fmla="*/ 79 w 293"/>
                <a:gd name="T51" fmla="*/ 154 h 240"/>
                <a:gd name="T52" fmla="*/ 77 w 293"/>
                <a:gd name="T53" fmla="*/ 131 h 240"/>
                <a:gd name="T54" fmla="*/ 58 w 293"/>
                <a:gd name="T55" fmla="*/ 112 h 240"/>
                <a:gd name="T56" fmla="*/ 44 w 293"/>
                <a:gd name="T57" fmla="*/ 95 h 240"/>
                <a:gd name="T58" fmla="*/ 17 w 293"/>
                <a:gd name="T59" fmla="*/ 89 h 240"/>
                <a:gd name="T60" fmla="*/ 11 w 293"/>
                <a:gd name="T61" fmla="*/ 79 h 240"/>
                <a:gd name="T62" fmla="*/ 17 w 293"/>
                <a:gd name="T63" fmla="*/ 66 h 240"/>
                <a:gd name="T64" fmla="*/ 53 w 293"/>
                <a:gd name="T65" fmla="*/ 72 h 240"/>
                <a:gd name="T66" fmla="*/ 71 w 293"/>
                <a:gd name="T67" fmla="*/ 70 h 240"/>
                <a:gd name="T68" fmla="*/ 75 w 293"/>
                <a:gd name="T69" fmla="*/ 57 h 240"/>
                <a:gd name="T70" fmla="*/ 69 w 293"/>
                <a:gd name="T71" fmla="*/ 38 h 240"/>
                <a:gd name="T72" fmla="*/ 82 w 293"/>
                <a:gd name="T73" fmla="*/ 41 h 240"/>
                <a:gd name="T74" fmla="*/ 105 w 293"/>
                <a:gd name="T75" fmla="*/ 48 h 240"/>
                <a:gd name="T76" fmla="*/ 115 w 293"/>
                <a:gd name="T77" fmla="*/ 39 h 240"/>
                <a:gd name="T78" fmla="*/ 145 w 293"/>
                <a:gd name="T79" fmla="*/ 21 h 240"/>
                <a:gd name="T80" fmla="*/ 156 w 293"/>
                <a:gd name="T81" fmla="*/ 1 h 240"/>
                <a:gd name="T82" fmla="*/ 170 w 293"/>
                <a:gd name="T83" fmla="*/ 9 h 240"/>
                <a:gd name="T84" fmla="*/ 181 w 293"/>
                <a:gd name="T85" fmla="*/ 11 h 240"/>
                <a:gd name="T86" fmla="*/ 190 w 293"/>
                <a:gd name="T87" fmla="*/ 19 h 240"/>
                <a:gd name="T88" fmla="*/ 200 w 293"/>
                <a:gd name="T89" fmla="*/ 21 h 240"/>
                <a:gd name="T90" fmla="*/ 214 w 293"/>
                <a:gd name="T91" fmla="*/ 26 h 240"/>
                <a:gd name="T92" fmla="*/ 230 w 293"/>
                <a:gd name="T93" fmla="*/ 43 h 240"/>
                <a:gd name="T94" fmla="*/ 241 w 293"/>
                <a:gd name="T95" fmla="*/ 43 h 240"/>
                <a:gd name="T96" fmla="*/ 251 w 293"/>
                <a:gd name="T97" fmla="*/ 47 h 240"/>
                <a:gd name="T98" fmla="*/ 275 w 293"/>
                <a:gd name="T99" fmla="*/ 55 h 240"/>
                <a:gd name="T100" fmla="*/ 283 w 293"/>
                <a:gd name="T101" fmla="*/ 6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3" h="240">
                  <a:moveTo>
                    <a:pt x="283" y="66"/>
                  </a:moveTo>
                  <a:cubicBezTo>
                    <a:pt x="281" y="68"/>
                    <a:pt x="278" y="75"/>
                    <a:pt x="276" y="79"/>
                  </a:cubicBezTo>
                  <a:cubicBezTo>
                    <a:pt x="275" y="83"/>
                    <a:pt x="275" y="90"/>
                    <a:pt x="275" y="94"/>
                  </a:cubicBezTo>
                  <a:cubicBezTo>
                    <a:pt x="274" y="95"/>
                    <a:pt x="274" y="95"/>
                    <a:pt x="274" y="96"/>
                  </a:cubicBezTo>
                  <a:cubicBezTo>
                    <a:pt x="273" y="99"/>
                    <a:pt x="271" y="100"/>
                    <a:pt x="269" y="100"/>
                  </a:cubicBezTo>
                  <a:cubicBezTo>
                    <a:pt x="267" y="100"/>
                    <a:pt x="264" y="99"/>
                    <a:pt x="262" y="101"/>
                  </a:cubicBezTo>
                  <a:cubicBezTo>
                    <a:pt x="260" y="103"/>
                    <a:pt x="258" y="110"/>
                    <a:pt x="255" y="112"/>
                  </a:cubicBezTo>
                  <a:cubicBezTo>
                    <a:pt x="251" y="113"/>
                    <a:pt x="248" y="120"/>
                    <a:pt x="247" y="120"/>
                  </a:cubicBezTo>
                  <a:cubicBezTo>
                    <a:pt x="245" y="120"/>
                    <a:pt x="241" y="128"/>
                    <a:pt x="240" y="133"/>
                  </a:cubicBezTo>
                  <a:cubicBezTo>
                    <a:pt x="239" y="137"/>
                    <a:pt x="244" y="134"/>
                    <a:pt x="245" y="132"/>
                  </a:cubicBezTo>
                  <a:cubicBezTo>
                    <a:pt x="246" y="130"/>
                    <a:pt x="255" y="130"/>
                    <a:pt x="256" y="130"/>
                  </a:cubicBezTo>
                  <a:cubicBezTo>
                    <a:pt x="258" y="131"/>
                    <a:pt x="258" y="134"/>
                    <a:pt x="259" y="139"/>
                  </a:cubicBezTo>
                  <a:cubicBezTo>
                    <a:pt x="260" y="141"/>
                    <a:pt x="260" y="143"/>
                    <a:pt x="261" y="143"/>
                  </a:cubicBezTo>
                  <a:cubicBezTo>
                    <a:pt x="261" y="143"/>
                    <a:pt x="260" y="143"/>
                    <a:pt x="259" y="143"/>
                  </a:cubicBezTo>
                  <a:cubicBezTo>
                    <a:pt x="255" y="144"/>
                    <a:pt x="263" y="153"/>
                    <a:pt x="265" y="156"/>
                  </a:cubicBezTo>
                  <a:cubicBezTo>
                    <a:pt x="268" y="159"/>
                    <a:pt x="259" y="160"/>
                    <a:pt x="255" y="162"/>
                  </a:cubicBezTo>
                  <a:cubicBezTo>
                    <a:pt x="251" y="164"/>
                    <a:pt x="254" y="167"/>
                    <a:pt x="258" y="171"/>
                  </a:cubicBezTo>
                  <a:cubicBezTo>
                    <a:pt x="262" y="174"/>
                    <a:pt x="258" y="179"/>
                    <a:pt x="258" y="183"/>
                  </a:cubicBezTo>
                  <a:cubicBezTo>
                    <a:pt x="258" y="188"/>
                    <a:pt x="269" y="189"/>
                    <a:pt x="274" y="191"/>
                  </a:cubicBezTo>
                  <a:cubicBezTo>
                    <a:pt x="279" y="192"/>
                    <a:pt x="271" y="197"/>
                    <a:pt x="269" y="198"/>
                  </a:cubicBezTo>
                  <a:cubicBezTo>
                    <a:pt x="268" y="199"/>
                    <a:pt x="265" y="201"/>
                    <a:pt x="262" y="201"/>
                  </a:cubicBezTo>
                  <a:cubicBezTo>
                    <a:pt x="260" y="201"/>
                    <a:pt x="262" y="205"/>
                    <a:pt x="262" y="207"/>
                  </a:cubicBezTo>
                  <a:cubicBezTo>
                    <a:pt x="262" y="207"/>
                    <a:pt x="262" y="208"/>
                    <a:pt x="261" y="208"/>
                  </a:cubicBezTo>
                  <a:cubicBezTo>
                    <a:pt x="257" y="212"/>
                    <a:pt x="255" y="212"/>
                    <a:pt x="252" y="215"/>
                  </a:cubicBezTo>
                  <a:cubicBezTo>
                    <a:pt x="250" y="218"/>
                    <a:pt x="245" y="220"/>
                    <a:pt x="244" y="220"/>
                  </a:cubicBezTo>
                  <a:cubicBezTo>
                    <a:pt x="244" y="220"/>
                    <a:pt x="244" y="219"/>
                    <a:pt x="236" y="219"/>
                  </a:cubicBezTo>
                  <a:cubicBezTo>
                    <a:pt x="229" y="219"/>
                    <a:pt x="232" y="220"/>
                    <a:pt x="227" y="217"/>
                  </a:cubicBezTo>
                  <a:cubicBezTo>
                    <a:pt x="222" y="214"/>
                    <a:pt x="222" y="213"/>
                    <a:pt x="213" y="212"/>
                  </a:cubicBezTo>
                  <a:cubicBezTo>
                    <a:pt x="205" y="211"/>
                    <a:pt x="198" y="206"/>
                    <a:pt x="192" y="209"/>
                  </a:cubicBezTo>
                  <a:cubicBezTo>
                    <a:pt x="186" y="212"/>
                    <a:pt x="179" y="214"/>
                    <a:pt x="177" y="216"/>
                  </a:cubicBezTo>
                  <a:cubicBezTo>
                    <a:pt x="175" y="218"/>
                    <a:pt x="169" y="217"/>
                    <a:pt x="169" y="222"/>
                  </a:cubicBezTo>
                  <a:cubicBezTo>
                    <a:pt x="169" y="228"/>
                    <a:pt x="169" y="229"/>
                    <a:pt x="172" y="233"/>
                  </a:cubicBezTo>
                  <a:cubicBezTo>
                    <a:pt x="172" y="234"/>
                    <a:pt x="173" y="235"/>
                    <a:pt x="174" y="236"/>
                  </a:cubicBezTo>
                  <a:cubicBezTo>
                    <a:pt x="172" y="237"/>
                    <a:pt x="171" y="238"/>
                    <a:pt x="170" y="238"/>
                  </a:cubicBezTo>
                  <a:cubicBezTo>
                    <a:pt x="168" y="238"/>
                    <a:pt x="165" y="239"/>
                    <a:pt x="160" y="240"/>
                  </a:cubicBezTo>
                  <a:cubicBezTo>
                    <a:pt x="156" y="240"/>
                    <a:pt x="153" y="240"/>
                    <a:pt x="143" y="237"/>
                  </a:cubicBezTo>
                  <a:cubicBezTo>
                    <a:pt x="143" y="236"/>
                    <a:pt x="143" y="235"/>
                    <a:pt x="143" y="234"/>
                  </a:cubicBezTo>
                  <a:cubicBezTo>
                    <a:pt x="143" y="233"/>
                    <a:pt x="138" y="231"/>
                    <a:pt x="136" y="231"/>
                  </a:cubicBezTo>
                  <a:cubicBezTo>
                    <a:pt x="134" y="231"/>
                    <a:pt x="132" y="232"/>
                    <a:pt x="132" y="233"/>
                  </a:cubicBezTo>
                  <a:cubicBezTo>
                    <a:pt x="128" y="230"/>
                    <a:pt x="123" y="228"/>
                    <a:pt x="122" y="227"/>
                  </a:cubicBezTo>
                  <a:cubicBezTo>
                    <a:pt x="120" y="225"/>
                    <a:pt x="117" y="231"/>
                    <a:pt x="115" y="230"/>
                  </a:cubicBezTo>
                  <a:cubicBezTo>
                    <a:pt x="114" y="230"/>
                    <a:pt x="105" y="230"/>
                    <a:pt x="102" y="230"/>
                  </a:cubicBezTo>
                  <a:cubicBezTo>
                    <a:pt x="99" y="230"/>
                    <a:pt x="96" y="230"/>
                    <a:pt x="93" y="227"/>
                  </a:cubicBezTo>
                  <a:cubicBezTo>
                    <a:pt x="89" y="225"/>
                    <a:pt x="90" y="227"/>
                    <a:pt x="82" y="222"/>
                  </a:cubicBezTo>
                  <a:cubicBezTo>
                    <a:pt x="73" y="217"/>
                    <a:pt x="79" y="222"/>
                    <a:pt x="75" y="220"/>
                  </a:cubicBezTo>
                  <a:cubicBezTo>
                    <a:pt x="71" y="219"/>
                    <a:pt x="71" y="220"/>
                    <a:pt x="71" y="217"/>
                  </a:cubicBezTo>
                  <a:cubicBezTo>
                    <a:pt x="71" y="214"/>
                    <a:pt x="70" y="216"/>
                    <a:pt x="62" y="214"/>
                  </a:cubicBezTo>
                  <a:cubicBezTo>
                    <a:pt x="57" y="214"/>
                    <a:pt x="56" y="213"/>
                    <a:pt x="55" y="212"/>
                  </a:cubicBezTo>
                  <a:cubicBezTo>
                    <a:pt x="56" y="211"/>
                    <a:pt x="57" y="211"/>
                    <a:pt x="58" y="211"/>
                  </a:cubicBezTo>
                  <a:cubicBezTo>
                    <a:pt x="69" y="208"/>
                    <a:pt x="70" y="204"/>
                    <a:pt x="68" y="198"/>
                  </a:cubicBezTo>
                  <a:cubicBezTo>
                    <a:pt x="67" y="192"/>
                    <a:pt x="76" y="180"/>
                    <a:pt x="76" y="176"/>
                  </a:cubicBezTo>
                  <a:cubicBezTo>
                    <a:pt x="76" y="173"/>
                    <a:pt x="76" y="158"/>
                    <a:pt x="79" y="154"/>
                  </a:cubicBezTo>
                  <a:cubicBezTo>
                    <a:pt x="82" y="150"/>
                    <a:pt x="84" y="145"/>
                    <a:pt x="80" y="141"/>
                  </a:cubicBezTo>
                  <a:cubicBezTo>
                    <a:pt x="76" y="137"/>
                    <a:pt x="84" y="131"/>
                    <a:pt x="77" y="131"/>
                  </a:cubicBezTo>
                  <a:cubicBezTo>
                    <a:pt x="70" y="131"/>
                    <a:pt x="69" y="131"/>
                    <a:pt x="65" y="125"/>
                  </a:cubicBezTo>
                  <a:cubicBezTo>
                    <a:pt x="60" y="118"/>
                    <a:pt x="56" y="115"/>
                    <a:pt x="58" y="112"/>
                  </a:cubicBezTo>
                  <a:cubicBezTo>
                    <a:pt x="61" y="110"/>
                    <a:pt x="59" y="104"/>
                    <a:pt x="55" y="103"/>
                  </a:cubicBezTo>
                  <a:cubicBezTo>
                    <a:pt x="52" y="101"/>
                    <a:pt x="48" y="95"/>
                    <a:pt x="44" y="95"/>
                  </a:cubicBezTo>
                  <a:cubicBezTo>
                    <a:pt x="39" y="95"/>
                    <a:pt x="35" y="95"/>
                    <a:pt x="29" y="92"/>
                  </a:cubicBezTo>
                  <a:cubicBezTo>
                    <a:pt x="24" y="90"/>
                    <a:pt x="23" y="88"/>
                    <a:pt x="17" y="89"/>
                  </a:cubicBezTo>
                  <a:cubicBezTo>
                    <a:pt x="11" y="91"/>
                    <a:pt x="6" y="88"/>
                    <a:pt x="6" y="87"/>
                  </a:cubicBezTo>
                  <a:cubicBezTo>
                    <a:pt x="5" y="86"/>
                    <a:pt x="14" y="82"/>
                    <a:pt x="11" y="79"/>
                  </a:cubicBezTo>
                  <a:cubicBezTo>
                    <a:pt x="8" y="77"/>
                    <a:pt x="0" y="73"/>
                    <a:pt x="4" y="71"/>
                  </a:cubicBezTo>
                  <a:cubicBezTo>
                    <a:pt x="8" y="69"/>
                    <a:pt x="7" y="64"/>
                    <a:pt x="17" y="66"/>
                  </a:cubicBezTo>
                  <a:cubicBezTo>
                    <a:pt x="28" y="69"/>
                    <a:pt x="38" y="59"/>
                    <a:pt x="42" y="62"/>
                  </a:cubicBezTo>
                  <a:cubicBezTo>
                    <a:pt x="46" y="65"/>
                    <a:pt x="47" y="74"/>
                    <a:pt x="53" y="72"/>
                  </a:cubicBezTo>
                  <a:cubicBezTo>
                    <a:pt x="58" y="69"/>
                    <a:pt x="58" y="68"/>
                    <a:pt x="61" y="69"/>
                  </a:cubicBezTo>
                  <a:cubicBezTo>
                    <a:pt x="65" y="70"/>
                    <a:pt x="67" y="70"/>
                    <a:pt x="71" y="70"/>
                  </a:cubicBezTo>
                  <a:cubicBezTo>
                    <a:pt x="76" y="69"/>
                    <a:pt x="81" y="67"/>
                    <a:pt x="78" y="64"/>
                  </a:cubicBezTo>
                  <a:cubicBezTo>
                    <a:pt x="74" y="62"/>
                    <a:pt x="74" y="60"/>
                    <a:pt x="75" y="57"/>
                  </a:cubicBezTo>
                  <a:cubicBezTo>
                    <a:pt x="77" y="54"/>
                    <a:pt x="75" y="51"/>
                    <a:pt x="72" y="49"/>
                  </a:cubicBezTo>
                  <a:cubicBezTo>
                    <a:pt x="68" y="47"/>
                    <a:pt x="66" y="39"/>
                    <a:pt x="69" y="38"/>
                  </a:cubicBezTo>
                  <a:cubicBezTo>
                    <a:pt x="72" y="37"/>
                    <a:pt x="73" y="40"/>
                    <a:pt x="77" y="40"/>
                  </a:cubicBezTo>
                  <a:cubicBezTo>
                    <a:pt x="80" y="41"/>
                    <a:pt x="81" y="38"/>
                    <a:pt x="82" y="41"/>
                  </a:cubicBezTo>
                  <a:cubicBezTo>
                    <a:pt x="83" y="45"/>
                    <a:pt x="85" y="47"/>
                    <a:pt x="92" y="48"/>
                  </a:cubicBezTo>
                  <a:cubicBezTo>
                    <a:pt x="99" y="50"/>
                    <a:pt x="96" y="48"/>
                    <a:pt x="105" y="48"/>
                  </a:cubicBezTo>
                  <a:cubicBezTo>
                    <a:pt x="113" y="48"/>
                    <a:pt x="116" y="48"/>
                    <a:pt x="113" y="45"/>
                  </a:cubicBezTo>
                  <a:cubicBezTo>
                    <a:pt x="111" y="42"/>
                    <a:pt x="112" y="41"/>
                    <a:pt x="115" y="39"/>
                  </a:cubicBezTo>
                  <a:cubicBezTo>
                    <a:pt x="119" y="37"/>
                    <a:pt x="133" y="35"/>
                    <a:pt x="138" y="31"/>
                  </a:cubicBezTo>
                  <a:cubicBezTo>
                    <a:pt x="143" y="27"/>
                    <a:pt x="145" y="27"/>
                    <a:pt x="145" y="21"/>
                  </a:cubicBezTo>
                  <a:cubicBezTo>
                    <a:pt x="145" y="16"/>
                    <a:pt x="144" y="10"/>
                    <a:pt x="147" y="7"/>
                  </a:cubicBezTo>
                  <a:cubicBezTo>
                    <a:pt x="151" y="4"/>
                    <a:pt x="151" y="1"/>
                    <a:pt x="156" y="1"/>
                  </a:cubicBezTo>
                  <a:cubicBezTo>
                    <a:pt x="161" y="2"/>
                    <a:pt x="163" y="1"/>
                    <a:pt x="168" y="0"/>
                  </a:cubicBezTo>
                  <a:cubicBezTo>
                    <a:pt x="168" y="2"/>
                    <a:pt x="169" y="7"/>
                    <a:pt x="170" y="9"/>
                  </a:cubicBezTo>
                  <a:cubicBezTo>
                    <a:pt x="171" y="12"/>
                    <a:pt x="173" y="12"/>
                    <a:pt x="175" y="10"/>
                  </a:cubicBezTo>
                  <a:cubicBezTo>
                    <a:pt x="177" y="8"/>
                    <a:pt x="179" y="8"/>
                    <a:pt x="181" y="11"/>
                  </a:cubicBezTo>
                  <a:cubicBezTo>
                    <a:pt x="183" y="14"/>
                    <a:pt x="183" y="14"/>
                    <a:pt x="185" y="16"/>
                  </a:cubicBezTo>
                  <a:cubicBezTo>
                    <a:pt x="186" y="17"/>
                    <a:pt x="189" y="17"/>
                    <a:pt x="190" y="19"/>
                  </a:cubicBezTo>
                  <a:cubicBezTo>
                    <a:pt x="190" y="21"/>
                    <a:pt x="191" y="22"/>
                    <a:pt x="192" y="21"/>
                  </a:cubicBezTo>
                  <a:cubicBezTo>
                    <a:pt x="192" y="21"/>
                    <a:pt x="197" y="21"/>
                    <a:pt x="200" y="21"/>
                  </a:cubicBezTo>
                  <a:cubicBezTo>
                    <a:pt x="202" y="22"/>
                    <a:pt x="202" y="27"/>
                    <a:pt x="203" y="32"/>
                  </a:cubicBezTo>
                  <a:cubicBezTo>
                    <a:pt x="205" y="36"/>
                    <a:pt x="212" y="28"/>
                    <a:pt x="214" y="26"/>
                  </a:cubicBezTo>
                  <a:cubicBezTo>
                    <a:pt x="216" y="24"/>
                    <a:pt x="216" y="30"/>
                    <a:pt x="216" y="35"/>
                  </a:cubicBezTo>
                  <a:cubicBezTo>
                    <a:pt x="216" y="40"/>
                    <a:pt x="227" y="41"/>
                    <a:pt x="230" y="43"/>
                  </a:cubicBezTo>
                  <a:cubicBezTo>
                    <a:pt x="232" y="45"/>
                    <a:pt x="235" y="44"/>
                    <a:pt x="239" y="43"/>
                  </a:cubicBezTo>
                  <a:cubicBezTo>
                    <a:pt x="239" y="43"/>
                    <a:pt x="240" y="43"/>
                    <a:pt x="241" y="43"/>
                  </a:cubicBezTo>
                  <a:cubicBezTo>
                    <a:pt x="244" y="43"/>
                    <a:pt x="246" y="44"/>
                    <a:pt x="248" y="46"/>
                  </a:cubicBezTo>
                  <a:cubicBezTo>
                    <a:pt x="249" y="46"/>
                    <a:pt x="250" y="47"/>
                    <a:pt x="251" y="47"/>
                  </a:cubicBezTo>
                  <a:cubicBezTo>
                    <a:pt x="255" y="49"/>
                    <a:pt x="256" y="53"/>
                    <a:pt x="258" y="53"/>
                  </a:cubicBezTo>
                  <a:cubicBezTo>
                    <a:pt x="261" y="53"/>
                    <a:pt x="271" y="54"/>
                    <a:pt x="275" y="55"/>
                  </a:cubicBezTo>
                  <a:cubicBezTo>
                    <a:pt x="280" y="55"/>
                    <a:pt x="283" y="58"/>
                    <a:pt x="288" y="58"/>
                  </a:cubicBezTo>
                  <a:cubicBezTo>
                    <a:pt x="293" y="58"/>
                    <a:pt x="285" y="63"/>
                    <a:pt x="283" y="66"/>
                  </a:cubicBezTo>
                  <a:close/>
                </a:path>
              </a:pathLst>
            </a:custGeom>
            <a:solidFill>
              <a:srgbClr val="FBBD23"/>
            </a:solidFill>
            <a:ln w="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805041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sz="2800" kern="100" spc="0" dirty="0">
                <a:effectLst/>
                <a:latin typeface="Roboto Medium" panose="02000000000000000000" pitchFamily="2" charset="0"/>
                <a:ea typeface="Roboto Medium" panose="02000000000000000000" pitchFamily="2" charset="0"/>
                <a:cs typeface="Times New Roman" panose="02020603050405020304" pitchFamily="18" charset="0"/>
              </a:rPr>
              <a:t>Business Case for 2Ring Dashboards &amp; Wallboards ..</a:t>
            </a:r>
            <a:endParaRPr lang="sk-SK" sz="2800" dirty="0">
              <a:latin typeface="Roboto Medium" panose="02000000000000000000" pitchFamily="2" charset="0"/>
              <a:ea typeface="Roboto Medium" panose="02000000000000000000" pitchFamily="2" charset="0"/>
            </a:endParaRPr>
          </a:p>
        </p:txBody>
      </p:sp>
      <p:sp>
        <p:nvSpPr>
          <p:cNvPr id="6" name="Text Placeholder 9">
            <a:extLst>
              <a:ext uri="{FF2B5EF4-FFF2-40B4-BE49-F238E27FC236}">
                <a16:creationId xmlns:a16="http://schemas.microsoft.com/office/drawing/2014/main" id="{CBFAD9AE-7169-79A6-477F-A35651C586BF}"/>
              </a:ext>
            </a:extLst>
          </p:cNvPr>
          <p:cNvSpPr txBox="1">
            <a:spLocks/>
          </p:cNvSpPr>
          <p:nvPr/>
        </p:nvSpPr>
        <p:spPr>
          <a:xfrm>
            <a:off x="381002" y="1859434"/>
            <a:ext cx="5632712" cy="4372008"/>
          </a:xfrm>
          <a:prstGeom prst="rect">
            <a:avLst/>
          </a:prstGeom>
        </p:spPr>
        <p:txBody>
          <a:bodyPr vert="horz" lIns="0" tIns="0" rIns="0" bIns="0" rtlCol="0">
            <a:noAutofit/>
          </a:bodyPr>
          <a:lstStyle>
            <a:lvl1pPr marL="0" indent="0" algn="l" defTabSz="882171" rtl="0" eaLnBrk="1" latinLnBrk="0" hangingPunct="1">
              <a:lnSpc>
                <a:spcPct val="100000"/>
              </a:lnSpc>
              <a:spcBef>
                <a:spcPts val="0"/>
              </a:spcBef>
              <a:spcAft>
                <a:spcPts val="1000"/>
              </a:spcAft>
              <a:buFont typeface="Arial" panose="020B0604020202020204" pitchFamily="34" charset="0"/>
              <a:buNone/>
              <a:defRPr sz="1600" b="0" i="0" kern="0" spc="0" baseline="0">
                <a:solidFill>
                  <a:schemeClr val="bg1"/>
                </a:solidFill>
                <a:latin typeface="+mn-lt"/>
                <a:ea typeface="+mn-ea"/>
                <a:cs typeface="+mn-cs"/>
              </a:defRPr>
            </a:lvl1pPr>
            <a:lvl2pPr marL="171450" indent="-171450" algn="l" defTabSz="882171" rtl="0" eaLnBrk="1" latinLnBrk="0" hangingPunct="1">
              <a:lnSpc>
                <a:spcPct val="100000"/>
              </a:lnSpc>
              <a:spcBef>
                <a:spcPts val="0"/>
              </a:spcBef>
              <a:spcAft>
                <a:spcPts val="1000"/>
              </a:spcAft>
              <a:buFont typeface="Arial" panose="020B0604020202020204" pitchFamily="34" charset="0"/>
              <a:buChar char="•"/>
              <a:defRPr sz="1400" b="0" i="0" kern="0" spc="0" baseline="0">
                <a:solidFill>
                  <a:schemeClr val="bg1"/>
                </a:solidFill>
                <a:latin typeface="+mn-lt"/>
                <a:ea typeface="+mn-ea"/>
                <a:cs typeface="CiscoSansTT" panose="020B0503020201020303" pitchFamily="34" charset="0"/>
              </a:defRPr>
            </a:lvl2pPr>
            <a:lvl3pPr marL="342900" indent="-171450" algn="l" defTabSz="882171" rtl="0" eaLnBrk="1" latinLnBrk="0" hangingPunct="1">
              <a:lnSpc>
                <a:spcPct val="100000"/>
              </a:lnSpc>
              <a:spcBef>
                <a:spcPts val="0"/>
              </a:spcBef>
              <a:spcAft>
                <a:spcPts val="1000"/>
              </a:spcAft>
              <a:buFont typeface="Arial" panose="020B0604020202020204" pitchFamily="34" charset="0"/>
              <a:buChar char="•"/>
              <a:defRPr sz="1200" b="0" i="0" kern="0" spc="0" baseline="0">
                <a:solidFill>
                  <a:schemeClr val="bg1"/>
                </a:solidFill>
                <a:latin typeface="+mn-lt"/>
                <a:ea typeface="+mn-ea"/>
                <a:cs typeface="CiscoSansTT" panose="020B0503020201020303" pitchFamily="34" charset="0"/>
              </a:defRPr>
            </a:lvl3pPr>
            <a:lvl4pPr marL="519113" indent="-176213" algn="l" defTabSz="882171" rtl="0" eaLnBrk="1" latinLnBrk="0" hangingPunct="1">
              <a:lnSpc>
                <a:spcPct val="100000"/>
              </a:lnSpc>
              <a:spcBef>
                <a:spcPts val="0"/>
              </a:spcBef>
              <a:spcAft>
                <a:spcPts val="1000"/>
              </a:spcAft>
              <a:buFont typeface="Arial" panose="020B0604020202020204" pitchFamily="34" charset="0"/>
              <a:buChar char="•"/>
              <a:defRPr sz="1000" b="0" i="0" kern="0" spc="0" baseline="0">
                <a:solidFill>
                  <a:schemeClr val="bg1"/>
                </a:solidFill>
                <a:latin typeface="+mn-lt"/>
                <a:ea typeface="+mn-ea"/>
                <a:cs typeface="CiscoSansTT" panose="020B0503020201020303" pitchFamily="34" charset="0"/>
              </a:defRPr>
            </a:lvl4pPr>
            <a:lvl5pPr marL="457200" marR="0" indent="0" algn="l" defTabSz="882171" rtl="0" eaLnBrk="1" fontAlgn="auto" latinLnBrk="0" hangingPunct="1">
              <a:lnSpc>
                <a:spcPct val="100000"/>
              </a:lnSpc>
              <a:spcBef>
                <a:spcPts val="0"/>
              </a:spcBef>
              <a:spcAft>
                <a:spcPts val="1000"/>
              </a:spcAft>
              <a:buClrTx/>
              <a:buSzTx/>
              <a:buFont typeface="Arial" panose="020B0604020202020204" pitchFamily="34" charset="0"/>
              <a:buNone/>
              <a:tabLst/>
              <a:defRPr sz="600" b="0" i="0" kern="1200" spc="0" baseline="0">
                <a:solidFill>
                  <a:schemeClr val="bg1"/>
                </a:solidFill>
                <a:latin typeface="+mn-lt"/>
                <a:ea typeface="+mn-ea"/>
                <a:cs typeface="+mn-cs"/>
              </a:defRPr>
            </a:lvl5pPr>
            <a:lvl6pPr marL="242597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6pPr>
            <a:lvl7pPr marL="2867060"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7pPr>
            <a:lvl8pPr marL="3308145"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8pPr>
            <a:lvl9pPr marL="374923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9pPr>
          </a:lstStyle>
          <a:p>
            <a:pPr>
              <a:lnSpc>
                <a:spcPct val="107000"/>
              </a:lnSpc>
              <a:spcAft>
                <a:spcPts val="800"/>
              </a:spcAft>
            </a:pPr>
            <a:endParaRPr lang="sk-SK" b="1" kern="100" dirty="0">
              <a:effectLst/>
              <a:latin typeface="+mj-lt"/>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US" b="1" dirty="0">
                <a:latin typeface="Roboto" panose="02000000000000000000" pitchFamily="2" charset="0"/>
                <a:ea typeface="Roboto" panose="02000000000000000000" pitchFamily="2" charset="0"/>
              </a:rPr>
              <a:t>Deliver Data to Where your Users are</a:t>
            </a:r>
            <a:endParaRPr lang="sk-SK" b="1" dirty="0">
              <a:latin typeface="Roboto" panose="02000000000000000000" pitchFamily="2" charset="0"/>
              <a:ea typeface="Roboto" panose="02000000000000000000" pitchFamily="2" charset="0"/>
            </a:endParaRPr>
          </a:p>
          <a:p>
            <a:pPr marL="457200" lvl="1" indent="-285750">
              <a:lnSpc>
                <a:spcPct val="107000"/>
              </a:lnSpc>
              <a:spcAft>
                <a:spcPts val="800"/>
              </a:spcAft>
              <a:tabLst>
                <a:tab pos="914400" algn="l"/>
              </a:tabLst>
            </a:pPr>
            <a:r>
              <a:rPr lang="en-US" dirty="0">
                <a:latin typeface="Roboto" panose="02000000000000000000" pitchFamily="2" charset="0"/>
                <a:ea typeface="Roboto" panose="02000000000000000000" pitchFamily="2" charset="0"/>
              </a:rPr>
              <a:t>Compatible with all major browsers</a:t>
            </a:r>
          </a:p>
          <a:p>
            <a:pPr marL="457200" lvl="1" indent="-285750">
              <a:lnSpc>
                <a:spcPct val="107000"/>
              </a:lnSpc>
              <a:spcAft>
                <a:spcPts val="800"/>
              </a:spcAft>
              <a:tabLst>
                <a:tab pos="914400" algn="l"/>
              </a:tabLst>
            </a:pPr>
            <a:r>
              <a:rPr lang="en-US" dirty="0">
                <a:latin typeface="Roboto" panose="02000000000000000000" pitchFamily="2" charset="0"/>
                <a:ea typeface="Roboto" panose="02000000000000000000" pitchFamily="2" charset="0"/>
              </a:rPr>
              <a:t>Keyboard less secure sign-in on TVs or signage devices</a:t>
            </a:r>
          </a:p>
          <a:p>
            <a:pPr marL="457200" lvl="1" indent="-285750">
              <a:lnSpc>
                <a:spcPct val="107000"/>
              </a:lnSpc>
              <a:spcAft>
                <a:spcPts val="800"/>
              </a:spcAft>
              <a:tabLst>
                <a:tab pos="914400" algn="l"/>
              </a:tabLst>
            </a:pPr>
            <a:r>
              <a:rPr lang="en-US" dirty="0">
                <a:latin typeface="Roboto" panose="02000000000000000000" pitchFamily="2" charset="0"/>
                <a:ea typeface="Roboto" panose="02000000000000000000" pitchFamily="2" charset="0"/>
              </a:rPr>
              <a:t>Display a personalized layout next to Salesforce UI (split tab feature in MS Edge), or </a:t>
            </a:r>
            <a:r>
              <a:rPr lang="en-US" b="1" dirty="0">
                <a:latin typeface="Roboto" panose="02000000000000000000" pitchFamily="2" charset="0"/>
                <a:ea typeface="Roboto" panose="02000000000000000000" pitchFamily="2" charset="0"/>
              </a:rPr>
              <a:t>make a layout float </a:t>
            </a:r>
            <a:r>
              <a:rPr lang="en-US" dirty="0">
                <a:latin typeface="Roboto" panose="02000000000000000000" pitchFamily="2" charset="0"/>
                <a:ea typeface="Roboto" panose="02000000000000000000" pitchFamily="2" charset="0"/>
              </a:rPr>
              <a:t>on top of all the application windows (2Ring Power Tool)</a:t>
            </a:r>
          </a:p>
          <a:p>
            <a:pPr marL="457200" lvl="1" indent="-285750">
              <a:lnSpc>
                <a:spcPct val="107000"/>
              </a:lnSpc>
              <a:spcAft>
                <a:spcPts val="800"/>
              </a:spcAft>
              <a:tabLst>
                <a:tab pos="914400" algn="l"/>
              </a:tabLst>
            </a:pPr>
            <a:r>
              <a:rPr lang="en-US" dirty="0">
                <a:latin typeface="Roboto" panose="02000000000000000000" pitchFamily="2" charset="0"/>
                <a:ea typeface="Roboto" panose="02000000000000000000" pitchFamily="2" charset="0"/>
              </a:rPr>
              <a:t>Embed layouts to a channel in </a:t>
            </a:r>
            <a:r>
              <a:rPr lang="en-US" b="1" dirty="0">
                <a:latin typeface="Roboto" panose="02000000000000000000" pitchFamily="2" charset="0"/>
                <a:ea typeface="Roboto" panose="02000000000000000000" pitchFamily="2" charset="0"/>
              </a:rPr>
              <a:t>Microsoft Teams </a:t>
            </a:r>
            <a:r>
              <a:rPr lang="en-US" dirty="0">
                <a:latin typeface="Roboto" panose="02000000000000000000" pitchFamily="2" charset="0"/>
                <a:ea typeface="Roboto" panose="02000000000000000000" pitchFamily="2" charset="0"/>
              </a:rPr>
              <a:t>or into a space in </a:t>
            </a:r>
            <a:r>
              <a:rPr lang="en-US" b="1" dirty="0">
                <a:latin typeface="Roboto" panose="02000000000000000000" pitchFamily="2" charset="0"/>
                <a:ea typeface="Roboto" panose="02000000000000000000" pitchFamily="2" charset="0"/>
              </a:rPr>
              <a:t>Webex</a:t>
            </a:r>
            <a:r>
              <a:rPr lang="en-US" dirty="0">
                <a:latin typeface="Roboto" panose="02000000000000000000" pitchFamily="2" charset="0"/>
                <a:ea typeface="Roboto" panose="02000000000000000000" pitchFamily="2" charset="0"/>
              </a:rPr>
              <a:t> (bring real-time visibility to users who are not part of the contact center)</a:t>
            </a:r>
          </a:p>
          <a:p>
            <a:pPr marL="457200" lvl="1" indent="-285750">
              <a:lnSpc>
                <a:spcPct val="107000"/>
              </a:lnSpc>
              <a:spcAft>
                <a:spcPts val="800"/>
              </a:spcAft>
              <a:tabLst>
                <a:tab pos="914400" algn="l"/>
              </a:tabLst>
            </a:pPr>
            <a:r>
              <a:rPr lang="en-US" dirty="0">
                <a:latin typeface="Roboto" panose="02000000000000000000" pitchFamily="2" charset="0"/>
                <a:ea typeface="Roboto" panose="02000000000000000000" pitchFamily="2" charset="0"/>
              </a:rPr>
              <a:t>Include a link to a specific layout with any of </a:t>
            </a:r>
            <a:r>
              <a:rPr lang="en-US" b="1" dirty="0">
                <a:latin typeface="Roboto" panose="02000000000000000000" pitchFamily="2" charset="0"/>
                <a:ea typeface="Roboto" panose="02000000000000000000" pitchFamily="2" charset="0"/>
              </a:rPr>
              <a:t>your real-time alerts</a:t>
            </a:r>
            <a:r>
              <a:rPr lang="en-US" dirty="0">
                <a:latin typeface="Roboto" panose="02000000000000000000" pitchFamily="2" charset="0"/>
                <a:ea typeface="Roboto" panose="02000000000000000000" pitchFamily="2" charset="0"/>
              </a:rPr>
              <a:t> (delivered via email, text, or to your IM client)</a:t>
            </a:r>
            <a:br>
              <a:rPr lang="en-US" dirty="0">
                <a:latin typeface="Roboto" panose="02000000000000000000" pitchFamily="2" charset="0"/>
                <a:ea typeface="Roboto" panose="02000000000000000000" pitchFamily="2" charset="0"/>
              </a:rPr>
            </a:br>
            <a:endParaRPr lang="en-US" dirty="0">
              <a:latin typeface="Roboto" panose="02000000000000000000" pitchFamily="2" charset="0"/>
              <a:ea typeface="Roboto" panose="02000000000000000000" pitchFamily="2" charset="0"/>
            </a:endParaRPr>
          </a:p>
          <a:p>
            <a:pPr>
              <a:lnSpc>
                <a:spcPct val="107000"/>
              </a:lnSpc>
              <a:spcAft>
                <a:spcPts val="800"/>
              </a:spcAft>
              <a:tabLst>
                <a:tab pos="457200" algn="l"/>
              </a:tabLst>
            </a:pPr>
            <a:r>
              <a:rPr lang="en-US" b="1" dirty="0">
                <a:latin typeface="Roboto" panose="02000000000000000000" pitchFamily="2" charset="0"/>
                <a:ea typeface="Roboto" panose="02000000000000000000" pitchFamily="2" charset="0"/>
              </a:rPr>
              <a:t>Merge Multiple Data Sources</a:t>
            </a:r>
          </a:p>
          <a:p>
            <a:pPr marL="457200" lvl="1" indent="-285750">
              <a:lnSpc>
                <a:spcPct val="107000"/>
              </a:lnSpc>
              <a:spcAft>
                <a:spcPts val="800"/>
              </a:spcAft>
              <a:tabLst>
                <a:tab pos="914400" algn="l"/>
              </a:tabLst>
            </a:pPr>
            <a:r>
              <a:rPr lang="en-US" dirty="0">
                <a:latin typeface="Roboto" panose="02000000000000000000" pitchFamily="2" charset="0"/>
                <a:ea typeface="Roboto" panose="02000000000000000000" pitchFamily="2" charset="0"/>
              </a:rPr>
              <a:t>Show </a:t>
            </a:r>
            <a:r>
              <a:rPr lang="en-US" b="1" dirty="0">
                <a:latin typeface="Roboto" panose="02000000000000000000" pitchFamily="2" charset="0"/>
                <a:ea typeface="Roboto" panose="02000000000000000000" pitchFamily="2" charset="0"/>
              </a:rPr>
              <a:t>ServiceNow Data next to Five9 data</a:t>
            </a:r>
            <a:endParaRPr lang="sk-SK" b="1" dirty="0">
              <a:latin typeface="Roboto" panose="02000000000000000000" pitchFamily="2" charset="0"/>
              <a:ea typeface="Roboto" panose="02000000000000000000" pitchFamily="2" charset="0"/>
            </a:endParaRPr>
          </a:p>
          <a:p>
            <a:pPr>
              <a:lnSpc>
                <a:spcPct val="107000"/>
              </a:lnSpc>
              <a:spcAft>
                <a:spcPts val="800"/>
              </a:spcAft>
            </a:pPr>
            <a:endParaRPr lang="sk-SK" kern="100" dirty="0">
              <a:effectLst/>
              <a:latin typeface="+mj-lt"/>
              <a:ea typeface="Calibri" panose="020F0502020204030204" pitchFamily="34" charset="0"/>
              <a:cs typeface="Times New Roman" panose="02020603050405020304" pitchFamily="18" charset="0"/>
            </a:endParaRPr>
          </a:p>
          <a:p>
            <a:pPr>
              <a:lnSpc>
                <a:spcPct val="107000"/>
              </a:lnSpc>
              <a:spcAft>
                <a:spcPts val="800"/>
              </a:spcAft>
            </a:pPr>
            <a:endParaRPr lang="sk-SK" kern="100" dirty="0">
              <a:effectLst/>
              <a:latin typeface="+mj-lt"/>
              <a:ea typeface="Calibri" panose="020F0502020204030204" pitchFamily="34" charset="0"/>
              <a:cs typeface="Times New Roman" panose="02020603050405020304" pitchFamily="18" charset="0"/>
            </a:endParaRPr>
          </a:p>
          <a:p>
            <a:pPr>
              <a:lnSpc>
                <a:spcPct val="107000"/>
              </a:lnSpc>
              <a:spcAft>
                <a:spcPts val="800"/>
              </a:spcAft>
            </a:pPr>
            <a:endParaRPr lang="sk-SK" kern="100" dirty="0">
              <a:effectLst/>
              <a:latin typeface="+mj-lt"/>
              <a:ea typeface="Calibri" panose="020F0502020204030204" pitchFamily="34" charset="0"/>
              <a:cs typeface="Times New Roman" panose="02020603050405020304" pitchFamily="18" charset="0"/>
            </a:endParaRPr>
          </a:p>
        </p:txBody>
      </p:sp>
      <p:sp>
        <p:nvSpPr>
          <p:cNvPr id="9" name="Text Placeholder 9">
            <a:extLst>
              <a:ext uri="{FF2B5EF4-FFF2-40B4-BE49-F238E27FC236}">
                <a16:creationId xmlns:a16="http://schemas.microsoft.com/office/drawing/2014/main" id="{1EBDC872-30FA-BD9E-E423-1ECFAB772423}"/>
              </a:ext>
            </a:extLst>
          </p:cNvPr>
          <p:cNvSpPr txBox="1">
            <a:spLocks/>
          </p:cNvSpPr>
          <p:nvPr/>
        </p:nvSpPr>
        <p:spPr>
          <a:xfrm>
            <a:off x="6539099" y="2225116"/>
            <a:ext cx="5368500" cy="4305300"/>
          </a:xfrm>
          <a:prstGeom prst="rect">
            <a:avLst/>
          </a:prstGeom>
        </p:spPr>
        <p:txBody>
          <a:bodyPr vert="horz" lIns="0" tIns="0" rIns="0" bIns="0" rtlCol="0">
            <a:noAutofit/>
          </a:bodyPr>
          <a:lstStyle>
            <a:lvl1pPr marL="0" indent="0" algn="l" defTabSz="882171" rtl="0" eaLnBrk="1" latinLnBrk="0" hangingPunct="1">
              <a:lnSpc>
                <a:spcPct val="100000"/>
              </a:lnSpc>
              <a:spcBef>
                <a:spcPts val="0"/>
              </a:spcBef>
              <a:spcAft>
                <a:spcPts val="1000"/>
              </a:spcAft>
              <a:buFont typeface="Arial" panose="020B0604020202020204" pitchFamily="34" charset="0"/>
              <a:buNone/>
              <a:defRPr sz="1600" b="0" i="0" kern="0" spc="0" baseline="0">
                <a:solidFill>
                  <a:schemeClr val="bg1"/>
                </a:solidFill>
                <a:latin typeface="+mn-lt"/>
                <a:ea typeface="+mn-ea"/>
                <a:cs typeface="+mn-cs"/>
              </a:defRPr>
            </a:lvl1pPr>
            <a:lvl2pPr marL="171450" indent="-171450" algn="l" defTabSz="882171" rtl="0" eaLnBrk="1" latinLnBrk="0" hangingPunct="1">
              <a:lnSpc>
                <a:spcPct val="100000"/>
              </a:lnSpc>
              <a:spcBef>
                <a:spcPts val="0"/>
              </a:spcBef>
              <a:spcAft>
                <a:spcPts val="1000"/>
              </a:spcAft>
              <a:buFont typeface="Arial" panose="020B0604020202020204" pitchFamily="34" charset="0"/>
              <a:buChar char="•"/>
              <a:defRPr sz="1400" b="0" i="0" kern="0" spc="0" baseline="0">
                <a:solidFill>
                  <a:schemeClr val="bg1"/>
                </a:solidFill>
                <a:latin typeface="+mn-lt"/>
                <a:ea typeface="+mn-ea"/>
                <a:cs typeface="CiscoSansTT" panose="020B0503020201020303" pitchFamily="34" charset="0"/>
              </a:defRPr>
            </a:lvl2pPr>
            <a:lvl3pPr marL="342900" indent="-171450" algn="l" defTabSz="882171" rtl="0" eaLnBrk="1" latinLnBrk="0" hangingPunct="1">
              <a:lnSpc>
                <a:spcPct val="100000"/>
              </a:lnSpc>
              <a:spcBef>
                <a:spcPts val="0"/>
              </a:spcBef>
              <a:spcAft>
                <a:spcPts val="1000"/>
              </a:spcAft>
              <a:buFont typeface="Arial" panose="020B0604020202020204" pitchFamily="34" charset="0"/>
              <a:buChar char="•"/>
              <a:defRPr sz="1200" b="0" i="0" kern="0" spc="0" baseline="0">
                <a:solidFill>
                  <a:schemeClr val="bg1"/>
                </a:solidFill>
                <a:latin typeface="+mn-lt"/>
                <a:ea typeface="+mn-ea"/>
                <a:cs typeface="CiscoSansTT" panose="020B0503020201020303" pitchFamily="34" charset="0"/>
              </a:defRPr>
            </a:lvl3pPr>
            <a:lvl4pPr marL="519113" indent="-176213" algn="l" defTabSz="882171" rtl="0" eaLnBrk="1" latinLnBrk="0" hangingPunct="1">
              <a:lnSpc>
                <a:spcPct val="100000"/>
              </a:lnSpc>
              <a:spcBef>
                <a:spcPts val="0"/>
              </a:spcBef>
              <a:spcAft>
                <a:spcPts val="1000"/>
              </a:spcAft>
              <a:buFont typeface="Arial" panose="020B0604020202020204" pitchFamily="34" charset="0"/>
              <a:buChar char="•"/>
              <a:defRPr sz="1000" b="0" i="0" kern="0" spc="0" baseline="0">
                <a:solidFill>
                  <a:schemeClr val="bg1"/>
                </a:solidFill>
                <a:latin typeface="+mn-lt"/>
                <a:ea typeface="+mn-ea"/>
                <a:cs typeface="CiscoSansTT" panose="020B0503020201020303" pitchFamily="34" charset="0"/>
              </a:defRPr>
            </a:lvl4pPr>
            <a:lvl5pPr marL="457200" marR="0" indent="0" algn="l" defTabSz="882171" rtl="0" eaLnBrk="1" fontAlgn="auto" latinLnBrk="0" hangingPunct="1">
              <a:lnSpc>
                <a:spcPct val="100000"/>
              </a:lnSpc>
              <a:spcBef>
                <a:spcPts val="0"/>
              </a:spcBef>
              <a:spcAft>
                <a:spcPts val="1000"/>
              </a:spcAft>
              <a:buClrTx/>
              <a:buSzTx/>
              <a:buFont typeface="Arial" panose="020B0604020202020204" pitchFamily="34" charset="0"/>
              <a:buNone/>
              <a:tabLst/>
              <a:defRPr sz="600" b="0" i="0" kern="1200" spc="0" baseline="0">
                <a:solidFill>
                  <a:schemeClr val="bg1"/>
                </a:solidFill>
                <a:latin typeface="+mn-lt"/>
                <a:ea typeface="+mn-ea"/>
                <a:cs typeface="+mn-cs"/>
              </a:defRPr>
            </a:lvl5pPr>
            <a:lvl6pPr marL="242597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6pPr>
            <a:lvl7pPr marL="2867060"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7pPr>
            <a:lvl8pPr marL="3308145"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8pPr>
            <a:lvl9pPr marL="374923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9pPr>
          </a:lstStyle>
          <a:p>
            <a:pPr marL="0" marR="0" lvl="0" indent="0" algn="l" defTabSz="926372" rtl="0" eaLnBrk="1" fontAlgn="auto" latinLnBrk="0" hangingPunct="1">
              <a:lnSpc>
                <a:spcPct val="107000"/>
              </a:lnSpc>
              <a:spcBef>
                <a:spcPts val="0"/>
              </a:spcBef>
              <a:spcAft>
                <a:spcPts val="800"/>
              </a:spcAft>
              <a:buClrTx/>
              <a:buSzTx/>
              <a:buFontTx/>
              <a:buNone/>
              <a:tabLst/>
              <a:defRPr/>
            </a:pPr>
            <a:r>
              <a:rPr lang="en-US" b="1" dirty="0">
                <a:latin typeface="Roboto" panose="02000000000000000000" pitchFamily="2" charset="0"/>
                <a:ea typeface="Roboto" panose="02000000000000000000" pitchFamily="2" charset="0"/>
              </a:rPr>
              <a:t>Massage Data with Ease (slick &amp; easy to use)</a:t>
            </a:r>
          </a:p>
          <a:p>
            <a:pPr marL="457200" lvl="1" indent="-285750" defTabSz="926372">
              <a:lnSpc>
                <a:spcPct val="107000"/>
              </a:lnSpc>
              <a:spcAft>
                <a:spcPts val="800"/>
              </a:spcAft>
              <a:defRPr/>
            </a:pPr>
            <a:r>
              <a:rPr lang="en-US" dirty="0">
                <a:latin typeface="Roboto" panose="02000000000000000000" pitchFamily="2" charset="0"/>
                <a:ea typeface="Roboto" panose="02000000000000000000" pitchFamily="2" charset="0"/>
              </a:rPr>
              <a:t>Break-down stats for different skill-groups, sites,  .. </a:t>
            </a:r>
          </a:p>
          <a:p>
            <a:pPr marL="457200" lvl="1" indent="-285750" defTabSz="926372">
              <a:lnSpc>
                <a:spcPct val="107000"/>
              </a:lnSpc>
              <a:spcAft>
                <a:spcPts val="800"/>
              </a:spcAft>
              <a:defRPr/>
            </a:pPr>
            <a:r>
              <a:rPr lang="en-US" b="1" dirty="0">
                <a:latin typeface="Roboto" panose="02000000000000000000" pitchFamily="2" charset="0"/>
                <a:ea typeface="Roboto" panose="02000000000000000000" pitchFamily="2" charset="0"/>
              </a:rPr>
              <a:t>Merge data </a:t>
            </a:r>
            <a:r>
              <a:rPr lang="en-US" dirty="0">
                <a:latin typeface="Roboto" panose="02000000000000000000" pitchFamily="2" charset="0"/>
                <a:ea typeface="Roboto" panose="02000000000000000000" pitchFamily="2" charset="0"/>
              </a:rPr>
              <a:t>for multiple queues / skill groups into one row / KPI</a:t>
            </a:r>
          </a:p>
          <a:p>
            <a:pPr marL="457200" lvl="1" indent="-285750" defTabSz="926372">
              <a:lnSpc>
                <a:spcPct val="107000"/>
              </a:lnSpc>
              <a:spcAft>
                <a:spcPts val="800"/>
              </a:spcAft>
              <a:defRPr/>
            </a:pPr>
            <a:r>
              <a:rPr lang="en-US" dirty="0">
                <a:latin typeface="Roboto" panose="02000000000000000000" pitchFamily="2" charset="0"/>
                <a:ea typeface="Roboto" panose="02000000000000000000" pitchFamily="2" charset="0"/>
              </a:rPr>
              <a:t>Create your own </a:t>
            </a:r>
            <a:r>
              <a:rPr lang="en-US" b="1" dirty="0">
                <a:latin typeface="Roboto" panose="02000000000000000000" pitchFamily="2" charset="0"/>
                <a:ea typeface="Roboto" panose="02000000000000000000" pitchFamily="2" charset="0"/>
              </a:rPr>
              <a:t>CUSTOM calculations </a:t>
            </a:r>
            <a:r>
              <a:rPr lang="en-US" dirty="0">
                <a:latin typeface="Roboto" panose="02000000000000000000" pitchFamily="2" charset="0"/>
                <a:ea typeface="Roboto" panose="02000000000000000000" pitchFamily="2" charset="0"/>
              </a:rPr>
              <a:t>using derived metrics</a:t>
            </a:r>
          </a:p>
          <a:p>
            <a:pPr marL="457200" lvl="1" indent="-285750" defTabSz="926372">
              <a:lnSpc>
                <a:spcPct val="107000"/>
              </a:lnSpc>
              <a:spcAft>
                <a:spcPts val="800"/>
              </a:spcAft>
              <a:defRPr/>
            </a:pPr>
            <a:r>
              <a:rPr lang="en-US" dirty="0">
                <a:latin typeface="Roboto" panose="02000000000000000000" pitchFamily="2" charset="0"/>
                <a:ea typeface="Roboto" panose="02000000000000000000" pitchFamily="2" charset="0"/>
              </a:rPr>
              <a:t>Create floor plans by leveraging powerful widgets</a:t>
            </a:r>
          </a:p>
          <a:p>
            <a:pPr marL="0" marR="0" lvl="0" indent="0" algn="l" defTabSz="926372" rtl="0" eaLnBrk="1" fontAlgn="auto" latinLnBrk="0" hangingPunct="1">
              <a:lnSpc>
                <a:spcPct val="107000"/>
              </a:lnSpc>
              <a:spcBef>
                <a:spcPts val="0"/>
              </a:spcBef>
              <a:spcAft>
                <a:spcPts val="800"/>
              </a:spcAft>
              <a:buClrTx/>
              <a:buSzTx/>
              <a:buFontTx/>
              <a:buNone/>
              <a:tabLst>
                <a:tab pos="457200" algn="l"/>
              </a:tabLst>
              <a:defRPr/>
            </a:pPr>
            <a:endParaRPr lang="en-US" sz="1400" dirty="0">
              <a:latin typeface="Roboto" panose="02000000000000000000" pitchFamily="2" charset="0"/>
              <a:ea typeface="Roboto" panose="02000000000000000000" pitchFamily="2" charset="0"/>
            </a:endParaRPr>
          </a:p>
          <a:p>
            <a:pPr marL="0" marR="0" lvl="0" indent="0" algn="l" defTabSz="926372" rtl="0" eaLnBrk="1" fontAlgn="auto" latinLnBrk="0" hangingPunct="1">
              <a:lnSpc>
                <a:spcPct val="107000"/>
              </a:lnSpc>
              <a:spcBef>
                <a:spcPts val="0"/>
              </a:spcBef>
              <a:spcAft>
                <a:spcPts val="800"/>
              </a:spcAft>
              <a:buClrTx/>
              <a:buSzTx/>
              <a:buFontTx/>
              <a:buNone/>
              <a:tabLst>
                <a:tab pos="457200" algn="l"/>
              </a:tabLst>
              <a:defRPr/>
            </a:pPr>
            <a:r>
              <a:rPr lang="en-US" b="1" dirty="0">
                <a:latin typeface="Roboto" panose="02000000000000000000" pitchFamily="2" charset="0"/>
                <a:ea typeface="Roboto" panose="02000000000000000000" pitchFamily="2" charset="0"/>
              </a:rPr>
              <a:t>Encourage Competition Among Teams and Agents</a:t>
            </a:r>
            <a:endParaRPr lang="sk-SK" b="1" dirty="0">
              <a:latin typeface="Roboto" panose="02000000000000000000" pitchFamily="2" charset="0"/>
              <a:ea typeface="Roboto" panose="02000000000000000000" pitchFamily="2" charset="0"/>
            </a:endParaRPr>
          </a:p>
          <a:p>
            <a:pPr marL="457200" lvl="1" indent="-285750" defTabSz="926372">
              <a:lnSpc>
                <a:spcPct val="107000"/>
              </a:lnSpc>
              <a:spcAft>
                <a:spcPts val="800"/>
              </a:spcAft>
              <a:tabLst>
                <a:tab pos="457200" algn="l"/>
              </a:tabLst>
              <a:defRPr/>
            </a:pPr>
            <a:r>
              <a:rPr lang="en-US" dirty="0">
                <a:latin typeface="Roboto" panose="02000000000000000000" pitchFamily="2" charset="0"/>
                <a:ea typeface="Roboto" panose="02000000000000000000" pitchFamily="2" charset="0"/>
              </a:rPr>
              <a:t>Upload </a:t>
            </a:r>
            <a:r>
              <a:rPr lang="en-US" b="1" dirty="0">
                <a:latin typeface="Roboto" panose="02000000000000000000" pitchFamily="2" charset="0"/>
                <a:ea typeface="Roboto" panose="02000000000000000000" pitchFamily="2" charset="0"/>
              </a:rPr>
              <a:t>personalized targets </a:t>
            </a:r>
            <a:r>
              <a:rPr lang="en-US" dirty="0">
                <a:latin typeface="Roboto" panose="02000000000000000000" pitchFamily="2" charset="0"/>
                <a:ea typeface="Roboto" panose="02000000000000000000" pitchFamily="2" charset="0"/>
              </a:rPr>
              <a:t>for agents or teams (csv import)</a:t>
            </a:r>
          </a:p>
          <a:p>
            <a:pPr marL="457200" lvl="1" indent="-285750" defTabSz="926372">
              <a:lnSpc>
                <a:spcPct val="107000"/>
              </a:lnSpc>
              <a:spcAft>
                <a:spcPts val="800"/>
              </a:spcAft>
              <a:tabLst>
                <a:tab pos="457200" algn="l"/>
              </a:tabLst>
              <a:defRPr/>
            </a:pPr>
            <a:r>
              <a:rPr lang="en-US" dirty="0">
                <a:latin typeface="Roboto" panose="02000000000000000000" pitchFamily="2" charset="0"/>
                <a:ea typeface="Roboto" panose="02000000000000000000" pitchFamily="2" charset="0"/>
              </a:rPr>
              <a:t>Showcase </a:t>
            </a:r>
            <a:r>
              <a:rPr lang="en-US" b="1" dirty="0">
                <a:latin typeface="Roboto" panose="02000000000000000000" pitchFamily="2" charset="0"/>
                <a:ea typeface="Roboto" panose="02000000000000000000" pitchFamily="2" charset="0"/>
              </a:rPr>
              <a:t>best performers </a:t>
            </a:r>
            <a:r>
              <a:rPr lang="en-US" dirty="0">
                <a:latin typeface="Roboto" panose="02000000000000000000" pitchFamily="2" charset="0"/>
                <a:ea typeface="Roboto" panose="02000000000000000000" pitchFamily="2" charset="0"/>
              </a:rPr>
              <a:t>– e.g. top agents or teams</a:t>
            </a:r>
          </a:p>
          <a:p>
            <a:pPr marL="457200" lvl="1" indent="-285750" defTabSz="926372">
              <a:lnSpc>
                <a:spcPct val="107000"/>
              </a:lnSpc>
              <a:spcAft>
                <a:spcPts val="800"/>
              </a:spcAft>
              <a:tabLst>
                <a:tab pos="457200" algn="l"/>
              </a:tabLst>
              <a:defRPr/>
            </a:pPr>
            <a:r>
              <a:rPr lang="en-US" dirty="0">
                <a:latin typeface="Roboto" panose="02000000000000000000" pitchFamily="2" charset="0"/>
                <a:ea typeface="Roboto" panose="02000000000000000000" pitchFamily="2" charset="0"/>
              </a:rPr>
              <a:t>Use calendars to visualize how well, or how often a goal was met</a:t>
            </a:r>
          </a:p>
          <a:p>
            <a:pPr marL="457200" lvl="1" indent="-285750" defTabSz="926372">
              <a:lnSpc>
                <a:spcPct val="107000"/>
              </a:lnSpc>
              <a:spcAft>
                <a:spcPts val="800"/>
              </a:spcAft>
              <a:tabLst>
                <a:tab pos="457200" algn="l"/>
              </a:tabLst>
              <a:defRPr/>
            </a:pPr>
            <a:r>
              <a:rPr lang="en-US" b="1" dirty="0">
                <a:latin typeface="Roboto" panose="02000000000000000000" pitchFamily="2" charset="0"/>
                <a:ea typeface="Roboto" panose="02000000000000000000" pitchFamily="2" charset="0"/>
              </a:rPr>
              <a:t>Show trends </a:t>
            </a:r>
            <a:r>
              <a:rPr lang="en-US" dirty="0">
                <a:latin typeface="Roboto" panose="02000000000000000000" pitchFamily="2" charset="0"/>
                <a:ea typeface="Roboto" panose="02000000000000000000" pitchFamily="2" charset="0"/>
              </a:rPr>
              <a:t>– e.g. # of calls handled over the last 4 weeks</a:t>
            </a:r>
          </a:p>
          <a:p>
            <a:pPr marL="457200" lvl="1" indent="-285750" defTabSz="926372">
              <a:lnSpc>
                <a:spcPct val="107000"/>
              </a:lnSpc>
              <a:spcAft>
                <a:spcPts val="800"/>
              </a:spcAft>
              <a:tabLst>
                <a:tab pos="457200" algn="l"/>
              </a:tabLst>
              <a:defRPr/>
            </a:pPr>
            <a:r>
              <a:rPr lang="en-US" dirty="0">
                <a:latin typeface="Roboto" panose="02000000000000000000" pitchFamily="2" charset="0"/>
                <a:ea typeface="Roboto" panose="02000000000000000000" pitchFamily="2" charset="0"/>
              </a:rPr>
              <a:t>Send encouraging messages to a scrolling text </a:t>
            </a:r>
            <a:r>
              <a:rPr lang="en-US" b="1" dirty="0">
                <a:latin typeface="Roboto" panose="02000000000000000000" pitchFamily="2" charset="0"/>
                <a:ea typeface="Roboto" panose="02000000000000000000" pitchFamily="2" charset="0"/>
              </a:rPr>
              <a:t>marquee</a:t>
            </a:r>
            <a:endParaRPr lang="sk-SK" b="1"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74504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1187E-2208-AA16-1C77-ABBE2E45123D}"/>
              </a:ext>
            </a:extLst>
          </p:cNvPr>
          <p:cNvSpPr>
            <a:spLocks noGrp="1"/>
          </p:cNvSpPr>
          <p:nvPr>
            <p:ph type="title"/>
          </p:nvPr>
        </p:nvSpPr>
        <p:spPr/>
        <p:txBody>
          <a:bodyPr/>
          <a:lstStyle/>
          <a:p>
            <a:r>
              <a:rPr lang="en-US" dirty="0"/>
              <a:t>Procurement .. Purchasing 2Ring DW </a:t>
            </a:r>
          </a:p>
        </p:txBody>
      </p:sp>
      <p:sp>
        <p:nvSpPr>
          <p:cNvPr id="4" name="TextBox 3">
            <a:extLst>
              <a:ext uri="{FF2B5EF4-FFF2-40B4-BE49-F238E27FC236}">
                <a16:creationId xmlns:a16="http://schemas.microsoft.com/office/drawing/2014/main" id="{4FF2E42D-0BA6-2027-7658-C021AEAC9C95}"/>
              </a:ext>
            </a:extLst>
          </p:cNvPr>
          <p:cNvSpPr txBox="1"/>
          <p:nvPr/>
        </p:nvSpPr>
        <p:spPr>
          <a:xfrm>
            <a:off x="310092" y="2053527"/>
            <a:ext cx="11571816" cy="307777"/>
          </a:xfrm>
          <a:prstGeom prst="rect">
            <a:avLst/>
          </a:prstGeom>
          <a:noFill/>
        </p:spPr>
        <p:txBody>
          <a:bodyPr wrap="square">
            <a:spAutoFit/>
          </a:bodyPr>
          <a:lstStyle/>
          <a:p>
            <a:r>
              <a:rPr lang="en-US" sz="1400" dirty="0">
                <a:solidFill>
                  <a:schemeClr val="bg1"/>
                </a:solidFill>
                <a:latin typeface="Roboto" panose="02000000000000000000" pitchFamily="2" charset="0"/>
                <a:ea typeface="Roboto" panose="02000000000000000000" pitchFamily="2" charset="0"/>
                <a:cs typeface="CiscoSansTT Light"/>
              </a:rPr>
              <a:t>2Ring Dashboards &amp; Wallboards (2Ring DW) is available via many major resellers worldwide, and also via one-off agreements via Five9.</a:t>
            </a:r>
          </a:p>
        </p:txBody>
      </p:sp>
      <p:sp>
        <p:nvSpPr>
          <p:cNvPr id="5" name="Freeform 5">
            <a:extLst>
              <a:ext uri="{FF2B5EF4-FFF2-40B4-BE49-F238E27FC236}">
                <a16:creationId xmlns:a16="http://schemas.microsoft.com/office/drawing/2014/main" id="{AFAF285E-B93A-B680-C16B-9782D4D53D31}"/>
              </a:ext>
            </a:extLst>
          </p:cNvPr>
          <p:cNvSpPr>
            <a:spLocks/>
          </p:cNvSpPr>
          <p:nvPr/>
        </p:nvSpPr>
        <p:spPr bwMode="auto">
          <a:xfrm>
            <a:off x="1872826" y="2495791"/>
            <a:ext cx="1616970" cy="384334"/>
          </a:xfrm>
          <a:prstGeom prst="rect">
            <a:avLst/>
          </a:prstGeom>
          <a:solidFill>
            <a:schemeClr val="accent5">
              <a:lumMod val="60000"/>
              <a:lumOff val="40000"/>
            </a:schemeClr>
          </a:solidFill>
          <a:ln>
            <a:noFill/>
          </a:ln>
        </p:spPr>
        <p:txBody>
          <a:bodyPr vert="horz" wrap="square" lIns="121920" tIns="60960" rIns="121920" bIns="60960" numCol="1" anchor="t" anchorCtr="0" compatLnSpc="1">
            <a:prstTxWarp prst="textNoShape">
              <a:avLst/>
            </a:prstTxWarp>
          </a:bodyPr>
          <a:lstStyle/>
          <a:p>
            <a:pPr marL="0" marR="0" lvl="0" indent="0" algn="l" defTabSz="926372" rtl="0" eaLnBrk="1" fontAlgn="auto" latinLnBrk="0" hangingPunct="1">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srgbClr val="FFFFFF"/>
              </a:solidFill>
              <a:effectLst/>
              <a:uLnTx/>
              <a:uFillTx/>
              <a:latin typeface="CiscoSansTT Light"/>
              <a:ea typeface="+mn-ea"/>
              <a:cs typeface="+mn-cs"/>
            </a:endParaRPr>
          </a:p>
        </p:txBody>
      </p:sp>
      <p:sp>
        <p:nvSpPr>
          <p:cNvPr id="6" name="Freeform 5">
            <a:extLst>
              <a:ext uri="{FF2B5EF4-FFF2-40B4-BE49-F238E27FC236}">
                <a16:creationId xmlns:a16="http://schemas.microsoft.com/office/drawing/2014/main" id="{E7E38C29-33A3-D9BD-5CCB-68C7E984A5F0}"/>
              </a:ext>
            </a:extLst>
          </p:cNvPr>
          <p:cNvSpPr>
            <a:spLocks/>
          </p:cNvSpPr>
          <p:nvPr/>
        </p:nvSpPr>
        <p:spPr bwMode="auto">
          <a:xfrm>
            <a:off x="414202" y="2495791"/>
            <a:ext cx="1464470" cy="256032"/>
          </a:xfrm>
          <a:prstGeom prst="rect">
            <a:avLst/>
          </a:prstGeom>
          <a:solidFill>
            <a:schemeClr val="accent5">
              <a:lumMod val="40000"/>
              <a:lumOff val="60000"/>
            </a:schemeClr>
          </a:solidFill>
          <a:ln>
            <a:noFill/>
          </a:ln>
        </p:spPr>
        <p:txBody>
          <a:bodyPr vert="horz" wrap="square" lIns="121920" tIns="60960" rIns="121920" bIns="60960" numCol="1" anchor="t" anchorCtr="0" compatLnSpc="1">
            <a:prstTxWarp prst="textNoShape">
              <a:avLst/>
            </a:prstTxWarp>
          </a:bodyPr>
          <a:lstStyle/>
          <a:p>
            <a:pPr marL="0" marR="0" lvl="0" indent="0" algn="l" defTabSz="926372" rtl="0" eaLnBrk="1" fontAlgn="auto" latinLnBrk="0" hangingPunct="1">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srgbClr val="FFFFFF"/>
              </a:solidFill>
              <a:effectLst/>
              <a:uLnTx/>
              <a:uFillTx/>
              <a:latin typeface="CiscoSansTT Light"/>
              <a:ea typeface="+mn-ea"/>
              <a:cs typeface="+mn-cs"/>
            </a:endParaRPr>
          </a:p>
        </p:txBody>
      </p:sp>
      <p:grpSp>
        <p:nvGrpSpPr>
          <p:cNvPr id="7" name="Group 6">
            <a:extLst>
              <a:ext uri="{FF2B5EF4-FFF2-40B4-BE49-F238E27FC236}">
                <a16:creationId xmlns:a16="http://schemas.microsoft.com/office/drawing/2014/main" id="{1B8A02CC-A29B-EEA2-ED3A-3A8244CE3EB0}"/>
              </a:ext>
            </a:extLst>
          </p:cNvPr>
          <p:cNvGrpSpPr/>
          <p:nvPr/>
        </p:nvGrpSpPr>
        <p:grpSpPr>
          <a:xfrm>
            <a:off x="310092" y="2494274"/>
            <a:ext cx="4862317" cy="2136404"/>
            <a:chOff x="571500" y="2613464"/>
            <a:chExt cx="6387649" cy="3361301"/>
          </a:xfrm>
        </p:grpSpPr>
        <p:sp>
          <p:nvSpPr>
            <p:cNvPr id="8" name="Text Box 56" descr="© INSCALE GmbH, 26.05.2010&#10;http://www.presentationload.com/">
              <a:extLst>
                <a:ext uri="{FF2B5EF4-FFF2-40B4-BE49-F238E27FC236}">
                  <a16:creationId xmlns:a16="http://schemas.microsoft.com/office/drawing/2014/main" id="{45B7D93D-FBA8-CCDE-8074-5D3D53C6B5D6}"/>
                </a:ext>
              </a:extLst>
            </p:cNvPr>
            <p:cNvSpPr txBox="1">
              <a:spLocks noChangeArrowheads="1"/>
            </p:cNvSpPr>
            <p:nvPr/>
          </p:nvSpPr>
          <p:spPr bwMode="gray">
            <a:xfrm>
              <a:off x="705491" y="2844398"/>
              <a:ext cx="2034623" cy="1336498"/>
            </a:xfrm>
            <a:prstGeom prst="rect">
              <a:avLst/>
            </a:prstGeom>
            <a:noFill/>
            <a:ln w="9525">
              <a:noFill/>
              <a:miter lim="800000"/>
              <a:headEnd/>
              <a:tailEnd/>
            </a:ln>
            <a:effectLst/>
          </p:spPr>
          <p:txBody>
            <a:bodyPr wrap="square" lIns="182880" tIns="146304" rIns="182880" bIns="146304">
              <a:spAutoFit/>
            </a:bodyPr>
            <a:lstStyle/>
            <a:p>
              <a:pPr indent="-177436"/>
              <a:endParaRPr lang="en-US" sz="1200" dirty="0">
                <a:solidFill>
                  <a:srgbClr val="121212"/>
                </a:solidFill>
                <a:latin typeface="CiscoSansTT Light"/>
                <a:cs typeface="Calibri" pitchFamily="34" charset="0"/>
              </a:endParaRPr>
            </a:p>
            <a:p>
              <a:pPr indent="-177436"/>
              <a:r>
                <a:rPr lang="en-US" sz="1200" dirty="0">
                  <a:solidFill>
                    <a:schemeClr val="bg1"/>
                  </a:solidFill>
                  <a:latin typeface="CiscoSansTT Light"/>
                  <a:cs typeface="Calibri" pitchFamily="34" charset="0"/>
                </a:rPr>
                <a:t>2Ring Cloud (2Ring-SaaS) </a:t>
              </a:r>
            </a:p>
          </p:txBody>
        </p:sp>
        <p:sp>
          <p:nvSpPr>
            <p:cNvPr id="9" name="Text Box 57" descr="© INSCALE GmbH, 26.05.2010&#10;http://www.presentationload.com/">
              <a:extLst>
                <a:ext uri="{FF2B5EF4-FFF2-40B4-BE49-F238E27FC236}">
                  <a16:creationId xmlns:a16="http://schemas.microsoft.com/office/drawing/2014/main" id="{75F3D531-5FEC-471E-024C-F83B86C068B9}"/>
                </a:ext>
              </a:extLst>
            </p:cNvPr>
            <p:cNvSpPr txBox="1">
              <a:spLocks noChangeArrowheads="1"/>
            </p:cNvSpPr>
            <p:nvPr/>
          </p:nvSpPr>
          <p:spPr bwMode="gray">
            <a:xfrm>
              <a:off x="5039187" y="3185547"/>
              <a:ext cx="1919962" cy="2789218"/>
            </a:xfrm>
            <a:prstGeom prst="rect">
              <a:avLst/>
            </a:prstGeom>
            <a:noFill/>
            <a:ln w="9525">
              <a:noFill/>
              <a:miter lim="800000"/>
              <a:headEnd/>
              <a:tailEnd/>
            </a:ln>
            <a:effectLst/>
          </p:spPr>
          <p:txBody>
            <a:bodyPr wrap="square" lIns="182880" tIns="146304" rIns="182880" bIns="146304">
              <a:spAutoFit/>
            </a:bodyPr>
            <a:lstStyle/>
            <a:p>
              <a:pPr marL="0" lvl="1"/>
              <a:endParaRPr lang="en-US" sz="1200" dirty="0">
                <a:solidFill>
                  <a:schemeClr val="bg1"/>
                </a:solidFill>
                <a:latin typeface="CiscoSansTT Light"/>
                <a:cs typeface="Calibri" pitchFamily="34" charset="0"/>
              </a:endParaRPr>
            </a:p>
            <a:p>
              <a:pPr marL="0" lvl="1"/>
              <a:r>
                <a:rPr lang="en-US" sz="1200" dirty="0">
                  <a:solidFill>
                    <a:schemeClr val="bg1"/>
                  </a:solidFill>
                  <a:latin typeface="CiscoSansTT Light"/>
                  <a:cs typeface="Calibri" pitchFamily="34" charset="0"/>
                </a:rPr>
                <a:t>Identify </a:t>
              </a:r>
            </a:p>
            <a:p>
              <a:pPr marL="0" lvl="1"/>
              <a:r>
                <a:rPr lang="en-US" sz="1200" dirty="0">
                  <a:solidFill>
                    <a:schemeClr val="bg1"/>
                  </a:solidFill>
                  <a:latin typeface="CiscoSansTT Light"/>
                  <a:cs typeface="Calibri" pitchFamily="34" charset="0"/>
                </a:rPr>
                <a:t>Number of Concurrent Agents (min 10) and initial term (min 12-months)</a:t>
              </a:r>
            </a:p>
          </p:txBody>
        </p:sp>
        <p:sp>
          <p:nvSpPr>
            <p:cNvPr id="10" name="Text Box 56" descr="© INSCALE GmbH, 26.05.2010&#10;http://www.presentationload.com/">
              <a:extLst>
                <a:ext uri="{FF2B5EF4-FFF2-40B4-BE49-F238E27FC236}">
                  <a16:creationId xmlns:a16="http://schemas.microsoft.com/office/drawing/2014/main" id="{A32E5092-46CD-B545-D80B-5FAB2868CE66}"/>
                </a:ext>
              </a:extLst>
            </p:cNvPr>
            <p:cNvSpPr txBox="1">
              <a:spLocks noChangeArrowheads="1"/>
            </p:cNvSpPr>
            <p:nvPr/>
          </p:nvSpPr>
          <p:spPr bwMode="gray">
            <a:xfrm>
              <a:off x="2732967" y="2928199"/>
              <a:ext cx="1937039" cy="2789215"/>
            </a:xfrm>
            <a:prstGeom prst="rect">
              <a:avLst/>
            </a:prstGeom>
            <a:noFill/>
            <a:ln w="9525">
              <a:noFill/>
              <a:miter lim="800000"/>
              <a:headEnd/>
              <a:tailEnd/>
            </a:ln>
            <a:effectLst/>
          </p:spPr>
          <p:txBody>
            <a:bodyPr wrap="square" lIns="182880" tIns="146304" rIns="182880" bIns="146304">
              <a:spAutoFit/>
            </a:bodyPr>
            <a:lstStyle/>
            <a:p>
              <a:pPr marL="0" lvl="1"/>
              <a:endParaRPr lang="en-US" sz="1200" dirty="0">
                <a:solidFill>
                  <a:schemeClr val="bg1"/>
                </a:solidFill>
                <a:latin typeface="CiscoSansTT Light"/>
                <a:cs typeface="Calibri" pitchFamily="34" charset="0"/>
              </a:endParaRPr>
            </a:p>
            <a:p>
              <a:pPr indent="-177436"/>
              <a:r>
                <a:rPr lang="en-US" sz="1200" dirty="0">
                  <a:solidFill>
                    <a:schemeClr val="bg1"/>
                  </a:solidFill>
                  <a:latin typeface="CiscoSansTT Light"/>
                  <a:cs typeface="Calibri" pitchFamily="34" charset="0"/>
                </a:rPr>
                <a:t>New Customer </a:t>
              </a:r>
            </a:p>
            <a:p>
              <a:pPr indent="-177436"/>
              <a:endParaRPr lang="en-US" sz="1200" dirty="0">
                <a:solidFill>
                  <a:schemeClr val="bg1"/>
                </a:solidFill>
                <a:latin typeface="CiscoSansTT Light"/>
                <a:cs typeface="Calibri" pitchFamily="34" charset="0"/>
              </a:endParaRPr>
            </a:p>
            <a:p>
              <a:pPr indent="-177436"/>
              <a:r>
                <a:rPr lang="en-US" sz="1200" dirty="0">
                  <a:solidFill>
                    <a:schemeClr val="bg1"/>
                  </a:solidFill>
                  <a:latin typeface="CiscoSansTT Light"/>
                  <a:cs typeface="Calibri" pitchFamily="34" charset="0"/>
                </a:rPr>
                <a:t>or </a:t>
              </a:r>
            </a:p>
            <a:p>
              <a:pPr indent="-177436"/>
              <a:endParaRPr lang="en-US" sz="1200" dirty="0">
                <a:solidFill>
                  <a:schemeClr val="bg1"/>
                </a:solidFill>
                <a:latin typeface="CiscoSansTT Light"/>
                <a:cs typeface="Calibri" pitchFamily="34" charset="0"/>
              </a:endParaRPr>
            </a:p>
            <a:p>
              <a:pPr indent="-177436"/>
              <a:r>
                <a:rPr lang="en-US" sz="1200" dirty="0">
                  <a:solidFill>
                    <a:schemeClr val="bg1"/>
                  </a:solidFill>
                  <a:latin typeface="CiscoSansTT Light"/>
                  <a:cs typeface="Calibri" pitchFamily="34" charset="0"/>
                </a:rPr>
                <a:t>Existing 2Ring Customer moving to Five9</a:t>
              </a:r>
            </a:p>
          </p:txBody>
        </p:sp>
        <p:sp>
          <p:nvSpPr>
            <p:cNvPr id="11" name="Freeform 6">
              <a:extLst>
                <a:ext uri="{FF2B5EF4-FFF2-40B4-BE49-F238E27FC236}">
                  <a16:creationId xmlns:a16="http://schemas.microsoft.com/office/drawing/2014/main" id="{0505901F-7D5F-25DE-C466-E21827DB1859}"/>
                </a:ext>
              </a:extLst>
            </p:cNvPr>
            <p:cNvSpPr>
              <a:spLocks/>
            </p:cNvSpPr>
            <p:nvPr/>
          </p:nvSpPr>
          <p:spPr bwMode="auto">
            <a:xfrm>
              <a:off x="580317" y="2618696"/>
              <a:ext cx="2114551" cy="302683"/>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a:ln>
                  <a:noFill/>
                </a:ln>
                <a:solidFill>
                  <a:srgbClr val="FFFFFF"/>
                </a:solidFill>
                <a:effectLst/>
                <a:uLnTx/>
                <a:uFillTx/>
                <a:latin typeface="CiscoSansTT" panose="020B0503020201020303" pitchFamily="34" charset="0"/>
                <a:ea typeface="+mn-ea"/>
                <a:cs typeface="+mn-cs"/>
              </a:endParaRPr>
            </a:p>
          </p:txBody>
        </p:sp>
        <p:sp>
          <p:nvSpPr>
            <p:cNvPr id="12" name="Freeform 6">
              <a:extLst>
                <a:ext uri="{FF2B5EF4-FFF2-40B4-BE49-F238E27FC236}">
                  <a16:creationId xmlns:a16="http://schemas.microsoft.com/office/drawing/2014/main" id="{87B7A065-ACD3-FCBD-5292-D9E76FBB7A0B}"/>
                </a:ext>
              </a:extLst>
            </p:cNvPr>
            <p:cNvSpPr>
              <a:spLocks/>
            </p:cNvSpPr>
            <p:nvPr/>
          </p:nvSpPr>
          <p:spPr bwMode="auto">
            <a:xfrm>
              <a:off x="571500" y="2613464"/>
              <a:ext cx="2114551" cy="387503"/>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marL="0" marR="0" lvl="0" indent="0" algn="ctr" defTabSz="926372"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FFFFFF"/>
                  </a:solidFill>
                  <a:effectLst/>
                  <a:uLnTx/>
                  <a:uFillTx/>
                  <a:latin typeface="CiscoSansTT" panose="020B0503020201020303" pitchFamily="34" charset="0"/>
                  <a:ea typeface="+mn-ea"/>
                  <a:cs typeface="+mn-cs"/>
                </a:rPr>
                <a:t>Step</a:t>
              </a:r>
              <a:r>
                <a:rPr kumimoji="0" lang="en-US" sz="1467" b="0" i="0" u="none" strike="noStrike" kern="1200" cap="none" spc="0" normalizeH="0" noProof="0" dirty="0">
                  <a:ln>
                    <a:noFill/>
                  </a:ln>
                  <a:solidFill>
                    <a:srgbClr val="FFFFFF"/>
                  </a:solidFill>
                  <a:effectLst/>
                  <a:uLnTx/>
                  <a:uFillTx/>
                  <a:latin typeface="CiscoSansTT" panose="020B0503020201020303" pitchFamily="34" charset="0"/>
                  <a:ea typeface="+mn-ea"/>
                  <a:cs typeface="+mn-cs"/>
                </a:rPr>
                <a:t> 1</a:t>
              </a:r>
              <a:endParaRPr kumimoji="0" lang="en-US" sz="1467" b="0" i="0" u="none" strike="noStrike" kern="1200" cap="none" spc="0" normalizeH="0" baseline="0" noProof="0" dirty="0">
                <a:ln>
                  <a:noFill/>
                </a:ln>
                <a:solidFill>
                  <a:srgbClr val="FFFFFF"/>
                </a:solidFill>
                <a:effectLst/>
                <a:uLnTx/>
                <a:uFillTx/>
                <a:latin typeface="CiscoSansTT" panose="020B0503020201020303" pitchFamily="34" charset="0"/>
                <a:ea typeface="+mn-ea"/>
                <a:cs typeface="+mn-cs"/>
              </a:endParaRPr>
            </a:p>
          </p:txBody>
        </p:sp>
        <p:sp>
          <p:nvSpPr>
            <p:cNvPr id="13" name="Freeform 7">
              <a:extLst>
                <a:ext uri="{FF2B5EF4-FFF2-40B4-BE49-F238E27FC236}">
                  <a16:creationId xmlns:a16="http://schemas.microsoft.com/office/drawing/2014/main" id="{6D3CE7F2-0E0C-C41E-D42C-CFA01492B2EF}"/>
                </a:ext>
              </a:extLst>
            </p:cNvPr>
            <p:cNvSpPr>
              <a:spLocks/>
            </p:cNvSpPr>
            <p:nvPr/>
          </p:nvSpPr>
          <p:spPr bwMode="auto">
            <a:xfrm>
              <a:off x="2681467" y="2624822"/>
              <a:ext cx="1895153" cy="595718"/>
            </a:xfrm>
            <a:custGeom>
              <a:avLst/>
              <a:gdLst>
                <a:gd name="T0" fmla="*/ 651 w 701"/>
                <a:gd name="T1" fmla="*/ 0 h 100"/>
                <a:gd name="T2" fmla="*/ 50 w 701"/>
                <a:gd name="T3" fmla="*/ 0 h 100"/>
                <a:gd name="T4" fmla="*/ 0 w 701"/>
                <a:gd name="T5" fmla="*/ 50 h 100"/>
                <a:gd name="T6" fmla="*/ 50 w 701"/>
                <a:gd name="T7" fmla="*/ 100 h 100"/>
                <a:gd name="T8" fmla="*/ 651 w 701"/>
                <a:gd name="T9" fmla="*/ 100 h 100"/>
                <a:gd name="T10" fmla="*/ 701 w 701"/>
                <a:gd name="T11" fmla="*/ 50 h 100"/>
                <a:gd name="T12" fmla="*/ 651 w 701"/>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1" h="100">
                  <a:moveTo>
                    <a:pt x="651" y="0"/>
                  </a:moveTo>
                  <a:cubicBezTo>
                    <a:pt x="50" y="0"/>
                    <a:pt x="50" y="0"/>
                    <a:pt x="50" y="0"/>
                  </a:cubicBezTo>
                  <a:cubicBezTo>
                    <a:pt x="22" y="0"/>
                    <a:pt x="0" y="22"/>
                    <a:pt x="0" y="50"/>
                  </a:cubicBezTo>
                  <a:cubicBezTo>
                    <a:pt x="0" y="77"/>
                    <a:pt x="22" y="100"/>
                    <a:pt x="50" y="100"/>
                  </a:cubicBezTo>
                  <a:cubicBezTo>
                    <a:pt x="651" y="100"/>
                    <a:pt x="651" y="100"/>
                    <a:pt x="651" y="100"/>
                  </a:cubicBezTo>
                  <a:cubicBezTo>
                    <a:pt x="679" y="100"/>
                    <a:pt x="701" y="77"/>
                    <a:pt x="701" y="50"/>
                  </a:cubicBezTo>
                  <a:cubicBezTo>
                    <a:pt x="701" y="22"/>
                    <a:pt x="679" y="0"/>
                    <a:pt x="651" y="0"/>
                  </a:cubicBezTo>
                </a:path>
              </a:pathLst>
            </a:custGeom>
            <a:noFill/>
            <a:ln>
              <a:noFill/>
            </a:ln>
          </p:spPr>
          <p:txBody>
            <a:bodyPr vert="horz" wrap="square" lIns="121920" tIns="60960" rIns="121920" bIns="60960" numCol="1" anchor="ctr" anchorCtr="0" compatLnSpc="1">
              <a:prstTxWarp prst="textNoShape">
                <a:avLst/>
              </a:prstTxWarp>
            </a:bodyPr>
            <a:lstStyle/>
            <a:p>
              <a:pPr marL="0" marR="0" lvl="0" indent="0" algn="ctr" defTabSz="926372"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srgbClr val="FFFFFF"/>
                  </a:solidFill>
                  <a:effectLst/>
                  <a:uLnTx/>
                  <a:uFillTx/>
                  <a:latin typeface="CiscoSansTT" panose="020B0503020201020303" pitchFamily="34" charset="0"/>
                  <a:ea typeface="+mn-ea"/>
                  <a:cs typeface="+mn-cs"/>
                </a:rPr>
                <a:t>Step 2</a:t>
              </a:r>
            </a:p>
          </p:txBody>
        </p:sp>
      </p:grpSp>
      <p:sp>
        <p:nvSpPr>
          <p:cNvPr id="14" name="Freeform 5">
            <a:extLst>
              <a:ext uri="{FF2B5EF4-FFF2-40B4-BE49-F238E27FC236}">
                <a16:creationId xmlns:a16="http://schemas.microsoft.com/office/drawing/2014/main" id="{8E9855B4-6218-9E4F-EC65-D7BE7B76C7F7}"/>
              </a:ext>
            </a:extLst>
          </p:cNvPr>
          <p:cNvSpPr>
            <a:spLocks/>
          </p:cNvSpPr>
          <p:nvPr/>
        </p:nvSpPr>
        <p:spPr bwMode="auto">
          <a:xfrm>
            <a:off x="3489796" y="2496654"/>
            <a:ext cx="1620603" cy="526079"/>
          </a:xfrm>
          <a:prstGeom prst="rect">
            <a:avLst/>
          </a:prstGeom>
          <a:solidFill>
            <a:srgbClr val="315F99"/>
          </a:solidFill>
          <a:ln>
            <a:noFill/>
          </a:ln>
        </p:spPr>
        <p:txBody>
          <a:bodyPr vert="horz" wrap="square" lIns="121920" tIns="60960" rIns="121920" bIns="60960" numCol="1" anchor="t" anchorCtr="0" compatLnSpc="1">
            <a:prstTxWarp prst="textNoShape">
              <a:avLst/>
            </a:prstTxWarp>
          </a:bodyPr>
          <a:lstStyle/>
          <a:p>
            <a:pPr marL="0" marR="0" lvl="0" indent="0" algn="l" defTabSz="926372" rtl="0" eaLnBrk="1" fontAlgn="auto" latinLnBrk="0" hangingPunct="1">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srgbClr val="FFFFFF"/>
              </a:solidFill>
              <a:effectLst/>
              <a:uLnTx/>
              <a:uFillTx/>
              <a:latin typeface="CiscoSansTT Light"/>
              <a:ea typeface="+mn-ea"/>
              <a:cs typeface="+mn-cs"/>
            </a:endParaRPr>
          </a:p>
        </p:txBody>
      </p:sp>
      <p:sp>
        <p:nvSpPr>
          <p:cNvPr id="15" name="Freeform 7">
            <a:extLst>
              <a:ext uri="{FF2B5EF4-FFF2-40B4-BE49-F238E27FC236}">
                <a16:creationId xmlns:a16="http://schemas.microsoft.com/office/drawing/2014/main" id="{81CC5E8A-A20F-9A70-BD11-AD65C27B0598}"/>
              </a:ext>
            </a:extLst>
          </p:cNvPr>
          <p:cNvSpPr>
            <a:spLocks/>
          </p:cNvSpPr>
          <p:nvPr/>
        </p:nvSpPr>
        <p:spPr bwMode="auto">
          <a:xfrm>
            <a:off x="3505670" y="2499681"/>
            <a:ext cx="1606386" cy="523051"/>
          </a:xfrm>
          <a:custGeom>
            <a:avLst/>
            <a:gdLst>
              <a:gd name="T0" fmla="*/ 651 w 701"/>
              <a:gd name="T1" fmla="*/ 0 h 100"/>
              <a:gd name="T2" fmla="*/ 50 w 701"/>
              <a:gd name="T3" fmla="*/ 0 h 100"/>
              <a:gd name="T4" fmla="*/ 0 w 701"/>
              <a:gd name="T5" fmla="*/ 50 h 100"/>
              <a:gd name="T6" fmla="*/ 50 w 701"/>
              <a:gd name="T7" fmla="*/ 100 h 100"/>
              <a:gd name="T8" fmla="*/ 651 w 701"/>
              <a:gd name="T9" fmla="*/ 100 h 100"/>
              <a:gd name="T10" fmla="*/ 701 w 701"/>
              <a:gd name="T11" fmla="*/ 50 h 100"/>
              <a:gd name="T12" fmla="*/ 651 w 701"/>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1" h="100">
                <a:moveTo>
                  <a:pt x="651" y="0"/>
                </a:moveTo>
                <a:cubicBezTo>
                  <a:pt x="50" y="0"/>
                  <a:pt x="50" y="0"/>
                  <a:pt x="50" y="0"/>
                </a:cubicBezTo>
                <a:cubicBezTo>
                  <a:pt x="22" y="0"/>
                  <a:pt x="0" y="22"/>
                  <a:pt x="0" y="50"/>
                </a:cubicBezTo>
                <a:cubicBezTo>
                  <a:pt x="0" y="77"/>
                  <a:pt x="22" y="100"/>
                  <a:pt x="50" y="100"/>
                </a:cubicBezTo>
                <a:cubicBezTo>
                  <a:pt x="651" y="100"/>
                  <a:pt x="651" y="100"/>
                  <a:pt x="651" y="100"/>
                </a:cubicBezTo>
                <a:cubicBezTo>
                  <a:pt x="679" y="100"/>
                  <a:pt x="701" y="77"/>
                  <a:pt x="701" y="50"/>
                </a:cubicBezTo>
                <a:cubicBezTo>
                  <a:pt x="701" y="22"/>
                  <a:pt x="679" y="0"/>
                  <a:pt x="651" y="0"/>
                </a:cubicBezTo>
              </a:path>
            </a:pathLst>
          </a:custGeom>
          <a:noFill/>
          <a:ln>
            <a:noFill/>
          </a:ln>
        </p:spPr>
        <p:txBody>
          <a:bodyPr vert="horz" wrap="square" lIns="121920" tIns="60960" rIns="121920" bIns="60960" numCol="1" anchor="ctr" anchorCtr="0" compatLnSpc="1">
            <a:prstTxWarp prst="textNoShape">
              <a:avLst/>
            </a:prstTxWarp>
          </a:bodyPr>
          <a:lstStyle/>
          <a:p>
            <a:pPr marL="0" marR="0" lvl="0" indent="0" algn="ctr" defTabSz="926372"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FFFFFF"/>
                </a:solidFill>
                <a:effectLst/>
                <a:uLnTx/>
                <a:uFillTx/>
                <a:latin typeface="CiscoSansTT" panose="020B0503020201020303" pitchFamily="34" charset="0"/>
                <a:ea typeface="+mn-ea"/>
                <a:cs typeface="+mn-cs"/>
              </a:rPr>
              <a:t>Step 3</a:t>
            </a:r>
          </a:p>
        </p:txBody>
      </p:sp>
      <p:graphicFrame>
        <p:nvGraphicFramePr>
          <p:cNvPr id="16" name="Table 15">
            <a:extLst>
              <a:ext uri="{FF2B5EF4-FFF2-40B4-BE49-F238E27FC236}">
                <a16:creationId xmlns:a16="http://schemas.microsoft.com/office/drawing/2014/main" id="{1A87E5B1-DBEE-631C-AF52-D6AC5B2187E1}"/>
              </a:ext>
            </a:extLst>
          </p:cNvPr>
          <p:cNvGraphicFramePr>
            <a:graphicFrameLocks noGrp="1"/>
          </p:cNvGraphicFramePr>
          <p:nvPr>
            <p:extLst>
              <p:ext uri="{D42A27DB-BD31-4B8C-83A1-F6EECF244321}">
                <p14:modId xmlns:p14="http://schemas.microsoft.com/office/powerpoint/2010/main" val="221472440"/>
              </p:ext>
            </p:extLst>
          </p:nvPr>
        </p:nvGraphicFramePr>
        <p:xfrm>
          <a:off x="5926978" y="2500864"/>
          <a:ext cx="4773731" cy="2096279"/>
        </p:xfrm>
        <a:graphic>
          <a:graphicData uri="http://schemas.openxmlformats.org/drawingml/2006/table">
            <a:tbl>
              <a:tblPr/>
              <a:tblGrid>
                <a:gridCol w="1159754">
                  <a:extLst>
                    <a:ext uri="{9D8B030D-6E8A-4147-A177-3AD203B41FA5}">
                      <a16:colId xmlns:a16="http://schemas.microsoft.com/office/drawing/2014/main" val="3621780183"/>
                    </a:ext>
                  </a:extLst>
                </a:gridCol>
                <a:gridCol w="3613977">
                  <a:extLst>
                    <a:ext uri="{9D8B030D-6E8A-4147-A177-3AD203B41FA5}">
                      <a16:colId xmlns:a16="http://schemas.microsoft.com/office/drawing/2014/main" val="1261568934"/>
                    </a:ext>
                  </a:extLst>
                </a:gridCol>
              </a:tblGrid>
              <a:tr h="520318">
                <a:tc>
                  <a:txBody>
                    <a:bodyPr/>
                    <a:lstStyle/>
                    <a:p>
                      <a:pPr algn="ctr" fontAlgn="ctr"/>
                      <a:r>
                        <a:rPr lang="en-US" sz="900" b="1" i="0" u="none" strike="noStrike" dirty="0">
                          <a:solidFill>
                            <a:schemeClr val="bg1"/>
                          </a:solidFill>
                          <a:effectLst/>
                          <a:latin typeface="Roboto" panose="02000000000000000000" pitchFamily="2" charset="0"/>
                          <a:ea typeface="Roboto" panose="02000000000000000000" pitchFamily="2" charset="0"/>
                        </a:rPr>
                        <a:t>PID</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2787A"/>
                    </a:solidFill>
                  </a:tcPr>
                </a:tc>
                <a:tc>
                  <a:txBody>
                    <a:bodyPr/>
                    <a:lstStyle/>
                    <a:p>
                      <a:pPr algn="ctr" fontAlgn="ctr"/>
                      <a:r>
                        <a:rPr lang="en-US" sz="900" b="1" i="0" u="none" strike="noStrike">
                          <a:solidFill>
                            <a:schemeClr val="bg1"/>
                          </a:solidFill>
                          <a:effectLst/>
                          <a:latin typeface="Roboto" panose="02000000000000000000" pitchFamily="2" charset="0"/>
                          <a:ea typeface="Roboto" panose="02000000000000000000" pitchFamily="2" charset="0"/>
                        </a:rPr>
                        <a:t>Description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2787A"/>
                    </a:solidFill>
                  </a:tcPr>
                </a:tc>
                <a:extLst>
                  <a:ext uri="{0D108BD9-81ED-4DB2-BD59-A6C34878D82A}">
                    <a16:rowId xmlns:a16="http://schemas.microsoft.com/office/drawing/2014/main" val="3829893489"/>
                  </a:ext>
                </a:extLst>
              </a:tr>
              <a:tr h="184863">
                <a:tc>
                  <a:txBody>
                    <a:bodyPr/>
                    <a:lstStyle/>
                    <a:p>
                      <a:pPr algn="ctr" fontAlgn="b"/>
                      <a:r>
                        <a:rPr lang="en-US" sz="900" b="1" i="0" u="none" strike="noStrike" dirty="0">
                          <a:solidFill>
                            <a:schemeClr val="bg1"/>
                          </a:solidFill>
                          <a:effectLst/>
                          <a:latin typeface="Roboto" panose="02000000000000000000" pitchFamily="2" charset="0"/>
                          <a:ea typeface="Roboto" panose="02000000000000000000" pitchFamily="2" charset="0"/>
                        </a:rPr>
                        <a:t>2RING-SAAS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D92C2"/>
                    </a:solidFill>
                  </a:tcPr>
                </a:tc>
                <a:tc>
                  <a:txBody>
                    <a:bodyPr/>
                    <a:lstStyle/>
                    <a:p>
                      <a:pPr algn="ctr" fontAlgn="b"/>
                      <a:r>
                        <a:rPr lang="en-US" sz="900" b="1" i="0" u="none" strike="noStrike" dirty="0">
                          <a:solidFill>
                            <a:schemeClr val="bg1"/>
                          </a:solidFill>
                          <a:effectLst/>
                          <a:latin typeface="Roboto" panose="02000000000000000000" pitchFamily="2" charset="0"/>
                          <a:ea typeface="Roboto" panose="02000000000000000000" pitchFamily="2" charset="0"/>
                        </a:rPr>
                        <a:t>2Ring Cloud Subscription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D92C2"/>
                    </a:solidFill>
                  </a:tcPr>
                </a:tc>
                <a:extLst>
                  <a:ext uri="{0D108BD9-81ED-4DB2-BD59-A6C34878D82A}">
                    <a16:rowId xmlns:a16="http://schemas.microsoft.com/office/drawing/2014/main" val="697386975"/>
                  </a:ext>
                </a:extLst>
              </a:tr>
              <a:tr h="169945">
                <a:tc>
                  <a:txBody>
                    <a:bodyPr/>
                    <a:lstStyle/>
                    <a:p>
                      <a:pPr algn="l" fontAlgn="b"/>
                      <a:r>
                        <a:rPr lang="en-US" sz="900" b="0" i="0" u="none" strike="noStrike" dirty="0">
                          <a:solidFill>
                            <a:schemeClr val="bg1"/>
                          </a:solidFill>
                          <a:effectLst/>
                          <a:latin typeface="Roboto" panose="02000000000000000000" pitchFamily="2" charset="0"/>
                          <a:ea typeface="Roboto" panose="02000000000000000000" pitchFamily="2" charset="0"/>
                        </a:rPr>
                        <a:t>2RC-DW-F9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b"/>
                      <a:r>
                        <a:rPr lang="en-US" sz="900" b="0" i="0" u="none" strike="noStrike" dirty="0">
                          <a:solidFill>
                            <a:schemeClr val="bg1"/>
                          </a:solidFill>
                          <a:effectLst/>
                          <a:latin typeface="Roboto" panose="02000000000000000000" pitchFamily="2" charset="0"/>
                          <a:ea typeface="Roboto" panose="02000000000000000000" pitchFamily="2" charset="0"/>
                        </a:rPr>
                        <a:t>2Ring DW – Five9 Connector – per concurrent agent/supervisor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86717931"/>
                  </a:ext>
                </a:extLst>
              </a:tr>
              <a:tr h="16994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900" b="0" kern="1200" dirty="0">
                          <a:solidFill>
                            <a:schemeClr val="bg1"/>
                          </a:solidFill>
                          <a:effectLst/>
                          <a:latin typeface="Roboto" panose="02000000000000000000" pitchFamily="2" charset="0"/>
                          <a:ea typeface="Roboto" panose="02000000000000000000" pitchFamily="2" charset="0"/>
                          <a:cs typeface="+mn-cs"/>
                        </a:rPr>
                        <a:t>2RC-DW-F9-3Y</a:t>
                      </a:r>
                    </a:p>
                    <a:p>
                      <a:pPr algn="l" fontAlgn="b"/>
                      <a:endParaRPr lang="en-US" sz="900" b="0" i="0" u="none" strike="noStrike" dirty="0">
                        <a:solidFill>
                          <a:schemeClr val="bg1"/>
                        </a:solidFill>
                        <a:effectLst/>
                        <a:latin typeface="Roboto" panose="02000000000000000000" pitchFamily="2" charset="0"/>
                        <a:ea typeface="Roboto" panose="02000000000000000000" pitchFamily="2"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900" kern="1200">
                          <a:solidFill>
                            <a:schemeClr val="bg1"/>
                          </a:solidFill>
                          <a:effectLst/>
                          <a:latin typeface="Roboto" panose="02000000000000000000" pitchFamily="2" charset="0"/>
                          <a:ea typeface="Roboto" panose="02000000000000000000" pitchFamily="2" charset="0"/>
                          <a:cs typeface="+mn-cs"/>
                        </a:rPr>
                        <a:t>2Ring DW – Five9 Connector – per concurrent agent/supervisor – </a:t>
                      </a:r>
                    </a:p>
                    <a:p>
                      <a:pPr marL="0" marR="0" lvl="0" indent="0" algn="l" defTabSz="914400" rtl="0" eaLnBrk="1" fontAlgn="b" latinLnBrk="0" hangingPunct="1">
                        <a:lnSpc>
                          <a:spcPct val="100000"/>
                        </a:lnSpc>
                        <a:spcBef>
                          <a:spcPts val="0"/>
                        </a:spcBef>
                        <a:spcAft>
                          <a:spcPts val="0"/>
                        </a:spcAft>
                        <a:buClrTx/>
                        <a:buSzTx/>
                        <a:buFontTx/>
                        <a:buNone/>
                        <a:tabLst/>
                        <a:defRPr/>
                      </a:pPr>
                      <a:r>
                        <a:rPr lang="en-US" sz="900" kern="1200">
                          <a:solidFill>
                            <a:schemeClr val="bg1"/>
                          </a:solidFill>
                          <a:effectLst/>
                          <a:latin typeface="Roboto" panose="02000000000000000000" pitchFamily="2" charset="0"/>
                          <a:ea typeface="Roboto" panose="02000000000000000000" pitchFamily="2" charset="0"/>
                          <a:cs typeface="+mn-cs"/>
                        </a:rPr>
                        <a:t>3-Year Prepaid Cloud Subscription</a:t>
                      </a:r>
                      <a:endParaRPr lang="en-US" sz="900" kern="1200" dirty="0">
                        <a:solidFill>
                          <a:schemeClr val="bg1"/>
                        </a:solidFill>
                        <a:effectLst/>
                        <a:latin typeface="Roboto" panose="02000000000000000000" pitchFamily="2" charset="0"/>
                        <a:ea typeface="Roboto" panose="02000000000000000000" pitchFamily="2" charset="0"/>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117001660"/>
                  </a:ext>
                </a:extLst>
              </a:tr>
              <a:tr h="152927">
                <a:tc>
                  <a:txBody>
                    <a:bodyPr/>
                    <a:lstStyle/>
                    <a:p>
                      <a:r>
                        <a:rPr lang="en-US" sz="900" b="0" i="0" u="none" strike="noStrike" dirty="0">
                          <a:solidFill>
                            <a:schemeClr val="bg1"/>
                          </a:solidFill>
                          <a:effectLst/>
                          <a:latin typeface="Roboto" panose="02000000000000000000" pitchFamily="2" charset="0"/>
                          <a:ea typeface="Roboto" panose="02000000000000000000" pitchFamily="2" charset="0"/>
                        </a:rPr>
                        <a:t>2RC-DW-F9-CRD</a:t>
                      </a:r>
                      <a:endParaRPr lang="en-US" sz="900" dirty="0">
                        <a:solidFill>
                          <a:schemeClr val="bg1"/>
                        </a:solidFill>
                        <a:latin typeface="Roboto" panose="02000000000000000000" pitchFamily="2" charset="0"/>
                        <a:ea typeface="Roboto" panose="02000000000000000000" pitchFamily="2"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l" defTabSz="882171" rtl="0" eaLnBrk="1" fontAlgn="b" latinLnBrk="0" hangingPunct="1">
                        <a:lnSpc>
                          <a:spcPct val="100000"/>
                        </a:lnSpc>
                        <a:spcBef>
                          <a:spcPts val="0"/>
                        </a:spcBef>
                        <a:spcAft>
                          <a:spcPts val="0"/>
                        </a:spcAft>
                        <a:buClrTx/>
                        <a:buSzTx/>
                        <a:buFontTx/>
                        <a:buNone/>
                        <a:tabLst/>
                        <a:defRPr/>
                      </a:pPr>
                      <a:r>
                        <a:rPr lang="en-US" sz="900" b="0" i="0" u="none" strike="noStrike">
                          <a:solidFill>
                            <a:schemeClr val="bg1"/>
                          </a:solidFill>
                          <a:effectLst/>
                          <a:latin typeface="Roboto" panose="02000000000000000000" pitchFamily="2" charset="0"/>
                          <a:ea typeface="Roboto" panose="02000000000000000000" pitchFamily="2" charset="0"/>
                        </a:rPr>
                        <a:t>2Ring DW – Five9 Connector </a:t>
                      </a:r>
                      <a:r>
                        <a:rPr lang="en-US" sz="900" kern="1200">
                          <a:solidFill>
                            <a:schemeClr val="bg1"/>
                          </a:solidFill>
                          <a:effectLst/>
                          <a:latin typeface="Roboto" panose="02000000000000000000" pitchFamily="2" charset="0"/>
                          <a:ea typeface="Roboto" panose="02000000000000000000" pitchFamily="2" charset="0"/>
                          <a:cs typeface="+mn-cs"/>
                        </a:rPr>
                        <a:t>–</a:t>
                      </a:r>
                      <a:r>
                        <a:rPr lang="en-US" sz="900" b="0" i="0" u="none" strike="noStrike">
                          <a:solidFill>
                            <a:schemeClr val="bg1"/>
                          </a:solidFill>
                          <a:effectLst/>
                          <a:latin typeface="Roboto" panose="02000000000000000000" pitchFamily="2" charset="0"/>
                          <a:ea typeface="Roboto" panose="02000000000000000000" pitchFamily="2" charset="0"/>
                        </a:rPr>
                        <a:t> per conc agent/supervisor – migration</a:t>
                      </a:r>
                      <a:endParaRPr lang="en-US" sz="900" b="0" i="0" u="none" strike="noStrike" dirty="0">
                        <a:solidFill>
                          <a:schemeClr val="bg1"/>
                        </a:solidFill>
                        <a:effectLst/>
                        <a:latin typeface="Roboto" panose="02000000000000000000" pitchFamily="2" charset="0"/>
                        <a:ea typeface="Roboto" panose="02000000000000000000" pitchFamily="2"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359820457"/>
                  </a:ext>
                </a:extLst>
              </a:tr>
              <a:tr h="1529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bg1"/>
                          </a:solidFill>
                          <a:effectLst/>
                          <a:latin typeface="Roboto" panose="02000000000000000000" pitchFamily="2" charset="0"/>
                          <a:ea typeface="Roboto" panose="02000000000000000000" pitchFamily="2" charset="0"/>
                          <a:cs typeface="+mn-cs"/>
                        </a:rPr>
                        <a:t>2RC-DW-F9-3Y-CRD</a:t>
                      </a:r>
                    </a:p>
                    <a:p>
                      <a:endParaRPr lang="en-US" sz="900" dirty="0">
                        <a:solidFill>
                          <a:schemeClr val="bg1"/>
                        </a:solidFill>
                        <a:latin typeface="Roboto" panose="02000000000000000000" pitchFamily="2" charset="0"/>
                        <a:ea typeface="Roboto" panose="02000000000000000000" pitchFamily="2"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l" defTabSz="882171" rtl="0" eaLnBrk="1" fontAlgn="b" latinLnBrk="0" hangingPunct="1">
                        <a:lnSpc>
                          <a:spcPct val="100000"/>
                        </a:lnSpc>
                        <a:spcBef>
                          <a:spcPts val="0"/>
                        </a:spcBef>
                        <a:spcAft>
                          <a:spcPts val="0"/>
                        </a:spcAft>
                        <a:buClrTx/>
                        <a:buSzTx/>
                        <a:buFontTx/>
                        <a:buNone/>
                        <a:tabLst/>
                        <a:defRPr/>
                      </a:pPr>
                      <a:r>
                        <a:rPr lang="en-US" sz="900" kern="1200">
                          <a:solidFill>
                            <a:schemeClr val="bg1"/>
                          </a:solidFill>
                          <a:effectLst/>
                          <a:latin typeface="Roboto" panose="02000000000000000000" pitchFamily="2" charset="0"/>
                          <a:ea typeface="Roboto" panose="02000000000000000000" pitchFamily="2" charset="0"/>
                          <a:cs typeface="+mn-cs"/>
                        </a:rPr>
                        <a:t>2Ring DW – Five9 Connector – per concurrent agent/supervisor – </a:t>
                      </a:r>
                    </a:p>
                    <a:p>
                      <a:pPr marL="0" marR="0" lvl="0" indent="0" algn="l" defTabSz="882171" rtl="0" eaLnBrk="1" fontAlgn="b" latinLnBrk="0" hangingPunct="1">
                        <a:lnSpc>
                          <a:spcPct val="100000"/>
                        </a:lnSpc>
                        <a:spcBef>
                          <a:spcPts val="0"/>
                        </a:spcBef>
                        <a:spcAft>
                          <a:spcPts val="0"/>
                        </a:spcAft>
                        <a:buClrTx/>
                        <a:buSzTx/>
                        <a:buFontTx/>
                        <a:buNone/>
                        <a:tabLst/>
                        <a:defRPr/>
                      </a:pPr>
                      <a:r>
                        <a:rPr lang="en-US" sz="900" kern="1200">
                          <a:solidFill>
                            <a:schemeClr val="bg1"/>
                          </a:solidFill>
                          <a:effectLst/>
                          <a:latin typeface="Roboto" panose="02000000000000000000" pitchFamily="2" charset="0"/>
                          <a:ea typeface="Roboto" panose="02000000000000000000" pitchFamily="2" charset="0"/>
                          <a:cs typeface="+mn-cs"/>
                        </a:rPr>
                        <a:t>3-Year Prepaid Subscription - migration</a:t>
                      </a:r>
                    </a:p>
                    <a:p>
                      <a:pPr marL="0" marR="0" lvl="0" indent="0" algn="l" defTabSz="882171" rtl="0" eaLnBrk="1" fontAlgn="b" latinLnBrk="0" hangingPunct="1">
                        <a:lnSpc>
                          <a:spcPct val="100000"/>
                        </a:lnSpc>
                        <a:spcBef>
                          <a:spcPts val="0"/>
                        </a:spcBef>
                        <a:spcAft>
                          <a:spcPts val="0"/>
                        </a:spcAft>
                        <a:buClrTx/>
                        <a:buSzTx/>
                        <a:buFontTx/>
                        <a:buNone/>
                        <a:tabLst/>
                        <a:defRPr/>
                      </a:pPr>
                      <a:endParaRPr lang="en-US" sz="900" b="0" i="0" u="none" strike="noStrike" dirty="0">
                        <a:solidFill>
                          <a:schemeClr val="bg1"/>
                        </a:solidFill>
                        <a:effectLst/>
                        <a:latin typeface="Roboto" panose="02000000000000000000" pitchFamily="2" charset="0"/>
                        <a:ea typeface="Roboto" panose="02000000000000000000" pitchFamily="2"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032595033"/>
                  </a:ext>
                </a:extLst>
              </a:tr>
              <a:tr h="184863">
                <a:tc>
                  <a:txBody>
                    <a:bodyPr/>
                    <a:lstStyle/>
                    <a:p>
                      <a:pPr algn="ctr" fontAlgn="b"/>
                      <a:r>
                        <a:rPr lang="en-US" sz="900" b="1" i="0" u="none" strike="noStrike">
                          <a:solidFill>
                            <a:schemeClr val="bg1"/>
                          </a:solidFill>
                          <a:effectLst/>
                          <a:latin typeface="Roboto" panose="02000000000000000000" pitchFamily="2" charset="0"/>
                          <a:ea typeface="Roboto" panose="02000000000000000000" pitchFamily="2" charset="0"/>
                        </a:rPr>
                        <a:t>2RING-1TF</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D92C2"/>
                    </a:solidFill>
                  </a:tcPr>
                </a:tc>
                <a:tc>
                  <a:txBody>
                    <a:bodyPr/>
                    <a:lstStyle/>
                    <a:p>
                      <a:pPr algn="ctr" fontAlgn="b"/>
                      <a:r>
                        <a:rPr lang="en-US" sz="900" b="1" i="0" u="none" strike="noStrike">
                          <a:solidFill>
                            <a:schemeClr val="bg1"/>
                          </a:solidFill>
                          <a:effectLst/>
                          <a:latin typeface="Roboto" panose="02000000000000000000" pitchFamily="2" charset="0"/>
                          <a:ea typeface="Roboto" panose="02000000000000000000" pitchFamily="2" charset="0"/>
                        </a:rPr>
                        <a:t>One-Time Activation Fee</a:t>
                      </a:r>
                      <a:endParaRPr lang="en-US" sz="900" b="1" i="0" u="none" strike="noStrike" dirty="0">
                        <a:solidFill>
                          <a:schemeClr val="bg1"/>
                        </a:solidFill>
                        <a:effectLst/>
                        <a:latin typeface="Roboto" panose="02000000000000000000" pitchFamily="2" charset="0"/>
                        <a:ea typeface="Roboto" panose="02000000000000000000" pitchFamily="2"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D92C2"/>
                    </a:solidFill>
                  </a:tcPr>
                </a:tc>
                <a:extLst>
                  <a:ext uri="{0D108BD9-81ED-4DB2-BD59-A6C34878D82A}">
                    <a16:rowId xmlns:a16="http://schemas.microsoft.com/office/drawing/2014/main" val="3290923616"/>
                  </a:ext>
                </a:extLst>
              </a:tr>
              <a:tr h="184863">
                <a:tc>
                  <a:txBody>
                    <a:bodyPr/>
                    <a:lstStyle/>
                    <a:p>
                      <a:pPr algn="l" fontAlgn="b"/>
                      <a:r>
                        <a:rPr lang="en-US" sz="900" b="0" i="0" u="none" strike="noStrike">
                          <a:solidFill>
                            <a:schemeClr val="bg1"/>
                          </a:solidFill>
                          <a:effectLst/>
                          <a:latin typeface="Roboto" panose="02000000000000000000" pitchFamily="2" charset="0"/>
                          <a:ea typeface="Roboto" panose="02000000000000000000" pitchFamily="2" charset="0"/>
                        </a:rPr>
                        <a:t>2RC-SERVICES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b"/>
                      <a:r>
                        <a:rPr lang="en-US" sz="900" b="0" i="0" u="none" strike="noStrike">
                          <a:solidFill>
                            <a:schemeClr val="bg1"/>
                          </a:solidFill>
                          <a:effectLst/>
                          <a:latin typeface="Roboto" panose="02000000000000000000" pitchFamily="2" charset="0"/>
                          <a:ea typeface="Roboto" panose="02000000000000000000" pitchFamily="2" charset="0"/>
                        </a:rPr>
                        <a:t>Setup, and training - CLOUD</a:t>
                      </a:r>
                      <a:endParaRPr lang="en-US" sz="900" b="0" i="0" u="none" strike="noStrike" dirty="0">
                        <a:solidFill>
                          <a:schemeClr val="bg1"/>
                        </a:solidFill>
                        <a:effectLst/>
                        <a:latin typeface="Roboto" panose="02000000000000000000" pitchFamily="2" charset="0"/>
                        <a:ea typeface="Roboto" panose="02000000000000000000" pitchFamily="2"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66839652"/>
                  </a:ext>
                </a:extLst>
              </a:tr>
            </a:tbl>
          </a:graphicData>
        </a:graphic>
      </p:graphicFrame>
      <p:sp>
        <p:nvSpPr>
          <p:cNvPr id="17" name="TextBox 16">
            <a:extLst>
              <a:ext uri="{FF2B5EF4-FFF2-40B4-BE49-F238E27FC236}">
                <a16:creationId xmlns:a16="http://schemas.microsoft.com/office/drawing/2014/main" id="{EBCB3085-AC95-630F-FB17-6FF0AC8AE9BF}"/>
              </a:ext>
            </a:extLst>
          </p:cNvPr>
          <p:cNvSpPr txBox="1"/>
          <p:nvPr/>
        </p:nvSpPr>
        <p:spPr>
          <a:xfrm>
            <a:off x="5926978" y="4832510"/>
            <a:ext cx="5725859" cy="1785104"/>
          </a:xfrm>
          <a:prstGeom prst="rect">
            <a:avLst/>
          </a:prstGeom>
          <a:noFill/>
        </p:spPr>
        <p:txBody>
          <a:bodyPr wrap="square">
            <a:spAutoFit/>
          </a:bodyPr>
          <a:lstStyle/>
          <a:p>
            <a:r>
              <a:rPr lang="en-US" sz="1100" b="1" dirty="0">
                <a:solidFill>
                  <a:schemeClr val="bg1"/>
                </a:solidFill>
                <a:latin typeface="Roboto" panose="02000000000000000000" pitchFamily="2" charset="0"/>
                <a:ea typeface="Roboto" panose="02000000000000000000" pitchFamily="2" charset="0"/>
                <a:cs typeface="CiscoSansTT Light"/>
              </a:rPr>
              <a:t>How to Consume 2Ring Service</a:t>
            </a:r>
          </a:p>
          <a:p>
            <a:pPr marL="285750" indent="-285750">
              <a:buFont typeface="Arial" panose="020B0604020202020204" pitchFamily="34" charset="0"/>
              <a:buChar char="•"/>
            </a:pPr>
            <a:r>
              <a:rPr lang="en-US" sz="1100" dirty="0">
                <a:solidFill>
                  <a:schemeClr val="bg1"/>
                </a:solidFill>
                <a:latin typeface="Roboto" panose="02000000000000000000" pitchFamily="2" charset="0"/>
                <a:ea typeface="Roboto" panose="02000000000000000000" pitchFamily="2" charset="0"/>
                <a:cs typeface="CiscoSansTT Light"/>
              </a:rPr>
              <a:t>2Ring Cloud Subscription (SaaS), terms are at </a:t>
            </a:r>
            <a:r>
              <a:rPr lang="en-US" sz="1100" dirty="0">
                <a:solidFill>
                  <a:schemeClr val="bg1"/>
                </a:solidFill>
                <a:latin typeface="Roboto" panose="02000000000000000000" pitchFamily="2" charset="0"/>
                <a:ea typeface="Roboto" panose="02000000000000000000" pitchFamily="2" charset="0"/>
                <a:cs typeface="CiscoSansTT Light"/>
                <a:hlinkClick r:id="rId2">
                  <a:extLst>
                    <a:ext uri="{A12FA001-AC4F-418D-AE19-62706E023703}">
                      <ahyp:hlinkClr xmlns:ahyp="http://schemas.microsoft.com/office/drawing/2018/hyperlinkcolor" val="tx"/>
                    </a:ext>
                  </a:extLst>
                </a:hlinkClick>
              </a:rPr>
              <a:t>www.2Ring.com/LegalCloud</a:t>
            </a:r>
            <a:endParaRPr lang="en-US" sz="1100" dirty="0">
              <a:solidFill>
                <a:schemeClr val="bg1"/>
              </a:solidFill>
              <a:latin typeface="Roboto" panose="02000000000000000000" pitchFamily="2" charset="0"/>
              <a:ea typeface="Roboto" panose="02000000000000000000" pitchFamily="2" charset="0"/>
              <a:cs typeface="CiscoSansTT Light"/>
            </a:endParaRPr>
          </a:p>
          <a:p>
            <a:pPr marL="285750" indent="-285750">
              <a:buFont typeface="Arial" panose="020B0604020202020204" pitchFamily="34" charset="0"/>
              <a:buChar char="•"/>
            </a:pPr>
            <a:endParaRPr lang="en-US" sz="1100" dirty="0">
              <a:solidFill>
                <a:schemeClr val="bg1"/>
              </a:solidFill>
              <a:latin typeface="Roboto" panose="02000000000000000000" pitchFamily="2" charset="0"/>
              <a:ea typeface="Roboto" panose="02000000000000000000" pitchFamily="2" charset="0"/>
              <a:cs typeface="CiscoSansTT Light"/>
            </a:endParaRPr>
          </a:p>
          <a:p>
            <a:r>
              <a:rPr lang="en-US" sz="1100" b="1" dirty="0">
                <a:solidFill>
                  <a:schemeClr val="bg1"/>
                </a:solidFill>
                <a:latin typeface="Roboto" panose="02000000000000000000" pitchFamily="2" charset="0"/>
                <a:ea typeface="Roboto" panose="02000000000000000000" pitchFamily="2" charset="0"/>
                <a:cs typeface="CiscoSansTT Light"/>
              </a:rPr>
              <a:t>Public Demo Cloud </a:t>
            </a:r>
          </a:p>
          <a:p>
            <a:pPr marL="285750" indent="-285750">
              <a:buFont typeface="Arial" panose="020B0604020202020204" pitchFamily="34" charset="0"/>
              <a:buChar char="•"/>
            </a:pPr>
            <a:r>
              <a:rPr lang="en-US" sz="1100" dirty="0">
                <a:solidFill>
                  <a:schemeClr val="bg1"/>
                </a:solidFill>
                <a:latin typeface="Roboto" panose="02000000000000000000" pitchFamily="2" charset="0"/>
                <a:ea typeface="Roboto" panose="02000000000000000000" pitchFamily="2" charset="0"/>
                <a:cs typeface="CiscoSansTT Light"/>
              </a:rPr>
              <a:t>Request access at </a:t>
            </a:r>
            <a:r>
              <a:rPr lang="en-US" sz="1100" dirty="0">
                <a:solidFill>
                  <a:schemeClr val="bg1"/>
                </a:solidFill>
                <a:latin typeface="Roboto" panose="02000000000000000000" pitchFamily="2" charset="0"/>
                <a:ea typeface="Roboto" panose="02000000000000000000" pitchFamily="2" charset="0"/>
                <a:cs typeface="CiscoSansTT Light"/>
                <a:hlinkClick r:id="rId3"/>
              </a:rPr>
              <a:t>www.2Ring.com/DWFive9Trial</a:t>
            </a:r>
            <a:r>
              <a:rPr lang="en-US" sz="1100" dirty="0">
                <a:solidFill>
                  <a:schemeClr val="bg1"/>
                </a:solidFill>
                <a:latin typeface="Roboto" panose="02000000000000000000" pitchFamily="2" charset="0"/>
                <a:ea typeface="Roboto" panose="02000000000000000000" pitchFamily="2" charset="0"/>
                <a:cs typeface="CiscoSansTT Light"/>
              </a:rPr>
              <a:t> </a:t>
            </a:r>
          </a:p>
          <a:p>
            <a:pPr marL="285750" indent="-285750">
              <a:buFont typeface="Arial" panose="020B0604020202020204" pitchFamily="34" charset="0"/>
              <a:buChar char="•"/>
            </a:pPr>
            <a:r>
              <a:rPr lang="en-US" sz="1100" dirty="0">
                <a:solidFill>
                  <a:schemeClr val="bg1"/>
                </a:solidFill>
                <a:latin typeface="Roboto" panose="02000000000000000000" pitchFamily="2" charset="0"/>
                <a:ea typeface="Roboto" panose="02000000000000000000" pitchFamily="2" charset="0"/>
                <a:cs typeface="CiscoSansTT Light"/>
              </a:rPr>
              <a:t>Resellers, to get your own Business Unit (so you could control who gets access to layouts that you create), please contact us.</a:t>
            </a:r>
          </a:p>
          <a:p>
            <a:endParaRPr lang="en-US" sz="1100" dirty="0">
              <a:solidFill>
                <a:schemeClr val="bg1"/>
              </a:solidFill>
              <a:latin typeface="Roboto" panose="02000000000000000000" pitchFamily="2" charset="0"/>
              <a:ea typeface="Roboto" panose="02000000000000000000" pitchFamily="2" charset="0"/>
              <a:cs typeface="CiscoSansTT Light"/>
            </a:endParaRPr>
          </a:p>
          <a:p>
            <a:r>
              <a:rPr lang="en-US" sz="1100" b="1" dirty="0">
                <a:solidFill>
                  <a:schemeClr val="bg1"/>
                </a:solidFill>
                <a:latin typeface="Roboto" panose="02000000000000000000" pitchFamily="2" charset="0"/>
                <a:ea typeface="Roboto" panose="02000000000000000000" pitchFamily="2" charset="0"/>
                <a:cs typeface="CiscoSansTT Light"/>
              </a:rPr>
              <a:t>Instant Sample Layout</a:t>
            </a:r>
          </a:p>
          <a:p>
            <a:pPr marL="285750" indent="-285750">
              <a:buFont typeface="Arial" panose="020B0604020202020204" pitchFamily="34" charset="0"/>
              <a:buChar char="•"/>
            </a:pPr>
            <a:r>
              <a:rPr lang="en-US" sz="1100" dirty="0">
                <a:solidFill>
                  <a:schemeClr val="bg1"/>
                </a:solidFill>
                <a:latin typeface="Roboto" panose="02000000000000000000" pitchFamily="2" charset="0"/>
                <a:ea typeface="Roboto" panose="02000000000000000000" pitchFamily="2" charset="0"/>
                <a:cs typeface="CiscoSansTT Light"/>
              </a:rPr>
              <a:t>No login required, </a:t>
            </a:r>
            <a:r>
              <a:rPr lang="en-US" sz="1100" dirty="0">
                <a:solidFill>
                  <a:schemeClr val="bg1"/>
                </a:solidFill>
                <a:latin typeface="Roboto" panose="02000000000000000000" pitchFamily="2" charset="0"/>
                <a:ea typeface="Roboto" panose="02000000000000000000" pitchFamily="2" charset="0"/>
                <a:cs typeface="CiscoSansTT Light"/>
                <a:hlinkClick r:id="rId4"/>
              </a:rPr>
              <a:t>www.2Ring.com/TryItFive9</a:t>
            </a:r>
            <a:endParaRPr lang="en-US" sz="1100" dirty="0">
              <a:solidFill>
                <a:schemeClr val="bg1"/>
              </a:solidFill>
              <a:latin typeface="Roboto" panose="02000000000000000000" pitchFamily="2" charset="0"/>
              <a:ea typeface="Roboto" panose="02000000000000000000" pitchFamily="2" charset="0"/>
              <a:cs typeface="CiscoSansTT Light"/>
            </a:endParaRPr>
          </a:p>
        </p:txBody>
      </p:sp>
    </p:spTree>
    <p:extLst>
      <p:ext uri="{BB962C8B-B14F-4D97-AF65-F5344CB8AC3E}">
        <p14:creationId xmlns:p14="http://schemas.microsoft.com/office/powerpoint/2010/main" val="2344449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sz="2800" kern="100" spc="0" dirty="0">
                <a:effectLst/>
                <a:latin typeface="Roboto Medium" panose="02000000000000000000" pitchFamily="2" charset="0"/>
                <a:ea typeface="Roboto Medium" panose="02000000000000000000" pitchFamily="2" charset="0"/>
                <a:cs typeface="Times New Roman" panose="02020603050405020304" pitchFamily="18" charset="0"/>
              </a:rPr>
              <a:t>Support, Delivery, and Customer Success with 2Ring ..</a:t>
            </a:r>
            <a:endParaRPr lang="sk-SK" sz="2800" dirty="0">
              <a:latin typeface="Roboto Medium" panose="02000000000000000000" pitchFamily="2" charset="0"/>
              <a:ea typeface="Roboto Medium" panose="02000000000000000000" pitchFamily="2" charset="0"/>
            </a:endParaRPr>
          </a:p>
        </p:txBody>
      </p:sp>
      <p:sp>
        <p:nvSpPr>
          <p:cNvPr id="25" name="Arrow: Pentagon 24">
            <a:extLst>
              <a:ext uri="{FF2B5EF4-FFF2-40B4-BE49-F238E27FC236}">
                <a16:creationId xmlns:a16="http://schemas.microsoft.com/office/drawing/2014/main" id="{B1BFE86E-6C52-BA1C-BB1D-C2E50029533A}"/>
              </a:ext>
            </a:extLst>
          </p:cNvPr>
          <p:cNvSpPr/>
          <p:nvPr/>
        </p:nvSpPr>
        <p:spPr>
          <a:xfrm>
            <a:off x="2282548" y="5242992"/>
            <a:ext cx="438824" cy="304716"/>
          </a:xfrm>
          <a:prstGeom prst="homePlate">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26" name="Arrow: Pentagon 25">
            <a:extLst>
              <a:ext uri="{FF2B5EF4-FFF2-40B4-BE49-F238E27FC236}">
                <a16:creationId xmlns:a16="http://schemas.microsoft.com/office/drawing/2014/main" id="{1D3B7CEB-D1CC-3AC0-AF88-7E526D24E4BB}"/>
              </a:ext>
            </a:extLst>
          </p:cNvPr>
          <p:cNvSpPr/>
          <p:nvPr/>
        </p:nvSpPr>
        <p:spPr>
          <a:xfrm>
            <a:off x="6282708" y="5933105"/>
            <a:ext cx="417467" cy="305822"/>
          </a:xfrm>
          <a:prstGeom prst="homePlate">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27" name="Arrow: Pentagon 26">
            <a:extLst>
              <a:ext uri="{FF2B5EF4-FFF2-40B4-BE49-F238E27FC236}">
                <a16:creationId xmlns:a16="http://schemas.microsoft.com/office/drawing/2014/main" id="{ADF19565-3BAF-953C-B4D6-19F74F8CB3EB}"/>
              </a:ext>
            </a:extLst>
          </p:cNvPr>
          <p:cNvSpPr/>
          <p:nvPr/>
        </p:nvSpPr>
        <p:spPr>
          <a:xfrm>
            <a:off x="3944565" y="5602315"/>
            <a:ext cx="415108" cy="296768"/>
          </a:xfrm>
          <a:prstGeom prst="homePlate">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28" name="Arrow: Pentagon 27">
            <a:extLst>
              <a:ext uri="{FF2B5EF4-FFF2-40B4-BE49-F238E27FC236}">
                <a16:creationId xmlns:a16="http://schemas.microsoft.com/office/drawing/2014/main" id="{F7068C3B-0B11-D0CA-0D57-1856FD328347}"/>
              </a:ext>
            </a:extLst>
          </p:cNvPr>
          <p:cNvSpPr/>
          <p:nvPr/>
        </p:nvSpPr>
        <p:spPr>
          <a:xfrm>
            <a:off x="11092410" y="2371595"/>
            <a:ext cx="708992" cy="1960250"/>
          </a:xfrm>
          <a:prstGeom prst="homePlate">
            <a:avLst/>
          </a:prstGeom>
          <a:solidFill>
            <a:srgbClr val="F477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29" name="Arrow: Pentagon 28">
            <a:extLst>
              <a:ext uri="{FF2B5EF4-FFF2-40B4-BE49-F238E27FC236}">
                <a16:creationId xmlns:a16="http://schemas.microsoft.com/office/drawing/2014/main" id="{E427582F-126A-8FFB-6DC5-B3D8B561BA5F}"/>
              </a:ext>
            </a:extLst>
          </p:cNvPr>
          <p:cNvSpPr/>
          <p:nvPr/>
        </p:nvSpPr>
        <p:spPr>
          <a:xfrm>
            <a:off x="7352243" y="2369783"/>
            <a:ext cx="708992" cy="1966204"/>
          </a:xfrm>
          <a:prstGeom prst="homePlate">
            <a:avLst/>
          </a:prstGeom>
          <a:solidFill>
            <a:srgbClr val="F477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30" name="Freeform 5">
            <a:extLst>
              <a:ext uri="{FF2B5EF4-FFF2-40B4-BE49-F238E27FC236}">
                <a16:creationId xmlns:a16="http://schemas.microsoft.com/office/drawing/2014/main" id="{08FC9638-D9B3-8D4B-AD8C-2D5A30FAF747}"/>
              </a:ext>
            </a:extLst>
          </p:cNvPr>
          <p:cNvSpPr>
            <a:spLocks/>
          </p:cNvSpPr>
          <p:nvPr/>
        </p:nvSpPr>
        <p:spPr bwMode="auto">
          <a:xfrm>
            <a:off x="403267" y="4867804"/>
            <a:ext cx="11293442" cy="295836"/>
          </a:xfrm>
          <a:prstGeom prst="rect">
            <a:avLst/>
          </a:prstGeom>
          <a:solidFill>
            <a:schemeClr val="tx2">
              <a:lumMod val="7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26372" rtl="0" eaLnBrk="1" fontAlgn="auto" latinLnBrk="0" hangingPunct="1">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endParaRPr>
          </a:p>
        </p:txBody>
      </p:sp>
      <p:sp>
        <p:nvSpPr>
          <p:cNvPr id="31" name="Freeform 6">
            <a:extLst>
              <a:ext uri="{FF2B5EF4-FFF2-40B4-BE49-F238E27FC236}">
                <a16:creationId xmlns:a16="http://schemas.microsoft.com/office/drawing/2014/main" id="{710DA5F3-6740-7742-43EC-9E0C204E5C9E}"/>
              </a:ext>
            </a:extLst>
          </p:cNvPr>
          <p:cNvSpPr>
            <a:spLocks/>
          </p:cNvSpPr>
          <p:nvPr/>
        </p:nvSpPr>
        <p:spPr bwMode="auto">
          <a:xfrm>
            <a:off x="379841" y="4888628"/>
            <a:ext cx="1957266" cy="266825"/>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algn="ctr">
              <a:defRPr/>
            </a:pPr>
            <a:r>
              <a:rPr lang="en-US" sz="1450" dirty="0">
                <a:solidFill>
                  <a:srgbClr val="FFFFFF"/>
                </a:solidFill>
                <a:latin typeface="Roboto" panose="02000000000000000000" pitchFamily="2" charset="0"/>
                <a:ea typeface="Roboto" panose="02000000000000000000" pitchFamily="2" charset="0"/>
                <a:cs typeface="CiscoSansTT"/>
              </a:rPr>
              <a:t>1</a:t>
            </a:r>
            <a:r>
              <a:rPr lang="en-US" sz="1450" baseline="30000" dirty="0">
                <a:solidFill>
                  <a:srgbClr val="FFFFFF"/>
                </a:solidFill>
                <a:latin typeface="Roboto" panose="02000000000000000000" pitchFamily="2" charset="0"/>
                <a:ea typeface="Roboto" panose="02000000000000000000" pitchFamily="2" charset="0"/>
                <a:cs typeface="CiscoSansTT"/>
              </a:rPr>
              <a:t>st</a:t>
            </a:r>
            <a:r>
              <a:rPr lang="en-US" sz="1450" dirty="0">
                <a:solidFill>
                  <a:srgbClr val="FFFFFF"/>
                </a:solidFill>
                <a:latin typeface="Roboto" panose="02000000000000000000" pitchFamily="2" charset="0"/>
                <a:ea typeface="Roboto" panose="02000000000000000000" pitchFamily="2" charset="0"/>
                <a:cs typeface="CiscoSansTT"/>
              </a:rPr>
              <a:t> Week</a:t>
            </a:r>
            <a:endParaRPr lang="en-US" dirty="0">
              <a:latin typeface="Roboto" panose="02000000000000000000" pitchFamily="2" charset="0"/>
              <a:ea typeface="Roboto" panose="02000000000000000000" pitchFamily="2" charset="0"/>
            </a:endParaRPr>
          </a:p>
        </p:txBody>
      </p:sp>
      <p:sp>
        <p:nvSpPr>
          <p:cNvPr id="32" name="Freeform 7">
            <a:extLst>
              <a:ext uri="{FF2B5EF4-FFF2-40B4-BE49-F238E27FC236}">
                <a16:creationId xmlns:a16="http://schemas.microsoft.com/office/drawing/2014/main" id="{15F9EF5B-40E9-B76F-DE9A-831D3C4448E1}"/>
              </a:ext>
            </a:extLst>
          </p:cNvPr>
          <p:cNvSpPr>
            <a:spLocks/>
          </p:cNvSpPr>
          <p:nvPr/>
        </p:nvSpPr>
        <p:spPr bwMode="auto">
          <a:xfrm>
            <a:off x="1990864" y="4875188"/>
            <a:ext cx="2114724" cy="302683"/>
          </a:xfrm>
          <a:custGeom>
            <a:avLst/>
            <a:gdLst>
              <a:gd name="T0" fmla="*/ 651 w 701"/>
              <a:gd name="T1" fmla="*/ 0 h 100"/>
              <a:gd name="T2" fmla="*/ 50 w 701"/>
              <a:gd name="T3" fmla="*/ 0 h 100"/>
              <a:gd name="T4" fmla="*/ 0 w 701"/>
              <a:gd name="T5" fmla="*/ 50 h 100"/>
              <a:gd name="T6" fmla="*/ 50 w 701"/>
              <a:gd name="T7" fmla="*/ 100 h 100"/>
              <a:gd name="T8" fmla="*/ 651 w 701"/>
              <a:gd name="T9" fmla="*/ 100 h 100"/>
              <a:gd name="T10" fmla="*/ 701 w 701"/>
              <a:gd name="T11" fmla="*/ 50 h 100"/>
              <a:gd name="T12" fmla="*/ 651 w 701"/>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1" h="100">
                <a:moveTo>
                  <a:pt x="651" y="0"/>
                </a:moveTo>
                <a:cubicBezTo>
                  <a:pt x="50" y="0"/>
                  <a:pt x="50" y="0"/>
                  <a:pt x="50" y="0"/>
                </a:cubicBezTo>
                <a:cubicBezTo>
                  <a:pt x="22" y="0"/>
                  <a:pt x="0" y="22"/>
                  <a:pt x="0" y="50"/>
                </a:cubicBezTo>
                <a:cubicBezTo>
                  <a:pt x="0" y="77"/>
                  <a:pt x="22" y="100"/>
                  <a:pt x="50" y="100"/>
                </a:cubicBezTo>
                <a:cubicBezTo>
                  <a:pt x="651" y="100"/>
                  <a:pt x="651" y="100"/>
                  <a:pt x="651" y="100"/>
                </a:cubicBezTo>
                <a:cubicBezTo>
                  <a:pt x="679" y="100"/>
                  <a:pt x="701" y="77"/>
                  <a:pt x="701" y="50"/>
                </a:cubicBezTo>
                <a:cubicBezTo>
                  <a:pt x="701" y="22"/>
                  <a:pt x="679" y="0"/>
                  <a:pt x="651" y="0"/>
                </a:cubicBezTo>
              </a:path>
            </a:pathLst>
          </a:custGeom>
          <a:noFill/>
          <a:ln>
            <a:noFill/>
          </a:ln>
        </p:spPr>
        <p:txBody>
          <a:bodyPr vert="horz" wrap="square" lIns="121920" tIns="60960" rIns="121920" bIns="60960" numCol="1" anchor="ctr" anchorCtr="0" compatLnSpc="1">
            <a:prstTxWarp prst="textNoShape">
              <a:avLst/>
            </a:prstTxWarp>
          </a:bodyPr>
          <a:lstStyle/>
          <a:p>
            <a:pPr algn="ctr">
              <a:defRPr/>
            </a:pPr>
            <a:r>
              <a:rPr lang="en-US" sz="1450" dirty="0">
                <a:solidFill>
                  <a:srgbClr val="FFFFFF"/>
                </a:solidFill>
                <a:latin typeface="Roboto" panose="02000000000000000000" pitchFamily="2" charset="0"/>
                <a:ea typeface="Roboto" panose="02000000000000000000" pitchFamily="2" charset="0"/>
                <a:cs typeface="CiscoSansTT"/>
              </a:rPr>
              <a:t>2</a:t>
            </a:r>
            <a:r>
              <a:rPr lang="en-US" sz="1450" baseline="30000" dirty="0">
                <a:solidFill>
                  <a:srgbClr val="FFFFFF"/>
                </a:solidFill>
                <a:latin typeface="Roboto" panose="02000000000000000000" pitchFamily="2" charset="0"/>
                <a:ea typeface="Roboto" panose="02000000000000000000" pitchFamily="2" charset="0"/>
                <a:cs typeface="CiscoSansTT"/>
              </a:rPr>
              <a:t>nd</a:t>
            </a:r>
            <a:r>
              <a:rPr lang="en-US" sz="1450" dirty="0">
                <a:solidFill>
                  <a:srgbClr val="FFFFFF"/>
                </a:solidFill>
                <a:latin typeface="Roboto" panose="02000000000000000000" pitchFamily="2" charset="0"/>
                <a:ea typeface="Roboto" panose="02000000000000000000" pitchFamily="2" charset="0"/>
                <a:cs typeface="CiscoSansTT"/>
              </a:rPr>
              <a:t> Week</a:t>
            </a:r>
            <a:endParaRPr lang="en-US" dirty="0">
              <a:latin typeface="Roboto" panose="02000000000000000000" pitchFamily="2" charset="0"/>
              <a:ea typeface="Roboto" panose="02000000000000000000" pitchFamily="2" charset="0"/>
            </a:endParaRPr>
          </a:p>
        </p:txBody>
      </p:sp>
      <p:sp>
        <p:nvSpPr>
          <p:cNvPr id="33" name="Freeform 8">
            <a:extLst>
              <a:ext uri="{FF2B5EF4-FFF2-40B4-BE49-F238E27FC236}">
                <a16:creationId xmlns:a16="http://schemas.microsoft.com/office/drawing/2014/main" id="{875B81B1-58CD-5E9A-8E09-077E4ACAFAE0}"/>
              </a:ext>
            </a:extLst>
          </p:cNvPr>
          <p:cNvSpPr>
            <a:spLocks/>
          </p:cNvSpPr>
          <p:nvPr/>
        </p:nvSpPr>
        <p:spPr bwMode="auto">
          <a:xfrm>
            <a:off x="3918370" y="4873664"/>
            <a:ext cx="2116844" cy="302683"/>
          </a:xfrm>
          <a:custGeom>
            <a:avLst/>
            <a:gdLst>
              <a:gd name="T0" fmla="*/ 651 w 701"/>
              <a:gd name="T1" fmla="*/ 0 h 100"/>
              <a:gd name="T2" fmla="*/ 50 w 701"/>
              <a:gd name="T3" fmla="*/ 0 h 100"/>
              <a:gd name="T4" fmla="*/ 0 w 701"/>
              <a:gd name="T5" fmla="*/ 50 h 100"/>
              <a:gd name="T6" fmla="*/ 50 w 701"/>
              <a:gd name="T7" fmla="*/ 100 h 100"/>
              <a:gd name="T8" fmla="*/ 651 w 701"/>
              <a:gd name="T9" fmla="*/ 100 h 100"/>
              <a:gd name="T10" fmla="*/ 701 w 701"/>
              <a:gd name="T11" fmla="*/ 50 h 100"/>
              <a:gd name="T12" fmla="*/ 651 w 701"/>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1" h="100">
                <a:moveTo>
                  <a:pt x="651" y="0"/>
                </a:moveTo>
                <a:cubicBezTo>
                  <a:pt x="50" y="0"/>
                  <a:pt x="50" y="0"/>
                  <a:pt x="50" y="0"/>
                </a:cubicBezTo>
                <a:cubicBezTo>
                  <a:pt x="22" y="0"/>
                  <a:pt x="0" y="22"/>
                  <a:pt x="0" y="50"/>
                </a:cubicBezTo>
                <a:cubicBezTo>
                  <a:pt x="0" y="77"/>
                  <a:pt x="22" y="100"/>
                  <a:pt x="50" y="100"/>
                </a:cubicBezTo>
                <a:cubicBezTo>
                  <a:pt x="651" y="100"/>
                  <a:pt x="651" y="100"/>
                  <a:pt x="651" y="100"/>
                </a:cubicBezTo>
                <a:cubicBezTo>
                  <a:pt x="679" y="100"/>
                  <a:pt x="701" y="77"/>
                  <a:pt x="701" y="50"/>
                </a:cubicBezTo>
                <a:cubicBezTo>
                  <a:pt x="701" y="22"/>
                  <a:pt x="679" y="0"/>
                  <a:pt x="651" y="0"/>
                </a:cubicBezTo>
              </a:path>
            </a:pathLst>
          </a:custGeom>
          <a:noFill/>
          <a:ln>
            <a:noFill/>
          </a:ln>
        </p:spPr>
        <p:txBody>
          <a:bodyPr vert="horz" wrap="square" lIns="121920" tIns="60960" rIns="121920" bIns="60960" numCol="1" anchor="ctr" anchorCtr="0" compatLnSpc="1">
            <a:prstTxWarp prst="textNoShape">
              <a:avLst/>
            </a:prstTxWarp>
          </a:bodyPr>
          <a:lstStyle/>
          <a:p>
            <a:pPr algn="ctr">
              <a:defRPr/>
            </a:pPr>
            <a:r>
              <a:rPr lang="en-US" sz="1450" dirty="0">
                <a:solidFill>
                  <a:srgbClr val="FFFFFF"/>
                </a:solidFill>
                <a:latin typeface="Roboto" panose="02000000000000000000" pitchFamily="2" charset="0"/>
                <a:ea typeface="Roboto" panose="02000000000000000000" pitchFamily="2" charset="0"/>
                <a:cs typeface="CiscoSansTT"/>
              </a:rPr>
              <a:t>3</a:t>
            </a:r>
            <a:r>
              <a:rPr lang="en-US" sz="1450" baseline="30000" dirty="0">
                <a:solidFill>
                  <a:srgbClr val="FFFFFF"/>
                </a:solidFill>
                <a:latin typeface="Roboto" panose="02000000000000000000" pitchFamily="2" charset="0"/>
                <a:ea typeface="Roboto" panose="02000000000000000000" pitchFamily="2" charset="0"/>
                <a:cs typeface="CiscoSansTT"/>
              </a:rPr>
              <a:t>rd</a:t>
            </a:r>
            <a:r>
              <a:rPr lang="en-US" sz="1450" dirty="0">
                <a:solidFill>
                  <a:srgbClr val="FFFFFF"/>
                </a:solidFill>
                <a:latin typeface="Roboto" panose="02000000000000000000" pitchFamily="2" charset="0"/>
                <a:ea typeface="Roboto" panose="02000000000000000000" pitchFamily="2" charset="0"/>
                <a:cs typeface="CiscoSansTT"/>
              </a:rPr>
              <a:t> Week</a:t>
            </a:r>
            <a:endParaRPr lang="en-US" sz="145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CiscoSansTT"/>
            </a:endParaRPr>
          </a:p>
        </p:txBody>
      </p:sp>
      <p:sp>
        <p:nvSpPr>
          <p:cNvPr id="34" name="Freeform 9">
            <a:extLst>
              <a:ext uri="{FF2B5EF4-FFF2-40B4-BE49-F238E27FC236}">
                <a16:creationId xmlns:a16="http://schemas.microsoft.com/office/drawing/2014/main" id="{644038B6-20D1-E041-8674-A22544F7597E}"/>
              </a:ext>
            </a:extLst>
          </p:cNvPr>
          <p:cNvSpPr>
            <a:spLocks/>
          </p:cNvSpPr>
          <p:nvPr/>
        </p:nvSpPr>
        <p:spPr bwMode="auto">
          <a:xfrm>
            <a:off x="5876531" y="4875188"/>
            <a:ext cx="2118967" cy="302683"/>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algn="ctr">
              <a:defRPr/>
            </a:pPr>
            <a:r>
              <a:rPr kumimoji="0" lang="en-US" sz="145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CiscoSansTT"/>
              </a:rPr>
              <a:t>4</a:t>
            </a:r>
            <a:r>
              <a:rPr kumimoji="0" lang="en-US" sz="1450" b="0" i="0" u="none" strike="noStrike" kern="1200" cap="none" spc="0" normalizeH="0" baseline="30000" noProof="0" dirty="0">
                <a:ln>
                  <a:noFill/>
                </a:ln>
                <a:solidFill>
                  <a:srgbClr val="FFFFFF"/>
                </a:solidFill>
                <a:effectLst/>
                <a:uLnTx/>
                <a:uFillTx/>
                <a:latin typeface="Roboto" panose="02000000000000000000" pitchFamily="2" charset="0"/>
                <a:ea typeface="Roboto" panose="02000000000000000000" pitchFamily="2" charset="0"/>
                <a:cs typeface="CiscoSansTT"/>
              </a:rPr>
              <a:t>th</a:t>
            </a:r>
            <a:r>
              <a:rPr kumimoji="0" lang="en-US" sz="145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CiscoSansTT"/>
              </a:rPr>
              <a:t> Week</a:t>
            </a:r>
            <a:endParaRPr kumimoji="0" lang="en-US" sz="1467"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endParaRPr>
          </a:p>
        </p:txBody>
      </p:sp>
      <p:sp>
        <p:nvSpPr>
          <p:cNvPr id="35" name="Freeform 9">
            <a:extLst>
              <a:ext uri="{FF2B5EF4-FFF2-40B4-BE49-F238E27FC236}">
                <a16:creationId xmlns:a16="http://schemas.microsoft.com/office/drawing/2014/main" id="{1F08813E-FC6C-8C75-BE91-4EB94606B78A}"/>
              </a:ext>
            </a:extLst>
          </p:cNvPr>
          <p:cNvSpPr>
            <a:spLocks/>
          </p:cNvSpPr>
          <p:nvPr/>
        </p:nvSpPr>
        <p:spPr bwMode="auto">
          <a:xfrm>
            <a:off x="7884747" y="4868666"/>
            <a:ext cx="2118967" cy="302683"/>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algn="ctr">
              <a:defRPr/>
            </a:pPr>
            <a:r>
              <a:rPr lang="en-US" sz="1450" dirty="0">
                <a:solidFill>
                  <a:schemeClr val="bg1"/>
                </a:solidFill>
                <a:latin typeface="Roboto" panose="02000000000000000000" pitchFamily="2" charset="0"/>
                <a:ea typeface="Roboto" panose="02000000000000000000" pitchFamily="2" charset="0"/>
                <a:cs typeface="CiscoSansTT"/>
              </a:rPr>
              <a:t>And beyond ..</a:t>
            </a:r>
          </a:p>
        </p:txBody>
      </p:sp>
      <p:sp>
        <p:nvSpPr>
          <p:cNvPr id="36" name="Freeform 6">
            <a:extLst>
              <a:ext uri="{FF2B5EF4-FFF2-40B4-BE49-F238E27FC236}">
                <a16:creationId xmlns:a16="http://schemas.microsoft.com/office/drawing/2014/main" id="{068FEE93-0331-27C6-05F2-28148BE2CBF1}"/>
              </a:ext>
            </a:extLst>
          </p:cNvPr>
          <p:cNvSpPr>
            <a:spLocks/>
          </p:cNvSpPr>
          <p:nvPr/>
        </p:nvSpPr>
        <p:spPr bwMode="auto">
          <a:xfrm>
            <a:off x="1889726" y="5600781"/>
            <a:ext cx="2054839" cy="298302"/>
          </a:xfrm>
          <a:prstGeom prst="rect">
            <a:avLst/>
          </a:prstGeom>
          <a:solidFill>
            <a:srgbClr val="64A2C7"/>
          </a:solidFill>
          <a:ln>
            <a:noFill/>
          </a:ln>
        </p:spPr>
        <p:txBody>
          <a:bodyPr vert="horz" wrap="square" lIns="121920" tIns="60960" rIns="121920" bIns="60960" numCol="1" anchor="ctr" anchorCtr="0" compatLnSpc="1">
            <a:prstTxWarp prst="textNoShape">
              <a:avLst/>
            </a:prstTxWarp>
          </a:bodyPr>
          <a:lstStyle/>
          <a:p>
            <a:pPr marL="0" marR="0" lvl="0" indent="0" algn="l" defTabSz="926372" rtl="0" eaLnBrk="1" fontAlgn="auto" latinLnBrk="0" hangingPunct="1">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endParaRPr>
          </a:p>
        </p:txBody>
      </p:sp>
      <p:sp>
        <p:nvSpPr>
          <p:cNvPr id="37" name="Freeform 6">
            <a:extLst>
              <a:ext uri="{FF2B5EF4-FFF2-40B4-BE49-F238E27FC236}">
                <a16:creationId xmlns:a16="http://schemas.microsoft.com/office/drawing/2014/main" id="{233B281E-C415-A2CC-18EC-0B677CBD916F}"/>
              </a:ext>
            </a:extLst>
          </p:cNvPr>
          <p:cNvSpPr>
            <a:spLocks/>
          </p:cNvSpPr>
          <p:nvPr/>
        </p:nvSpPr>
        <p:spPr bwMode="auto">
          <a:xfrm>
            <a:off x="3918370" y="5931581"/>
            <a:ext cx="2364338" cy="308516"/>
          </a:xfrm>
          <a:prstGeom prst="rect">
            <a:avLst/>
          </a:prstGeom>
          <a:solidFill>
            <a:srgbClr val="315F99"/>
          </a:solidFill>
          <a:ln>
            <a:noFill/>
          </a:ln>
        </p:spPr>
        <p:txBody>
          <a:bodyPr vert="horz" wrap="square" lIns="121920" tIns="60960" rIns="121920" bIns="60960" numCol="1" anchor="ctr" anchorCtr="0" compatLnSpc="1">
            <a:prstTxWarp prst="textNoShape">
              <a:avLst/>
            </a:prstTxWarp>
          </a:bodyPr>
          <a:lstStyle/>
          <a:p>
            <a:pPr marL="0" marR="0" lvl="0" indent="0" algn="l" defTabSz="926372" rtl="0" eaLnBrk="1" fontAlgn="auto" latinLnBrk="0" hangingPunct="1">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endParaRPr>
          </a:p>
        </p:txBody>
      </p:sp>
      <p:sp>
        <p:nvSpPr>
          <p:cNvPr id="38" name="Freeform 6">
            <a:extLst>
              <a:ext uri="{FF2B5EF4-FFF2-40B4-BE49-F238E27FC236}">
                <a16:creationId xmlns:a16="http://schemas.microsoft.com/office/drawing/2014/main" id="{D3ACF89F-1337-4772-64C5-1AC10DF2C3C9}"/>
              </a:ext>
            </a:extLst>
          </p:cNvPr>
          <p:cNvSpPr>
            <a:spLocks/>
          </p:cNvSpPr>
          <p:nvPr/>
        </p:nvSpPr>
        <p:spPr bwMode="auto">
          <a:xfrm>
            <a:off x="3918371" y="6302842"/>
            <a:ext cx="1748608" cy="303126"/>
          </a:xfrm>
          <a:prstGeom prst="rect">
            <a:avLst/>
          </a:prstGeom>
          <a:solidFill>
            <a:srgbClr val="64A2C7"/>
          </a:solidFill>
          <a:ln>
            <a:noFill/>
          </a:ln>
        </p:spPr>
        <p:txBody>
          <a:bodyPr vert="horz" wrap="square" lIns="121920" tIns="60960" rIns="121920" bIns="60960" numCol="1" anchor="ctr" anchorCtr="0" compatLnSpc="1">
            <a:prstTxWarp prst="textNoShape">
              <a:avLst/>
            </a:prstTxWarp>
          </a:bodyPr>
          <a:lstStyle/>
          <a:p>
            <a:pPr marL="0" marR="0" lvl="0" indent="0" algn="l" defTabSz="926372" rtl="0" eaLnBrk="1" fontAlgn="auto" latinLnBrk="0" hangingPunct="1">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endParaRPr>
          </a:p>
        </p:txBody>
      </p:sp>
      <p:sp>
        <p:nvSpPr>
          <p:cNvPr id="39" name="Freeform 6">
            <a:extLst>
              <a:ext uri="{FF2B5EF4-FFF2-40B4-BE49-F238E27FC236}">
                <a16:creationId xmlns:a16="http://schemas.microsoft.com/office/drawing/2014/main" id="{452D6E15-8A6F-5692-F71C-287455E55624}"/>
              </a:ext>
            </a:extLst>
          </p:cNvPr>
          <p:cNvSpPr>
            <a:spLocks/>
          </p:cNvSpPr>
          <p:nvPr/>
        </p:nvSpPr>
        <p:spPr bwMode="auto">
          <a:xfrm>
            <a:off x="3844963" y="5939456"/>
            <a:ext cx="2679826" cy="296768"/>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algn="ctr">
              <a:defRPr/>
            </a:pPr>
            <a:r>
              <a:rPr lang="en-US" sz="1200" dirty="0">
                <a:solidFill>
                  <a:srgbClr val="FFFFFF"/>
                </a:solidFill>
                <a:latin typeface="Roboto" panose="02000000000000000000" pitchFamily="2" charset="0"/>
                <a:ea typeface="Roboto" panose="02000000000000000000" pitchFamily="2" charset="0"/>
                <a:cs typeface="CiscoSansTT"/>
              </a:rPr>
              <a:t>Finetune Layouts, Alerts, Themes</a:t>
            </a:r>
            <a:endParaRPr lang="en-US" sz="1200" dirty="0">
              <a:latin typeface="Roboto" panose="02000000000000000000" pitchFamily="2" charset="0"/>
              <a:ea typeface="Roboto" panose="02000000000000000000" pitchFamily="2" charset="0"/>
            </a:endParaRPr>
          </a:p>
        </p:txBody>
      </p:sp>
      <p:sp>
        <p:nvSpPr>
          <p:cNvPr id="40" name="Freeform 6">
            <a:extLst>
              <a:ext uri="{FF2B5EF4-FFF2-40B4-BE49-F238E27FC236}">
                <a16:creationId xmlns:a16="http://schemas.microsoft.com/office/drawing/2014/main" id="{6007F530-0D39-2CB7-C6B4-15AE78EF9DA3}"/>
              </a:ext>
            </a:extLst>
          </p:cNvPr>
          <p:cNvSpPr>
            <a:spLocks/>
          </p:cNvSpPr>
          <p:nvPr/>
        </p:nvSpPr>
        <p:spPr bwMode="auto">
          <a:xfrm>
            <a:off x="1825724" y="5609052"/>
            <a:ext cx="2469941" cy="261865"/>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algn="ctr">
              <a:defRPr/>
            </a:pPr>
            <a:r>
              <a:rPr lang="en-US" sz="1200">
                <a:solidFill>
                  <a:srgbClr val="FFFFFF"/>
                </a:solidFill>
                <a:latin typeface="Roboto" panose="02000000000000000000" pitchFamily="2" charset="0"/>
                <a:ea typeface="Roboto" panose="02000000000000000000" pitchFamily="2" charset="0"/>
                <a:cs typeface="CiscoSansTT"/>
              </a:rPr>
              <a:t>Tenant Creation + User Access</a:t>
            </a:r>
            <a:endParaRPr lang="en-US" sz="1200">
              <a:latin typeface="Roboto" panose="02000000000000000000" pitchFamily="2" charset="0"/>
              <a:ea typeface="Roboto" panose="02000000000000000000" pitchFamily="2" charset="0"/>
            </a:endParaRPr>
          </a:p>
        </p:txBody>
      </p:sp>
      <p:sp>
        <p:nvSpPr>
          <p:cNvPr id="41" name="Arrow: Pentagon 40">
            <a:extLst>
              <a:ext uri="{FF2B5EF4-FFF2-40B4-BE49-F238E27FC236}">
                <a16:creationId xmlns:a16="http://schemas.microsoft.com/office/drawing/2014/main" id="{D1D6C022-1912-61FA-378A-52C8D1376B23}"/>
              </a:ext>
            </a:extLst>
          </p:cNvPr>
          <p:cNvSpPr/>
          <p:nvPr/>
        </p:nvSpPr>
        <p:spPr>
          <a:xfrm>
            <a:off x="3113996" y="2377751"/>
            <a:ext cx="701045" cy="1973319"/>
          </a:xfrm>
          <a:prstGeom prst="homePlate">
            <a:avLst/>
          </a:prstGeom>
          <a:solidFill>
            <a:srgbClr val="F477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grpSp>
        <p:nvGrpSpPr>
          <p:cNvPr id="42" name="Group 41">
            <a:extLst>
              <a:ext uri="{FF2B5EF4-FFF2-40B4-BE49-F238E27FC236}">
                <a16:creationId xmlns:a16="http://schemas.microsoft.com/office/drawing/2014/main" id="{6024C60E-FF4A-22D1-9B3A-DAC5F9428AB4}"/>
              </a:ext>
            </a:extLst>
          </p:cNvPr>
          <p:cNvGrpSpPr/>
          <p:nvPr/>
        </p:nvGrpSpPr>
        <p:grpSpPr>
          <a:xfrm>
            <a:off x="403267" y="2371595"/>
            <a:ext cx="11043639" cy="1973322"/>
            <a:chOff x="492232" y="4220979"/>
            <a:chExt cx="11043639" cy="2093312"/>
          </a:xfrm>
        </p:grpSpPr>
        <p:sp>
          <p:nvSpPr>
            <p:cNvPr id="43" name="Rectangle 42">
              <a:extLst>
                <a:ext uri="{FF2B5EF4-FFF2-40B4-BE49-F238E27FC236}">
                  <a16:creationId xmlns:a16="http://schemas.microsoft.com/office/drawing/2014/main" id="{61AD8260-D826-E270-F052-E7514910C96F}"/>
                </a:ext>
              </a:extLst>
            </p:cNvPr>
            <p:cNvSpPr/>
            <p:nvPr/>
          </p:nvSpPr>
          <p:spPr>
            <a:xfrm>
              <a:off x="492232" y="4220980"/>
              <a:ext cx="2990783" cy="2093310"/>
            </a:xfrm>
            <a:prstGeom prst="rect">
              <a:avLst/>
            </a:prstGeom>
            <a:solidFill>
              <a:srgbClr val="F4777A"/>
            </a:solid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914400">
                <a:defRPr/>
              </a:pPr>
              <a:r>
                <a:rPr lang="en-CA" sz="1400" b="1" kern="0" dirty="0">
                  <a:solidFill>
                    <a:prstClr val="white"/>
                  </a:solidFill>
                  <a:latin typeface="Roboto" panose="02000000000000000000" pitchFamily="2" charset="0"/>
                  <a:ea typeface="Roboto" panose="02000000000000000000" pitchFamily="2" charset="0"/>
                </a:rPr>
                <a:t>Delivery Timeline for 2Ring DW</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chemeClr val="tx1"/>
                </a:solidFill>
                <a:latin typeface="Roboto" panose="02000000000000000000" pitchFamily="2" charset="0"/>
                <a:ea typeface="Roboto" panose="02000000000000000000" pitchFamily="2" charset="0"/>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latin typeface="Roboto" panose="02000000000000000000" pitchFamily="2" charset="0"/>
                  <a:ea typeface="Roboto" panose="02000000000000000000" pitchFamily="2" charset="0"/>
                </a:rPr>
                <a:t>Orders held released once basic information gets confirmed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latin typeface="Roboto" panose="02000000000000000000" pitchFamily="2" charset="0"/>
                  <a:ea typeface="Roboto" panose="02000000000000000000" pitchFamily="2" charset="0"/>
                </a:rPr>
                <a:t>Tenant available in 2-3 business days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latin typeface="Roboto" panose="02000000000000000000" pitchFamily="2" charset="0"/>
                  <a:ea typeface="Roboto" panose="02000000000000000000" pitchFamily="2" charset="0"/>
                </a:rPr>
                <a:t>Custom layouts and credentials shared with Admin shortly thereafter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latin typeface="Roboto" panose="02000000000000000000" pitchFamily="2" charset="0"/>
                  <a:ea typeface="Roboto" panose="02000000000000000000" pitchFamily="2" charset="0"/>
                </a:rPr>
                <a:t>Training videos on YouTube + a Webex Training Session with 2Ring Trainer available per request</a:t>
              </a:r>
            </a:p>
          </p:txBody>
        </p:sp>
        <p:sp>
          <p:nvSpPr>
            <p:cNvPr id="44" name="Rectangle 43">
              <a:extLst>
                <a:ext uri="{FF2B5EF4-FFF2-40B4-BE49-F238E27FC236}">
                  <a16:creationId xmlns:a16="http://schemas.microsoft.com/office/drawing/2014/main" id="{5AE14719-8347-4C06-8FEA-740B0779BAB1}"/>
                </a:ext>
              </a:extLst>
            </p:cNvPr>
            <p:cNvSpPr/>
            <p:nvPr/>
          </p:nvSpPr>
          <p:spPr>
            <a:xfrm>
              <a:off x="4341532" y="4220981"/>
              <a:ext cx="3402457" cy="2093310"/>
            </a:xfrm>
            <a:prstGeom prst="rect">
              <a:avLst/>
            </a:prstGeom>
            <a:solidFill>
              <a:srgbClr val="F4777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rPr>
                <a:t>2Ring Cloud SLA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endParaRPr>
            </a:p>
            <a:p>
              <a:pPr marL="171450" indent="-171450" defTabSz="91440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rPr>
                <a:t>24x7 Customer Support:</a:t>
              </a:r>
            </a:p>
            <a:p>
              <a:pPr marL="634636" lvl="1" indent="-171450" defTabSz="91440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rPr>
                <a:t>Avg. response time &lt;1 hour</a:t>
              </a:r>
            </a:p>
            <a:p>
              <a:pPr defTabSz="914400">
                <a:defRPr/>
              </a:pPr>
              <a:endParaRPr lang="en-CA" sz="1200" dirty="0">
                <a:solidFill>
                  <a:schemeClr val="tx1"/>
                </a:solidFill>
                <a:latin typeface="Roboto" panose="02000000000000000000" pitchFamily="2" charset="0"/>
                <a:ea typeface="Roboto" panose="02000000000000000000" pitchFamily="2" charset="0"/>
              </a:endParaRPr>
            </a:p>
            <a:p>
              <a:pPr marL="171450" indent="-171450" defTabSz="91440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rPr>
                <a:t>Committed Initial Response:</a:t>
              </a:r>
            </a:p>
            <a:p>
              <a:pPr marL="628650" lvl="1" indent="-17145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rPr>
                <a:t>Severity 1: less than 4 hours</a:t>
              </a:r>
            </a:p>
            <a:p>
              <a:pPr marL="628650" lvl="1" indent="-17145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rPr>
                <a:t>Severity 2: less than 12 hours</a:t>
              </a:r>
            </a:p>
            <a:p>
              <a:pPr marL="628650" lvl="1" indent="-17145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rPr>
                <a:t>Severity 3: less than 72 hours</a:t>
              </a:r>
            </a:p>
            <a:p>
              <a:pPr marL="628650" lvl="1" indent="-17145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rPr>
                <a:t>Severity 4: less than 96 hours</a:t>
              </a:r>
            </a:p>
          </p:txBody>
        </p:sp>
        <p:sp>
          <p:nvSpPr>
            <p:cNvPr id="45" name="Rectangle 44">
              <a:extLst>
                <a:ext uri="{FF2B5EF4-FFF2-40B4-BE49-F238E27FC236}">
                  <a16:creationId xmlns:a16="http://schemas.microsoft.com/office/drawing/2014/main" id="{0C24DCF1-F6D9-1E9B-C3B6-DC2728714C8F}"/>
                </a:ext>
              </a:extLst>
            </p:cNvPr>
            <p:cNvSpPr/>
            <p:nvPr/>
          </p:nvSpPr>
          <p:spPr>
            <a:xfrm>
              <a:off x="8419631" y="4220979"/>
              <a:ext cx="3116240" cy="2093310"/>
            </a:xfrm>
            <a:prstGeom prst="rect">
              <a:avLst/>
            </a:prstGeom>
            <a:solidFill>
              <a:srgbClr val="F4777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t"/>
            <a:lstStyle/>
            <a:p>
              <a:pPr marR="0" lvl="0" indent="0" defTabSz="914400" fontAlgn="auto">
                <a:lnSpc>
                  <a:spcPct val="100000"/>
                </a:lnSpc>
                <a:spcBef>
                  <a:spcPts val="0"/>
                </a:spcBef>
                <a:spcAft>
                  <a:spcPts val="0"/>
                </a:spcAft>
                <a:buClrTx/>
                <a:buSzTx/>
                <a:buNone/>
                <a:tabLst/>
                <a:defRPr/>
              </a:pPr>
              <a:r>
                <a:rPr lang="en-CA" sz="1400" b="1" kern="0" dirty="0">
                  <a:solidFill>
                    <a:prstClr val="white"/>
                  </a:solidFill>
                  <a:latin typeface="Roboto" panose="02000000000000000000" pitchFamily="2" charset="0"/>
                  <a:ea typeface="Roboto" panose="02000000000000000000" pitchFamily="2" charset="0"/>
                </a:rPr>
                <a:t>Ensuring Customer Satisfaction</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CA" sz="12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CiscoSansTT Light"/>
              </a:endParaRPr>
            </a:p>
            <a:p>
              <a:pPr marL="171450" indent="-171450" defTabSz="91440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rPr>
                <a:t>We train and equip customers to confidently adjust layouts and alerts on their own</a:t>
              </a:r>
            </a:p>
            <a:p>
              <a:pPr marL="171450" indent="-171450" defTabSz="914400">
                <a:buFont typeface="Arial" panose="020B0604020202020204" pitchFamily="34" charset="0"/>
                <a:buChar char="•"/>
                <a:defRPr/>
              </a:pPr>
              <a:endParaRPr lang="en-CA" sz="1200" dirty="0">
                <a:solidFill>
                  <a:schemeClr val="tx1"/>
                </a:solidFill>
                <a:latin typeface="Roboto" panose="02000000000000000000" pitchFamily="2" charset="0"/>
                <a:ea typeface="Roboto" panose="02000000000000000000" pitchFamily="2" charset="0"/>
              </a:endParaRPr>
            </a:p>
            <a:p>
              <a:pPr marL="171450" indent="-171450" defTabSz="91440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cs typeface="CiscoSansTT Light"/>
                </a:rPr>
                <a:t>Encourage feedback from customers and resellers to improve our offering</a:t>
              </a:r>
            </a:p>
            <a:p>
              <a:pPr marL="171450" indent="-171450" defTabSz="914400">
                <a:buFont typeface="Arial" panose="020B0604020202020204" pitchFamily="34" charset="0"/>
                <a:buChar char="•"/>
                <a:defRPr/>
              </a:pPr>
              <a:endParaRPr lang="en-CA" sz="1200" dirty="0">
                <a:solidFill>
                  <a:schemeClr val="tx1"/>
                </a:solidFill>
                <a:latin typeface="Roboto" panose="02000000000000000000" pitchFamily="2" charset="0"/>
                <a:ea typeface="Roboto" panose="02000000000000000000" pitchFamily="2" charset="0"/>
                <a:cs typeface="CiscoSansTT Light"/>
              </a:endParaRPr>
            </a:p>
            <a:p>
              <a:pPr marL="171450" indent="-171450" defTabSz="914400">
                <a:buFont typeface="Arial" panose="020B0604020202020204" pitchFamily="34" charset="0"/>
                <a:buChar char="•"/>
                <a:defRPr/>
              </a:pPr>
              <a:r>
                <a:rPr lang="en-CA" sz="1200" dirty="0">
                  <a:solidFill>
                    <a:schemeClr val="tx1"/>
                  </a:solidFill>
                  <a:latin typeface="Roboto" panose="02000000000000000000" pitchFamily="2" charset="0"/>
                  <a:ea typeface="Roboto" panose="02000000000000000000" pitchFamily="2" charset="0"/>
                  <a:cs typeface="CiscoSansTT Light"/>
                </a:rPr>
                <a:t>Our NPS is continuously over 90</a:t>
              </a:r>
            </a:p>
            <a:p>
              <a:pPr marL="171450" indent="-171450" defTabSz="914400">
                <a:buFont typeface="Arial" panose="020B0604020202020204" pitchFamily="34" charset="0"/>
                <a:buChar char="•"/>
                <a:defRPr/>
              </a:pPr>
              <a:endParaRPr lang="en-CA" sz="1100" dirty="0">
                <a:solidFill>
                  <a:schemeClr val="tx1"/>
                </a:solidFill>
                <a:latin typeface="Roboto" panose="02000000000000000000" pitchFamily="2" charset="0"/>
                <a:ea typeface="Roboto" panose="02000000000000000000" pitchFamily="2" charset="0"/>
                <a:cs typeface="CiscoSansTT Light"/>
              </a:endParaRPr>
            </a:p>
          </p:txBody>
        </p:sp>
      </p:grpSp>
      <p:sp>
        <p:nvSpPr>
          <p:cNvPr id="46" name="TextBox 45">
            <a:extLst>
              <a:ext uri="{FF2B5EF4-FFF2-40B4-BE49-F238E27FC236}">
                <a16:creationId xmlns:a16="http://schemas.microsoft.com/office/drawing/2014/main" id="{31D595C5-1C24-151C-ED79-8CA4CE03C79D}"/>
              </a:ext>
            </a:extLst>
          </p:cNvPr>
          <p:cNvSpPr txBox="1"/>
          <p:nvPr/>
        </p:nvSpPr>
        <p:spPr>
          <a:xfrm>
            <a:off x="403267" y="4449898"/>
            <a:ext cx="6122504" cy="338554"/>
          </a:xfrm>
          <a:prstGeom prst="rect">
            <a:avLst/>
          </a:prstGeom>
          <a:noFill/>
        </p:spPr>
        <p:txBody>
          <a:bodyPr wrap="square">
            <a:spAutoFit/>
          </a:bodyPr>
          <a:lstStyle/>
          <a:p>
            <a:r>
              <a:rPr lang="en-US" sz="1600">
                <a:solidFill>
                  <a:schemeClr val="bg1"/>
                </a:solidFill>
                <a:latin typeface="Roboto" panose="02000000000000000000" pitchFamily="2" charset="0"/>
                <a:ea typeface="Roboto" panose="02000000000000000000" pitchFamily="2" charset="0"/>
                <a:cs typeface="CiscoSansTT Medium" panose="020B0903020201020303" pitchFamily="34" charset="0"/>
              </a:rPr>
              <a:t>Delivery Timeline</a:t>
            </a:r>
          </a:p>
        </p:txBody>
      </p:sp>
      <p:sp>
        <p:nvSpPr>
          <p:cNvPr id="47" name="Freeform 6">
            <a:extLst>
              <a:ext uri="{FF2B5EF4-FFF2-40B4-BE49-F238E27FC236}">
                <a16:creationId xmlns:a16="http://schemas.microsoft.com/office/drawing/2014/main" id="{AA135E69-6B96-1A6B-0ED0-B78909D4712D}"/>
              </a:ext>
            </a:extLst>
          </p:cNvPr>
          <p:cNvSpPr>
            <a:spLocks/>
          </p:cNvSpPr>
          <p:nvPr/>
        </p:nvSpPr>
        <p:spPr bwMode="auto">
          <a:xfrm>
            <a:off x="405111" y="5242258"/>
            <a:ext cx="2114724" cy="305450"/>
          </a:xfrm>
          <a:prstGeom prst="rect">
            <a:avLst/>
          </a:prstGeom>
          <a:solidFill>
            <a:srgbClr val="315F99"/>
          </a:solidFill>
          <a:ln>
            <a:noFill/>
          </a:ln>
        </p:spPr>
        <p:txBody>
          <a:bodyPr vert="horz" wrap="square" lIns="121920" tIns="60960" rIns="121920" bIns="60960" numCol="1" anchor="ctr" anchorCtr="0" compatLnSpc="1">
            <a:prstTxWarp prst="textNoShape">
              <a:avLst/>
            </a:prstTxWarp>
          </a:bodyPr>
          <a:lstStyle/>
          <a:p>
            <a:pPr marL="0" marR="0" lvl="0" indent="0" algn="l" defTabSz="926372" rtl="0" eaLnBrk="1" fontAlgn="auto" latinLnBrk="0" hangingPunct="1">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endParaRPr>
          </a:p>
        </p:txBody>
      </p:sp>
      <p:sp>
        <p:nvSpPr>
          <p:cNvPr id="48" name="Freeform 6">
            <a:extLst>
              <a:ext uri="{FF2B5EF4-FFF2-40B4-BE49-F238E27FC236}">
                <a16:creationId xmlns:a16="http://schemas.microsoft.com/office/drawing/2014/main" id="{90903EA2-9912-7AFB-8CBA-266EAFA60466}"/>
              </a:ext>
            </a:extLst>
          </p:cNvPr>
          <p:cNvSpPr>
            <a:spLocks/>
          </p:cNvSpPr>
          <p:nvPr/>
        </p:nvSpPr>
        <p:spPr bwMode="auto">
          <a:xfrm>
            <a:off x="321366" y="5262556"/>
            <a:ext cx="2198470" cy="266825"/>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algn="ctr">
              <a:defRPr/>
            </a:pPr>
            <a:r>
              <a:rPr lang="en-US" sz="1200">
                <a:solidFill>
                  <a:srgbClr val="FFFFFF"/>
                </a:solidFill>
                <a:latin typeface="CiscoSansTT"/>
                <a:cs typeface="CiscoSansTT"/>
              </a:rPr>
              <a:t>Collect Initial Requirements</a:t>
            </a:r>
            <a:endParaRPr lang="en-US" sz="1600"/>
          </a:p>
        </p:txBody>
      </p:sp>
      <p:sp>
        <p:nvSpPr>
          <p:cNvPr id="49" name="Arrow: Pentagon 48">
            <a:extLst>
              <a:ext uri="{FF2B5EF4-FFF2-40B4-BE49-F238E27FC236}">
                <a16:creationId xmlns:a16="http://schemas.microsoft.com/office/drawing/2014/main" id="{2AB4FB27-3E92-7E9E-3E45-2E4107F12D24}"/>
              </a:ext>
            </a:extLst>
          </p:cNvPr>
          <p:cNvSpPr/>
          <p:nvPr/>
        </p:nvSpPr>
        <p:spPr>
          <a:xfrm>
            <a:off x="11428117" y="4867804"/>
            <a:ext cx="417467" cy="287650"/>
          </a:xfrm>
          <a:prstGeom prst="homePlat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rrow: Pentagon 49">
            <a:extLst>
              <a:ext uri="{FF2B5EF4-FFF2-40B4-BE49-F238E27FC236}">
                <a16:creationId xmlns:a16="http://schemas.microsoft.com/office/drawing/2014/main" id="{D91368DA-B6BD-220A-79E9-AF6413CA028A}"/>
              </a:ext>
            </a:extLst>
          </p:cNvPr>
          <p:cNvSpPr/>
          <p:nvPr/>
        </p:nvSpPr>
        <p:spPr>
          <a:xfrm>
            <a:off x="5666978" y="6302145"/>
            <a:ext cx="380999" cy="303126"/>
          </a:xfrm>
          <a:prstGeom prst="homePlate">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51" name="Arrow: Pentagon 50">
            <a:extLst>
              <a:ext uri="{FF2B5EF4-FFF2-40B4-BE49-F238E27FC236}">
                <a16:creationId xmlns:a16="http://schemas.microsoft.com/office/drawing/2014/main" id="{F8DC8559-8FAE-D469-48AE-D6CB2C7EEBDE}"/>
              </a:ext>
            </a:extLst>
          </p:cNvPr>
          <p:cNvSpPr/>
          <p:nvPr/>
        </p:nvSpPr>
        <p:spPr>
          <a:xfrm>
            <a:off x="11350513" y="6513036"/>
            <a:ext cx="469615" cy="303126"/>
          </a:xfrm>
          <a:prstGeom prst="homePlate">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6">
            <a:extLst>
              <a:ext uri="{FF2B5EF4-FFF2-40B4-BE49-F238E27FC236}">
                <a16:creationId xmlns:a16="http://schemas.microsoft.com/office/drawing/2014/main" id="{839D7440-0927-D005-BA3E-3E9C78B619AB}"/>
              </a:ext>
            </a:extLst>
          </p:cNvPr>
          <p:cNvSpPr>
            <a:spLocks/>
          </p:cNvSpPr>
          <p:nvPr/>
        </p:nvSpPr>
        <p:spPr bwMode="auto">
          <a:xfrm>
            <a:off x="6700175" y="6507856"/>
            <a:ext cx="4650338" cy="303126"/>
          </a:xfrm>
          <a:prstGeom prst="rect">
            <a:avLst/>
          </a:prstGeom>
          <a:solidFill>
            <a:srgbClr val="315F99"/>
          </a:solidFill>
          <a:ln>
            <a:noFill/>
          </a:ln>
        </p:spPr>
        <p:txBody>
          <a:bodyPr vert="horz" wrap="square" lIns="121920" tIns="60960" rIns="121920" bIns="60960" numCol="1" anchor="ctr" anchorCtr="0" compatLnSpc="1">
            <a:prstTxWarp prst="textNoShape">
              <a:avLst/>
            </a:prstTxWarp>
          </a:bodyPr>
          <a:lstStyle/>
          <a:p>
            <a:pPr marL="0" marR="0" lvl="0" indent="0" algn="l" defTabSz="926372" rtl="0" eaLnBrk="1" fontAlgn="auto" latinLnBrk="0" hangingPunct="1">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endParaRPr>
          </a:p>
        </p:txBody>
      </p:sp>
      <p:sp>
        <p:nvSpPr>
          <p:cNvPr id="53" name="Freeform 6">
            <a:extLst>
              <a:ext uri="{FF2B5EF4-FFF2-40B4-BE49-F238E27FC236}">
                <a16:creationId xmlns:a16="http://schemas.microsoft.com/office/drawing/2014/main" id="{8F473A10-F136-EA8D-E2AB-59CABC6840E8}"/>
              </a:ext>
            </a:extLst>
          </p:cNvPr>
          <p:cNvSpPr>
            <a:spLocks/>
          </p:cNvSpPr>
          <p:nvPr/>
        </p:nvSpPr>
        <p:spPr bwMode="auto">
          <a:xfrm>
            <a:off x="6681124" y="6514378"/>
            <a:ext cx="4891354" cy="266825"/>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a:defRPr/>
            </a:pPr>
            <a:r>
              <a:rPr lang="en-US" sz="1200" dirty="0">
                <a:solidFill>
                  <a:srgbClr val="FFFFFF"/>
                </a:solidFill>
                <a:latin typeface="Roboto" panose="02000000000000000000" pitchFamily="2" charset="0"/>
                <a:ea typeface="Roboto" panose="02000000000000000000" pitchFamily="2" charset="0"/>
                <a:cs typeface="CiscoSansTT"/>
              </a:rPr>
              <a:t>24x7 Support from 2Ring ..</a:t>
            </a:r>
            <a:endParaRPr lang="en-US" sz="1200" dirty="0">
              <a:latin typeface="Roboto" panose="02000000000000000000" pitchFamily="2" charset="0"/>
              <a:ea typeface="Roboto" panose="02000000000000000000" pitchFamily="2" charset="0"/>
            </a:endParaRPr>
          </a:p>
        </p:txBody>
      </p:sp>
      <p:sp>
        <p:nvSpPr>
          <p:cNvPr id="54" name="Freeform 6">
            <a:extLst>
              <a:ext uri="{FF2B5EF4-FFF2-40B4-BE49-F238E27FC236}">
                <a16:creationId xmlns:a16="http://schemas.microsoft.com/office/drawing/2014/main" id="{F832151D-F310-7B84-31EC-8B9C32D77FFD}"/>
              </a:ext>
            </a:extLst>
          </p:cNvPr>
          <p:cNvSpPr>
            <a:spLocks/>
          </p:cNvSpPr>
          <p:nvPr/>
        </p:nvSpPr>
        <p:spPr bwMode="auto">
          <a:xfrm>
            <a:off x="3877886" y="6298632"/>
            <a:ext cx="2364337" cy="266825"/>
          </a:xfrm>
          <a:custGeom>
            <a:avLst/>
            <a:gdLst>
              <a:gd name="T0" fmla="*/ 652 w 702"/>
              <a:gd name="T1" fmla="*/ 0 h 100"/>
              <a:gd name="T2" fmla="*/ 50 w 702"/>
              <a:gd name="T3" fmla="*/ 0 h 100"/>
              <a:gd name="T4" fmla="*/ 0 w 702"/>
              <a:gd name="T5" fmla="*/ 50 h 100"/>
              <a:gd name="T6" fmla="*/ 50 w 702"/>
              <a:gd name="T7" fmla="*/ 100 h 100"/>
              <a:gd name="T8" fmla="*/ 652 w 702"/>
              <a:gd name="T9" fmla="*/ 100 h 100"/>
              <a:gd name="T10" fmla="*/ 702 w 702"/>
              <a:gd name="T11" fmla="*/ 50 h 100"/>
              <a:gd name="T12" fmla="*/ 652 w 70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702" h="100">
                <a:moveTo>
                  <a:pt x="652" y="0"/>
                </a:moveTo>
                <a:cubicBezTo>
                  <a:pt x="50" y="0"/>
                  <a:pt x="50" y="0"/>
                  <a:pt x="50" y="0"/>
                </a:cubicBezTo>
                <a:cubicBezTo>
                  <a:pt x="23" y="0"/>
                  <a:pt x="0" y="22"/>
                  <a:pt x="0" y="50"/>
                </a:cubicBezTo>
                <a:cubicBezTo>
                  <a:pt x="0" y="77"/>
                  <a:pt x="23" y="100"/>
                  <a:pt x="50" y="100"/>
                </a:cubicBezTo>
                <a:cubicBezTo>
                  <a:pt x="652" y="100"/>
                  <a:pt x="652" y="100"/>
                  <a:pt x="652" y="100"/>
                </a:cubicBezTo>
                <a:cubicBezTo>
                  <a:pt x="679" y="100"/>
                  <a:pt x="702" y="77"/>
                  <a:pt x="702" y="50"/>
                </a:cubicBezTo>
                <a:cubicBezTo>
                  <a:pt x="702" y="22"/>
                  <a:pt x="679" y="0"/>
                  <a:pt x="652" y="0"/>
                </a:cubicBezTo>
              </a:path>
            </a:pathLst>
          </a:custGeom>
          <a:noFill/>
          <a:ln>
            <a:noFill/>
          </a:ln>
        </p:spPr>
        <p:txBody>
          <a:bodyPr vert="horz" wrap="square" lIns="121920" tIns="60960" rIns="121920" bIns="60960" numCol="1" anchor="ctr" anchorCtr="0" compatLnSpc="1">
            <a:prstTxWarp prst="textNoShape">
              <a:avLst/>
            </a:prstTxWarp>
          </a:bodyPr>
          <a:lstStyle/>
          <a:p>
            <a:pPr>
              <a:defRPr/>
            </a:pPr>
            <a:r>
              <a:rPr lang="en-US" sz="1200">
                <a:solidFill>
                  <a:srgbClr val="FFFFFF"/>
                </a:solidFill>
                <a:latin typeface="Roboto" panose="02000000000000000000" pitchFamily="2" charset="0"/>
                <a:ea typeface="Roboto" panose="02000000000000000000" pitchFamily="2" charset="0"/>
                <a:cs typeface="CiscoSansTT"/>
              </a:rPr>
              <a:t>Training Videos + Session</a:t>
            </a:r>
            <a:endParaRPr lang="en-US" sz="1200">
              <a:latin typeface="Roboto" panose="02000000000000000000" pitchFamily="2" charset="0"/>
              <a:ea typeface="Roboto" panose="02000000000000000000" pitchFamily="2" charset="0"/>
            </a:endParaRPr>
          </a:p>
        </p:txBody>
      </p:sp>
      <p:sp>
        <p:nvSpPr>
          <p:cNvPr id="56" name="Text Placeholder 7">
            <a:extLst>
              <a:ext uri="{FF2B5EF4-FFF2-40B4-BE49-F238E27FC236}">
                <a16:creationId xmlns:a16="http://schemas.microsoft.com/office/drawing/2014/main" id="{8321BAEE-2D35-A2F4-C3AD-26BDEF8FE3F5}"/>
              </a:ext>
            </a:extLst>
          </p:cNvPr>
          <p:cNvSpPr txBox="1">
            <a:spLocks/>
          </p:cNvSpPr>
          <p:nvPr/>
        </p:nvSpPr>
        <p:spPr>
          <a:xfrm>
            <a:off x="403267" y="2027094"/>
            <a:ext cx="10233295" cy="338554"/>
          </a:xfrm>
          <a:prstGeom prst="rect">
            <a:avLst/>
          </a:prstGeom>
        </p:spPr>
        <p:txBody>
          <a:bodyPr vert="horz" lIns="0" tIns="0" rIns="0" bIns="0" rtlCol="0">
            <a:noAutofit/>
          </a:bodyPr>
          <a:lstStyle>
            <a:lvl1pPr marL="0" indent="0" algn="l" defTabSz="882171" rtl="0" eaLnBrk="1" latinLnBrk="0" hangingPunct="1">
              <a:lnSpc>
                <a:spcPct val="100000"/>
              </a:lnSpc>
              <a:spcBef>
                <a:spcPts val="0"/>
              </a:spcBef>
              <a:spcAft>
                <a:spcPts val="1000"/>
              </a:spcAft>
              <a:buFont typeface="Arial" panose="020B0604020202020204" pitchFamily="34" charset="0"/>
              <a:buNone/>
              <a:defRPr sz="1600" b="0" i="0" kern="0" spc="0" baseline="0">
                <a:solidFill>
                  <a:schemeClr val="bg1"/>
                </a:solidFill>
                <a:latin typeface="+mn-lt"/>
                <a:ea typeface="+mn-ea"/>
                <a:cs typeface="+mn-cs"/>
              </a:defRPr>
            </a:lvl1pPr>
            <a:lvl2pPr marL="171450" indent="-171450" algn="l" defTabSz="882171" rtl="0" eaLnBrk="1" latinLnBrk="0" hangingPunct="1">
              <a:lnSpc>
                <a:spcPct val="100000"/>
              </a:lnSpc>
              <a:spcBef>
                <a:spcPts val="0"/>
              </a:spcBef>
              <a:spcAft>
                <a:spcPts val="1000"/>
              </a:spcAft>
              <a:buFont typeface="Arial" panose="020B0604020202020204" pitchFamily="34" charset="0"/>
              <a:buChar char="•"/>
              <a:defRPr sz="1400" b="0" i="0" kern="0" spc="0" baseline="0">
                <a:solidFill>
                  <a:schemeClr val="bg1"/>
                </a:solidFill>
                <a:latin typeface="+mn-lt"/>
                <a:ea typeface="+mn-ea"/>
                <a:cs typeface="CiscoSansTT" panose="020B0503020201020303" pitchFamily="34" charset="0"/>
              </a:defRPr>
            </a:lvl2pPr>
            <a:lvl3pPr marL="342900" indent="-171450" algn="l" defTabSz="882171" rtl="0" eaLnBrk="1" latinLnBrk="0" hangingPunct="1">
              <a:lnSpc>
                <a:spcPct val="100000"/>
              </a:lnSpc>
              <a:spcBef>
                <a:spcPts val="0"/>
              </a:spcBef>
              <a:spcAft>
                <a:spcPts val="1000"/>
              </a:spcAft>
              <a:buFont typeface="Arial" panose="020B0604020202020204" pitchFamily="34" charset="0"/>
              <a:buChar char="•"/>
              <a:defRPr sz="1200" b="0" i="0" kern="0" spc="0" baseline="0">
                <a:solidFill>
                  <a:schemeClr val="bg1"/>
                </a:solidFill>
                <a:latin typeface="+mn-lt"/>
                <a:ea typeface="+mn-ea"/>
                <a:cs typeface="CiscoSansTT" panose="020B0503020201020303" pitchFamily="34" charset="0"/>
              </a:defRPr>
            </a:lvl3pPr>
            <a:lvl4pPr marL="519113" indent="-176213" algn="l" defTabSz="882171" rtl="0" eaLnBrk="1" latinLnBrk="0" hangingPunct="1">
              <a:lnSpc>
                <a:spcPct val="100000"/>
              </a:lnSpc>
              <a:spcBef>
                <a:spcPts val="0"/>
              </a:spcBef>
              <a:spcAft>
                <a:spcPts val="1000"/>
              </a:spcAft>
              <a:buFont typeface="Arial" panose="020B0604020202020204" pitchFamily="34" charset="0"/>
              <a:buChar char="•"/>
              <a:defRPr sz="1000" b="0" i="0" kern="0" spc="0" baseline="0">
                <a:solidFill>
                  <a:schemeClr val="bg1"/>
                </a:solidFill>
                <a:latin typeface="+mn-lt"/>
                <a:ea typeface="+mn-ea"/>
                <a:cs typeface="CiscoSansTT" panose="020B0503020201020303" pitchFamily="34" charset="0"/>
              </a:defRPr>
            </a:lvl4pPr>
            <a:lvl5pPr marL="457200" marR="0" indent="0" algn="l" defTabSz="882171" rtl="0" eaLnBrk="1" fontAlgn="auto" latinLnBrk="0" hangingPunct="1">
              <a:lnSpc>
                <a:spcPct val="100000"/>
              </a:lnSpc>
              <a:spcBef>
                <a:spcPts val="0"/>
              </a:spcBef>
              <a:spcAft>
                <a:spcPts val="1000"/>
              </a:spcAft>
              <a:buClrTx/>
              <a:buSzTx/>
              <a:buFont typeface="Arial" panose="020B0604020202020204" pitchFamily="34" charset="0"/>
              <a:buNone/>
              <a:tabLst/>
              <a:defRPr sz="600" b="0" i="0" kern="1200" spc="0" baseline="0">
                <a:solidFill>
                  <a:schemeClr val="bg1"/>
                </a:solidFill>
                <a:latin typeface="+mn-lt"/>
                <a:ea typeface="+mn-ea"/>
                <a:cs typeface="+mn-cs"/>
              </a:defRPr>
            </a:lvl5pPr>
            <a:lvl6pPr marL="242597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6pPr>
            <a:lvl7pPr marL="2867060"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7pPr>
            <a:lvl8pPr marL="3308145"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8pPr>
            <a:lvl9pPr marL="374923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9pPr>
          </a:lstStyle>
          <a:p>
            <a:pPr>
              <a:lnSpc>
                <a:spcPct val="107000"/>
              </a:lnSpc>
              <a:spcAft>
                <a:spcPts val="800"/>
              </a:spcAft>
            </a:pPr>
            <a:r>
              <a:rPr lang="en-US" sz="1200" kern="100" dirty="0">
                <a:latin typeface="Roboto" panose="02000000000000000000" pitchFamily="2" charset="0"/>
                <a:ea typeface="Roboto" panose="02000000000000000000" pitchFamily="2" charset="0"/>
                <a:cs typeface="Times New Roman" panose="02020603050405020304" pitchFamily="18" charset="0"/>
              </a:rPr>
              <a:t>2Ring offers an exceptional onboarding experience:</a:t>
            </a:r>
            <a:endParaRPr lang="sk-SK" sz="1200" kern="100" dirty="0">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806397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dirty="0"/>
              <a:t>Customer Win: VSP Vision</a:t>
            </a:r>
            <a:endParaRPr lang="sk-SK" dirty="0"/>
          </a:p>
        </p:txBody>
      </p:sp>
      <p:sp>
        <p:nvSpPr>
          <p:cNvPr id="23" name="TextBox 7">
            <a:extLst>
              <a:ext uri="{FF2B5EF4-FFF2-40B4-BE49-F238E27FC236}">
                <a16:creationId xmlns:a16="http://schemas.microsoft.com/office/drawing/2014/main" id="{38680302-0823-721B-73A5-F1F534900CA8}"/>
              </a:ext>
            </a:extLst>
          </p:cNvPr>
          <p:cNvSpPr txBox="1"/>
          <p:nvPr/>
        </p:nvSpPr>
        <p:spPr>
          <a:xfrm>
            <a:off x="2282548" y="2332558"/>
            <a:ext cx="9216190" cy="3162404"/>
          </a:xfrm>
          <a:prstGeom prst="rect">
            <a:avLst/>
          </a:prstGeom>
          <a:solidFill>
            <a:srgbClr val="0672EF"/>
          </a:solidFill>
        </p:spPr>
        <p:txBody>
          <a:bodyPr wrap="square">
            <a:spAutoFit/>
          </a:bodyPr>
          <a:lstStyle/>
          <a:p>
            <a:endParaRPr lang="en-US" sz="1000" b="1" i="1" dirty="0">
              <a:solidFill>
                <a:schemeClr val="bg1"/>
              </a:solidFill>
              <a:ea typeface="Roboto" panose="02000000000000000000" pitchFamily="2" charset="0"/>
            </a:endParaRPr>
          </a:p>
          <a:p>
            <a:r>
              <a:rPr lang="en-US" sz="2400" i="1" dirty="0">
                <a:solidFill>
                  <a:schemeClr val="bg1"/>
                </a:solidFill>
                <a:effectLst/>
                <a:latin typeface="Roboto" panose="02000000000000000000" pitchFamily="2" charset="0"/>
                <a:ea typeface="Roboto" panose="02000000000000000000" pitchFamily="2" charset="0"/>
              </a:rPr>
              <a:t>“2Ring has provided us with a solution that more than meets our business needs. Providing customizable live metrics and alerting capabilities has given us the visibility we need to effectively manage our call centers. The 2Ring support and development team have been amazing partners throughout the stand-up process and beyond.”</a:t>
            </a:r>
          </a:p>
          <a:p>
            <a:endParaRPr lang="en-US" sz="2000" dirty="0">
              <a:solidFill>
                <a:schemeClr val="bg1"/>
              </a:solidFill>
              <a:latin typeface="Roboto" panose="02000000000000000000" pitchFamily="2" charset="0"/>
              <a:ea typeface="Roboto" panose="02000000000000000000" pitchFamily="2" charset="0"/>
            </a:endParaRPr>
          </a:p>
          <a:p>
            <a:endParaRPr lang="en-US" sz="850" b="1" dirty="0">
              <a:solidFill>
                <a:schemeClr val="bg1"/>
              </a:solidFill>
              <a:ea typeface="Roboto" panose="02000000000000000000" pitchFamily="2" charset="0"/>
            </a:endParaRPr>
          </a:p>
          <a:p>
            <a:endParaRPr lang="en-US" sz="850" b="1" dirty="0">
              <a:solidFill>
                <a:schemeClr val="bg1"/>
              </a:solidFill>
              <a:ea typeface="Roboto" panose="02000000000000000000" pitchFamily="2" charset="0"/>
            </a:endParaRPr>
          </a:p>
          <a:p>
            <a:endParaRPr lang="en-US" sz="850" b="1" dirty="0">
              <a:solidFill>
                <a:schemeClr val="bg1"/>
              </a:solidFill>
              <a:ea typeface="Roboto" panose="02000000000000000000" pitchFamily="2" charset="0"/>
            </a:endParaRPr>
          </a:p>
        </p:txBody>
      </p:sp>
      <p:sp>
        <p:nvSpPr>
          <p:cNvPr id="26" name="TextBox 21">
            <a:extLst>
              <a:ext uri="{FF2B5EF4-FFF2-40B4-BE49-F238E27FC236}">
                <a16:creationId xmlns:a16="http://schemas.microsoft.com/office/drawing/2014/main" id="{AB37914C-83E4-83CB-3558-444D24EF3C15}"/>
              </a:ext>
            </a:extLst>
          </p:cNvPr>
          <p:cNvSpPr txBox="1"/>
          <p:nvPr/>
        </p:nvSpPr>
        <p:spPr>
          <a:xfrm>
            <a:off x="2282548" y="5033297"/>
            <a:ext cx="9216190" cy="461665"/>
          </a:xfrm>
          <a:prstGeom prst="rect">
            <a:avLst/>
          </a:prstGeom>
          <a:solidFill>
            <a:srgbClr val="00BCF5"/>
          </a:solidFill>
        </p:spPr>
        <p:txBody>
          <a:bodyPr wrap="square">
            <a:spAutoFit/>
          </a:bodyPr>
          <a:lstStyle/>
          <a:p>
            <a:r>
              <a:rPr lang="en-US" sz="2400" b="1" dirty="0">
                <a:solidFill>
                  <a:schemeClr val="bg1"/>
                </a:solidFill>
                <a:effectLst/>
                <a:latin typeface="Roboto" panose="02000000000000000000" pitchFamily="2" charset="0"/>
                <a:ea typeface="Roboto" panose="02000000000000000000" pitchFamily="2" charset="0"/>
              </a:rPr>
              <a:t>Cody Pena, Business Technical Analyst</a:t>
            </a:r>
          </a:p>
        </p:txBody>
      </p:sp>
      <p:pic>
        <p:nvPicPr>
          <p:cNvPr id="29" name="Picture 28" descr="A logo with a blue circle and a blue circle&#10;&#10;Description automatically generated">
            <a:extLst>
              <a:ext uri="{FF2B5EF4-FFF2-40B4-BE49-F238E27FC236}">
                <a16:creationId xmlns:a16="http://schemas.microsoft.com/office/drawing/2014/main" id="{0808A379-6D4A-514C-542D-41C0E8D5B3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0568" y="5035255"/>
            <a:ext cx="2138170" cy="459707"/>
          </a:xfrm>
          <a:prstGeom prst="rect">
            <a:avLst/>
          </a:prstGeom>
        </p:spPr>
      </p:pic>
    </p:spTree>
    <p:extLst>
      <p:ext uri="{BB962C8B-B14F-4D97-AF65-F5344CB8AC3E}">
        <p14:creationId xmlns:p14="http://schemas.microsoft.com/office/powerpoint/2010/main" val="2398746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dirty="0"/>
              <a:t>Customer Win: Credit Union of Colorado</a:t>
            </a:r>
            <a:endParaRPr lang="sk-SK" dirty="0"/>
          </a:p>
        </p:txBody>
      </p:sp>
      <p:sp>
        <p:nvSpPr>
          <p:cNvPr id="23" name="TextBox 7">
            <a:extLst>
              <a:ext uri="{FF2B5EF4-FFF2-40B4-BE49-F238E27FC236}">
                <a16:creationId xmlns:a16="http://schemas.microsoft.com/office/drawing/2014/main" id="{38680302-0823-721B-73A5-F1F534900CA8}"/>
              </a:ext>
            </a:extLst>
          </p:cNvPr>
          <p:cNvSpPr txBox="1"/>
          <p:nvPr/>
        </p:nvSpPr>
        <p:spPr>
          <a:xfrm>
            <a:off x="2282548" y="2332558"/>
            <a:ext cx="9216190" cy="3162404"/>
          </a:xfrm>
          <a:prstGeom prst="rect">
            <a:avLst/>
          </a:prstGeom>
          <a:solidFill>
            <a:srgbClr val="0672EF"/>
          </a:solidFill>
        </p:spPr>
        <p:txBody>
          <a:bodyPr wrap="square">
            <a:spAutoFit/>
          </a:bodyPr>
          <a:lstStyle/>
          <a:p>
            <a:endParaRPr lang="en-US" sz="1000" b="1" i="1" dirty="0">
              <a:solidFill>
                <a:schemeClr val="bg1"/>
              </a:solidFill>
              <a:ea typeface="Roboto" panose="02000000000000000000" pitchFamily="2" charset="0"/>
            </a:endParaRPr>
          </a:p>
          <a:p>
            <a:r>
              <a:rPr lang="en-US" sz="2400" i="1" dirty="0">
                <a:solidFill>
                  <a:schemeClr val="bg1"/>
                </a:solidFill>
                <a:effectLst/>
                <a:latin typeface="Roboto" panose="02000000000000000000" pitchFamily="2" charset="0"/>
                <a:ea typeface="Roboto" panose="02000000000000000000" pitchFamily="2" charset="0"/>
              </a:rPr>
              <a:t>“2Ring has offered us unparalleled insights into call volume and agent activity which has allowed our contact center to make informed decisions.  We have expanded this to beyond our contact center into other departments such as our lending department and collections department, which has positively impacted our entire credit union.”</a:t>
            </a:r>
          </a:p>
          <a:p>
            <a:endParaRPr lang="en-US" sz="2000" dirty="0">
              <a:solidFill>
                <a:schemeClr val="bg1"/>
              </a:solidFill>
              <a:latin typeface="Roboto" panose="02000000000000000000" pitchFamily="2" charset="0"/>
              <a:ea typeface="Roboto" panose="02000000000000000000" pitchFamily="2" charset="0"/>
            </a:endParaRPr>
          </a:p>
          <a:p>
            <a:endParaRPr lang="en-US" sz="850" b="1" dirty="0">
              <a:solidFill>
                <a:schemeClr val="bg1"/>
              </a:solidFill>
              <a:ea typeface="Roboto" panose="02000000000000000000" pitchFamily="2" charset="0"/>
            </a:endParaRPr>
          </a:p>
          <a:p>
            <a:endParaRPr lang="en-US" sz="850" b="1" dirty="0">
              <a:solidFill>
                <a:schemeClr val="bg1"/>
              </a:solidFill>
              <a:ea typeface="Roboto" panose="02000000000000000000" pitchFamily="2" charset="0"/>
            </a:endParaRPr>
          </a:p>
          <a:p>
            <a:endParaRPr lang="en-US" sz="850" b="1" dirty="0">
              <a:solidFill>
                <a:schemeClr val="bg1"/>
              </a:solidFill>
              <a:ea typeface="Roboto" panose="02000000000000000000" pitchFamily="2" charset="0"/>
            </a:endParaRPr>
          </a:p>
        </p:txBody>
      </p:sp>
      <p:sp>
        <p:nvSpPr>
          <p:cNvPr id="26" name="TextBox 21">
            <a:extLst>
              <a:ext uri="{FF2B5EF4-FFF2-40B4-BE49-F238E27FC236}">
                <a16:creationId xmlns:a16="http://schemas.microsoft.com/office/drawing/2014/main" id="{AB37914C-83E4-83CB-3558-444D24EF3C15}"/>
              </a:ext>
            </a:extLst>
          </p:cNvPr>
          <p:cNvSpPr txBox="1"/>
          <p:nvPr/>
        </p:nvSpPr>
        <p:spPr>
          <a:xfrm>
            <a:off x="2282548" y="4836335"/>
            <a:ext cx="9216190" cy="1077218"/>
          </a:xfrm>
          <a:prstGeom prst="rect">
            <a:avLst/>
          </a:prstGeom>
          <a:solidFill>
            <a:srgbClr val="00BCF5"/>
          </a:solidFill>
        </p:spPr>
        <p:txBody>
          <a:bodyPr wrap="square" anchor="b">
            <a:spAutoFit/>
          </a:bodyPr>
          <a:lstStyle/>
          <a:p>
            <a:endParaRPr lang="en-US" sz="2000" b="1" dirty="0">
              <a:solidFill>
                <a:schemeClr val="bg1"/>
              </a:solidFill>
              <a:effectLst/>
              <a:latin typeface="Roboto" panose="02000000000000000000" pitchFamily="2" charset="0"/>
              <a:ea typeface="Roboto" panose="02000000000000000000" pitchFamily="2" charset="0"/>
            </a:endParaRPr>
          </a:p>
          <a:p>
            <a:r>
              <a:rPr lang="en-US" sz="2400" b="1" dirty="0">
                <a:solidFill>
                  <a:schemeClr val="bg1"/>
                </a:solidFill>
                <a:effectLst/>
                <a:latin typeface="Roboto" panose="02000000000000000000" pitchFamily="2" charset="0"/>
                <a:ea typeface="Roboto" panose="02000000000000000000" pitchFamily="2" charset="0"/>
              </a:rPr>
              <a:t>Morgan Petterson, Manager</a:t>
            </a:r>
          </a:p>
          <a:p>
            <a:endParaRPr lang="en-US" sz="2000" b="1" dirty="0">
              <a:solidFill>
                <a:schemeClr val="bg1"/>
              </a:solidFill>
              <a:effectLst/>
              <a:latin typeface="Roboto" panose="02000000000000000000" pitchFamily="2" charset="0"/>
              <a:ea typeface="Roboto" panose="02000000000000000000" pitchFamily="2" charset="0"/>
            </a:endParaRPr>
          </a:p>
        </p:txBody>
      </p:sp>
      <p:sp>
        <p:nvSpPr>
          <p:cNvPr id="2" name="Rectangle 1">
            <a:extLst>
              <a:ext uri="{FF2B5EF4-FFF2-40B4-BE49-F238E27FC236}">
                <a16:creationId xmlns:a16="http://schemas.microsoft.com/office/drawing/2014/main" id="{FF74948A-6061-9AAC-3A95-5BBBCE60CF82}"/>
              </a:ext>
            </a:extLst>
          </p:cNvPr>
          <p:cNvSpPr/>
          <p:nvPr/>
        </p:nvSpPr>
        <p:spPr>
          <a:xfrm>
            <a:off x="9968163" y="4836335"/>
            <a:ext cx="1530575" cy="10772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pic>
        <p:nvPicPr>
          <p:cNvPr id="3" name="Picture 2" descr="A logo of a credit union&#10;&#10;Description automatically generated">
            <a:extLst>
              <a:ext uri="{FF2B5EF4-FFF2-40B4-BE49-F238E27FC236}">
                <a16:creationId xmlns:a16="http://schemas.microsoft.com/office/drawing/2014/main" id="{94DA11B2-5A3E-8FA0-9AF5-94AF191618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17500" y="4758994"/>
            <a:ext cx="1231900" cy="1231900"/>
          </a:xfrm>
          <a:prstGeom prst="rect">
            <a:avLst/>
          </a:prstGeom>
        </p:spPr>
      </p:pic>
    </p:spTree>
    <p:extLst>
      <p:ext uri="{BB962C8B-B14F-4D97-AF65-F5344CB8AC3E}">
        <p14:creationId xmlns:p14="http://schemas.microsoft.com/office/powerpoint/2010/main" val="2409204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a:t>Proven by Hundreds of Customers Worldwide ..</a:t>
            </a:r>
            <a:endParaRPr lang="sk-SK"/>
          </a:p>
        </p:txBody>
      </p:sp>
      <p:sp>
        <p:nvSpPr>
          <p:cNvPr id="2" name="TextBox 33">
            <a:extLst>
              <a:ext uri="{FF2B5EF4-FFF2-40B4-BE49-F238E27FC236}">
                <a16:creationId xmlns:a16="http://schemas.microsoft.com/office/drawing/2014/main" id="{CC1ED441-0C31-45BC-B862-743A7D9AAF26}"/>
              </a:ext>
            </a:extLst>
          </p:cNvPr>
          <p:cNvSpPr txBox="1"/>
          <p:nvPr/>
        </p:nvSpPr>
        <p:spPr>
          <a:xfrm>
            <a:off x="10089464" y="4240210"/>
            <a:ext cx="1690803" cy="2446824"/>
          </a:xfrm>
          <a:prstGeom prst="rect">
            <a:avLst/>
          </a:prstGeom>
          <a:solidFill>
            <a:srgbClr val="FF3A65"/>
          </a:solidFill>
        </p:spPr>
        <p:txBody>
          <a:bodyPr wrap="square">
            <a:spAutoFit/>
          </a:bodyPr>
          <a:lstStyle/>
          <a:p>
            <a:r>
              <a:rPr lang="en-US" sz="850">
                <a:solidFill>
                  <a:schemeClr val="bg1"/>
                </a:solidFill>
                <a:ea typeface="Roboto" panose="02000000000000000000" pitchFamily="2" charset="0"/>
              </a:rPr>
              <a:t>Our 2Ring solution has dramatically reduced our SLO violations by bringing a much-needed visibility into agent status and capacity. </a:t>
            </a:r>
            <a:r>
              <a:rPr lang="en-US" sz="850" b="1">
                <a:solidFill>
                  <a:schemeClr val="bg1"/>
                </a:solidFill>
                <a:ea typeface="Roboto" panose="02000000000000000000" pitchFamily="2" charset="0"/>
              </a:rPr>
              <a:t>The ROI on this product is almost immediate, within weeks we were consistently able to keep our SLO violations below thresholds. </a:t>
            </a:r>
            <a:r>
              <a:rPr lang="en-US" sz="850">
                <a:solidFill>
                  <a:schemeClr val="bg1"/>
                </a:solidFill>
                <a:ea typeface="Roboto" panose="02000000000000000000" pitchFamily="2" charset="0"/>
              </a:rPr>
              <a:t>Having real time visibility of agent status and capacity of agents that those agents can view, minimizes management overhead, allows agents to capacity plan on the fly, and results in more client calls getting answered faster.</a:t>
            </a:r>
            <a:endParaRPr lang="sk-SK" sz="850">
              <a:solidFill>
                <a:schemeClr val="bg1"/>
              </a:solidFill>
              <a:ea typeface="Roboto" panose="02000000000000000000" pitchFamily="2" charset="0"/>
            </a:endParaRPr>
          </a:p>
        </p:txBody>
      </p:sp>
      <p:sp>
        <p:nvSpPr>
          <p:cNvPr id="3" name="TextBox 35">
            <a:extLst>
              <a:ext uri="{FF2B5EF4-FFF2-40B4-BE49-F238E27FC236}">
                <a16:creationId xmlns:a16="http://schemas.microsoft.com/office/drawing/2014/main" id="{CE846E80-E535-1EE0-4351-E6FFE3AC58D3}"/>
              </a:ext>
            </a:extLst>
          </p:cNvPr>
          <p:cNvSpPr txBox="1"/>
          <p:nvPr/>
        </p:nvSpPr>
        <p:spPr>
          <a:xfrm>
            <a:off x="5802242" y="3752533"/>
            <a:ext cx="2265452" cy="1792798"/>
          </a:xfrm>
          <a:prstGeom prst="rect">
            <a:avLst/>
          </a:prstGeom>
          <a:solidFill>
            <a:srgbClr val="FBBD23"/>
          </a:solidFill>
        </p:spPr>
        <p:txBody>
          <a:bodyPr wrap="square">
            <a:spAutoFit/>
          </a:bodyPr>
          <a:lstStyle/>
          <a:p>
            <a:r>
              <a:rPr lang="en-US" sz="850" dirty="0">
                <a:solidFill>
                  <a:schemeClr val="bg1"/>
                </a:solidFill>
                <a:latin typeface="Roboto" panose="02000000000000000000" pitchFamily="2" charset="0"/>
                <a:ea typeface="Roboto" panose="02000000000000000000" pitchFamily="2" charset="0"/>
              </a:rPr>
              <a:t>Using 2Ring in our contact center helps our representatives make better decisions to assist customers more efficiently. Those that handle other functions aside from incoming call volume no longer need to wait for a manager to tell them to hop on to assist in our queues. They can make these decisions on their own which helps us not only create better experiences for our customers, but also empowers our representatives to be more efficient adding to their satisfaction.</a:t>
            </a:r>
            <a:endParaRPr lang="sk-SK" sz="850" dirty="0">
              <a:solidFill>
                <a:schemeClr val="bg1"/>
              </a:solidFill>
              <a:latin typeface="Roboto" panose="02000000000000000000" pitchFamily="2" charset="0"/>
              <a:ea typeface="Roboto" panose="02000000000000000000" pitchFamily="2" charset="0"/>
            </a:endParaRPr>
          </a:p>
          <a:p>
            <a:endParaRPr lang="sk-SK" sz="850" dirty="0">
              <a:solidFill>
                <a:schemeClr val="bg1"/>
              </a:solidFill>
              <a:latin typeface="Roboto" panose="02000000000000000000" pitchFamily="2" charset="0"/>
              <a:ea typeface="Roboto" panose="02000000000000000000" pitchFamily="2" charset="0"/>
            </a:endParaRPr>
          </a:p>
        </p:txBody>
      </p:sp>
      <p:sp>
        <p:nvSpPr>
          <p:cNvPr id="7" name="TextBox 3">
            <a:extLst>
              <a:ext uri="{FF2B5EF4-FFF2-40B4-BE49-F238E27FC236}">
                <a16:creationId xmlns:a16="http://schemas.microsoft.com/office/drawing/2014/main" id="{1E0927F5-93FD-4B29-67FD-283F4D70D643}"/>
              </a:ext>
            </a:extLst>
          </p:cNvPr>
          <p:cNvSpPr txBox="1"/>
          <p:nvPr/>
        </p:nvSpPr>
        <p:spPr>
          <a:xfrm>
            <a:off x="8071986" y="4290642"/>
            <a:ext cx="2015196" cy="1792798"/>
          </a:xfrm>
          <a:prstGeom prst="rect">
            <a:avLst/>
          </a:prstGeom>
          <a:solidFill>
            <a:srgbClr val="FF7A3F"/>
          </a:solidFill>
        </p:spPr>
        <p:txBody>
          <a:bodyPr wrap="square">
            <a:spAutoFit/>
          </a:bodyPr>
          <a:lstStyle/>
          <a:p>
            <a:r>
              <a:rPr lang="en-US" sz="850">
                <a:solidFill>
                  <a:schemeClr val="bg1"/>
                </a:solidFill>
                <a:latin typeface="Roboto" panose="02000000000000000000" pitchFamily="2" charset="0"/>
                <a:ea typeface="Roboto" panose="02000000000000000000" pitchFamily="2" charset="0"/>
              </a:rPr>
              <a:t>With the 2Ring dashboard we have been able to get the real time visibility we need to manage our call center. Each team member is able to see what the other one is doing, and we are able to coordinate our activities and minimize gaps in coverage. It’s been especially nice to have the flexibility to have different views for different skill sets, and control over the color coding and visuals of the KPI’s</a:t>
            </a:r>
            <a:endParaRPr lang="sk-SK" sz="850">
              <a:solidFill>
                <a:schemeClr val="bg1"/>
              </a:solidFill>
              <a:latin typeface="Roboto" panose="02000000000000000000" pitchFamily="2" charset="0"/>
              <a:ea typeface="Roboto" panose="02000000000000000000" pitchFamily="2" charset="0"/>
            </a:endParaRPr>
          </a:p>
          <a:p>
            <a:endParaRPr lang="sk-SK" sz="850">
              <a:solidFill>
                <a:schemeClr val="bg1"/>
              </a:solidFill>
              <a:latin typeface="Roboto" panose="02000000000000000000" pitchFamily="2" charset="0"/>
              <a:ea typeface="Roboto" panose="02000000000000000000" pitchFamily="2" charset="0"/>
            </a:endParaRPr>
          </a:p>
        </p:txBody>
      </p:sp>
      <p:sp>
        <p:nvSpPr>
          <p:cNvPr id="8" name="TextBox 5">
            <a:extLst>
              <a:ext uri="{FF2B5EF4-FFF2-40B4-BE49-F238E27FC236}">
                <a16:creationId xmlns:a16="http://schemas.microsoft.com/office/drawing/2014/main" id="{8C8AA018-63F5-5379-FD43-63D1B4D0E793}"/>
              </a:ext>
            </a:extLst>
          </p:cNvPr>
          <p:cNvSpPr txBox="1"/>
          <p:nvPr/>
        </p:nvSpPr>
        <p:spPr>
          <a:xfrm>
            <a:off x="3363735" y="4032094"/>
            <a:ext cx="2424210" cy="1269578"/>
          </a:xfrm>
          <a:prstGeom prst="rect">
            <a:avLst/>
          </a:prstGeom>
          <a:solidFill>
            <a:srgbClr val="767676"/>
          </a:solidFill>
        </p:spPr>
        <p:txBody>
          <a:bodyPr wrap="square">
            <a:spAutoFit/>
          </a:bodyPr>
          <a:lstStyle/>
          <a:p>
            <a:pPr marL="0" marR="0">
              <a:spcBef>
                <a:spcPts val="0"/>
              </a:spcBef>
              <a:spcAft>
                <a:spcPts val="0"/>
              </a:spcAft>
            </a:pPr>
            <a:r>
              <a:rPr lang="en-US" sz="850" i="1" dirty="0">
                <a:solidFill>
                  <a:schemeClr val="bg1"/>
                </a:solidFill>
                <a:effectLst/>
                <a:latin typeface="Roboto" panose="02000000000000000000" pitchFamily="2" charset="0"/>
                <a:ea typeface="Roboto" panose="02000000000000000000" pitchFamily="2" charset="0"/>
              </a:rPr>
              <a:t>2Ring has offered us unparalleled insights into call volume and agent activity which has allowed our contact center to make informed decisions.  We have expanded this to beyond our contact center into other departments such as our lending department and collections department, which has positively impacted our entire organization.</a:t>
            </a:r>
            <a:endParaRPr lang="sk-SK" sz="850" i="1" dirty="0">
              <a:solidFill>
                <a:schemeClr val="bg1"/>
              </a:solidFill>
              <a:effectLst/>
              <a:latin typeface="Roboto" panose="02000000000000000000" pitchFamily="2" charset="0"/>
              <a:ea typeface="Roboto" panose="02000000000000000000" pitchFamily="2" charset="0"/>
            </a:endParaRPr>
          </a:p>
          <a:p>
            <a:pPr marL="0" marR="0">
              <a:spcBef>
                <a:spcPts val="0"/>
              </a:spcBef>
              <a:spcAft>
                <a:spcPts val="0"/>
              </a:spcAft>
            </a:pPr>
            <a:endParaRPr lang="sk-SK" sz="850" i="1" dirty="0">
              <a:solidFill>
                <a:schemeClr val="bg1"/>
              </a:solidFill>
              <a:effectLst/>
              <a:latin typeface="Roboto" panose="02000000000000000000" pitchFamily="2" charset="0"/>
              <a:ea typeface="Roboto" panose="02000000000000000000" pitchFamily="2" charset="0"/>
            </a:endParaRPr>
          </a:p>
        </p:txBody>
      </p:sp>
      <p:sp>
        <p:nvSpPr>
          <p:cNvPr id="9" name="TextBox 7">
            <a:extLst>
              <a:ext uri="{FF2B5EF4-FFF2-40B4-BE49-F238E27FC236}">
                <a16:creationId xmlns:a16="http://schemas.microsoft.com/office/drawing/2014/main" id="{602DD66B-E6D6-251C-8A8E-129B95901E76}"/>
              </a:ext>
            </a:extLst>
          </p:cNvPr>
          <p:cNvSpPr txBox="1"/>
          <p:nvPr/>
        </p:nvSpPr>
        <p:spPr>
          <a:xfrm>
            <a:off x="1983579" y="2007706"/>
            <a:ext cx="1380156" cy="2054409"/>
          </a:xfrm>
          <a:prstGeom prst="rect">
            <a:avLst/>
          </a:prstGeom>
          <a:solidFill>
            <a:srgbClr val="0672EF"/>
          </a:solidFill>
        </p:spPr>
        <p:txBody>
          <a:bodyPr wrap="square">
            <a:spAutoFit/>
          </a:bodyPr>
          <a:lstStyle/>
          <a:p>
            <a:r>
              <a:rPr lang="en-US" sz="850" dirty="0">
                <a:solidFill>
                  <a:schemeClr val="bg1"/>
                </a:solidFill>
                <a:ea typeface="Roboto" panose="02000000000000000000" pitchFamily="2" charset="0"/>
              </a:rPr>
              <a:t>The support team </a:t>
            </a:r>
            <a:r>
              <a:rPr lang="en-US" sz="850" b="1" dirty="0">
                <a:solidFill>
                  <a:schemeClr val="bg1"/>
                </a:solidFill>
                <a:ea typeface="Roboto" panose="02000000000000000000" pitchFamily="2" charset="0"/>
              </a:rPr>
              <a:t>have always been quick to assist with the task and followed up until resolution.</a:t>
            </a:r>
            <a:r>
              <a:rPr lang="en-US" sz="850" dirty="0">
                <a:solidFill>
                  <a:schemeClr val="bg1"/>
                </a:solidFill>
                <a:ea typeface="Roboto" panose="02000000000000000000" pitchFamily="2" charset="0"/>
              </a:rPr>
              <a:t> They have also assisted me in learning a little bit with each ticket so I can eventually be self-sufficient. </a:t>
            </a:r>
            <a:r>
              <a:rPr lang="en-US" sz="850" b="1" dirty="0">
                <a:solidFill>
                  <a:schemeClr val="bg1"/>
                </a:solidFill>
                <a:ea typeface="Roboto" panose="02000000000000000000" pitchFamily="2" charset="0"/>
              </a:rPr>
              <a:t> A big kudos to the technical support team.</a:t>
            </a:r>
          </a:p>
          <a:p>
            <a:endParaRPr lang="en-US" sz="850" b="1" dirty="0">
              <a:solidFill>
                <a:schemeClr val="bg1"/>
              </a:solidFill>
              <a:ea typeface="Roboto" panose="02000000000000000000" pitchFamily="2" charset="0"/>
            </a:endParaRPr>
          </a:p>
          <a:p>
            <a:endParaRPr lang="en-US" sz="850" b="1" dirty="0">
              <a:solidFill>
                <a:schemeClr val="bg1"/>
              </a:solidFill>
              <a:ea typeface="Roboto" panose="02000000000000000000" pitchFamily="2" charset="0"/>
            </a:endParaRPr>
          </a:p>
          <a:p>
            <a:endParaRPr lang="en-US" sz="850" b="1" dirty="0">
              <a:solidFill>
                <a:schemeClr val="bg1"/>
              </a:solidFill>
              <a:ea typeface="Roboto" panose="02000000000000000000" pitchFamily="2" charset="0"/>
            </a:endParaRPr>
          </a:p>
          <a:p>
            <a:endParaRPr lang="en-US" sz="850" b="1" dirty="0">
              <a:solidFill>
                <a:schemeClr val="bg1"/>
              </a:solidFill>
              <a:ea typeface="Roboto" panose="02000000000000000000" pitchFamily="2" charset="0"/>
            </a:endParaRPr>
          </a:p>
        </p:txBody>
      </p:sp>
      <p:sp>
        <p:nvSpPr>
          <p:cNvPr id="10" name="TextBox 9">
            <a:extLst>
              <a:ext uri="{FF2B5EF4-FFF2-40B4-BE49-F238E27FC236}">
                <a16:creationId xmlns:a16="http://schemas.microsoft.com/office/drawing/2014/main" id="{62B64B4F-BF32-2387-A455-F73BBC1BE655}"/>
              </a:ext>
            </a:extLst>
          </p:cNvPr>
          <p:cNvSpPr txBox="1"/>
          <p:nvPr/>
        </p:nvSpPr>
        <p:spPr>
          <a:xfrm>
            <a:off x="2170697" y="5303476"/>
            <a:ext cx="1603195" cy="1400383"/>
          </a:xfrm>
          <a:prstGeom prst="rect">
            <a:avLst/>
          </a:prstGeom>
          <a:solidFill>
            <a:srgbClr val="FF7A3F"/>
          </a:solidFill>
        </p:spPr>
        <p:txBody>
          <a:bodyPr wrap="square">
            <a:spAutoFit/>
          </a:bodyPr>
          <a:lstStyle/>
          <a:p>
            <a:r>
              <a:rPr lang="en-US" sz="850" dirty="0">
                <a:solidFill>
                  <a:schemeClr val="bg1"/>
                </a:solidFill>
                <a:ea typeface="Roboto" panose="02000000000000000000" pitchFamily="2" charset="0"/>
              </a:rPr>
              <a:t>.. a great addition to our Contact Center. It has given us many new capabilities that have increased our productivity and helped us serve our customers more efficiently.</a:t>
            </a:r>
          </a:p>
          <a:p>
            <a:endParaRPr lang="en-US" sz="850" dirty="0">
              <a:solidFill>
                <a:schemeClr val="bg1"/>
              </a:solidFill>
              <a:ea typeface="Roboto" panose="02000000000000000000" pitchFamily="2" charset="0"/>
            </a:endParaRPr>
          </a:p>
          <a:p>
            <a:endParaRPr lang="en-US" sz="850" dirty="0">
              <a:solidFill>
                <a:schemeClr val="bg1"/>
              </a:solidFill>
              <a:ea typeface="Roboto" panose="02000000000000000000" pitchFamily="2" charset="0"/>
            </a:endParaRPr>
          </a:p>
          <a:p>
            <a:endParaRPr lang="en-US" sz="850" dirty="0">
              <a:solidFill>
                <a:schemeClr val="bg1"/>
              </a:solidFill>
              <a:ea typeface="Roboto" panose="02000000000000000000" pitchFamily="2" charset="0"/>
            </a:endParaRPr>
          </a:p>
          <a:p>
            <a:endParaRPr lang="en-US" sz="850" dirty="0">
              <a:solidFill>
                <a:schemeClr val="bg1"/>
              </a:solidFill>
              <a:ea typeface="Roboto" panose="02000000000000000000" pitchFamily="2" charset="0"/>
            </a:endParaRPr>
          </a:p>
        </p:txBody>
      </p:sp>
      <p:sp>
        <p:nvSpPr>
          <p:cNvPr id="11" name="TextBox 11">
            <a:extLst>
              <a:ext uri="{FF2B5EF4-FFF2-40B4-BE49-F238E27FC236}">
                <a16:creationId xmlns:a16="http://schemas.microsoft.com/office/drawing/2014/main" id="{F724C897-9928-0C93-A461-502920442429}"/>
              </a:ext>
            </a:extLst>
          </p:cNvPr>
          <p:cNvSpPr txBox="1"/>
          <p:nvPr/>
        </p:nvSpPr>
        <p:spPr>
          <a:xfrm>
            <a:off x="3772751" y="5298050"/>
            <a:ext cx="2015193" cy="1400383"/>
          </a:xfrm>
          <a:prstGeom prst="rect">
            <a:avLst/>
          </a:prstGeom>
          <a:solidFill>
            <a:srgbClr val="008F5C"/>
          </a:solidFill>
        </p:spPr>
        <p:txBody>
          <a:bodyPr wrap="square">
            <a:spAutoFit/>
          </a:bodyPr>
          <a:lstStyle/>
          <a:p>
            <a:r>
              <a:rPr lang="en-US" sz="850" dirty="0">
                <a:solidFill>
                  <a:schemeClr val="bg1"/>
                </a:solidFill>
                <a:ea typeface="Roboto" panose="02000000000000000000" pitchFamily="2" charset="0"/>
              </a:rPr>
              <a:t>I have been using the 2Ring Wallboard product for about 6 months now and I have been </a:t>
            </a:r>
            <a:r>
              <a:rPr lang="en-US" sz="850" b="1" dirty="0">
                <a:solidFill>
                  <a:schemeClr val="bg1"/>
                </a:solidFill>
                <a:ea typeface="Roboto" panose="02000000000000000000" pitchFamily="2" charset="0"/>
              </a:rPr>
              <a:t>impressed with its ease of use </a:t>
            </a:r>
            <a:r>
              <a:rPr lang="en-US" sz="850" dirty="0">
                <a:solidFill>
                  <a:schemeClr val="bg1"/>
                </a:solidFill>
                <a:ea typeface="Roboto" panose="02000000000000000000" pitchFamily="2" charset="0"/>
              </a:rPr>
              <a:t>– after about 8 hours of working with it </a:t>
            </a:r>
            <a:r>
              <a:rPr lang="en-US" sz="850" b="1" dirty="0">
                <a:solidFill>
                  <a:schemeClr val="bg1"/>
                </a:solidFill>
                <a:ea typeface="Roboto" panose="02000000000000000000" pitchFamily="2" charset="0"/>
              </a:rPr>
              <a:t>I feel comfortable that I can create pretty much anything I want to create</a:t>
            </a:r>
            <a:r>
              <a:rPr lang="en-US" sz="850" dirty="0">
                <a:solidFill>
                  <a:schemeClr val="bg1"/>
                </a:solidFill>
                <a:ea typeface="Roboto" panose="02000000000000000000" pitchFamily="2" charset="0"/>
              </a:rPr>
              <a:t>.</a:t>
            </a:r>
          </a:p>
          <a:p>
            <a:endParaRPr lang="en-US" sz="850" dirty="0">
              <a:solidFill>
                <a:schemeClr val="bg1"/>
              </a:solidFill>
              <a:ea typeface="Roboto" panose="02000000000000000000" pitchFamily="2" charset="0"/>
            </a:endParaRPr>
          </a:p>
          <a:p>
            <a:endParaRPr lang="en-US" sz="850" dirty="0">
              <a:solidFill>
                <a:schemeClr val="bg1"/>
              </a:solidFill>
              <a:ea typeface="Roboto" panose="02000000000000000000" pitchFamily="2" charset="0"/>
            </a:endParaRPr>
          </a:p>
          <a:p>
            <a:endParaRPr lang="en-US" sz="850" dirty="0">
              <a:solidFill>
                <a:schemeClr val="bg1"/>
              </a:solidFill>
              <a:ea typeface="Roboto" panose="02000000000000000000" pitchFamily="2" charset="0"/>
            </a:endParaRPr>
          </a:p>
          <a:p>
            <a:endParaRPr lang="en-US" sz="850" dirty="0">
              <a:solidFill>
                <a:schemeClr val="bg1"/>
              </a:solidFill>
              <a:ea typeface="Roboto" panose="02000000000000000000" pitchFamily="2" charset="0"/>
            </a:endParaRPr>
          </a:p>
        </p:txBody>
      </p:sp>
      <p:sp>
        <p:nvSpPr>
          <p:cNvPr id="12" name="TextBox 13">
            <a:extLst>
              <a:ext uri="{FF2B5EF4-FFF2-40B4-BE49-F238E27FC236}">
                <a16:creationId xmlns:a16="http://schemas.microsoft.com/office/drawing/2014/main" id="{F49E7F08-41FE-8C5B-B7D8-9A39431BFF85}"/>
              </a:ext>
            </a:extLst>
          </p:cNvPr>
          <p:cNvSpPr txBox="1"/>
          <p:nvPr/>
        </p:nvSpPr>
        <p:spPr>
          <a:xfrm>
            <a:off x="359354" y="2013096"/>
            <a:ext cx="1624224" cy="1661993"/>
          </a:xfrm>
          <a:prstGeom prst="rect">
            <a:avLst/>
          </a:prstGeom>
          <a:solidFill>
            <a:srgbClr val="008F5C"/>
          </a:solidFill>
        </p:spPr>
        <p:txBody>
          <a:bodyPr wrap="square">
            <a:spAutoFit/>
          </a:bodyPr>
          <a:lstStyle/>
          <a:p>
            <a:r>
              <a:rPr lang="en-US" sz="850" dirty="0">
                <a:solidFill>
                  <a:schemeClr val="bg1"/>
                </a:solidFill>
                <a:ea typeface="Roboto" panose="02000000000000000000" pitchFamily="2" charset="0"/>
              </a:rPr>
              <a:t>2Ring has revolutionized our ability to easily </a:t>
            </a:r>
            <a:r>
              <a:rPr lang="en-US" sz="850" b="1" dirty="0">
                <a:solidFill>
                  <a:schemeClr val="bg1"/>
                </a:solidFill>
                <a:ea typeface="Roboto" panose="02000000000000000000" pitchFamily="2" charset="0"/>
              </a:rPr>
              <a:t>communicate key metrics to our entire organization.</a:t>
            </a:r>
            <a:r>
              <a:rPr lang="en-US" sz="850" dirty="0">
                <a:solidFill>
                  <a:schemeClr val="bg1"/>
                </a:solidFill>
                <a:ea typeface="Roboto" panose="02000000000000000000" pitchFamily="2" charset="0"/>
              </a:rPr>
              <a:t>  It has proven to be a versatile tool that can easily tie back to data from our latest generation phone system as well as our legacy systems. Overall, we are extremely happy with its functionality and ease of use.</a:t>
            </a:r>
            <a:endParaRPr lang="sk-SK" sz="850" dirty="0">
              <a:solidFill>
                <a:schemeClr val="bg1"/>
              </a:solidFill>
              <a:ea typeface="Roboto" panose="02000000000000000000" pitchFamily="2" charset="0"/>
            </a:endParaRPr>
          </a:p>
          <a:p>
            <a:endParaRPr lang="en-US" sz="850" dirty="0">
              <a:solidFill>
                <a:schemeClr val="bg1"/>
              </a:solidFill>
              <a:ea typeface="Roboto" panose="02000000000000000000" pitchFamily="2" charset="0"/>
            </a:endParaRPr>
          </a:p>
        </p:txBody>
      </p:sp>
      <p:sp>
        <p:nvSpPr>
          <p:cNvPr id="13" name="TextBox 15">
            <a:extLst>
              <a:ext uri="{FF2B5EF4-FFF2-40B4-BE49-F238E27FC236}">
                <a16:creationId xmlns:a16="http://schemas.microsoft.com/office/drawing/2014/main" id="{36BDF250-E946-BB69-C203-A87CDD1E7F54}"/>
              </a:ext>
            </a:extLst>
          </p:cNvPr>
          <p:cNvSpPr txBox="1"/>
          <p:nvPr/>
        </p:nvSpPr>
        <p:spPr>
          <a:xfrm>
            <a:off x="3363734" y="2005126"/>
            <a:ext cx="2438971" cy="746358"/>
          </a:xfrm>
          <a:prstGeom prst="rect">
            <a:avLst/>
          </a:prstGeom>
          <a:solidFill>
            <a:srgbClr val="FF3A65"/>
          </a:solidFill>
        </p:spPr>
        <p:txBody>
          <a:bodyPr wrap="square">
            <a:spAutoFit/>
          </a:bodyPr>
          <a:lstStyle/>
          <a:p>
            <a:r>
              <a:rPr lang="en-US" sz="850" dirty="0">
                <a:solidFill>
                  <a:schemeClr val="bg1"/>
                </a:solidFill>
                <a:ea typeface="Roboto" panose="02000000000000000000" pitchFamily="2" charset="0"/>
              </a:rPr>
              <a:t>.. our supervisors are often pulled in multiple directions at the same time. The 2Ring solution has given them greater visibility and therefore control over our queues and agent management.</a:t>
            </a:r>
          </a:p>
          <a:p>
            <a:endParaRPr lang="sk-SK" sz="850" dirty="0">
              <a:solidFill>
                <a:schemeClr val="bg1"/>
              </a:solidFill>
              <a:ea typeface="Roboto" panose="02000000000000000000" pitchFamily="2" charset="0"/>
            </a:endParaRPr>
          </a:p>
        </p:txBody>
      </p:sp>
      <p:sp>
        <p:nvSpPr>
          <p:cNvPr id="14" name="TextBox 19">
            <a:extLst>
              <a:ext uri="{FF2B5EF4-FFF2-40B4-BE49-F238E27FC236}">
                <a16:creationId xmlns:a16="http://schemas.microsoft.com/office/drawing/2014/main" id="{6DFD7E3A-78D4-0EE4-EF79-7307AB2FD465}"/>
              </a:ext>
            </a:extLst>
          </p:cNvPr>
          <p:cNvSpPr txBox="1"/>
          <p:nvPr/>
        </p:nvSpPr>
        <p:spPr>
          <a:xfrm>
            <a:off x="8061116" y="2890259"/>
            <a:ext cx="3719152" cy="1400383"/>
          </a:xfrm>
          <a:prstGeom prst="rect">
            <a:avLst/>
          </a:prstGeom>
          <a:solidFill>
            <a:srgbClr val="82CF5F"/>
          </a:solidFill>
        </p:spPr>
        <p:txBody>
          <a:bodyPr wrap="square">
            <a:spAutoFit/>
          </a:bodyPr>
          <a:lstStyle/>
          <a:p>
            <a:r>
              <a:rPr lang="en-US" sz="850">
                <a:solidFill>
                  <a:schemeClr val="bg1"/>
                </a:solidFill>
                <a:latin typeface="Roboto" panose="02000000000000000000" pitchFamily="2" charset="0"/>
                <a:ea typeface="Roboto" panose="02000000000000000000" pitchFamily="2" charset="0"/>
              </a:rPr>
              <a:t>We needed </a:t>
            </a:r>
            <a:r>
              <a:rPr lang="en-US" sz="850" b="1">
                <a:solidFill>
                  <a:schemeClr val="bg1"/>
                </a:solidFill>
                <a:latin typeface="Roboto" panose="02000000000000000000" pitchFamily="2" charset="0"/>
                <a:ea typeface="Roboto" panose="02000000000000000000" pitchFamily="2" charset="0"/>
              </a:rPr>
              <a:t>a true wallboard solution</a:t>
            </a:r>
            <a:r>
              <a:rPr lang="en-US" sz="850">
                <a:solidFill>
                  <a:schemeClr val="bg1"/>
                </a:solidFill>
                <a:latin typeface="Roboto" panose="02000000000000000000" pitchFamily="2" charset="0"/>
                <a:ea typeface="Roboto" panose="02000000000000000000" pitchFamily="2" charset="0"/>
              </a:rPr>
              <a:t> for our Contact Center. We needed an application that would not only allow for real-time statistics but would make </a:t>
            </a:r>
            <a:r>
              <a:rPr lang="en-US" sz="850" b="1">
                <a:solidFill>
                  <a:schemeClr val="bg1"/>
                </a:solidFill>
                <a:latin typeface="Roboto" panose="02000000000000000000" pitchFamily="2" charset="0"/>
                <a:ea typeface="Roboto" panose="02000000000000000000" pitchFamily="2" charset="0"/>
              </a:rPr>
              <a:t>the actual day to day management of the tool user friendly</a:t>
            </a:r>
            <a:r>
              <a:rPr lang="en-US" sz="850">
                <a:solidFill>
                  <a:schemeClr val="bg1"/>
                </a:solidFill>
                <a:latin typeface="Roboto" panose="02000000000000000000" pitchFamily="2" charset="0"/>
                <a:ea typeface="Roboto" panose="02000000000000000000" pitchFamily="2" charset="0"/>
              </a:rPr>
              <a:t>. We vetted multiple vendors, went through multiple demos, and ultimately landed on 2Ring. The combination of cost, licensing model, familiarity with the product name and ease of implementation all factored in our informed decision-making process. While the IT Department had a technical opinion, the ultimate decision was made by our Contact Center team who ultimately approved due to 2Ring’s appealing layout and the ease of use of the product itself.</a:t>
            </a:r>
          </a:p>
        </p:txBody>
      </p:sp>
      <p:sp>
        <p:nvSpPr>
          <p:cNvPr id="15" name="TextBox 21">
            <a:extLst>
              <a:ext uri="{FF2B5EF4-FFF2-40B4-BE49-F238E27FC236}">
                <a16:creationId xmlns:a16="http://schemas.microsoft.com/office/drawing/2014/main" id="{3B237776-920F-2379-F2A9-3F2FF7BC83C4}"/>
              </a:ext>
            </a:extLst>
          </p:cNvPr>
          <p:cNvSpPr txBox="1"/>
          <p:nvPr/>
        </p:nvSpPr>
        <p:spPr>
          <a:xfrm>
            <a:off x="365191" y="3675089"/>
            <a:ext cx="2992706" cy="615553"/>
          </a:xfrm>
          <a:prstGeom prst="rect">
            <a:avLst/>
          </a:prstGeom>
          <a:solidFill>
            <a:srgbClr val="00BCF5"/>
          </a:solidFill>
        </p:spPr>
        <p:txBody>
          <a:bodyPr wrap="square">
            <a:spAutoFit/>
          </a:bodyPr>
          <a:lstStyle/>
          <a:p>
            <a:r>
              <a:rPr lang="en-US" sz="850" dirty="0">
                <a:solidFill>
                  <a:schemeClr val="bg1"/>
                </a:solidFill>
                <a:latin typeface="Roboto" panose="02000000000000000000" pitchFamily="2" charset="0"/>
                <a:ea typeface="Roboto" panose="02000000000000000000" pitchFamily="2" charset="0"/>
              </a:rPr>
              <a:t>2Ring wallboard solution has provided a effective and efficient way to give us a visibility of our Call Center statistics. It also </a:t>
            </a:r>
            <a:r>
              <a:rPr lang="en-US" sz="850" b="1" dirty="0">
                <a:solidFill>
                  <a:schemeClr val="bg1"/>
                </a:solidFill>
                <a:latin typeface="Roboto" panose="02000000000000000000" pitchFamily="2" charset="0"/>
                <a:ea typeface="Roboto" panose="02000000000000000000" pitchFamily="2" charset="0"/>
              </a:rPr>
              <a:t>elegantly presents to our colleagues on what is being achieved by the Call Center</a:t>
            </a:r>
            <a:r>
              <a:rPr lang="en-US" sz="850" dirty="0">
                <a:solidFill>
                  <a:schemeClr val="bg1"/>
                </a:solidFill>
                <a:latin typeface="Roboto" panose="02000000000000000000" pitchFamily="2" charset="0"/>
                <a:ea typeface="Roboto" panose="02000000000000000000" pitchFamily="2" charset="0"/>
              </a:rPr>
              <a:t>.</a:t>
            </a:r>
          </a:p>
        </p:txBody>
      </p:sp>
      <p:sp>
        <p:nvSpPr>
          <p:cNvPr id="16" name="TextBox 23">
            <a:extLst>
              <a:ext uri="{FF2B5EF4-FFF2-40B4-BE49-F238E27FC236}">
                <a16:creationId xmlns:a16="http://schemas.microsoft.com/office/drawing/2014/main" id="{06601864-1DE5-CDCE-9B7B-12824ADF69C4}"/>
              </a:ext>
            </a:extLst>
          </p:cNvPr>
          <p:cNvSpPr txBox="1"/>
          <p:nvPr/>
        </p:nvSpPr>
        <p:spPr>
          <a:xfrm>
            <a:off x="8065408" y="5977508"/>
            <a:ext cx="2021773" cy="707886"/>
          </a:xfrm>
          <a:prstGeom prst="rect">
            <a:avLst/>
          </a:prstGeom>
          <a:solidFill>
            <a:srgbClr val="767676"/>
          </a:solidFill>
        </p:spPr>
        <p:txBody>
          <a:bodyPr wrap="square">
            <a:spAutoFit/>
          </a:bodyPr>
          <a:lstStyle/>
          <a:p>
            <a:r>
              <a:rPr lang="en-US" sz="800">
                <a:solidFill>
                  <a:schemeClr val="bg1"/>
                </a:solidFill>
                <a:ea typeface="Roboto" panose="02000000000000000000" pitchFamily="2" charset="0"/>
              </a:rPr>
              <a:t>Whenever we need work done by 2Ring your team has come through and in a very timely manner always willing to make changes quickly and effortlessly.</a:t>
            </a:r>
          </a:p>
        </p:txBody>
      </p:sp>
      <p:sp>
        <p:nvSpPr>
          <p:cNvPr id="17" name="TextBox 25">
            <a:extLst>
              <a:ext uri="{FF2B5EF4-FFF2-40B4-BE49-F238E27FC236}">
                <a16:creationId xmlns:a16="http://schemas.microsoft.com/office/drawing/2014/main" id="{51BB75E7-13D8-729F-4480-5E12560CC13A}"/>
              </a:ext>
            </a:extLst>
          </p:cNvPr>
          <p:cNvSpPr txBox="1"/>
          <p:nvPr/>
        </p:nvSpPr>
        <p:spPr>
          <a:xfrm>
            <a:off x="5802242" y="2883084"/>
            <a:ext cx="2258874" cy="877163"/>
          </a:xfrm>
          <a:prstGeom prst="rect">
            <a:avLst/>
          </a:prstGeom>
          <a:solidFill>
            <a:srgbClr val="00BCF5"/>
          </a:solidFill>
        </p:spPr>
        <p:txBody>
          <a:bodyPr wrap="square">
            <a:spAutoFit/>
          </a:bodyPr>
          <a:lstStyle/>
          <a:p>
            <a:r>
              <a:rPr lang="en-US" sz="850">
                <a:solidFill>
                  <a:schemeClr val="bg1"/>
                </a:solidFill>
                <a:latin typeface="Roboto" panose="02000000000000000000" pitchFamily="2" charset="0"/>
                <a:ea typeface="Roboto" panose="02000000000000000000" pitchFamily="2" charset="0"/>
              </a:rPr>
              <a:t>The service we have received from 2Ring has been great, they don't let go until a problem is resolved and you understand what happened. </a:t>
            </a:r>
            <a:r>
              <a:rPr lang="en-US" sz="850" b="1">
                <a:solidFill>
                  <a:schemeClr val="bg1"/>
                </a:solidFill>
                <a:latin typeface="Roboto" panose="02000000000000000000" pitchFamily="2" charset="0"/>
                <a:ea typeface="Roboto" panose="02000000000000000000" pitchFamily="2" charset="0"/>
              </a:rPr>
              <a:t>I would suggest their products and services to any HealthCare organization in the world</a:t>
            </a:r>
            <a:r>
              <a:rPr lang="en-US" sz="850">
                <a:solidFill>
                  <a:schemeClr val="bg1"/>
                </a:solidFill>
                <a:latin typeface="Roboto" panose="02000000000000000000" pitchFamily="2" charset="0"/>
                <a:ea typeface="Roboto" panose="02000000000000000000" pitchFamily="2" charset="0"/>
              </a:rPr>
              <a:t>.</a:t>
            </a:r>
            <a:endParaRPr lang="sk-SK" sz="850">
              <a:solidFill>
                <a:schemeClr val="bg1"/>
              </a:solidFill>
              <a:latin typeface="Roboto" panose="02000000000000000000" pitchFamily="2" charset="0"/>
              <a:ea typeface="Roboto" panose="02000000000000000000" pitchFamily="2" charset="0"/>
            </a:endParaRPr>
          </a:p>
        </p:txBody>
      </p:sp>
      <p:sp>
        <p:nvSpPr>
          <p:cNvPr id="18" name="TextBox 27">
            <a:extLst>
              <a:ext uri="{FF2B5EF4-FFF2-40B4-BE49-F238E27FC236}">
                <a16:creationId xmlns:a16="http://schemas.microsoft.com/office/drawing/2014/main" id="{6BA490B5-2661-989A-B794-A1C4881CAE20}"/>
              </a:ext>
            </a:extLst>
          </p:cNvPr>
          <p:cNvSpPr txBox="1"/>
          <p:nvPr/>
        </p:nvSpPr>
        <p:spPr>
          <a:xfrm>
            <a:off x="5802241" y="5415311"/>
            <a:ext cx="2272030" cy="1269578"/>
          </a:xfrm>
          <a:prstGeom prst="rect">
            <a:avLst/>
          </a:prstGeom>
          <a:solidFill>
            <a:srgbClr val="6B32CA"/>
          </a:solidFill>
        </p:spPr>
        <p:txBody>
          <a:bodyPr wrap="square">
            <a:spAutoFit/>
          </a:bodyPr>
          <a:lstStyle/>
          <a:p>
            <a:r>
              <a:rPr lang="en-US" sz="850" dirty="0">
                <a:solidFill>
                  <a:schemeClr val="bg1"/>
                </a:solidFill>
                <a:ea typeface="Roboto" panose="02000000000000000000" pitchFamily="2" charset="0"/>
              </a:rPr>
              <a:t>2Ring allows us to present call data to managers and executive staff in real-time on their desktop, monitors and other devices without the necessity of creating accounts in Cisco, consuming licenses or training users. The application is easy to customize for individual business units so they can view the information that is important to their operations.</a:t>
            </a:r>
            <a:endParaRPr lang="sk-SK" sz="850" dirty="0">
              <a:solidFill>
                <a:schemeClr val="bg1"/>
              </a:solidFill>
              <a:ea typeface="Roboto" panose="02000000000000000000" pitchFamily="2" charset="0"/>
            </a:endParaRPr>
          </a:p>
        </p:txBody>
      </p:sp>
      <p:sp>
        <p:nvSpPr>
          <p:cNvPr id="19" name="TextBox 29">
            <a:extLst>
              <a:ext uri="{FF2B5EF4-FFF2-40B4-BE49-F238E27FC236}">
                <a16:creationId xmlns:a16="http://schemas.microsoft.com/office/drawing/2014/main" id="{1E7AB8C9-910C-507A-354F-38DEDC68D3F2}"/>
              </a:ext>
            </a:extLst>
          </p:cNvPr>
          <p:cNvSpPr txBox="1"/>
          <p:nvPr/>
        </p:nvSpPr>
        <p:spPr>
          <a:xfrm>
            <a:off x="359354" y="4290082"/>
            <a:ext cx="3002098" cy="1007968"/>
          </a:xfrm>
          <a:prstGeom prst="rect">
            <a:avLst/>
          </a:prstGeom>
          <a:solidFill>
            <a:srgbClr val="82CF5F"/>
          </a:solidFill>
        </p:spPr>
        <p:txBody>
          <a:bodyPr wrap="square">
            <a:spAutoFit/>
          </a:bodyPr>
          <a:lstStyle/>
          <a:p>
            <a:r>
              <a:rPr lang="en-US" sz="850" dirty="0">
                <a:solidFill>
                  <a:schemeClr val="bg1"/>
                </a:solidFill>
                <a:latin typeface="Roboto" panose="02000000000000000000" pitchFamily="2" charset="0"/>
                <a:ea typeface="Roboto" panose="02000000000000000000" pitchFamily="2" charset="0"/>
              </a:rPr>
              <a:t>I’ve been extremely pleased with the ease of configuration of 2Ring Dashboards &amp; Wallboards. We examined many wallboard packages, and spoke to several different vendors during research, but </a:t>
            </a:r>
            <a:r>
              <a:rPr lang="en-US" sz="850" b="1" dirty="0">
                <a:solidFill>
                  <a:schemeClr val="bg1"/>
                </a:solidFill>
                <a:latin typeface="Roboto" panose="02000000000000000000" pitchFamily="2" charset="0"/>
                <a:ea typeface="Roboto" panose="02000000000000000000" pitchFamily="2" charset="0"/>
              </a:rPr>
              <a:t>2Ring was head and shoulders above the rest</a:t>
            </a:r>
            <a:r>
              <a:rPr lang="en-US" sz="850" dirty="0">
                <a:solidFill>
                  <a:schemeClr val="bg1"/>
                </a:solidFill>
                <a:latin typeface="Roboto" panose="02000000000000000000" pitchFamily="2" charset="0"/>
                <a:ea typeface="Roboto" panose="02000000000000000000" pitchFamily="2" charset="0"/>
              </a:rPr>
              <a:t> in presenting a professional looking Wallboard that can be set up and modified with very little training necessary. </a:t>
            </a:r>
          </a:p>
        </p:txBody>
      </p:sp>
      <p:sp>
        <p:nvSpPr>
          <p:cNvPr id="20" name="TextBox 31">
            <a:extLst>
              <a:ext uri="{FF2B5EF4-FFF2-40B4-BE49-F238E27FC236}">
                <a16:creationId xmlns:a16="http://schemas.microsoft.com/office/drawing/2014/main" id="{57A52BD3-C0E1-4EE1-1805-B189F6DF88D0}"/>
              </a:ext>
            </a:extLst>
          </p:cNvPr>
          <p:cNvSpPr txBox="1"/>
          <p:nvPr/>
        </p:nvSpPr>
        <p:spPr>
          <a:xfrm>
            <a:off x="3358359" y="2756134"/>
            <a:ext cx="2444115" cy="1269578"/>
          </a:xfrm>
          <a:prstGeom prst="rect">
            <a:avLst/>
          </a:prstGeom>
          <a:solidFill>
            <a:srgbClr val="6B32CA"/>
          </a:solidFill>
        </p:spPr>
        <p:txBody>
          <a:bodyPr wrap="square">
            <a:spAutoFit/>
          </a:bodyPr>
          <a:lstStyle/>
          <a:p>
            <a:r>
              <a:rPr lang="en-US" sz="850" dirty="0">
                <a:solidFill>
                  <a:schemeClr val="bg1"/>
                </a:solidFill>
                <a:latin typeface="Roboto" panose="02000000000000000000" pitchFamily="2" charset="0"/>
                <a:ea typeface="Roboto" panose="02000000000000000000" pitchFamily="2" charset="0"/>
              </a:rPr>
              <a:t>Our 2Ring solution is providing much needed visibility for both our affected employees and management. Seeing real-time queue and agent status has contributed to more awareness around the organization’s ability to handle incoming patient calls to appointment schedulers and business office representatives.</a:t>
            </a:r>
          </a:p>
          <a:p>
            <a:endParaRPr lang="en-US" sz="850" dirty="0">
              <a:solidFill>
                <a:schemeClr val="bg1"/>
              </a:solidFill>
              <a:latin typeface="Roboto" panose="02000000000000000000" pitchFamily="2" charset="0"/>
              <a:ea typeface="Roboto" panose="02000000000000000000" pitchFamily="2" charset="0"/>
            </a:endParaRPr>
          </a:p>
        </p:txBody>
      </p:sp>
      <p:sp>
        <p:nvSpPr>
          <p:cNvPr id="21" name="TextBox 37">
            <a:extLst>
              <a:ext uri="{FF2B5EF4-FFF2-40B4-BE49-F238E27FC236}">
                <a16:creationId xmlns:a16="http://schemas.microsoft.com/office/drawing/2014/main" id="{7F08C1AA-6E48-2383-9567-6BAC9AF4DED5}"/>
              </a:ext>
            </a:extLst>
          </p:cNvPr>
          <p:cNvSpPr txBox="1"/>
          <p:nvPr/>
        </p:nvSpPr>
        <p:spPr>
          <a:xfrm>
            <a:off x="5802705" y="2013096"/>
            <a:ext cx="5977563" cy="877163"/>
          </a:xfrm>
          <a:prstGeom prst="rect">
            <a:avLst/>
          </a:prstGeom>
          <a:solidFill>
            <a:srgbClr val="0672EF"/>
          </a:solidFill>
        </p:spPr>
        <p:txBody>
          <a:bodyPr wrap="square">
            <a:spAutoFit/>
          </a:bodyPr>
          <a:lstStyle/>
          <a:p>
            <a:r>
              <a:rPr lang="en-US" sz="850">
                <a:solidFill>
                  <a:schemeClr val="bg1"/>
                </a:solidFill>
                <a:ea typeface="Roboto" panose="02000000000000000000" pitchFamily="2" charset="0"/>
              </a:rPr>
              <a:t>When we first started looking for a real time reporting wallboard application, we had a fundamental requirement.  The selected solution needed to provide meaningful live data to support our self-management efforts and track our KPI performance. In addition, the selected platform had to be supportable by our contact center team with little to no effort/support and/or burden on our IT/IS team.  </a:t>
            </a:r>
            <a:r>
              <a:rPr lang="en-US" sz="850" b="1">
                <a:solidFill>
                  <a:schemeClr val="bg1"/>
                </a:solidFill>
                <a:ea typeface="Roboto" panose="02000000000000000000" pitchFamily="2" charset="0"/>
              </a:rPr>
              <a:t>I’m happy to report that after several months of utilization we can say proudly that we selected the correct solution. If you want a top performing tool supported by a great team, 2Ring is the correct choice for your organization.</a:t>
            </a:r>
          </a:p>
        </p:txBody>
      </p:sp>
      <p:sp>
        <p:nvSpPr>
          <p:cNvPr id="22" name="TextBox 43">
            <a:extLst>
              <a:ext uri="{FF2B5EF4-FFF2-40B4-BE49-F238E27FC236}">
                <a16:creationId xmlns:a16="http://schemas.microsoft.com/office/drawing/2014/main" id="{BDA5EDC1-0A83-4908-0A89-6640EB5F8AB0}"/>
              </a:ext>
            </a:extLst>
          </p:cNvPr>
          <p:cNvSpPr txBox="1"/>
          <p:nvPr/>
        </p:nvSpPr>
        <p:spPr>
          <a:xfrm>
            <a:off x="359353" y="5300366"/>
            <a:ext cx="1815668" cy="1400383"/>
          </a:xfrm>
          <a:prstGeom prst="rect">
            <a:avLst/>
          </a:prstGeom>
          <a:solidFill>
            <a:srgbClr val="FBBD23"/>
          </a:solidFill>
        </p:spPr>
        <p:txBody>
          <a:bodyPr wrap="square">
            <a:spAutoFit/>
          </a:bodyPr>
          <a:lstStyle/>
          <a:p>
            <a:r>
              <a:rPr lang="en-US" sz="850" dirty="0">
                <a:solidFill>
                  <a:schemeClr val="bg1"/>
                </a:solidFill>
                <a:ea typeface="Roboto" panose="02000000000000000000" pitchFamily="2" charset="0"/>
              </a:rPr>
              <a:t>As the Call Center is not located in our corporate office, I monitor the Wallboards remotely from an iPad at my desk, which provides real-time visibility of call volumes and hold times. </a:t>
            </a:r>
            <a:r>
              <a:rPr lang="en-US" sz="850" b="1" dirty="0">
                <a:solidFill>
                  <a:schemeClr val="bg1"/>
                </a:solidFill>
                <a:ea typeface="Roboto" panose="02000000000000000000" pitchFamily="2" charset="0"/>
              </a:rPr>
              <a:t>I really can’t recommend this software enough for its ease of use </a:t>
            </a:r>
            <a:r>
              <a:rPr lang="en-US" sz="850" dirty="0">
                <a:solidFill>
                  <a:schemeClr val="bg1"/>
                </a:solidFill>
                <a:ea typeface="Roboto" panose="02000000000000000000" pitchFamily="2" charset="0"/>
              </a:rPr>
              <a:t>and real-time visibility.</a:t>
            </a:r>
          </a:p>
          <a:p>
            <a:endParaRPr lang="en-US" sz="850" dirty="0">
              <a:solidFill>
                <a:schemeClr val="bg1"/>
              </a:solidFill>
              <a:ea typeface="Roboto" panose="02000000000000000000" pitchFamily="2" charset="0"/>
            </a:endParaRPr>
          </a:p>
          <a:p>
            <a:endParaRPr lang="sk-SK" sz="850" dirty="0">
              <a:solidFill>
                <a:schemeClr val="bg1"/>
              </a:solidFill>
              <a:ea typeface="Roboto" panose="02000000000000000000" pitchFamily="2" charset="0"/>
            </a:endParaRPr>
          </a:p>
        </p:txBody>
      </p:sp>
    </p:spTree>
    <p:extLst>
      <p:ext uri="{BB962C8B-B14F-4D97-AF65-F5344CB8AC3E}">
        <p14:creationId xmlns:p14="http://schemas.microsoft.com/office/powerpoint/2010/main" val="437046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sz="3200" dirty="0"/>
              <a:t>MS Edge: Personalized Layout Next to the CRM ..</a:t>
            </a:r>
            <a:endParaRPr lang="sk-SK" dirty="0">
              <a:latin typeface="Roboto Medium" panose="02000000000000000000" pitchFamily="2" charset="0"/>
              <a:ea typeface="Roboto Medium" panose="02000000000000000000" pitchFamily="2" charset="0"/>
            </a:endParaRP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2" name="Rounded Rectangle 21">
            <a:extLst>
              <a:ext uri="{FF2B5EF4-FFF2-40B4-BE49-F238E27FC236}">
                <a16:creationId xmlns:a16="http://schemas.microsoft.com/office/drawing/2014/main" id="{949ED464-B1C6-3A4F-7B68-4B3DDDB8DA54}"/>
              </a:ext>
            </a:extLst>
          </p:cNvPr>
          <p:cNvSpPr/>
          <p:nvPr/>
        </p:nvSpPr>
        <p:spPr>
          <a:xfrm>
            <a:off x="2857501" y="2178050"/>
            <a:ext cx="7912100" cy="4298949"/>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24C9006-F112-7EC9-6EF7-095F96D4DD59}"/>
              </a:ext>
            </a:extLst>
          </p:cNvPr>
          <p:cNvPicPr>
            <a:picLocks noChangeAspect="1"/>
          </p:cNvPicPr>
          <p:nvPr/>
        </p:nvPicPr>
        <p:blipFill>
          <a:blip r:embed="rId4"/>
          <a:stretch>
            <a:fillRect/>
          </a:stretch>
        </p:blipFill>
        <p:spPr>
          <a:xfrm>
            <a:off x="3094465" y="2323447"/>
            <a:ext cx="7438172" cy="4008154"/>
          </a:xfrm>
          <a:prstGeom prst="rect">
            <a:avLst/>
          </a:prstGeom>
        </p:spPr>
      </p:pic>
    </p:spTree>
    <p:extLst>
      <p:ext uri="{BB962C8B-B14F-4D97-AF65-F5344CB8AC3E}">
        <p14:creationId xmlns:p14="http://schemas.microsoft.com/office/powerpoint/2010/main" val="1989322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sz="2400" dirty="0"/>
              <a:t>MS Edge: Personalized Layout Alongside the Agent Desktop ..</a:t>
            </a:r>
            <a:endParaRPr lang="sk-SK" sz="2400" dirty="0">
              <a:latin typeface="Roboto Medium" panose="02000000000000000000" pitchFamily="2" charset="0"/>
              <a:ea typeface="Roboto Medium" panose="02000000000000000000" pitchFamily="2" charset="0"/>
            </a:endParaRP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2" name="Rounded Rectangle 21">
            <a:extLst>
              <a:ext uri="{FF2B5EF4-FFF2-40B4-BE49-F238E27FC236}">
                <a16:creationId xmlns:a16="http://schemas.microsoft.com/office/drawing/2014/main" id="{949ED464-B1C6-3A4F-7B68-4B3DDDB8DA54}"/>
              </a:ext>
            </a:extLst>
          </p:cNvPr>
          <p:cNvSpPr/>
          <p:nvPr/>
        </p:nvSpPr>
        <p:spPr>
          <a:xfrm>
            <a:off x="3022600" y="2165348"/>
            <a:ext cx="7600950" cy="4311651"/>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10;&#10;Description automatically generated">
            <a:extLst>
              <a:ext uri="{FF2B5EF4-FFF2-40B4-BE49-F238E27FC236}">
                <a16:creationId xmlns:a16="http://schemas.microsoft.com/office/drawing/2014/main" id="{F14627A7-D477-2C1F-273E-F248BE8BD9EB}"/>
              </a:ext>
            </a:extLst>
          </p:cNvPr>
          <p:cNvPicPr>
            <a:picLocks noChangeAspect="1"/>
          </p:cNvPicPr>
          <p:nvPr/>
        </p:nvPicPr>
        <p:blipFill rotWithShape="1">
          <a:blip r:embed="rId4">
            <a:extLst>
              <a:ext uri="{28A0092B-C50C-407E-A947-70E740481C1C}">
                <a14:useLocalDpi xmlns:a14="http://schemas.microsoft.com/office/drawing/2010/main" val="0"/>
              </a:ext>
            </a:extLst>
          </a:blip>
          <a:srcRect l="314" t="711" r="550" b="661"/>
          <a:stretch/>
        </p:blipFill>
        <p:spPr>
          <a:xfrm>
            <a:off x="3327399" y="2365918"/>
            <a:ext cx="6991351" cy="3910510"/>
          </a:xfrm>
          <a:prstGeom prst="rect">
            <a:avLst/>
          </a:prstGeom>
        </p:spPr>
      </p:pic>
    </p:spTree>
    <p:extLst>
      <p:ext uri="{BB962C8B-B14F-4D97-AF65-F5344CB8AC3E}">
        <p14:creationId xmlns:p14="http://schemas.microsoft.com/office/powerpoint/2010/main" val="2360411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96A03D-DC37-55B9-62EF-85AADB13CA2E}"/>
              </a:ext>
            </a:extLst>
          </p:cNvPr>
          <p:cNvSpPr>
            <a:spLocks noGrp="1"/>
          </p:cNvSpPr>
          <p:nvPr>
            <p:ph type="title"/>
          </p:nvPr>
        </p:nvSpPr>
        <p:spPr/>
        <p:txBody>
          <a:bodyPr/>
          <a:lstStyle/>
          <a:p>
            <a:r>
              <a:rPr lang="en-US"/>
              <a:t>Deliver Eye-Catching &amp; Flexible Layouts ..</a:t>
            </a:r>
            <a:endParaRPr lang="sk-SK"/>
          </a:p>
        </p:txBody>
      </p:sp>
      <p:sp>
        <p:nvSpPr>
          <p:cNvPr id="5" name="Rounded Rectangle 21">
            <a:extLst>
              <a:ext uri="{FF2B5EF4-FFF2-40B4-BE49-F238E27FC236}">
                <a16:creationId xmlns:a16="http://schemas.microsoft.com/office/drawing/2014/main" id="{2AB1024C-041C-1357-E4BA-A3BAA2F273F3}"/>
              </a:ext>
            </a:extLst>
          </p:cNvPr>
          <p:cNvSpPr/>
          <p:nvPr/>
        </p:nvSpPr>
        <p:spPr>
          <a:xfrm>
            <a:off x="1228771" y="2270880"/>
            <a:ext cx="4330330" cy="255826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brázok 3" descr="Obrázok, na ktorom je text, snímka obrazovky&#10;&#10;Automaticky generovaný popis">
            <a:extLst>
              <a:ext uri="{FF2B5EF4-FFF2-40B4-BE49-F238E27FC236}">
                <a16:creationId xmlns:a16="http://schemas.microsoft.com/office/drawing/2014/main" id="{B84FD7AD-EFCD-4277-15F1-8A0AADC79ED5}"/>
              </a:ext>
            </a:extLst>
          </p:cNvPr>
          <p:cNvPicPr>
            <a:picLocks noChangeAspect="1"/>
          </p:cNvPicPr>
          <p:nvPr/>
        </p:nvPicPr>
        <p:blipFill>
          <a:blip r:embed="rId2"/>
          <a:stretch>
            <a:fillRect/>
          </a:stretch>
        </p:blipFill>
        <p:spPr>
          <a:xfrm>
            <a:off x="1365688" y="2402146"/>
            <a:ext cx="4046090" cy="2279877"/>
          </a:xfrm>
          <a:prstGeom prst="rect">
            <a:avLst/>
          </a:prstGeom>
        </p:spPr>
      </p:pic>
      <p:sp>
        <p:nvSpPr>
          <p:cNvPr id="7" name="Rounded Rectangle 21">
            <a:extLst>
              <a:ext uri="{FF2B5EF4-FFF2-40B4-BE49-F238E27FC236}">
                <a16:creationId xmlns:a16="http://schemas.microsoft.com/office/drawing/2014/main" id="{7CE40E49-1098-086D-D1E2-BD9F7BFF71A4}"/>
              </a:ext>
            </a:extLst>
          </p:cNvPr>
          <p:cNvSpPr/>
          <p:nvPr/>
        </p:nvSpPr>
        <p:spPr>
          <a:xfrm>
            <a:off x="6541160" y="2270880"/>
            <a:ext cx="4330330" cy="255826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Obrázok 8">
            <a:extLst>
              <a:ext uri="{FF2B5EF4-FFF2-40B4-BE49-F238E27FC236}">
                <a16:creationId xmlns:a16="http://schemas.microsoft.com/office/drawing/2014/main" id="{D249A057-0A53-7779-2F47-9ADD199427B5}"/>
              </a:ext>
            </a:extLst>
          </p:cNvPr>
          <p:cNvPicPr>
            <a:picLocks noChangeAspect="1"/>
          </p:cNvPicPr>
          <p:nvPr/>
        </p:nvPicPr>
        <p:blipFill>
          <a:blip r:embed="rId3"/>
          <a:srcRect/>
          <a:stretch/>
        </p:blipFill>
        <p:spPr>
          <a:xfrm>
            <a:off x="6678077" y="2402146"/>
            <a:ext cx="4046090" cy="2279876"/>
          </a:xfrm>
          <a:prstGeom prst="rect">
            <a:avLst/>
          </a:prstGeom>
        </p:spPr>
      </p:pic>
      <p:sp>
        <p:nvSpPr>
          <p:cNvPr id="9" name="Rounded Rectangle 21">
            <a:extLst>
              <a:ext uri="{FF2B5EF4-FFF2-40B4-BE49-F238E27FC236}">
                <a16:creationId xmlns:a16="http://schemas.microsoft.com/office/drawing/2014/main" id="{B39D7AFE-6853-B946-5EEB-2A45A860D8E8}"/>
              </a:ext>
            </a:extLst>
          </p:cNvPr>
          <p:cNvSpPr/>
          <p:nvPr/>
        </p:nvSpPr>
        <p:spPr>
          <a:xfrm>
            <a:off x="2199666" y="3776514"/>
            <a:ext cx="4330330" cy="255826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Obrázok 15">
            <a:extLst>
              <a:ext uri="{FF2B5EF4-FFF2-40B4-BE49-F238E27FC236}">
                <a16:creationId xmlns:a16="http://schemas.microsoft.com/office/drawing/2014/main" id="{A184B870-8B8D-0029-CBAC-47952B954767}"/>
              </a:ext>
            </a:extLst>
          </p:cNvPr>
          <p:cNvPicPr>
            <a:picLocks noChangeAspect="1"/>
          </p:cNvPicPr>
          <p:nvPr/>
        </p:nvPicPr>
        <p:blipFill>
          <a:blip r:embed="rId4"/>
          <a:srcRect/>
          <a:stretch/>
        </p:blipFill>
        <p:spPr>
          <a:xfrm>
            <a:off x="2350538" y="3903309"/>
            <a:ext cx="4046089" cy="2279876"/>
          </a:xfrm>
          <a:prstGeom prst="rect">
            <a:avLst/>
          </a:prstGeom>
        </p:spPr>
      </p:pic>
      <p:sp>
        <p:nvSpPr>
          <p:cNvPr id="12" name="Rounded Rectangle 21">
            <a:extLst>
              <a:ext uri="{FF2B5EF4-FFF2-40B4-BE49-F238E27FC236}">
                <a16:creationId xmlns:a16="http://schemas.microsoft.com/office/drawing/2014/main" id="{69C8CF69-B7B3-260B-F3C5-8DF1D8BD845F}"/>
              </a:ext>
            </a:extLst>
          </p:cNvPr>
          <p:cNvSpPr/>
          <p:nvPr/>
        </p:nvSpPr>
        <p:spPr>
          <a:xfrm>
            <a:off x="7482271" y="3776514"/>
            <a:ext cx="4330330" cy="255826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4064F85F-5A1E-37FA-636E-8D58F662E93E}"/>
              </a:ext>
            </a:extLst>
          </p:cNvPr>
          <p:cNvPicPr>
            <a:picLocks noChangeAspect="1"/>
          </p:cNvPicPr>
          <p:nvPr/>
        </p:nvPicPr>
        <p:blipFill>
          <a:blip r:embed="rId5"/>
          <a:stretch>
            <a:fillRect/>
          </a:stretch>
        </p:blipFill>
        <p:spPr>
          <a:xfrm>
            <a:off x="7674893" y="3969488"/>
            <a:ext cx="3909680" cy="2211122"/>
          </a:xfrm>
          <a:prstGeom prst="rect">
            <a:avLst/>
          </a:prstGeom>
        </p:spPr>
      </p:pic>
    </p:spTree>
    <p:extLst>
      <p:ext uri="{BB962C8B-B14F-4D97-AF65-F5344CB8AC3E}">
        <p14:creationId xmlns:p14="http://schemas.microsoft.com/office/powerpoint/2010/main" val="1253526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96A03D-DC37-55B9-62EF-85AADB13CA2E}"/>
              </a:ext>
            </a:extLst>
          </p:cNvPr>
          <p:cNvSpPr>
            <a:spLocks noGrp="1"/>
          </p:cNvSpPr>
          <p:nvPr>
            <p:ph type="title"/>
          </p:nvPr>
        </p:nvSpPr>
        <p:spPr/>
        <p:txBody>
          <a:bodyPr/>
          <a:lstStyle/>
          <a:p>
            <a:r>
              <a:rPr lang="en-US"/>
              <a:t>Real-Time Reporting Friendly to Business Users ..</a:t>
            </a:r>
            <a:endParaRPr lang="sk-SK"/>
          </a:p>
        </p:txBody>
      </p:sp>
      <p:sp>
        <p:nvSpPr>
          <p:cNvPr id="3" name="Zástupný text 2">
            <a:extLst>
              <a:ext uri="{FF2B5EF4-FFF2-40B4-BE49-F238E27FC236}">
                <a16:creationId xmlns:a16="http://schemas.microsoft.com/office/drawing/2014/main" id="{AC63B96B-05FD-77C9-C810-341571565686}"/>
              </a:ext>
            </a:extLst>
          </p:cNvPr>
          <p:cNvSpPr>
            <a:spLocks noGrp="1"/>
          </p:cNvSpPr>
          <p:nvPr>
            <p:ph type="body" sz="quarter" idx="17"/>
          </p:nvPr>
        </p:nvSpPr>
        <p:spPr>
          <a:xfrm>
            <a:off x="2282548" y="3556174"/>
            <a:ext cx="4944364" cy="3225625"/>
          </a:xfrm>
        </p:spPr>
        <p:txBody>
          <a:bodyPr/>
          <a:lstStyle/>
          <a:p>
            <a:r>
              <a:rPr lang="en-US" sz="2000" dirty="0"/>
              <a:t>A Web-Based Layout Editor</a:t>
            </a:r>
          </a:p>
          <a:p>
            <a:pPr marL="342900" indent="-342900">
              <a:buFont typeface="Arial" panose="020B0604020202020204" pitchFamily="34" charset="0"/>
              <a:buChar char="•"/>
            </a:pPr>
            <a:r>
              <a:rPr lang="en-US" sz="2000" dirty="0"/>
              <a:t>FULL control over every segment</a:t>
            </a:r>
          </a:p>
          <a:p>
            <a:pPr marL="709613" lvl="1" indent="-342900">
              <a:buFont typeface="Arial" panose="020B0604020202020204" pitchFamily="34" charset="0"/>
              <a:buChar char="•"/>
            </a:pPr>
            <a:r>
              <a:rPr lang="en-US" sz="1800" dirty="0"/>
              <a:t>All options available via context menus on the right</a:t>
            </a:r>
          </a:p>
          <a:p>
            <a:pPr marL="709613" lvl="1" indent="-342900">
              <a:buFont typeface="Arial" panose="020B0604020202020204" pitchFamily="34" charset="0"/>
              <a:buChar char="•"/>
            </a:pPr>
            <a:r>
              <a:rPr lang="en-US" sz="1800" dirty="0"/>
              <a:t>Changes shown immediately in the layout’s preview on the left </a:t>
            </a:r>
          </a:p>
          <a:p>
            <a:pPr lvl="1" indent="0">
              <a:buNone/>
            </a:pPr>
            <a:endParaRPr lang="en-US" sz="1800" dirty="0"/>
          </a:p>
          <a:p>
            <a:r>
              <a:rPr lang="en-US" sz="1800" b="1" kern="100" dirty="0">
                <a:ea typeface="Calibri" panose="020F0502020204030204" pitchFamily="34" charset="0"/>
                <a:cs typeface="Times New Roman" panose="02020603050405020304" pitchFamily="18" charset="0"/>
              </a:rPr>
              <a:t>Layout Parameters: </a:t>
            </a:r>
            <a:r>
              <a:rPr lang="en-US" sz="1800" kern="100" dirty="0">
                <a:ea typeface="Calibri" panose="020F0502020204030204" pitchFamily="34" charset="0"/>
                <a:cs typeface="Times New Roman" panose="02020603050405020304" pitchFamily="18" charset="0"/>
              </a:rPr>
              <a:t>create a single layout to deliver thousands of personalized views to your agents</a:t>
            </a:r>
            <a:endParaRPr lang="en-US" sz="2000" kern="100"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600" kern="100" dirty="0">
                <a:ea typeface="Calibri" panose="020F0502020204030204" pitchFamily="34" charset="0"/>
                <a:cs typeface="Times New Roman" panose="02020603050405020304" pitchFamily="18" charset="0"/>
              </a:rPr>
              <a:t>Layout can define parameters that are inherited by all </a:t>
            </a:r>
            <a:r>
              <a:rPr lang="en-US" sz="1600" b="1" kern="100" dirty="0">
                <a:ea typeface="Calibri" panose="020F0502020204030204" pitchFamily="34" charset="0"/>
                <a:cs typeface="Times New Roman" panose="02020603050405020304" pitchFamily="18" charset="0"/>
              </a:rPr>
              <a:t>KPIs, grids, charts</a:t>
            </a:r>
            <a:r>
              <a:rPr lang="en-US" sz="1600" kern="100" dirty="0">
                <a:ea typeface="Calibri" panose="020F0502020204030204" pitchFamily="34" charset="0"/>
                <a:cs typeface="Times New Roman" panose="02020603050405020304" pitchFamily="18" charset="0"/>
              </a:rPr>
              <a:t>, etc. When the value of the parameter changes on the layout, all child sources reflect it automatically.</a:t>
            </a:r>
          </a:p>
          <a:p>
            <a:pPr marL="285750" indent="-285750">
              <a:buFont typeface="Arial" panose="020B0604020202020204" pitchFamily="34" charset="0"/>
              <a:buChar char="•"/>
            </a:pPr>
            <a:endParaRPr lang="sk-SK" sz="1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r>
              <a:rPr lang="en-US" dirty="0"/>
              <a:t>	</a:t>
            </a:r>
            <a:endParaRPr lang="sk-SK" dirty="0"/>
          </a:p>
        </p:txBody>
      </p:sp>
      <p:pic>
        <p:nvPicPr>
          <p:cNvPr id="5" name="Obrázok 4">
            <a:extLst>
              <a:ext uri="{FF2B5EF4-FFF2-40B4-BE49-F238E27FC236}">
                <a16:creationId xmlns:a16="http://schemas.microsoft.com/office/drawing/2014/main" id="{6BD0D34A-8498-91A5-BE73-C66BD01442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4" name="Rounded Rectangle 15">
            <a:extLst>
              <a:ext uri="{FF2B5EF4-FFF2-40B4-BE49-F238E27FC236}">
                <a16:creationId xmlns:a16="http://schemas.microsoft.com/office/drawing/2014/main" id="{6A622534-7256-F174-F996-01C7C5EE5BC0}"/>
              </a:ext>
            </a:extLst>
          </p:cNvPr>
          <p:cNvSpPr/>
          <p:nvPr/>
        </p:nvSpPr>
        <p:spPr>
          <a:xfrm>
            <a:off x="8255386" y="2081048"/>
            <a:ext cx="2798250" cy="4317935"/>
          </a:xfrm>
          <a:prstGeom prst="roundRect">
            <a:avLst>
              <a:gd name="adj" fmla="val 1193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0">
            <a:extLst>
              <a:ext uri="{FF2B5EF4-FFF2-40B4-BE49-F238E27FC236}">
                <a16:creationId xmlns:a16="http://schemas.microsoft.com/office/drawing/2014/main" id="{07503140-357A-DAFD-4F6A-16D32CC00420}"/>
              </a:ext>
            </a:extLst>
          </p:cNvPr>
          <p:cNvPicPr>
            <a:picLocks noChangeAspect="1"/>
          </p:cNvPicPr>
          <p:nvPr/>
        </p:nvPicPr>
        <p:blipFill rotWithShape="1">
          <a:blip r:embed="rId3"/>
          <a:srcRect t="14365" r="65223" b="13674"/>
          <a:stretch/>
        </p:blipFill>
        <p:spPr>
          <a:xfrm>
            <a:off x="8521302" y="2280787"/>
            <a:ext cx="2284752" cy="3885981"/>
          </a:xfrm>
          <a:prstGeom prst="rect">
            <a:avLst/>
          </a:prstGeom>
        </p:spPr>
      </p:pic>
    </p:spTree>
    <p:extLst>
      <p:ext uri="{BB962C8B-B14F-4D97-AF65-F5344CB8AC3E}">
        <p14:creationId xmlns:p14="http://schemas.microsoft.com/office/powerpoint/2010/main" val="2258381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Let’s make a few things clear ..</a:t>
            </a:r>
            <a:endParaRPr lang="sk-SK">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280348" y="2127730"/>
            <a:ext cx="4766425" cy="4190519"/>
          </a:xfrm>
        </p:spPr>
        <p:txBody>
          <a:bodyPr anchor="t"/>
          <a:lstStyle/>
          <a:p>
            <a:r>
              <a:rPr lang="en-US" b="1" dirty="0"/>
              <a:t>Public Demo Cloud </a:t>
            </a:r>
          </a:p>
          <a:p>
            <a:pPr marL="709613" lvl="1" indent="-342900">
              <a:buFont typeface="Arial" panose="020B0604020202020204" pitchFamily="34" charset="0"/>
              <a:buChar char="•"/>
            </a:pPr>
            <a:r>
              <a:rPr lang="en-US" dirty="0"/>
              <a:t>Request access at </a:t>
            </a:r>
            <a:r>
              <a:rPr lang="en-US" dirty="0">
                <a:hlinkClick r:id="rId3"/>
              </a:rPr>
              <a:t>2Ring.com/DWFive9Trial   </a:t>
            </a:r>
            <a:endParaRPr lang="en-US" dirty="0"/>
          </a:p>
          <a:p>
            <a:pPr marL="709613" lvl="1" indent="-342900">
              <a:buFont typeface="Arial" panose="020B0604020202020204" pitchFamily="34" charset="0"/>
              <a:buChar char="•"/>
            </a:pPr>
            <a:endParaRPr lang="en-US" dirty="0"/>
          </a:p>
          <a:p>
            <a:pPr marL="709613" lvl="1" indent="-342900">
              <a:buFont typeface="Arial" panose="020B0604020202020204" pitchFamily="34" charset="0"/>
              <a:buChar char="•"/>
            </a:pPr>
            <a:r>
              <a:rPr lang="en-US" dirty="0"/>
              <a:t>To get your own Business Unit (so you could control who gets access to layouts that you create), please contact us.</a:t>
            </a:r>
          </a:p>
          <a:p>
            <a:endParaRPr lang="en-US" b="1" dirty="0"/>
          </a:p>
          <a:p>
            <a:r>
              <a:rPr lang="en-US" b="1" dirty="0"/>
              <a:t>Instant Sample Layout</a:t>
            </a:r>
          </a:p>
          <a:p>
            <a:pPr marL="709613" lvl="1" indent="-342900">
              <a:buFont typeface="Arial" panose="020B0604020202020204" pitchFamily="34" charset="0"/>
              <a:buChar char="•"/>
            </a:pPr>
            <a:r>
              <a:rPr lang="en-US" dirty="0"/>
              <a:t>No login required </a:t>
            </a:r>
            <a:r>
              <a:rPr lang="en-US" dirty="0">
                <a:hlinkClick r:id="rId4"/>
              </a:rPr>
              <a:t>2Ring.com/TryItFive9</a:t>
            </a:r>
            <a:endParaRPr lang="en-US" dirty="0"/>
          </a:p>
          <a:p>
            <a:endParaRPr lang="sk-SK" dirty="0"/>
          </a:p>
        </p:txBody>
      </p:sp>
      <p:sp>
        <p:nvSpPr>
          <p:cNvPr id="6" name="Zástupný text 5">
            <a:extLst>
              <a:ext uri="{FF2B5EF4-FFF2-40B4-BE49-F238E27FC236}">
                <a16:creationId xmlns:a16="http://schemas.microsoft.com/office/drawing/2014/main" id="{EAF945A6-4065-D37C-CC0B-2A366437FC09}"/>
              </a:ext>
            </a:extLst>
          </p:cNvPr>
          <p:cNvSpPr>
            <a:spLocks noGrp="1"/>
          </p:cNvSpPr>
          <p:nvPr>
            <p:ph type="body" sz="quarter" idx="18"/>
          </p:nvPr>
        </p:nvSpPr>
        <p:spPr>
          <a:xfrm>
            <a:off x="7120774" y="2127730"/>
            <a:ext cx="4690225" cy="3079269"/>
          </a:xfrm>
        </p:spPr>
        <p:txBody>
          <a:bodyPr anchor="t"/>
          <a:lstStyle/>
          <a:p>
            <a:r>
              <a:rPr lang="en-US" b="1" dirty="0"/>
              <a:t>How to Consume 2Ring Service</a:t>
            </a:r>
          </a:p>
          <a:p>
            <a:pPr marL="709613" lvl="1" indent="-342900">
              <a:buFont typeface="Arial" panose="020B0604020202020204" pitchFamily="34" charset="0"/>
              <a:buChar char="•"/>
            </a:pPr>
            <a:r>
              <a:rPr lang="en-US" dirty="0"/>
              <a:t>2Ring Cloud Subscription (SaaS)</a:t>
            </a:r>
          </a:p>
          <a:p>
            <a:pPr marL="709613" lvl="1" indent="-342900">
              <a:buFont typeface="Arial" panose="020B0604020202020204" pitchFamily="34" charset="0"/>
              <a:buChar char="•"/>
            </a:pPr>
            <a:endParaRPr lang="en-US" dirty="0"/>
          </a:p>
          <a:p>
            <a:pPr marL="709613" lvl="1" indent="-342900">
              <a:buFont typeface="Arial" panose="020B0604020202020204" pitchFamily="34" charset="0"/>
              <a:buChar char="•"/>
            </a:pPr>
            <a:r>
              <a:rPr lang="en-US" dirty="0"/>
              <a:t>2Ring Terms are available at </a:t>
            </a:r>
            <a:r>
              <a:rPr lang="en-US" dirty="0">
                <a:hlinkClick r:id="rId5"/>
              </a:rPr>
              <a:t>2Ring.com/LegalCloud </a:t>
            </a:r>
            <a:endParaRPr lang="en-US" dirty="0"/>
          </a:p>
          <a:p>
            <a:pPr marL="709613" lvl="1" indent="-342900">
              <a:buFont typeface="Arial" panose="020B0604020202020204" pitchFamily="34" charset="0"/>
              <a:buChar char="•"/>
            </a:pPr>
            <a:endParaRPr lang="en-US" dirty="0"/>
          </a:p>
          <a:p>
            <a:pPr marL="709613" lvl="1" indent="-342900">
              <a:buFont typeface="Arial" panose="020B0604020202020204" pitchFamily="34" charset="0"/>
              <a:buChar char="•"/>
            </a:pPr>
            <a:r>
              <a:rPr lang="en-US" dirty="0"/>
              <a:t>Licensed by number of </a:t>
            </a:r>
            <a:r>
              <a:rPr lang="en-US" b="1" dirty="0"/>
              <a:t>Concurrent Agents</a:t>
            </a:r>
            <a:r>
              <a:rPr lang="en-US" dirty="0"/>
              <a:t> (min 10) and initial term (min. 12-months)</a:t>
            </a:r>
          </a:p>
          <a:p>
            <a:pPr marL="709613" lvl="1" indent="-342900">
              <a:buFont typeface="Arial" panose="020B0604020202020204" pitchFamily="34" charset="0"/>
              <a:buChar char="•"/>
            </a:pPr>
            <a:endParaRPr lang="en-US" dirty="0"/>
          </a:p>
          <a:p>
            <a:pPr marL="709613" lvl="1" indent="-342900">
              <a:buFont typeface="Arial" panose="020B0604020202020204" pitchFamily="34" charset="0"/>
              <a:buChar char="•"/>
            </a:pPr>
            <a:r>
              <a:rPr lang="en-US" dirty="0"/>
              <a:t>Onetime </a:t>
            </a:r>
            <a:r>
              <a:rPr lang="en-US" b="1" dirty="0"/>
              <a:t>activation fee </a:t>
            </a:r>
            <a:r>
              <a:rPr lang="en-US" dirty="0"/>
              <a:t>includes creation of an initial set of custom layouts (up to 10) and a training session as well.</a:t>
            </a: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Tree>
    <p:extLst>
      <p:ext uri="{BB962C8B-B14F-4D97-AF65-F5344CB8AC3E}">
        <p14:creationId xmlns:p14="http://schemas.microsoft.com/office/powerpoint/2010/main" val="229126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Use Multiple Data Sources ..</a:t>
            </a:r>
            <a:endParaRPr lang="sk-SK">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348493" y="2174749"/>
            <a:ext cx="5159212" cy="4452901"/>
          </a:xfrm>
        </p:spPr>
        <p:txBody>
          <a:bodyPr/>
          <a:lstStyle/>
          <a:p>
            <a:r>
              <a:rPr lang="en-US" sz="1800" dirty="0"/>
              <a:t>Include additional business </a:t>
            </a:r>
            <a:br>
              <a:rPr lang="en-US" sz="1800" dirty="0"/>
            </a:br>
            <a:r>
              <a:rPr lang="en-US" sz="1800" dirty="0"/>
              <a:t>relevant information from cloud-based data sources, such as </a:t>
            </a:r>
          </a:p>
          <a:p>
            <a:pPr marL="342900" indent="-342900">
              <a:buFont typeface="Arial" panose="020B0604020202020204" pitchFamily="34" charset="0"/>
              <a:buChar char="•"/>
            </a:pPr>
            <a:r>
              <a:rPr lang="en-US" sz="1800" b="1" dirty="0"/>
              <a:t>ServiceNow</a:t>
            </a:r>
            <a:br>
              <a:rPr lang="en-US" sz="1800" b="1" dirty="0">
                <a:solidFill>
                  <a:srgbClr val="FF0000"/>
                </a:solidFill>
              </a:rPr>
            </a:br>
            <a:endParaRPr lang="en-US" sz="1800" dirty="0"/>
          </a:p>
          <a:p>
            <a:r>
              <a:rPr lang="en-US" sz="1800" dirty="0"/>
              <a:t>A grid can be composed of multiple tables. Combine multiple tables from the same or even from different connectors (a grid can be composed of multiple tables, e.g. a single grid displays stats from a call center, and a ticketing system). </a:t>
            </a:r>
            <a:br>
              <a:rPr lang="en-US" sz="1800" dirty="0">
                <a:solidFill>
                  <a:srgbClr val="FF0000"/>
                </a:solidFill>
              </a:rPr>
            </a:br>
            <a:endParaRPr lang="en-US" sz="1800" dirty="0"/>
          </a:p>
          <a:p>
            <a:r>
              <a:rPr lang="en-US" sz="1800" dirty="0"/>
              <a:t>Build a unique layout for each department – e.g. service desk: </a:t>
            </a:r>
            <a:r>
              <a:rPr lang="en-US" sz="1800" dirty="0">
                <a:hlinkClick r:id="rId2"/>
              </a:rPr>
              <a:t>2Ring.com/</a:t>
            </a:r>
            <a:r>
              <a:rPr lang="en-US" sz="1800" dirty="0" err="1">
                <a:hlinkClick r:id="rId2"/>
              </a:rPr>
              <a:t>TryItServiceNow</a:t>
            </a:r>
            <a:r>
              <a:rPr lang="en-US" sz="1800" dirty="0">
                <a:hlinkClick r:id="rId2"/>
              </a:rPr>
              <a:t> </a:t>
            </a:r>
            <a:endParaRPr lang="en-US" sz="1800" dirty="0"/>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8" name="Rounded Rectangle 16">
            <a:extLst>
              <a:ext uri="{FF2B5EF4-FFF2-40B4-BE49-F238E27FC236}">
                <a16:creationId xmlns:a16="http://schemas.microsoft.com/office/drawing/2014/main" id="{91B75099-CA42-E469-D4CC-1C9CFCC9432A}"/>
              </a:ext>
            </a:extLst>
          </p:cNvPr>
          <p:cNvSpPr/>
          <p:nvPr/>
        </p:nvSpPr>
        <p:spPr>
          <a:xfrm>
            <a:off x="7774203" y="2099993"/>
            <a:ext cx="3509129" cy="4602415"/>
          </a:xfrm>
          <a:prstGeom prst="roundRect">
            <a:avLst>
              <a:gd name="adj" fmla="val 594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Obrázok 2" descr="Obrázok, na ktorom je text, snímka obrazovky, písmo, číslo&#10;&#10;Automaticky generovaný popis">
            <a:extLst>
              <a:ext uri="{FF2B5EF4-FFF2-40B4-BE49-F238E27FC236}">
                <a16:creationId xmlns:a16="http://schemas.microsoft.com/office/drawing/2014/main" id="{15A04433-7209-D7BE-5FC9-11B10FB59077}"/>
              </a:ext>
            </a:extLst>
          </p:cNvPr>
          <p:cNvPicPr>
            <a:picLocks noChangeAspect="1"/>
          </p:cNvPicPr>
          <p:nvPr/>
        </p:nvPicPr>
        <p:blipFill>
          <a:blip r:embed="rId4"/>
          <a:stretch>
            <a:fillRect/>
          </a:stretch>
        </p:blipFill>
        <p:spPr>
          <a:xfrm>
            <a:off x="7902491" y="2674489"/>
            <a:ext cx="3252552" cy="3453422"/>
          </a:xfrm>
          <a:prstGeom prst="rect">
            <a:avLst/>
          </a:prstGeom>
        </p:spPr>
      </p:pic>
    </p:spTree>
    <p:extLst>
      <p:ext uri="{BB962C8B-B14F-4D97-AF65-F5344CB8AC3E}">
        <p14:creationId xmlns:p14="http://schemas.microsoft.com/office/powerpoint/2010/main" val="2425852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sz="2800" kern="100" dirty="0">
                <a:effectLst/>
                <a:latin typeface="Roboto Medium" panose="02000000000000000000" pitchFamily="2" charset="0"/>
                <a:ea typeface="Roboto Medium" panose="02000000000000000000" pitchFamily="2" charset="0"/>
                <a:cs typeface="Times New Roman" panose="02020603050405020304" pitchFamily="18" charset="0"/>
              </a:rPr>
              <a:t>Media Content: Import media files to enrich your layouts ..</a:t>
            </a:r>
            <a:endParaRPr lang="sk-SK" sz="2800" dirty="0">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200068" y="2188148"/>
            <a:ext cx="3128697" cy="4452901"/>
          </a:xfrm>
        </p:spPr>
        <p:txBody>
          <a:bodyPr/>
          <a:lstStyle/>
          <a:p>
            <a:pPr marL="285750" lvl="0" indent="-285750">
              <a:spcAft>
                <a:spcPts val="800"/>
              </a:spcAft>
              <a:buFont typeface="Arial" panose="020B0604020202020204" pitchFamily="34" charset="0"/>
              <a:buChar char="•"/>
              <a:tabLst>
                <a:tab pos="457200" algn="l"/>
              </a:tabLst>
            </a:pPr>
            <a:r>
              <a:rPr lang="en-US" sz="2000" kern="100" dirty="0">
                <a:effectLst/>
                <a:ea typeface="Calibri" panose="020F0502020204030204" pitchFamily="34" charset="0"/>
                <a:cs typeface="Times New Roman" panose="02020603050405020304" pitchFamily="18" charset="0"/>
              </a:rPr>
              <a:t>Use agent photos to personify agent stats</a:t>
            </a:r>
          </a:p>
          <a:p>
            <a:pPr marL="285750" lvl="0" indent="-285750">
              <a:spcAft>
                <a:spcPts val="800"/>
              </a:spcAft>
              <a:buFont typeface="Arial" panose="020B0604020202020204" pitchFamily="34" charset="0"/>
              <a:buChar char="•"/>
              <a:tabLst>
                <a:tab pos="457200" algn="l"/>
              </a:tabLst>
            </a:pPr>
            <a:endParaRPr lang="en-US" sz="2000" kern="100" dirty="0">
              <a:effectLst/>
              <a:ea typeface="Calibri" panose="020F0502020204030204" pitchFamily="34" charset="0"/>
              <a:cs typeface="Times New Roman" panose="02020603050405020304" pitchFamily="18" charset="0"/>
            </a:endParaRPr>
          </a:p>
          <a:p>
            <a:pPr marL="285750" lvl="0" indent="-285750">
              <a:spcAft>
                <a:spcPts val="800"/>
              </a:spcAft>
              <a:buFont typeface="Arial" panose="020B0604020202020204" pitchFamily="34" charset="0"/>
              <a:buChar char="•"/>
              <a:tabLst>
                <a:tab pos="457200" algn="l"/>
              </a:tabLst>
            </a:pPr>
            <a:r>
              <a:rPr lang="en-US" sz="2000" kern="100" dirty="0">
                <a:effectLst/>
                <a:ea typeface="Calibri" panose="020F0502020204030204" pitchFamily="34" charset="0"/>
                <a:cs typeface="Times New Roman" panose="02020603050405020304" pitchFamily="18" charset="0"/>
              </a:rPr>
              <a:t>Play video, presentations, PDF files</a:t>
            </a:r>
          </a:p>
          <a:p>
            <a:pPr marL="285750" lvl="0" indent="-285750">
              <a:spcAft>
                <a:spcPts val="800"/>
              </a:spcAft>
              <a:buFont typeface="Arial" panose="020B0604020202020204" pitchFamily="34" charset="0"/>
              <a:buChar char="•"/>
              <a:tabLst>
                <a:tab pos="457200" algn="l"/>
              </a:tabLst>
            </a:pPr>
            <a:endParaRPr lang="en-US" sz="2000" kern="100" dirty="0">
              <a:effectLst/>
              <a:ea typeface="Calibri" panose="020F0502020204030204" pitchFamily="34" charset="0"/>
              <a:cs typeface="Times New Roman" panose="02020603050405020304" pitchFamily="18" charset="0"/>
            </a:endParaRPr>
          </a:p>
          <a:p>
            <a:pPr marL="285750" lvl="0" indent="-285750">
              <a:spcAft>
                <a:spcPts val="800"/>
              </a:spcAft>
              <a:buFont typeface="Arial" panose="020B0604020202020204" pitchFamily="34" charset="0"/>
              <a:buChar char="•"/>
              <a:tabLst>
                <a:tab pos="457200" algn="l"/>
              </a:tabLst>
            </a:pPr>
            <a:r>
              <a:rPr lang="en-US" sz="2000" kern="100" dirty="0">
                <a:effectLst/>
                <a:ea typeface="Calibri" panose="020F0502020204030204" pitchFamily="34" charset="0"/>
                <a:cs typeface="Times New Roman" panose="02020603050405020304" pitchFamily="18" charset="0"/>
              </a:rPr>
              <a:t>Play audible alerts in reaction to key events in contact center</a:t>
            </a:r>
          </a:p>
          <a:p>
            <a:pPr lvl="0">
              <a:spcAft>
                <a:spcPts val="800"/>
              </a:spcAft>
              <a:tabLst>
                <a:tab pos="457200" algn="l"/>
              </a:tabLst>
            </a:pPr>
            <a:endParaRPr lang="en-US" sz="2000" kern="100" dirty="0">
              <a:effectLst/>
              <a:ea typeface="Calibri" panose="020F0502020204030204" pitchFamily="34" charset="0"/>
              <a:cs typeface="Times New Roman" panose="02020603050405020304" pitchFamily="18" charset="0"/>
            </a:endParaRP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2" name="Rounded Rectangle 21">
            <a:extLst>
              <a:ext uri="{FF2B5EF4-FFF2-40B4-BE49-F238E27FC236}">
                <a16:creationId xmlns:a16="http://schemas.microsoft.com/office/drawing/2014/main" id="{949ED464-B1C6-3A4F-7B68-4B3DDDB8DA54}"/>
              </a:ext>
            </a:extLst>
          </p:cNvPr>
          <p:cNvSpPr/>
          <p:nvPr/>
        </p:nvSpPr>
        <p:spPr>
          <a:xfrm>
            <a:off x="5575453" y="2415260"/>
            <a:ext cx="6187570" cy="3733993"/>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54D8F12-447E-2F14-72E6-E165DE7E3212}"/>
              </a:ext>
            </a:extLst>
          </p:cNvPr>
          <p:cNvPicPr>
            <a:picLocks noChangeAspect="1"/>
          </p:cNvPicPr>
          <p:nvPr/>
        </p:nvPicPr>
        <p:blipFill>
          <a:blip r:embed="rId3"/>
          <a:stretch>
            <a:fillRect/>
          </a:stretch>
        </p:blipFill>
        <p:spPr>
          <a:xfrm>
            <a:off x="5822140" y="2675219"/>
            <a:ext cx="5694195" cy="3214074"/>
          </a:xfrm>
          <a:prstGeom prst="rect">
            <a:avLst/>
          </a:prstGeom>
        </p:spPr>
      </p:pic>
    </p:spTree>
    <p:extLst>
      <p:ext uri="{BB962C8B-B14F-4D97-AF65-F5344CB8AC3E}">
        <p14:creationId xmlns:p14="http://schemas.microsoft.com/office/powerpoint/2010/main" val="3637039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Additional External Content Types .. Digital Signage</a:t>
            </a:r>
            <a:endParaRPr lang="sk-SK">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203451" y="2099248"/>
            <a:ext cx="3213582" cy="4452901"/>
          </a:xfrm>
        </p:spPr>
        <p:txBody>
          <a:bodyPr/>
          <a:lstStyle/>
          <a:p>
            <a:pPr marL="285750" lvl="0"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Current time  &amp; date</a:t>
            </a:r>
            <a:endParaRPr lang="sk-SK" sz="1600" kern="100" dirty="0">
              <a:effectLst/>
              <a:ea typeface="Calibri" panose="020F0502020204030204" pitchFamily="34" charset="0"/>
              <a:cs typeface="Times New Roman" panose="02020603050405020304" pitchFamily="18" charset="0"/>
            </a:endParaRPr>
          </a:p>
          <a:p>
            <a:pPr marL="285750" lvl="0"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Images</a:t>
            </a:r>
            <a:endParaRPr lang="sk-SK" sz="1600" kern="100" dirty="0">
              <a:effectLst/>
              <a:ea typeface="Calibri" panose="020F0502020204030204" pitchFamily="34" charset="0"/>
              <a:cs typeface="Times New Roman" panose="02020603050405020304" pitchFamily="18" charset="0"/>
            </a:endParaRPr>
          </a:p>
          <a:p>
            <a:pPr marL="285750" lvl="0"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Marquees &amp; Tickers</a:t>
            </a:r>
            <a:endParaRPr lang="sk-SK" sz="1600" kern="100" dirty="0">
              <a:effectLst/>
              <a:ea typeface="Calibri" panose="020F0502020204030204" pitchFamily="34" charset="0"/>
              <a:cs typeface="Times New Roman" panose="02020603050405020304" pitchFamily="18" charset="0"/>
            </a:endParaRPr>
          </a:p>
          <a:p>
            <a:pPr marL="285750" lvl="0"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PPT / PDFs </a:t>
            </a:r>
            <a:endParaRPr lang="sk-SK" sz="1600" kern="100" dirty="0">
              <a:effectLst/>
              <a:ea typeface="Calibri" panose="020F0502020204030204" pitchFamily="34" charset="0"/>
              <a:cs typeface="Times New Roman" panose="02020603050405020304" pitchFamily="18" charset="0"/>
            </a:endParaRPr>
          </a:p>
          <a:p>
            <a:pPr marL="285750" lvl="0"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Social media feeds</a:t>
            </a:r>
            <a:endParaRPr lang="sk-SK" sz="1600" kern="100" dirty="0">
              <a:effectLst/>
              <a:ea typeface="Calibri" panose="020F0502020204030204" pitchFamily="34" charset="0"/>
              <a:cs typeface="Times New Roman" panose="02020603050405020304" pitchFamily="18" charset="0"/>
            </a:endParaRPr>
          </a:p>
          <a:p>
            <a:pPr marL="285750" lvl="0"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YouTube videos</a:t>
            </a:r>
            <a:endParaRPr lang="sk-SK" sz="1600" kern="100" dirty="0">
              <a:effectLst/>
              <a:ea typeface="Calibri" panose="020F0502020204030204" pitchFamily="34" charset="0"/>
              <a:cs typeface="Times New Roman" panose="02020603050405020304" pitchFamily="18" charset="0"/>
            </a:endParaRPr>
          </a:p>
          <a:p>
            <a:pPr marL="285750" lvl="0"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Weather</a:t>
            </a:r>
            <a:endParaRPr lang="sk-SK" sz="1600" kern="100" dirty="0">
              <a:effectLst/>
              <a:ea typeface="Calibri" panose="020F0502020204030204" pitchFamily="34" charset="0"/>
              <a:cs typeface="Times New Roman" panose="02020603050405020304" pitchFamily="18" charset="0"/>
            </a:endParaRPr>
          </a:p>
          <a:p>
            <a:pPr marL="285750" lvl="0"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Web pages - anonymous, </a:t>
            </a:r>
            <a:r>
              <a:rPr lang="en-US" sz="1600" kern="100" dirty="0" err="1">
                <a:effectLst/>
                <a:ea typeface="Calibri" panose="020F0502020204030204" pitchFamily="34" charset="0"/>
                <a:cs typeface="Times New Roman" panose="02020603050405020304" pitchFamily="18" charset="0"/>
              </a:rPr>
              <a:t>iFrame</a:t>
            </a:r>
            <a:endParaRPr lang="sk-SK" sz="1600" kern="100" dirty="0">
              <a:effectLst/>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k-SK" sz="1400" dirty="0"/>
          </a:p>
        </p:txBody>
      </p:sp>
      <p:sp>
        <p:nvSpPr>
          <p:cNvPr id="2" name="Rounded Rectangle 21">
            <a:extLst>
              <a:ext uri="{FF2B5EF4-FFF2-40B4-BE49-F238E27FC236}">
                <a16:creationId xmlns:a16="http://schemas.microsoft.com/office/drawing/2014/main" id="{949ED464-B1C6-3A4F-7B68-4B3DDDB8DA54}"/>
              </a:ext>
            </a:extLst>
          </p:cNvPr>
          <p:cNvSpPr/>
          <p:nvPr/>
        </p:nvSpPr>
        <p:spPr>
          <a:xfrm>
            <a:off x="5219700" y="2275560"/>
            <a:ext cx="6527800" cy="3826790"/>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631C1C9-050B-7758-FC9E-A15C5B581742}"/>
              </a:ext>
            </a:extLst>
          </p:cNvPr>
          <p:cNvPicPr>
            <a:picLocks noChangeAspect="1"/>
          </p:cNvPicPr>
          <p:nvPr/>
        </p:nvPicPr>
        <p:blipFill>
          <a:blip r:embed="rId2"/>
          <a:stretch>
            <a:fillRect/>
          </a:stretch>
        </p:blipFill>
        <p:spPr>
          <a:xfrm>
            <a:off x="5424705" y="2486051"/>
            <a:ext cx="6117789" cy="3405808"/>
          </a:xfrm>
          <a:prstGeom prst="rect">
            <a:avLst/>
          </a:prstGeom>
        </p:spPr>
      </p:pic>
    </p:spTree>
    <p:extLst>
      <p:ext uri="{BB962C8B-B14F-4D97-AF65-F5344CB8AC3E}">
        <p14:creationId xmlns:p14="http://schemas.microsoft.com/office/powerpoint/2010/main" val="3675172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Real-Time Thresholds &amp; Alerts ..</a:t>
            </a:r>
            <a:endParaRPr lang="sk-SK">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288334" y="2099248"/>
            <a:ext cx="4106159" cy="4452901"/>
          </a:xfrm>
        </p:spPr>
        <p:txBody>
          <a:bodyPr/>
          <a:lstStyle/>
          <a:p>
            <a:pPr marL="285750" lvl="0" indent="-285750">
              <a:spcAft>
                <a:spcPts val="800"/>
              </a:spcAft>
              <a:buFont typeface="Arial" panose="020B0604020202020204" pitchFamily="34" charset="0"/>
              <a:buChar char="•"/>
              <a:tabLst>
                <a:tab pos="457200" algn="l"/>
              </a:tabLst>
            </a:pPr>
            <a:r>
              <a:rPr lang="en-US" sz="1800" kern="100">
                <a:effectLst/>
                <a:ea typeface="Calibri" panose="020F0502020204030204" pitchFamily="34" charset="0"/>
                <a:cs typeface="Times New Roman" panose="02020603050405020304" pitchFamily="18" charset="0"/>
              </a:rPr>
              <a:t>Pick your KPI / metric</a:t>
            </a:r>
          </a:p>
          <a:p>
            <a:pPr marL="285750" lvl="0" indent="-285750">
              <a:spcAft>
                <a:spcPts val="800"/>
              </a:spcAft>
              <a:buFont typeface="Arial" panose="020B0604020202020204" pitchFamily="34" charset="0"/>
              <a:buChar char="•"/>
              <a:tabLst>
                <a:tab pos="457200" algn="l"/>
              </a:tabLst>
            </a:pPr>
            <a:r>
              <a:rPr lang="en-US" sz="1800" kern="100">
                <a:effectLst/>
                <a:ea typeface="Calibri" panose="020F0502020204030204" pitchFamily="34" charset="0"/>
                <a:cs typeface="Times New Roman" panose="02020603050405020304" pitchFamily="18" charset="0"/>
              </a:rPr>
              <a:t>Define your thresholds</a:t>
            </a:r>
          </a:p>
          <a:p>
            <a:pPr marL="285750" lvl="0" indent="-285750">
              <a:spcAft>
                <a:spcPts val="800"/>
              </a:spcAft>
              <a:buFont typeface="Arial" panose="020B0604020202020204" pitchFamily="34" charset="0"/>
              <a:buChar char="•"/>
              <a:tabLst>
                <a:tab pos="457200" algn="l"/>
              </a:tabLst>
            </a:pPr>
            <a:r>
              <a:rPr lang="en-US" sz="1800" kern="100">
                <a:effectLst/>
                <a:ea typeface="Calibri" panose="020F0502020204030204" pitchFamily="34" charset="0"/>
                <a:cs typeface="Times New Roman" panose="02020603050405020304" pitchFamily="18" charset="0"/>
              </a:rPr>
              <a:t>Display alerts on your layout by</a:t>
            </a:r>
          </a:p>
          <a:p>
            <a:pPr marL="652463" lvl="1" indent="-285750">
              <a:spcAft>
                <a:spcPts val="800"/>
              </a:spcAft>
              <a:buFont typeface="Arial" panose="020B0604020202020204" pitchFamily="34" charset="0"/>
              <a:buChar char="•"/>
              <a:tabLst>
                <a:tab pos="457200" algn="l"/>
              </a:tabLst>
            </a:pPr>
            <a:r>
              <a:rPr lang="en-US" sz="1600" kern="100">
                <a:effectLst/>
                <a:ea typeface="Calibri" panose="020F0502020204030204" pitchFamily="34" charset="0"/>
                <a:cs typeface="Times New Roman" panose="02020603050405020304" pitchFamily="18" charset="0"/>
              </a:rPr>
              <a:t>Changing color &amp; Blinking	</a:t>
            </a:r>
          </a:p>
          <a:p>
            <a:pPr marL="652463" lvl="1" indent="-285750">
              <a:spcAft>
                <a:spcPts val="800"/>
              </a:spcAft>
              <a:buFont typeface="Arial" panose="020B0604020202020204" pitchFamily="34" charset="0"/>
              <a:buChar char="•"/>
              <a:tabLst>
                <a:tab pos="457200" algn="l"/>
              </a:tabLst>
            </a:pPr>
            <a:r>
              <a:rPr lang="en-US" sz="1600" kern="100">
                <a:effectLst/>
                <a:ea typeface="Calibri" panose="020F0502020204030204" pitchFamily="34" charset="0"/>
                <a:cs typeface="Times New Roman" panose="02020603050405020304" pitchFamily="18" charset="0"/>
              </a:rPr>
              <a:t>Playing a sound / announcement (audio recording)</a:t>
            </a:r>
          </a:p>
          <a:p>
            <a:pPr marL="285750" lvl="0" indent="-285750">
              <a:spcAft>
                <a:spcPts val="800"/>
              </a:spcAft>
              <a:buFont typeface="Arial" panose="020B0604020202020204" pitchFamily="34" charset="0"/>
              <a:buChar char="•"/>
              <a:tabLst>
                <a:tab pos="457200" algn="l"/>
              </a:tabLst>
            </a:pPr>
            <a:r>
              <a:rPr lang="en-US" sz="1800" kern="100">
                <a:effectLst/>
                <a:ea typeface="Calibri" panose="020F0502020204030204" pitchFamily="34" charset="0"/>
                <a:cs typeface="Times New Roman" panose="02020603050405020304" pitchFamily="18" charset="0"/>
              </a:rPr>
              <a:t>Deliver alerts via email or to IM Clients (</a:t>
            </a:r>
            <a:r>
              <a:rPr lang="en-US" sz="1800" b="1" kern="100">
                <a:effectLst/>
                <a:ea typeface="Calibri" panose="020F0502020204030204" pitchFamily="34" charset="0"/>
                <a:cs typeface="Times New Roman" panose="02020603050405020304" pitchFamily="18" charset="0"/>
              </a:rPr>
              <a:t>Webex, MS Teams, Discord, Slack</a:t>
            </a:r>
            <a:r>
              <a:rPr lang="en-US" sz="1800" kern="100">
                <a:effectLst/>
                <a:ea typeface="Calibri" panose="020F0502020204030204" pitchFamily="34" charset="0"/>
                <a:cs typeface="Times New Roman" panose="02020603050405020304" pitchFamily="18" charset="0"/>
              </a:rPr>
              <a:t>), and/or via </a:t>
            </a:r>
            <a:r>
              <a:rPr lang="en-US" sz="1800" b="1" kern="100">
                <a:effectLst/>
                <a:ea typeface="Calibri" panose="020F0502020204030204" pitchFamily="34" charset="0"/>
                <a:cs typeface="Times New Roman" panose="02020603050405020304" pitchFamily="18" charset="0"/>
              </a:rPr>
              <a:t>SMS/texting</a:t>
            </a:r>
            <a:r>
              <a:rPr lang="en-US" sz="1800" kern="100">
                <a:effectLst/>
                <a:ea typeface="Calibri" panose="020F0502020204030204" pitchFamily="34" charset="0"/>
                <a:cs typeface="Times New Roman" panose="02020603050405020304" pitchFamily="18" charset="0"/>
              </a:rPr>
              <a:t>*</a:t>
            </a:r>
          </a:p>
          <a:p>
            <a:pPr lvl="0">
              <a:spcAft>
                <a:spcPts val="800"/>
              </a:spcAft>
              <a:tabLst>
                <a:tab pos="457200" algn="l"/>
              </a:tabLst>
            </a:pPr>
            <a:r>
              <a:rPr lang="en-US" sz="1800" kern="100">
                <a:effectLst/>
                <a:ea typeface="Calibri" panose="020F0502020204030204" pitchFamily="34" charset="0"/>
                <a:cs typeface="Times New Roman" panose="02020603050405020304" pitchFamily="18" charset="0"/>
              </a:rPr>
              <a:t>* A supported </a:t>
            </a:r>
            <a:r>
              <a:rPr lang="en-US" sz="1800" b="1" kern="100">
                <a:effectLst/>
                <a:ea typeface="Calibri" panose="020F0502020204030204" pitchFamily="34" charset="0"/>
                <a:cs typeface="Times New Roman" panose="02020603050405020304" pitchFamily="18" charset="0"/>
              </a:rPr>
              <a:t>Texting API </a:t>
            </a:r>
            <a:r>
              <a:rPr lang="en-US" sz="1800" kern="100">
                <a:effectLst/>
                <a:ea typeface="Calibri" panose="020F0502020204030204" pitchFamily="34" charset="0"/>
                <a:cs typeface="Times New Roman" panose="02020603050405020304" pitchFamily="18" charset="0"/>
              </a:rPr>
              <a:t>to be provided by the end-customer</a:t>
            </a: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8" name="Rounded Rectangle 21">
            <a:extLst>
              <a:ext uri="{FF2B5EF4-FFF2-40B4-BE49-F238E27FC236}">
                <a16:creationId xmlns:a16="http://schemas.microsoft.com/office/drawing/2014/main" id="{0BB70615-D251-EE3A-5D2C-1D543CDCCA51}"/>
              </a:ext>
            </a:extLst>
          </p:cNvPr>
          <p:cNvSpPr/>
          <p:nvPr/>
        </p:nvSpPr>
        <p:spPr>
          <a:xfrm>
            <a:off x="6684578" y="2099248"/>
            <a:ext cx="4622450" cy="3177373"/>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Obrázok 6">
            <a:extLst>
              <a:ext uri="{FF2B5EF4-FFF2-40B4-BE49-F238E27FC236}">
                <a16:creationId xmlns:a16="http://schemas.microsoft.com/office/drawing/2014/main" id="{54A47949-29EA-99D2-9190-4894C3D0D48E}"/>
              </a:ext>
            </a:extLst>
          </p:cNvPr>
          <p:cNvPicPr>
            <a:picLocks noChangeAspect="1"/>
          </p:cNvPicPr>
          <p:nvPr/>
        </p:nvPicPr>
        <p:blipFill>
          <a:blip r:embed="rId4"/>
          <a:stretch>
            <a:fillRect/>
          </a:stretch>
        </p:blipFill>
        <p:spPr>
          <a:xfrm>
            <a:off x="6880458" y="2281953"/>
            <a:ext cx="4227803" cy="2814736"/>
          </a:xfrm>
          <a:prstGeom prst="rect">
            <a:avLst/>
          </a:prstGeom>
        </p:spPr>
      </p:pic>
      <p:sp>
        <p:nvSpPr>
          <p:cNvPr id="10" name="Rounded Rectangle 21">
            <a:extLst>
              <a:ext uri="{FF2B5EF4-FFF2-40B4-BE49-F238E27FC236}">
                <a16:creationId xmlns:a16="http://schemas.microsoft.com/office/drawing/2014/main" id="{1CAD8B7E-8D0D-7AE5-4908-62C5BDBB3B1F}"/>
              </a:ext>
            </a:extLst>
          </p:cNvPr>
          <p:cNvSpPr/>
          <p:nvPr/>
        </p:nvSpPr>
        <p:spPr>
          <a:xfrm>
            <a:off x="6350705" y="4711160"/>
            <a:ext cx="2283880" cy="1903000"/>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Obrázok 14">
            <a:extLst>
              <a:ext uri="{FF2B5EF4-FFF2-40B4-BE49-F238E27FC236}">
                <a16:creationId xmlns:a16="http://schemas.microsoft.com/office/drawing/2014/main" id="{0BFA8E2B-9847-B5FB-D2E7-421168458C37}"/>
              </a:ext>
            </a:extLst>
          </p:cNvPr>
          <p:cNvPicPr>
            <a:picLocks noChangeAspect="1"/>
          </p:cNvPicPr>
          <p:nvPr/>
        </p:nvPicPr>
        <p:blipFill>
          <a:blip r:embed="rId5"/>
          <a:stretch>
            <a:fillRect/>
          </a:stretch>
        </p:blipFill>
        <p:spPr>
          <a:xfrm>
            <a:off x="6522052" y="4887222"/>
            <a:ext cx="1941185" cy="1530994"/>
          </a:xfrm>
          <a:prstGeom prst="rect">
            <a:avLst/>
          </a:prstGeom>
        </p:spPr>
      </p:pic>
      <p:sp>
        <p:nvSpPr>
          <p:cNvPr id="12" name="Rounded Rectangle 21">
            <a:extLst>
              <a:ext uri="{FF2B5EF4-FFF2-40B4-BE49-F238E27FC236}">
                <a16:creationId xmlns:a16="http://schemas.microsoft.com/office/drawing/2014/main" id="{8D068AB4-48B0-B39D-E1BA-E71423105C4A}"/>
              </a:ext>
            </a:extLst>
          </p:cNvPr>
          <p:cNvSpPr/>
          <p:nvPr/>
        </p:nvSpPr>
        <p:spPr>
          <a:xfrm>
            <a:off x="8924670" y="4711159"/>
            <a:ext cx="2840989" cy="1903000"/>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Obrázok 16">
            <a:extLst>
              <a:ext uri="{FF2B5EF4-FFF2-40B4-BE49-F238E27FC236}">
                <a16:creationId xmlns:a16="http://schemas.microsoft.com/office/drawing/2014/main" id="{95965554-8391-AA50-A128-6FC23FD8E089}"/>
              </a:ext>
            </a:extLst>
          </p:cNvPr>
          <p:cNvPicPr>
            <a:picLocks noChangeAspect="1"/>
          </p:cNvPicPr>
          <p:nvPr/>
        </p:nvPicPr>
        <p:blipFill>
          <a:blip r:embed="rId6"/>
          <a:stretch>
            <a:fillRect/>
          </a:stretch>
        </p:blipFill>
        <p:spPr>
          <a:xfrm>
            <a:off x="9134209" y="4887222"/>
            <a:ext cx="2462904" cy="1530994"/>
          </a:xfrm>
          <a:prstGeom prst="rect">
            <a:avLst/>
          </a:prstGeom>
        </p:spPr>
      </p:pic>
    </p:spTree>
    <p:extLst>
      <p:ext uri="{BB962C8B-B14F-4D97-AF65-F5344CB8AC3E}">
        <p14:creationId xmlns:p14="http://schemas.microsoft.com/office/powerpoint/2010/main" val="624346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kern="100" dirty="0">
                <a:effectLst/>
                <a:latin typeface="Roboto Medium" panose="02000000000000000000" pitchFamily="2" charset="0"/>
                <a:ea typeface="Roboto Medium" panose="02000000000000000000" pitchFamily="2" charset="0"/>
                <a:cs typeface="Times New Roman" panose="02020603050405020304" pitchFamily="18" charset="0"/>
              </a:rPr>
              <a:t>Business Units (BUs) / Data Silos ..</a:t>
            </a:r>
            <a:endParaRPr lang="sk-SK" dirty="0">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200552" y="2308798"/>
            <a:ext cx="3807666" cy="4452901"/>
          </a:xfrm>
        </p:spPr>
        <p:txBody>
          <a:bodyPr/>
          <a:lstStyle/>
          <a:p>
            <a:pPr lvl="0">
              <a:spcAft>
                <a:spcPts val="800"/>
              </a:spcAft>
              <a:tabLst>
                <a:tab pos="457200" algn="l"/>
              </a:tabLst>
            </a:pPr>
            <a:r>
              <a:rPr lang="en-US" sz="2000" b="1" kern="100" dirty="0">
                <a:effectLst/>
                <a:ea typeface="Calibri" panose="020F0502020204030204" pitchFamily="34" charset="0"/>
                <a:cs typeface="Times New Roman" panose="02020603050405020304" pitchFamily="18" charset="0"/>
              </a:rPr>
              <a:t>Crete multiple B</a:t>
            </a:r>
            <a:r>
              <a:rPr lang="en-US" sz="2000" b="1" kern="100" dirty="0">
                <a:ea typeface="Calibri" panose="020F0502020204030204" pitchFamily="34" charset="0"/>
                <a:cs typeface="Times New Roman" panose="02020603050405020304" pitchFamily="18" charset="0"/>
              </a:rPr>
              <a:t>U</a:t>
            </a:r>
            <a:r>
              <a:rPr lang="en-US" sz="2000" b="1" kern="100" dirty="0">
                <a:effectLst/>
                <a:ea typeface="Calibri" panose="020F0502020204030204" pitchFamily="34" charset="0"/>
                <a:cs typeface="Times New Roman" panose="02020603050405020304" pitchFamily="18" charset="0"/>
              </a:rPr>
              <a:t>s to:</a:t>
            </a:r>
          </a:p>
          <a:p>
            <a:pPr marL="652463" lvl="1" indent="-285750">
              <a:spcAft>
                <a:spcPts val="800"/>
              </a:spcAft>
              <a:buFont typeface="Arial" panose="020B0604020202020204" pitchFamily="34" charset="0"/>
              <a:buChar char="•"/>
              <a:tabLst>
                <a:tab pos="457200" algn="l"/>
              </a:tabLst>
            </a:pPr>
            <a:r>
              <a:rPr lang="en-US" sz="1600" kern="100" dirty="0">
                <a:ea typeface="Calibri" panose="020F0502020204030204" pitchFamily="34" charset="0"/>
                <a:cs typeface="Times New Roman" panose="02020603050405020304" pitchFamily="18" charset="0"/>
              </a:rPr>
              <a:t>Define security boundaries</a:t>
            </a:r>
          </a:p>
          <a:p>
            <a:pPr marL="652463" lvl="1" indent="-285750">
              <a:spcAft>
                <a:spcPts val="800"/>
              </a:spcAft>
              <a:buFont typeface="Arial" panose="020B0604020202020204" pitchFamily="34" charset="0"/>
              <a:buChar char="•"/>
              <a:tabLst>
                <a:tab pos="457200" algn="l"/>
              </a:tabLst>
            </a:pPr>
            <a:r>
              <a:rPr lang="en-US" sz="1600" kern="100" dirty="0">
                <a:ea typeface="Calibri" panose="020F0502020204030204" pitchFamily="34" charset="0"/>
                <a:cs typeface="Times New Roman" panose="02020603050405020304" pitchFamily="18" charset="0"/>
              </a:rPr>
              <a:t>Split content into thematic containers</a:t>
            </a:r>
          </a:p>
          <a:p>
            <a:pPr marL="652463" lvl="1" indent="-285750">
              <a:spcAft>
                <a:spcPts val="800"/>
              </a:spcAft>
              <a:buFont typeface="Arial" panose="020B0604020202020204" pitchFamily="34" charset="0"/>
              <a:buChar char="•"/>
              <a:tabLst>
                <a:tab pos="457200" algn="l"/>
              </a:tabLst>
            </a:pPr>
            <a:r>
              <a:rPr lang="en-US" sz="1600" kern="100" dirty="0">
                <a:ea typeface="Calibri" panose="020F0502020204030204" pitchFamily="34" charset="0"/>
                <a:cs typeface="Times New Roman" panose="02020603050405020304" pitchFamily="18" charset="0"/>
              </a:rPr>
              <a:t>Manage filters to map to your teams in your contact center</a:t>
            </a:r>
          </a:p>
          <a:p>
            <a:pPr marL="652463" lvl="1" indent="-285750">
              <a:spcAft>
                <a:spcPts val="800"/>
              </a:spcAft>
              <a:buFont typeface="Arial" panose="020B0604020202020204" pitchFamily="34" charset="0"/>
              <a:buChar char="•"/>
              <a:tabLst>
                <a:tab pos="457200" algn="l"/>
              </a:tabLst>
            </a:pPr>
            <a:endParaRPr lang="en-US" sz="1600" b="1" kern="100" dirty="0">
              <a:ea typeface="Calibri" panose="020F0502020204030204" pitchFamily="34" charset="0"/>
              <a:cs typeface="Times New Roman" panose="02020603050405020304" pitchFamily="18" charset="0"/>
            </a:endParaRPr>
          </a:p>
          <a:p>
            <a:pPr lvl="0">
              <a:spcAft>
                <a:spcPts val="800"/>
              </a:spcAft>
              <a:tabLst>
                <a:tab pos="457200" algn="l"/>
              </a:tabLst>
            </a:pPr>
            <a:r>
              <a:rPr lang="en-US" sz="2000" b="1" kern="100" dirty="0">
                <a:ea typeface="Calibri" panose="020F0502020204030204" pitchFamily="34" charset="0"/>
                <a:cs typeface="Times New Roman" panose="02020603050405020304" pitchFamily="18" charset="0"/>
              </a:rPr>
              <a:t>Business Unit</a:t>
            </a:r>
          </a:p>
          <a:p>
            <a:pPr marL="652463" lvl="1"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Owns layouts and media files</a:t>
            </a:r>
          </a:p>
          <a:p>
            <a:pPr marL="652463" lvl="1"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Owns user accounts and security settings</a:t>
            </a:r>
          </a:p>
          <a:p>
            <a:pPr marL="652463" lvl="1" indent="-28575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Sets IP filter restrictions</a:t>
            </a:r>
          </a:p>
          <a:p>
            <a:pPr marL="652463" lvl="1" indent="-285750">
              <a:spcAft>
                <a:spcPts val="800"/>
              </a:spcAft>
              <a:buFont typeface="Arial" panose="020B0604020202020204" pitchFamily="34" charset="0"/>
              <a:buChar char="•"/>
              <a:tabLst>
                <a:tab pos="457200" algn="l"/>
              </a:tabLst>
            </a:pPr>
            <a:endParaRPr lang="en-US" sz="1600" kern="100" dirty="0">
              <a:effectLst/>
              <a:ea typeface="Calibri" panose="020F0502020204030204" pitchFamily="34" charset="0"/>
              <a:cs typeface="Times New Roman" panose="02020603050405020304" pitchFamily="18" charset="0"/>
            </a:endParaRP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2" name="Rounded Rectangle 21">
            <a:extLst>
              <a:ext uri="{FF2B5EF4-FFF2-40B4-BE49-F238E27FC236}">
                <a16:creationId xmlns:a16="http://schemas.microsoft.com/office/drawing/2014/main" id="{B7D57E65-3E3B-E923-A6D2-42A596FF4805}"/>
              </a:ext>
            </a:extLst>
          </p:cNvPr>
          <p:cNvSpPr/>
          <p:nvPr/>
        </p:nvSpPr>
        <p:spPr>
          <a:xfrm>
            <a:off x="6295766" y="2547023"/>
            <a:ext cx="5515233" cy="334297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brázok 6">
            <a:extLst>
              <a:ext uri="{FF2B5EF4-FFF2-40B4-BE49-F238E27FC236}">
                <a16:creationId xmlns:a16="http://schemas.microsoft.com/office/drawing/2014/main" id="{8D2C300F-43F4-222E-DF1B-EF07307B4D1D}"/>
              </a:ext>
            </a:extLst>
          </p:cNvPr>
          <p:cNvPicPr>
            <a:picLocks noChangeAspect="1"/>
          </p:cNvPicPr>
          <p:nvPr/>
        </p:nvPicPr>
        <p:blipFill>
          <a:blip r:embed="rId3"/>
          <a:stretch>
            <a:fillRect/>
          </a:stretch>
        </p:blipFill>
        <p:spPr>
          <a:xfrm>
            <a:off x="6442464" y="2749434"/>
            <a:ext cx="5221835" cy="2938152"/>
          </a:xfrm>
          <a:prstGeom prst="rect">
            <a:avLst/>
          </a:prstGeom>
        </p:spPr>
      </p:pic>
    </p:spTree>
    <p:extLst>
      <p:ext uri="{BB962C8B-B14F-4D97-AF65-F5344CB8AC3E}">
        <p14:creationId xmlns:p14="http://schemas.microsoft.com/office/powerpoint/2010/main" val="2977564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kern="100" dirty="0">
                <a:effectLst/>
                <a:latin typeface="Roboto Medium" panose="02000000000000000000" pitchFamily="2" charset="0"/>
                <a:ea typeface="Roboto Medium" panose="02000000000000000000" pitchFamily="2" charset="0"/>
                <a:cs typeface="Times New Roman" panose="02020603050405020304" pitchFamily="18" charset="0"/>
              </a:rPr>
              <a:t>2Ring Cloud .. Single Sign On</a:t>
            </a:r>
            <a:endParaRPr lang="sk-SK" dirty="0">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282548" y="2241550"/>
            <a:ext cx="5032098" cy="4551899"/>
          </a:xfrm>
        </p:spPr>
        <p:txBody>
          <a:bodyPr/>
          <a:lstStyle/>
          <a:p>
            <a:pPr lvl="0">
              <a:spcAft>
                <a:spcPts val="800"/>
              </a:spcAft>
              <a:tabLst>
                <a:tab pos="457200" algn="l"/>
              </a:tabLst>
            </a:pPr>
            <a:r>
              <a:rPr lang="en-US" sz="2000" b="1" kern="100" dirty="0">
                <a:effectLst/>
                <a:ea typeface="Calibri" panose="020F0502020204030204" pitchFamily="34" charset="0"/>
                <a:cs typeface="Times New Roman" panose="02020603050405020304" pitchFamily="18" charset="0"/>
              </a:rPr>
              <a:t>Authenticate using credentials your users already know</a:t>
            </a:r>
            <a:br>
              <a:rPr lang="en-US" sz="2000" b="1" kern="100" dirty="0">
                <a:effectLst/>
                <a:ea typeface="Calibri" panose="020F0502020204030204" pitchFamily="34" charset="0"/>
                <a:cs typeface="Times New Roman" panose="02020603050405020304" pitchFamily="18" charset="0"/>
              </a:rPr>
            </a:br>
            <a:endParaRPr lang="en-US" sz="2000" b="1" kern="100" dirty="0">
              <a:effectLst/>
              <a:ea typeface="Calibri" panose="020F0502020204030204" pitchFamily="34" charset="0"/>
              <a:cs typeface="Times New Roman" panose="02020603050405020304" pitchFamily="18" charset="0"/>
            </a:endParaRPr>
          </a:p>
          <a:p>
            <a:pPr lvl="0">
              <a:spcAft>
                <a:spcPts val="800"/>
              </a:spcAft>
              <a:tabLst>
                <a:tab pos="457200" algn="l"/>
              </a:tabLst>
            </a:pPr>
            <a:r>
              <a:rPr lang="en-US" sz="2000" b="1" kern="100" dirty="0">
                <a:effectLst/>
                <a:ea typeface="Calibri" panose="020F0502020204030204" pitchFamily="34" charset="0"/>
                <a:cs typeface="Times New Roman" panose="02020603050405020304" pitchFamily="18" charset="0"/>
              </a:rPr>
              <a:t>Import users from your corporate directories</a:t>
            </a:r>
            <a:endParaRPr lang="en-US" sz="2000" kern="100" dirty="0">
              <a:effectLst/>
              <a:ea typeface="Calibri" panose="020F0502020204030204" pitchFamily="34" charset="0"/>
              <a:cs typeface="Times New Roman" panose="02020603050405020304" pitchFamily="18" charset="0"/>
            </a:endParaRPr>
          </a:p>
          <a:p>
            <a:pPr marL="709613" lvl="1" indent="-34290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Azure </a:t>
            </a:r>
            <a:r>
              <a:rPr lang="en-US" sz="1600" kern="100" dirty="0" err="1">
                <a:effectLst/>
                <a:ea typeface="Calibri" panose="020F0502020204030204" pitchFamily="34" charset="0"/>
                <a:cs typeface="Times New Roman" panose="02020603050405020304" pitchFamily="18" charset="0"/>
              </a:rPr>
              <a:t>Entra</a:t>
            </a:r>
            <a:r>
              <a:rPr lang="en-US" sz="1600" kern="100" dirty="0">
                <a:effectLst/>
                <a:ea typeface="Calibri" panose="020F0502020204030204" pitchFamily="34" charset="0"/>
                <a:cs typeface="Times New Roman" panose="02020603050405020304" pitchFamily="18" charset="0"/>
              </a:rPr>
              <a:t> ID (formerly Azure AD)</a:t>
            </a:r>
          </a:p>
          <a:p>
            <a:pPr marL="709613" lvl="1" indent="-34290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Okta</a:t>
            </a:r>
            <a:endParaRPr lang="en-US" b="1" kern="100" dirty="0">
              <a:effectLst/>
              <a:ea typeface="Calibri" panose="020F0502020204030204" pitchFamily="34" charset="0"/>
              <a:cs typeface="Times New Roman" panose="02020603050405020304" pitchFamily="18" charset="0"/>
            </a:endParaRPr>
          </a:p>
          <a:p>
            <a:pPr lvl="0">
              <a:spcAft>
                <a:spcPts val="800"/>
              </a:spcAft>
              <a:tabLst>
                <a:tab pos="457200" algn="l"/>
              </a:tabLst>
            </a:pPr>
            <a:r>
              <a:rPr lang="en-US" sz="2000" b="1" kern="100" dirty="0">
                <a:effectLst/>
                <a:ea typeface="Calibri" panose="020F0502020204030204" pitchFamily="34" charset="0"/>
                <a:cs typeface="Times New Roman" panose="02020603050405020304" pitchFamily="18" charset="0"/>
              </a:rPr>
              <a:t>Take advantage of all your corporate security controls such as</a:t>
            </a:r>
          </a:p>
          <a:p>
            <a:pPr marL="709613" lvl="1" indent="-34290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MFA</a:t>
            </a:r>
          </a:p>
          <a:p>
            <a:pPr marL="709613" lvl="1" indent="-342900">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Password complexities</a:t>
            </a:r>
          </a:p>
          <a:p>
            <a:pPr marL="652463" lvl="1" indent="-285750">
              <a:spcAft>
                <a:spcPts val="800"/>
              </a:spcAft>
              <a:buFont typeface="Arial" panose="020B0604020202020204" pitchFamily="34" charset="0"/>
              <a:buChar char="•"/>
              <a:tabLst>
                <a:tab pos="457200" algn="l"/>
              </a:tabLst>
            </a:pPr>
            <a:endParaRPr lang="en-US" sz="1600" kern="100" dirty="0">
              <a:effectLst/>
              <a:ea typeface="Calibri" panose="020F0502020204030204" pitchFamily="34" charset="0"/>
              <a:cs typeface="Times New Roman" panose="02020603050405020304" pitchFamily="18" charset="0"/>
            </a:endParaRP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2" name="Rounded Rectangle 21">
            <a:extLst>
              <a:ext uri="{FF2B5EF4-FFF2-40B4-BE49-F238E27FC236}">
                <a16:creationId xmlns:a16="http://schemas.microsoft.com/office/drawing/2014/main" id="{B7D57E65-3E3B-E923-A6D2-42A596FF4805}"/>
              </a:ext>
            </a:extLst>
          </p:cNvPr>
          <p:cNvSpPr/>
          <p:nvPr/>
        </p:nvSpPr>
        <p:spPr>
          <a:xfrm>
            <a:off x="7510323" y="2515273"/>
            <a:ext cx="3613149" cy="334297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187EE2B-43A9-1024-1085-3D2AA075789A}"/>
              </a:ext>
            </a:extLst>
          </p:cNvPr>
          <p:cNvPicPr>
            <a:picLocks noChangeAspect="1"/>
          </p:cNvPicPr>
          <p:nvPr/>
        </p:nvPicPr>
        <p:blipFill>
          <a:blip r:embed="rId3"/>
          <a:stretch>
            <a:fillRect/>
          </a:stretch>
        </p:blipFill>
        <p:spPr>
          <a:xfrm>
            <a:off x="7708382" y="2672738"/>
            <a:ext cx="3217029" cy="3028044"/>
          </a:xfrm>
          <a:prstGeom prst="rect">
            <a:avLst/>
          </a:prstGeom>
        </p:spPr>
      </p:pic>
    </p:spTree>
    <p:extLst>
      <p:ext uri="{BB962C8B-B14F-4D97-AF65-F5344CB8AC3E}">
        <p14:creationId xmlns:p14="http://schemas.microsoft.com/office/powerpoint/2010/main" val="4288037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kern="100" dirty="0">
                <a:effectLst/>
                <a:latin typeface="Roboto Medium" panose="02000000000000000000" pitchFamily="2" charset="0"/>
                <a:ea typeface="Roboto Medium" panose="02000000000000000000" pitchFamily="2" charset="0"/>
                <a:cs typeface="Times New Roman" panose="02020603050405020304" pitchFamily="18" charset="0"/>
              </a:rPr>
              <a:t>Device Friendly Login Experience</a:t>
            </a:r>
            <a:endParaRPr lang="sk-SK" dirty="0">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282548" y="2152650"/>
            <a:ext cx="4467502" cy="3908477"/>
          </a:xfrm>
        </p:spPr>
        <p:txBody>
          <a:bodyPr/>
          <a:lstStyle/>
          <a:p>
            <a:pPr lvl="0">
              <a:spcAft>
                <a:spcPts val="800"/>
              </a:spcAft>
              <a:tabLst>
                <a:tab pos="457200" algn="l"/>
              </a:tabLst>
            </a:pPr>
            <a:r>
              <a:rPr lang="en-US" sz="2000" kern="100" dirty="0">
                <a:effectLst/>
                <a:ea typeface="Calibri" panose="020F0502020204030204" pitchFamily="34" charset="0"/>
                <a:cs typeface="Times New Roman" panose="02020603050405020304" pitchFamily="18" charset="0"/>
              </a:rPr>
              <a:t>Sign in to TVs, Digital Signage and other keyboard less devices with ease</a:t>
            </a:r>
            <a:br>
              <a:rPr lang="en-US" sz="2000" kern="100" dirty="0">
                <a:ea typeface="Calibri" panose="020F0502020204030204" pitchFamily="34" charset="0"/>
                <a:cs typeface="Times New Roman" panose="02020603050405020304" pitchFamily="18" charset="0"/>
              </a:rPr>
            </a:br>
            <a:endParaRPr lang="en-US" sz="2000" kern="100" dirty="0">
              <a:effectLst/>
              <a:ea typeface="Calibri" panose="020F0502020204030204" pitchFamily="34" charset="0"/>
              <a:cs typeface="Times New Roman" panose="02020603050405020304" pitchFamily="18" charset="0"/>
            </a:endParaRPr>
          </a:p>
          <a:p>
            <a:pPr lvl="0">
              <a:spcAft>
                <a:spcPts val="800"/>
              </a:spcAft>
              <a:tabLst>
                <a:tab pos="457200" algn="l"/>
              </a:tabLst>
            </a:pPr>
            <a:r>
              <a:rPr lang="en-US" sz="2000" b="1" kern="100" dirty="0">
                <a:effectLst/>
                <a:ea typeface="Calibri" panose="020F0502020204030204" pitchFamily="34" charset="0"/>
                <a:cs typeface="Times New Roman" panose="02020603050405020304" pitchFamily="18" charset="0"/>
              </a:rPr>
              <a:t>Use a QR code to sign in</a:t>
            </a:r>
          </a:p>
          <a:p>
            <a:pPr marL="652463" lvl="1" indent="-285750">
              <a:lnSpc>
                <a:spcPct val="100000"/>
              </a:lnSpc>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Securely from a PC or your cell-phone</a:t>
            </a:r>
          </a:p>
          <a:p>
            <a:pPr marL="652463" lvl="1" indent="-285750">
              <a:lnSpc>
                <a:spcPct val="100000"/>
              </a:lnSpc>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Devices gains read-only access</a:t>
            </a:r>
          </a:p>
          <a:p>
            <a:pPr marL="652463" lvl="1" indent="-285750">
              <a:lnSpc>
                <a:spcPct val="100000"/>
              </a:lnSpc>
              <a:spcAft>
                <a:spcPts val="800"/>
              </a:spcAft>
              <a:buFont typeface="Arial" panose="020B0604020202020204" pitchFamily="34" charset="0"/>
              <a:buChar char="•"/>
              <a:tabLst>
                <a:tab pos="457200" algn="l"/>
              </a:tabLst>
            </a:pPr>
            <a:r>
              <a:rPr lang="en-US" sz="1600" kern="100" dirty="0">
                <a:effectLst/>
                <a:ea typeface="Calibri" panose="020F0502020204030204" pitchFamily="34" charset="0"/>
                <a:cs typeface="Times New Roman" panose="02020603050405020304" pitchFamily="18" charset="0"/>
              </a:rPr>
              <a:t>Sign in once, and stay signed in until sign-out</a:t>
            </a:r>
          </a:p>
          <a:p>
            <a:pPr marL="652463" lvl="1" indent="-285750">
              <a:spcAft>
                <a:spcPts val="800"/>
              </a:spcAft>
              <a:buFont typeface="Arial" panose="020B0604020202020204" pitchFamily="34" charset="0"/>
              <a:buChar char="•"/>
              <a:tabLst>
                <a:tab pos="457200" algn="l"/>
              </a:tabLst>
            </a:pPr>
            <a:endParaRPr lang="en-US" sz="1600" kern="100" dirty="0">
              <a:effectLst/>
              <a:ea typeface="Calibri" panose="020F0502020204030204" pitchFamily="34" charset="0"/>
              <a:cs typeface="Times New Roman" panose="02020603050405020304" pitchFamily="18" charset="0"/>
            </a:endParaRP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8" name="Rounded Rectangle 16">
            <a:extLst>
              <a:ext uri="{FF2B5EF4-FFF2-40B4-BE49-F238E27FC236}">
                <a16:creationId xmlns:a16="http://schemas.microsoft.com/office/drawing/2014/main" id="{EED80768-AF85-B014-F84A-42EF6CB52FB9}"/>
              </a:ext>
            </a:extLst>
          </p:cNvPr>
          <p:cNvSpPr/>
          <p:nvPr/>
        </p:nvSpPr>
        <p:spPr>
          <a:xfrm>
            <a:off x="7205523" y="2059076"/>
            <a:ext cx="4079800" cy="4702623"/>
          </a:xfrm>
          <a:prstGeom prst="roundRect">
            <a:avLst>
              <a:gd name="adj" fmla="val 5940"/>
            </a:avLst>
          </a:prstGeom>
          <a:solidFill>
            <a:schemeClr val="tx2"/>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B6B2070-E45D-D1C3-45D7-27319490CC16}"/>
              </a:ext>
            </a:extLst>
          </p:cNvPr>
          <p:cNvPicPr>
            <a:picLocks noChangeAspect="1"/>
          </p:cNvPicPr>
          <p:nvPr/>
        </p:nvPicPr>
        <p:blipFill>
          <a:blip r:embed="rId3"/>
          <a:stretch>
            <a:fillRect/>
          </a:stretch>
        </p:blipFill>
        <p:spPr>
          <a:xfrm>
            <a:off x="7427998" y="2277815"/>
            <a:ext cx="3634850" cy="4265144"/>
          </a:xfrm>
          <a:prstGeom prst="rect">
            <a:avLst/>
          </a:prstGeom>
        </p:spPr>
      </p:pic>
    </p:spTree>
    <p:extLst>
      <p:ext uri="{BB962C8B-B14F-4D97-AF65-F5344CB8AC3E}">
        <p14:creationId xmlns:p14="http://schemas.microsoft.com/office/powerpoint/2010/main" val="1441082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External Users &amp; Sharing Access ..</a:t>
            </a:r>
            <a:endParaRPr lang="sk-SK">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288334" y="2099248"/>
            <a:ext cx="4007429" cy="4452901"/>
          </a:xfrm>
        </p:spPr>
        <p:txBody>
          <a:bodyPr/>
          <a:lstStyle/>
          <a:p>
            <a:pPr lvl="0">
              <a:spcAft>
                <a:spcPts val="800"/>
              </a:spcAft>
              <a:tabLst>
                <a:tab pos="457200" algn="l"/>
              </a:tabLst>
            </a:pPr>
            <a:r>
              <a:rPr lang="en-US" sz="1800" kern="100">
                <a:effectLst/>
                <a:ea typeface="Calibri" panose="020F0502020204030204" pitchFamily="34" charset="0"/>
                <a:cs typeface="Times New Roman" panose="02020603050405020304" pitchFamily="18" charset="0"/>
              </a:rPr>
              <a:t>Make it easy for the corporate managers to see what’s happening in the contact center</a:t>
            </a:r>
          </a:p>
          <a:p>
            <a:pPr marL="285750" lvl="0" indent="-285750">
              <a:spcAft>
                <a:spcPts val="800"/>
              </a:spcAft>
              <a:buFont typeface="Arial" panose="020B0604020202020204" pitchFamily="34" charset="0"/>
              <a:buChar char="•"/>
              <a:tabLst>
                <a:tab pos="457200" algn="l"/>
              </a:tabLst>
            </a:pPr>
            <a:r>
              <a:rPr lang="en-US" sz="1600" kern="100">
                <a:effectLst/>
                <a:ea typeface="Calibri" panose="020F0502020204030204" pitchFamily="34" charset="0"/>
                <a:cs typeface="Times New Roman" panose="02020603050405020304" pitchFamily="18" charset="0"/>
              </a:rPr>
              <a:t>Embed layouts into Webex space or into MS Teams Channel</a:t>
            </a:r>
          </a:p>
          <a:p>
            <a:pPr lvl="0">
              <a:spcAft>
                <a:spcPts val="800"/>
              </a:spcAft>
              <a:tabLst>
                <a:tab pos="457200" algn="l"/>
              </a:tabLst>
            </a:pPr>
            <a:r>
              <a:rPr lang="en-US" sz="1800" b="1" kern="100">
                <a:effectLst/>
                <a:ea typeface="Calibri" panose="020F0502020204030204" pitchFamily="34" charset="0"/>
                <a:cs typeface="Times New Roman" panose="02020603050405020304" pitchFamily="18" charset="0"/>
              </a:rPr>
              <a:t>Share Layouts</a:t>
            </a:r>
          </a:p>
          <a:p>
            <a:pPr marL="285750" lvl="0" indent="-285750">
              <a:spcAft>
                <a:spcPts val="800"/>
              </a:spcAft>
              <a:buFont typeface="Arial" panose="020B0604020202020204" pitchFamily="34" charset="0"/>
              <a:buChar char="•"/>
              <a:tabLst>
                <a:tab pos="457200" algn="l"/>
              </a:tabLst>
            </a:pPr>
            <a:r>
              <a:rPr lang="en-US" sz="1600" kern="100">
                <a:effectLst/>
                <a:ea typeface="Calibri" panose="020F0502020204030204" pitchFamily="34" charset="0"/>
                <a:cs typeface="Times New Roman" panose="02020603050405020304" pitchFamily="18" charset="0"/>
              </a:rPr>
              <a:t>With other BU administrators:</a:t>
            </a:r>
          </a:p>
          <a:p>
            <a:pPr marL="652463" lvl="1" indent="-285750">
              <a:spcAft>
                <a:spcPts val="800"/>
              </a:spcAft>
              <a:buFont typeface="Arial" panose="020B0604020202020204" pitchFamily="34" charset="0"/>
              <a:buChar char="•"/>
              <a:tabLst>
                <a:tab pos="457200" algn="l"/>
              </a:tabLst>
            </a:pPr>
            <a:r>
              <a:rPr lang="en-US" sz="1600" kern="100">
                <a:effectLst/>
                <a:ea typeface="Calibri" panose="020F0502020204030204" pitchFamily="34" charset="0"/>
                <a:cs typeface="Times New Roman" panose="02020603050405020304" pitchFamily="18" charset="0"/>
              </a:rPr>
              <a:t>Import/Export</a:t>
            </a:r>
          </a:p>
          <a:p>
            <a:pPr marL="652463" lvl="1" indent="-285750">
              <a:spcAft>
                <a:spcPts val="800"/>
              </a:spcAft>
              <a:buFont typeface="Arial" panose="020B0604020202020204" pitchFamily="34" charset="0"/>
              <a:buChar char="•"/>
              <a:tabLst>
                <a:tab pos="457200" algn="l"/>
              </a:tabLst>
            </a:pPr>
            <a:r>
              <a:rPr lang="en-US" sz="1600" kern="100">
                <a:effectLst/>
                <a:ea typeface="Calibri" panose="020F0502020204030204" pitchFamily="34" charset="0"/>
                <a:cs typeface="Times New Roman" panose="02020603050405020304" pitchFamily="18" charset="0"/>
              </a:rPr>
              <a:t>Shared BU</a:t>
            </a:r>
          </a:p>
          <a:p>
            <a:pPr marL="285750" lvl="0" indent="-285750">
              <a:spcAft>
                <a:spcPts val="800"/>
              </a:spcAft>
              <a:buFont typeface="Arial" panose="020B0604020202020204" pitchFamily="34" charset="0"/>
              <a:buChar char="•"/>
              <a:tabLst>
                <a:tab pos="457200" algn="l"/>
              </a:tabLst>
            </a:pPr>
            <a:r>
              <a:rPr lang="en-US" sz="1600" kern="100">
                <a:effectLst/>
                <a:ea typeface="Calibri" panose="020F0502020204030204" pitchFamily="34" charset="0"/>
                <a:cs typeface="Times New Roman" panose="02020603050405020304" pitchFamily="18" charset="0"/>
              </a:rPr>
              <a:t>Using permalinks with Anonymous Access</a:t>
            </a:r>
          </a:p>
          <a:p>
            <a:pPr lvl="0">
              <a:spcAft>
                <a:spcPts val="800"/>
              </a:spcAft>
              <a:tabLst>
                <a:tab pos="457200" algn="l"/>
              </a:tabLst>
            </a:pPr>
            <a:r>
              <a:rPr lang="en-US" sz="1800" b="1" kern="100">
                <a:effectLst/>
                <a:ea typeface="Calibri" panose="020F0502020204030204" pitchFamily="34" charset="0"/>
                <a:cs typeface="Times New Roman" panose="02020603050405020304" pitchFamily="18" charset="0"/>
              </a:rPr>
              <a:t>Display on Large Screens</a:t>
            </a:r>
          </a:p>
          <a:p>
            <a:pPr marL="285750" lvl="0" indent="-285750">
              <a:spcAft>
                <a:spcPts val="800"/>
              </a:spcAft>
              <a:buFont typeface="Arial" panose="020B0604020202020204" pitchFamily="34" charset="0"/>
              <a:buChar char="•"/>
              <a:tabLst>
                <a:tab pos="457200" algn="l"/>
              </a:tabLst>
            </a:pPr>
            <a:r>
              <a:rPr lang="en-US" sz="1600" kern="100">
                <a:effectLst/>
                <a:ea typeface="Calibri" panose="020F0502020204030204" pitchFamily="34" charset="0"/>
                <a:cs typeface="Times New Roman" panose="02020603050405020304" pitchFamily="18" charset="0"/>
              </a:rPr>
              <a:t>Self-hosted vs. Cloud</a:t>
            </a: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8" name="Rounded Rectangle 21">
            <a:extLst>
              <a:ext uri="{FF2B5EF4-FFF2-40B4-BE49-F238E27FC236}">
                <a16:creationId xmlns:a16="http://schemas.microsoft.com/office/drawing/2014/main" id="{5B5D5BB6-4E4E-CB94-0477-B4A07C17169B}"/>
              </a:ext>
            </a:extLst>
          </p:cNvPr>
          <p:cNvSpPr/>
          <p:nvPr/>
        </p:nvSpPr>
        <p:spPr>
          <a:xfrm>
            <a:off x="6096000" y="3587493"/>
            <a:ext cx="4479854" cy="2964656"/>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492FCDF-339B-60CE-B642-91B1E2079402}"/>
              </a:ext>
            </a:extLst>
          </p:cNvPr>
          <p:cNvPicPr>
            <a:picLocks noChangeAspect="1"/>
          </p:cNvPicPr>
          <p:nvPr/>
        </p:nvPicPr>
        <p:blipFill>
          <a:blip r:embed="rId3"/>
          <a:stretch>
            <a:fillRect/>
          </a:stretch>
        </p:blipFill>
        <p:spPr>
          <a:xfrm>
            <a:off x="6358915" y="3797460"/>
            <a:ext cx="3954023" cy="2624562"/>
          </a:xfrm>
          <a:prstGeom prst="rect">
            <a:avLst/>
          </a:prstGeom>
        </p:spPr>
      </p:pic>
      <p:sp>
        <p:nvSpPr>
          <p:cNvPr id="11" name="Rounded Rectangle 21">
            <a:extLst>
              <a:ext uri="{FF2B5EF4-FFF2-40B4-BE49-F238E27FC236}">
                <a16:creationId xmlns:a16="http://schemas.microsoft.com/office/drawing/2014/main" id="{AFD4371F-937C-0ABA-AECE-94B841285493}"/>
              </a:ext>
            </a:extLst>
          </p:cNvPr>
          <p:cNvSpPr/>
          <p:nvPr/>
        </p:nvSpPr>
        <p:spPr>
          <a:xfrm>
            <a:off x="7715572" y="2085154"/>
            <a:ext cx="3937020" cy="3040909"/>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C14744B-D41C-F5AC-2DF5-14305560E28F}"/>
              </a:ext>
            </a:extLst>
          </p:cNvPr>
          <p:cNvPicPr>
            <a:picLocks noChangeAspect="1"/>
          </p:cNvPicPr>
          <p:nvPr/>
        </p:nvPicPr>
        <p:blipFill>
          <a:blip r:embed="rId4"/>
          <a:stretch>
            <a:fillRect/>
          </a:stretch>
        </p:blipFill>
        <p:spPr>
          <a:xfrm>
            <a:off x="7939866" y="2234008"/>
            <a:ext cx="3488432" cy="2743200"/>
          </a:xfrm>
          <a:prstGeom prst="rect">
            <a:avLst/>
          </a:prstGeom>
        </p:spPr>
      </p:pic>
    </p:spTree>
    <p:extLst>
      <p:ext uri="{BB962C8B-B14F-4D97-AF65-F5344CB8AC3E}">
        <p14:creationId xmlns:p14="http://schemas.microsoft.com/office/powerpoint/2010/main" val="2932650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2Ring Power Tool (Personalized Wallboard) ..</a:t>
            </a:r>
            <a:endParaRPr lang="sk-SK">
              <a:latin typeface="Roboto Medium" panose="02000000000000000000" pitchFamily="2" charset="0"/>
              <a:ea typeface="Roboto Medium" panose="02000000000000000000" pitchFamily="2" charset="0"/>
            </a:endParaRPr>
          </a:p>
        </p:txBody>
      </p:sp>
      <p:sp>
        <p:nvSpPr>
          <p:cNvPr id="9" name="Text Placeholder 7">
            <a:extLst>
              <a:ext uri="{FF2B5EF4-FFF2-40B4-BE49-F238E27FC236}">
                <a16:creationId xmlns:a16="http://schemas.microsoft.com/office/drawing/2014/main" id="{0C79F3B9-00B2-494E-D8BD-04B1F7CC5C74}"/>
              </a:ext>
            </a:extLst>
          </p:cNvPr>
          <p:cNvSpPr txBox="1">
            <a:spLocks/>
          </p:cNvSpPr>
          <p:nvPr/>
        </p:nvSpPr>
        <p:spPr>
          <a:xfrm>
            <a:off x="724700" y="2123409"/>
            <a:ext cx="2706522" cy="2654913"/>
          </a:xfrm>
          <a:prstGeom prst="rect">
            <a:avLst/>
          </a:prstGeom>
        </p:spPr>
        <p:txBody>
          <a:bodyPr vert="horz" lIns="0" tIns="0" rIns="0" bIns="0" rtlCol="0">
            <a:noAutofit/>
          </a:bodyPr>
          <a:lstStyle>
            <a:lvl1pPr marL="0" indent="0" algn="l" defTabSz="882171" rtl="0" eaLnBrk="1" latinLnBrk="0" hangingPunct="1">
              <a:lnSpc>
                <a:spcPct val="100000"/>
              </a:lnSpc>
              <a:spcBef>
                <a:spcPts val="0"/>
              </a:spcBef>
              <a:spcAft>
                <a:spcPts val="1000"/>
              </a:spcAft>
              <a:buFont typeface="Arial" panose="020B0604020202020204" pitchFamily="34" charset="0"/>
              <a:buNone/>
              <a:defRPr sz="1600" b="0" i="0" kern="0" spc="0" baseline="0">
                <a:solidFill>
                  <a:schemeClr val="bg1"/>
                </a:solidFill>
                <a:latin typeface="+mn-lt"/>
                <a:ea typeface="+mn-ea"/>
                <a:cs typeface="+mn-cs"/>
              </a:defRPr>
            </a:lvl1pPr>
            <a:lvl2pPr marL="171450" indent="-171450" algn="l" defTabSz="882171" rtl="0" eaLnBrk="1" latinLnBrk="0" hangingPunct="1">
              <a:lnSpc>
                <a:spcPct val="100000"/>
              </a:lnSpc>
              <a:spcBef>
                <a:spcPts val="0"/>
              </a:spcBef>
              <a:spcAft>
                <a:spcPts val="1000"/>
              </a:spcAft>
              <a:buFont typeface="Arial" panose="020B0604020202020204" pitchFamily="34" charset="0"/>
              <a:buChar char="•"/>
              <a:defRPr sz="1400" b="0" i="0" kern="0" spc="0" baseline="0">
                <a:solidFill>
                  <a:schemeClr val="bg1"/>
                </a:solidFill>
                <a:latin typeface="+mn-lt"/>
                <a:ea typeface="+mn-ea"/>
                <a:cs typeface="CiscoSansTT" panose="020B0503020201020303" pitchFamily="34" charset="0"/>
              </a:defRPr>
            </a:lvl2pPr>
            <a:lvl3pPr marL="342900" indent="-171450" algn="l" defTabSz="882171" rtl="0" eaLnBrk="1" latinLnBrk="0" hangingPunct="1">
              <a:lnSpc>
                <a:spcPct val="100000"/>
              </a:lnSpc>
              <a:spcBef>
                <a:spcPts val="0"/>
              </a:spcBef>
              <a:spcAft>
                <a:spcPts val="1000"/>
              </a:spcAft>
              <a:buFont typeface="Arial" panose="020B0604020202020204" pitchFamily="34" charset="0"/>
              <a:buChar char="•"/>
              <a:defRPr sz="1200" b="0" i="0" kern="0" spc="0" baseline="0">
                <a:solidFill>
                  <a:schemeClr val="bg1"/>
                </a:solidFill>
                <a:latin typeface="+mn-lt"/>
                <a:ea typeface="+mn-ea"/>
                <a:cs typeface="CiscoSansTT" panose="020B0503020201020303" pitchFamily="34" charset="0"/>
              </a:defRPr>
            </a:lvl3pPr>
            <a:lvl4pPr marL="519113" indent="-176213" algn="l" defTabSz="882171" rtl="0" eaLnBrk="1" latinLnBrk="0" hangingPunct="1">
              <a:lnSpc>
                <a:spcPct val="100000"/>
              </a:lnSpc>
              <a:spcBef>
                <a:spcPts val="0"/>
              </a:spcBef>
              <a:spcAft>
                <a:spcPts val="1000"/>
              </a:spcAft>
              <a:buFont typeface="Arial" panose="020B0604020202020204" pitchFamily="34" charset="0"/>
              <a:buChar char="•"/>
              <a:defRPr sz="1000" b="0" i="0" kern="0" spc="0" baseline="0">
                <a:solidFill>
                  <a:schemeClr val="bg1"/>
                </a:solidFill>
                <a:latin typeface="+mn-lt"/>
                <a:ea typeface="+mn-ea"/>
                <a:cs typeface="CiscoSansTT" panose="020B0503020201020303" pitchFamily="34" charset="0"/>
              </a:defRPr>
            </a:lvl4pPr>
            <a:lvl5pPr marL="457200" marR="0" indent="0" algn="l" defTabSz="882171" rtl="0" eaLnBrk="1" fontAlgn="auto" latinLnBrk="0" hangingPunct="1">
              <a:lnSpc>
                <a:spcPct val="100000"/>
              </a:lnSpc>
              <a:spcBef>
                <a:spcPts val="0"/>
              </a:spcBef>
              <a:spcAft>
                <a:spcPts val="1000"/>
              </a:spcAft>
              <a:buClrTx/>
              <a:buSzTx/>
              <a:buFont typeface="Arial" panose="020B0604020202020204" pitchFamily="34" charset="0"/>
              <a:buNone/>
              <a:tabLst/>
              <a:defRPr sz="600" b="0" i="0" kern="1200" spc="0" baseline="0">
                <a:solidFill>
                  <a:schemeClr val="bg1"/>
                </a:solidFill>
                <a:latin typeface="+mn-lt"/>
                <a:ea typeface="+mn-ea"/>
                <a:cs typeface="+mn-cs"/>
              </a:defRPr>
            </a:lvl5pPr>
            <a:lvl6pPr marL="242597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6pPr>
            <a:lvl7pPr marL="2867060"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7pPr>
            <a:lvl8pPr marL="3308145"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8pPr>
            <a:lvl9pPr marL="374923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9pPr>
          </a:lstStyle>
          <a:p>
            <a:pPr>
              <a:lnSpc>
                <a:spcPct val="107000"/>
              </a:lnSpc>
              <a:spcAft>
                <a:spcPts val="800"/>
              </a:spcAft>
            </a:pPr>
            <a:r>
              <a:rPr lang="en-US" sz="1800" b="1">
                <a:latin typeface="Roboto" panose="02000000000000000000" pitchFamily="2" charset="0"/>
                <a:ea typeface="Roboto" panose="02000000000000000000" pitchFamily="2" charset="0"/>
              </a:rPr>
              <a:t>Personalized grids </a:t>
            </a:r>
            <a:br>
              <a:rPr lang="sk-SK" sz="1800">
                <a:latin typeface="Roboto" panose="02000000000000000000" pitchFamily="2" charset="0"/>
                <a:ea typeface="Roboto" panose="02000000000000000000" pitchFamily="2" charset="0"/>
              </a:rPr>
            </a:br>
            <a:r>
              <a:rPr lang="en-US" sz="1800">
                <a:latin typeface="Roboto" panose="02000000000000000000" pitchFamily="2" charset="0"/>
                <a:ea typeface="Roboto" panose="02000000000000000000" pitchFamily="2" charset="0"/>
              </a:rPr>
              <a:t>Create one layout and every agent sees his/her metrics only</a:t>
            </a:r>
            <a:endParaRPr lang="sk-SK" sz="1800">
              <a:latin typeface="Roboto" panose="02000000000000000000" pitchFamily="2" charset="0"/>
              <a:ea typeface="Roboto" panose="02000000000000000000" pitchFamily="2" charset="0"/>
            </a:endParaRPr>
          </a:p>
          <a:p>
            <a:r>
              <a:rPr lang="en-US" sz="1800" b="1">
                <a:latin typeface="Roboto" panose="02000000000000000000" pitchFamily="2" charset="0"/>
                <a:ea typeface="Roboto" panose="02000000000000000000" pitchFamily="2" charset="0"/>
              </a:rPr>
              <a:t>Flexible window size </a:t>
            </a:r>
            <a:br>
              <a:rPr lang="sk-SK" sz="1800">
                <a:latin typeface="Roboto" panose="02000000000000000000" pitchFamily="2" charset="0"/>
                <a:ea typeface="Roboto" panose="02000000000000000000" pitchFamily="2" charset="0"/>
              </a:rPr>
            </a:br>
            <a:r>
              <a:rPr lang="en-US" sz="1800">
                <a:latin typeface="Roboto" panose="02000000000000000000" pitchFamily="2" charset="0"/>
                <a:ea typeface="Roboto" panose="02000000000000000000" pitchFamily="2" charset="0"/>
              </a:rPr>
              <a:t>with embedded layout </a:t>
            </a:r>
            <a:r>
              <a:rPr lang="en-US" sz="1800" b="1">
                <a:latin typeface="Roboto" panose="02000000000000000000" pitchFamily="2" charset="0"/>
                <a:ea typeface="Roboto" panose="02000000000000000000" pitchFamily="2" charset="0"/>
              </a:rPr>
              <a:t>auto-resizing to the </a:t>
            </a:r>
            <a:br>
              <a:rPr lang="sk-SK" sz="1800" b="1">
                <a:latin typeface="Roboto" panose="02000000000000000000" pitchFamily="2" charset="0"/>
                <a:ea typeface="Roboto" panose="02000000000000000000" pitchFamily="2" charset="0"/>
              </a:rPr>
            </a:br>
            <a:r>
              <a:rPr lang="en-US" sz="1800" b="1">
                <a:latin typeface="Roboto" panose="02000000000000000000" pitchFamily="2" charset="0"/>
                <a:ea typeface="Roboto" panose="02000000000000000000" pitchFamily="2" charset="0"/>
              </a:rPr>
              <a:t>space provided</a:t>
            </a:r>
            <a:endParaRPr lang="sk-SK" sz="1800" b="1">
              <a:latin typeface="Roboto" panose="02000000000000000000" pitchFamily="2" charset="0"/>
              <a:ea typeface="Roboto" panose="02000000000000000000" pitchFamily="2" charset="0"/>
            </a:endParaRPr>
          </a:p>
          <a:p>
            <a:pPr>
              <a:lnSpc>
                <a:spcPct val="107000"/>
              </a:lnSpc>
              <a:spcAft>
                <a:spcPts val="800"/>
              </a:spcAft>
            </a:pPr>
            <a:r>
              <a:rPr lang="sk-SK" sz="1800" kern="100">
                <a:effectLst/>
                <a:latin typeface="Roboto" panose="02000000000000000000" pitchFamily="2" charset="0"/>
                <a:ea typeface="Roboto" panose="02000000000000000000" pitchFamily="2" charset="0"/>
                <a:cs typeface="Times New Roman" panose="02020603050405020304" pitchFamily="18" charset="0"/>
              </a:rPr>
              <a:t> </a:t>
            </a:r>
          </a:p>
        </p:txBody>
      </p:sp>
      <p:sp>
        <p:nvSpPr>
          <p:cNvPr id="12" name="TextBox 11">
            <a:extLst>
              <a:ext uri="{FF2B5EF4-FFF2-40B4-BE49-F238E27FC236}">
                <a16:creationId xmlns:a16="http://schemas.microsoft.com/office/drawing/2014/main" id="{866025B6-1F29-8B20-CAD7-8E57A3662ED6}"/>
              </a:ext>
            </a:extLst>
          </p:cNvPr>
          <p:cNvSpPr txBox="1"/>
          <p:nvPr/>
        </p:nvSpPr>
        <p:spPr>
          <a:xfrm>
            <a:off x="3514133" y="2124828"/>
            <a:ext cx="2483069" cy="2652073"/>
          </a:xfrm>
          <a:prstGeom prst="rect">
            <a:avLst/>
          </a:prstGeom>
          <a:noFill/>
        </p:spPr>
        <p:txBody>
          <a:bodyPr wrap="square">
            <a:spAutoFit/>
          </a:bodyPr>
          <a:lstStyle/>
          <a:p>
            <a:pPr defTabSz="882171">
              <a:lnSpc>
                <a:spcPct val="107000"/>
              </a:lnSpc>
              <a:spcAft>
                <a:spcPts val="800"/>
              </a:spcAft>
            </a:pPr>
            <a:r>
              <a:rPr lang="en-US" b="1" kern="0">
                <a:solidFill>
                  <a:schemeClr val="bg1"/>
                </a:solidFill>
                <a:latin typeface="Roboto" panose="02000000000000000000" pitchFamily="2" charset="0"/>
                <a:ea typeface="Roboto" panose="02000000000000000000" pitchFamily="2" charset="0"/>
              </a:rPr>
              <a:t>Metrics can change </a:t>
            </a:r>
            <a:br>
              <a:rPr lang="sk-SK" b="1" kern="0">
                <a:solidFill>
                  <a:schemeClr val="bg1"/>
                </a:solidFill>
                <a:latin typeface="Roboto" panose="02000000000000000000" pitchFamily="2" charset="0"/>
                <a:ea typeface="Roboto" panose="02000000000000000000" pitchFamily="2" charset="0"/>
              </a:rPr>
            </a:br>
            <a:r>
              <a:rPr lang="en-US" b="1" kern="0">
                <a:solidFill>
                  <a:schemeClr val="bg1"/>
                </a:solidFill>
                <a:latin typeface="Roboto" panose="02000000000000000000" pitchFamily="2" charset="0"/>
                <a:ea typeface="Roboto" panose="02000000000000000000" pitchFamily="2" charset="0"/>
              </a:rPr>
              <a:t>colors and blink based </a:t>
            </a:r>
            <a:br>
              <a:rPr lang="sk-SK" b="1" kern="0">
                <a:solidFill>
                  <a:schemeClr val="bg1"/>
                </a:solidFill>
                <a:latin typeface="Roboto" panose="02000000000000000000" pitchFamily="2" charset="0"/>
                <a:ea typeface="Roboto" panose="02000000000000000000" pitchFamily="2" charset="0"/>
              </a:rPr>
            </a:br>
            <a:r>
              <a:rPr lang="en-US" b="1" kern="0">
                <a:solidFill>
                  <a:schemeClr val="bg1"/>
                </a:solidFill>
                <a:latin typeface="Roboto" panose="02000000000000000000" pitchFamily="2" charset="0"/>
                <a:ea typeface="Roboto" panose="02000000000000000000" pitchFamily="2" charset="0"/>
              </a:rPr>
              <a:t>on thresholds</a:t>
            </a:r>
            <a:endParaRPr lang="sk-SK" b="1" kern="0">
              <a:solidFill>
                <a:schemeClr val="bg1"/>
              </a:solidFill>
              <a:latin typeface="Roboto" panose="02000000000000000000" pitchFamily="2" charset="0"/>
              <a:ea typeface="Roboto" panose="02000000000000000000" pitchFamily="2" charset="0"/>
            </a:endParaRPr>
          </a:p>
          <a:p>
            <a:pPr defTabSz="882171">
              <a:lnSpc>
                <a:spcPct val="107000"/>
              </a:lnSpc>
              <a:spcAft>
                <a:spcPts val="800"/>
              </a:spcAft>
            </a:pPr>
            <a:r>
              <a:rPr lang="en-US" kern="0">
                <a:solidFill>
                  <a:schemeClr val="bg1"/>
                </a:solidFill>
                <a:latin typeface="Roboto" panose="02000000000000000000" pitchFamily="2" charset="0"/>
                <a:ea typeface="Roboto" panose="02000000000000000000" pitchFamily="2" charset="0"/>
              </a:rPr>
              <a:t>Ability to a always </a:t>
            </a:r>
            <a:br>
              <a:rPr lang="sk-SK" kern="0">
                <a:solidFill>
                  <a:schemeClr val="bg1"/>
                </a:solidFill>
                <a:latin typeface="Roboto" panose="02000000000000000000" pitchFamily="2" charset="0"/>
                <a:ea typeface="Roboto" panose="02000000000000000000" pitchFamily="2" charset="0"/>
              </a:rPr>
            </a:br>
            <a:r>
              <a:rPr lang="en-US" kern="0">
                <a:solidFill>
                  <a:schemeClr val="bg1"/>
                </a:solidFill>
                <a:latin typeface="Roboto" panose="02000000000000000000" pitchFamily="2" charset="0"/>
                <a:ea typeface="Roboto" panose="02000000000000000000" pitchFamily="2" charset="0"/>
              </a:rPr>
              <a:t>visible </a:t>
            </a:r>
            <a:r>
              <a:rPr lang="en-US" b="1" kern="0">
                <a:solidFill>
                  <a:schemeClr val="bg1"/>
                </a:solidFill>
                <a:latin typeface="Roboto" panose="02000000000000000000" pitchFamily="2" charset="0"/>
                <a:ea typeface="Roboto" panose="02000000000000000000" pitchFamily="2" charset="0"/>
              </a:rPr>
              <a:t>on top of all </a:t>
            </a:r>
            <a:br>
              <a:rPr lang="sk-SK" b="1" kern="0">
                <a:solidFill>
                  <a:schemeClr val="bg1"/>
                </a:solidFill>
                <a:latin typeface="Roboto" panose="02000000000000000000" pitchFamily="2" charset="0"/>
                <a:ea typeface="Roboto" panose="02000000000000000000" pitchFamily="2" charset="0"/>
              </a:rPr>
            </a:br>
            <a:r>
              <a:rPr lang="en-US" b="1" kern="0">
                <a:solidFill>
                  <a:schemeClr val="bg1"/>
                </a:solidFill>
                <a:latin typeface="Roboto" panose="02000000000000000000" pitchFamily="2" charset="0"/>
                <a:ea typeface="Roboto" panose="02000000000000000000" pitchFamily="2" charset="0"/>
              </a:rPr>
              <a:t>other windows</a:t>
            </a:r>
            <a:endParaRPr lang="sk-SK" b="1" kern="0">
              <a:solidFill>
                <a:schemeClr val="bg1"/>
              </a:solidFill>
              <a:latin typeface="Roboto" panose="02000000000000000000" pitchFamily="2" charset="0"/>
              <a:ea typeface="Roboto" panose="02000000000000000000" pitchFamily="2" charset="0"/>
            </a:endParaRPr>
          </a:p>
          <a:p>
            <a:pPr defTabSz="882171">
              <a:lnSpc>
                <a:spcPct val="107000"/>
              </a:lnSpc>
              <a:spcAft>
                <a:spcPts val="800"/>
              </a:spcAft>
            </a:pPr>
            <a:r>
              <a:rPr lang="sk-SK" b="1" kern="0">
                <a:solidFill>
                  <a:schemeClr val="bg1"/>
                </a:solidFill>
                <a:latin typeface="Roboto" panose="02000000000000000000" pitchFamily="2" charset="0"/>
                <a:ea typeface="Roboto" panose="02000000000000000000" pitchFamily="2" charset="0"/>
              </a:rPr>
              <a:t> </a:t>
            </a:r>
          </a:p>
        </p:txBody>
      </p:sp>
      <p:sp>
        <p:nvSpPr>
          <p:cNvPr id="15" name="Text Placeholder 7">
            <a:extLst>
              <a:ext uri="{FF2B5EF4-FFF2-40B4-BE49-F238E27FC236}">
                <a16:creationId xmlns:a16="http://schemas.microsoft.com/office/drawing/2014/main" id="{ABE2E0DD-27F7-26B8-D35C-A698D8C18453}"/>
              </a:ext>
            </a:extLst>
          </p:cNvPr>
          <p:cNvSpPr txBox="1">
            <a:spLocks/>
          </p:cNvSpPr>
          <p:nvPr/>
        </p:nvSpPr>
        <p:spPr>
          <a:xfrm>
            <a:off x="6184374" y="2123409"/>
            <a:ext cx="2706522" cy="3505572"/>
          </a:xfrm>
          <a:prstGeom prst="rect">
            <a:avLst/>
          </a:prstGeom>
        </p:spPr>
        <p:txBody>
          <a:bodyPr vert="horz" lIns="0" tIns="0" rIns="0" bIns="0" rtlCol="0">
            <a:noAutofit/>
          </a:bodyPr>
          <a:lstStyle>
            <a:lvl1pPr marL="0" indent="0" algn="l" defTabSz="882171" rtl="0" eaLnBrk="1" latinLnBrk="0" hangingPunct="1">
              <a:lnSpc>
                <a:spcPct val="100000"/>
              </a:lnSpc>
              <a:spcBef>
                <a:spcPts val="0"/>
              </a:spcBef>
              <a:spcAft>
                <a:spcPts val="1000"/>
              </a:spcAft>
              <a:buFont typeface="Arial" panose="020B0604020202020204" pitchFamily="34" charset="0"/>
              <a:buNone/>
              <a:defRPr sz="1600" b="0" i="0" kern="0" spc="0" baseline="0">
                <a:solidFill>
                  <a:schemeClr val="bg1"/>
                </a:solidFill>
                <a:latin typeface="+mn-lt"/>
                <a:ea typeface="+mn-ea"/>
                <a:cs typeface="+mn-cs"/>
              </a:defRPr>
            </a:lvl1pPr>
            <a:lvl2pPr marL="171450" indent="-171450" algn="l" defTabSz="882171" rtl="0" eaLnBrk="1" latinLnBrk="0" hangingPunct="1">
              <a:lnSpc>
                <a:spcPct val="100000"/>
              </a:lnSpc>
              <a:spcBef>
                <a:spcPts val="0"/>
              </a:spcBef>
              <a:spcAft>
                <a:spcPts val="1000"/>
              </a:spcAft>
              <a:buFont typeface="Arial" panose="020B0604020202020204" pitchFamily="34" charset="0"/>
              <a:buChar char="•"/>
              <a:defRPr sz="1400" b="0" i="0" kern="0" spc="0" baseline="0">
                <a:solidFill>
                  <a:schemeClr val="bg1"/>
                </a:solidFill>
                <a:latin typeface="+mn-lt"/>
                <a:ea typeface="+mn-ea"/>
                <a:cs typeface="CiscoSansTT" panose="020B0503020201020303" pitchFamily="34" charset="0"/>
              </a:defRPr>
            </a:lvl2pPr>
            <a:lvl3pPr marL="342900" indent="-171450" algn="l" defTabSz="882171" rtl="0" eaLnBrk="1" latinLnBrk="0" hangingPunct="1">
              <a:lnSpc>
                <a:spcPct val="100000"/>
              </a:lnSpc>
              <a:spcBef>
                <a:spcPts val="0"/>
              </a:spcBef>
              <a:spcAft>
                <a:spcPts val="1000"/>
              </a:spcAft>
              <a:buFont typeface="Arial" panose="020B0604020202020204" pitchFamily="34" charset="0"/>
              <a:buChar char="•"/>
              <a:defRPr sz="1200" b="0" i="0" kern="0" spc="0" baseline="0">
                <a:solidFill>
                  <a:schemeClr val="bg1"/>
                </a:solidFill>
                <a:latin typeface="+mn-lt"/>
                <a:ea typeface="+mn-ea"/>
                <a:cs typeface="CiscoSansTT" panose="020B0503020201020303" pitchFamily="34" charset="0"/>
              </a:defRPr>
            </a:lvl3pPr>
            <a:lvl4pPr marL="519113" indent="-176213" algn="l" defTabSz="882171" rtl="0" eaLnBrk="1" latinLnBrk="0" hangingPunct="1">
              <a:lnSpc>
                <a:spcPct val="100000"/>
              </a:lnSpc>
              <a:spcBef>
                <a:spcPts val="0"/>
              </a:spcBef>
              <a:spcAft>
                <a:spcPts val="1000"/>
              </a:spcAft>
              <a:buFont typeface="Arial" panose="020B0604020202020204" pitchFamily="34" charset="0"/>
              <a:buChar char="•"/>
              <a:defRPr sz="1000" b="0" i="0" kern="0" spc="0" baseline="0">
                <a:solidFill>
                  <a:schemeClr val="bg1"/>
                </a:solidFill>
                <a:latin typeface="+mn-lt"/>
                <a:ea typeface="+mn-ea"/>
                <a:cs typeface="CiscoSansTT" panose="020B0503020201020303" pitchFamily="34" charset="0"/>
              </a:defRPr>
            </a:lvl4pPr>
            <a:lvl5pPr marL="457200" marR="0" indent="0" algn="l" defTabSz="882171" rtl="0" eaLnBrk="1" fontAlgn="auto" latinLnBrk="0" hangingPunct="1">
              <a:lnSpc>
                <a:spcPct val="100000"/>
              </a:lnSpc>
              <a:spcBef>
                <a:spcPts val="0"/>
              </a:spcBef>
              <a:spcAft>
                <a:spcPts val="1000"/>
              </a:spcAft>
              <a:buClrTx/>
              <a:buSzTx/>
              <a:buFont typeface="Arial" panose="020B0604020202020204" pitchFamily="34" charset="0"/>
              <a:buNone/>
              <a:tabLst/>
              <a:defRPr sz="600" b="0" i="0" kern="1200" spc="0" baseline="0">
                <a:solidFill>
                  <a:schemeClr val="bg1"/>
                </a:solidFill>
                <a:latin typeface="+mn-lt"/>
                <a:ea typeface="+mn-ea"/>
                <a:cs typeface="+mn-cs"/>
              </a:defRPr>
            </a:lvl5pPr>
            <a:lvl6pPr marL="242597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6pPr>
            <a:lvl7pPr marL="2867060"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7pPr>
            <a:lvl8pPr marL="3308145"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8pPr>
            <a:lvl9pPr marL="374923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9pPr>
          </a:lstStyle>
          <a:p>
            <a:pPr>
              <a:lnSpc>
                <a:spcPct val="107000"/>
              </a:lnSpc>
              <a:spcAft>
                <a:spcPts val="800"/>
              </a:spcAft>
            </a:pPr>
            <a:r>
              <a:rPr lang="en-US" sz="1800" b="1" dirty="0">
                <a:latin typeface="Roboto" panose="02000000000000000000" pitchFamily="2" charset="0"/>
                <a:ea typeface="Roboto" panose="02000000000000000000" pitchFamily="2" charset="0"/>
              </a:rPr>
              <a:t>Remembers </a:t>
            </a:r>
            <a:r>
              <a:rPr lang="en-US" sz="1800" dirty="0">
                <a:latin typeface="Roboto" panose="02000000000000000000" pitchFamily="2" charset="0"/>
                <a:ea typeface="Roboto" panose="02000000000000000000" pitchFamily="2" charset="0"/>
              </a:rPr>
              <a:t>its position </a:t>
            </a:r>
            <a:br>
              <a:rPr lang="sk-SK" sz="1800" dirty="0">
                <a:latin typeface="Roboto" panose="02000000000000000000" pitchFamily="2" charset="0"/>
                <a:ea typeface="Roboto" panose="02000000000000000000" pitchFamily="2" charset="0"/>
              </a:rPr>
            </a:br>
            <a:r>
              <a:rPr lang="en-US" sz="1800" dirty="0">
                <a:latin typeface="Roboto" panose="02000000000000000000" pitchFamily="2" charset="0"/>
                <a:ea typeface="Roboto" panose="02000000000000000000" pitchFamily="2" charset="0"/>
              </a:rPr>
              <a:t>on the screen and its own window size</a:t>
            </a:r>
            <a:endParaRPr lang="sk-SK" sz="1800" dirty="0">
              <a:latin typeface="Roboto" panose="02000000000000000000" pitchFamily="2" charset="0"/>
              <a:ea typeface="Roboto" panose="02000000000000000000" pitchFamily="2" charset="0"/>
            </a:endParaRPr>
          </a:p>
          <a:p>
            <a:pPr>
              <a:lnSpc>
                <a:spcPct val="107000"/>
              </a:lnSpc>
              <a:spcAft>
                <a:spcPts val="800"/>
              </a:spcAft>
            </a:pPr>
            <a:r>
              <a:rPr lang="en-US" sz="1800" dirty="0">
                <a:latin typeface="Roboto" panose="02000000000000000000" pitchFamily="2" charset="0"/>
                <a:ea typeface="Roboto" panose="02000000000000000000" pitchFamily="2" charset="0"/>
              </a:rPr>
              <a:t>Can be set to </a:t>
            </a:r>
            <a:r>
              <a:rPr lang="en-US" sz="1800" b="1" dirty="0">
                <a:latin typeface="Roboto" panose="02000000000000000000" pitchFamily="2" charset="0"/>
                <a:ea typeface="Roboto" panose="02000000000000000000" pitchFamily="2" charset="0"/>
              </a:rPr>
              <a:t>auto-launch</a:t>
            </a:r>
            <a:r>
              <a:rPr lang="en-US" sz="1800" dirty="0">
                <a:latin typeface="Roboto" panose="02000000000000000000" pitchFamily="2" charset="0"/>
                <a:ea typeface="Roboto" panose="02000000000000000000" pitchFamily="2" charset="0"/>
              </a:rPr>
              <a:t> once agent logins to her/his workstation</a:t>
            </a:r>
            <a:endParaRPr lang="sk-SK" sz="1800" dirty="0">
              <a:latin typeface="Roboto" panose="02000000000000000000" pitchFamily="2" charset="0"/>
              <a:ea typeface="Roboto" panose="02000000000000000000" pitchFamily="2" charset="0"/>
            </a:endParaRPr>
          </a:p>
          <a:p>
            <a:pPr>
              <a:lnSpc>
                <a:spcPct val="107000"/>
              </a:lnSpc>
              <a:spcAft>
                <a:spcPts val="800"/>
              </a:spcAft>
            </a:pPr>
            <a:r>
              <a:rPr lang="sk-SK" sz="1800" kern="100" dirty="0">
                <a:effectLst/>
                <a:latin typeface="Roboto" panose="02000000000000000000" pitchFamily="2" charset="0"/>
                <a:ea typeface="Roboto" panose="02000000000000000000" pitchFamily="2" charset="0"/>
                <a:cs typeface="Times New Roman" panose="02020603050405020304" pitchFamily="18" charset="0"/>
              </a:rPr>
              <a:t> </a:t>
            </a:r>
          </a:p>
        </p:txBody>
      </p:sp>
      <p:sp>
        <p:nvSpPr>
          <p:cNvPr id="16" name="Text Placeholder 7">
            <a:extLst>
              <a:ext uri="{FF2B5EF4-FFF2-40B4-BE49-F238E27FC236}">
                <a16:creationId xmlns:a16="http://schemas.microsoft.com/office/drawing/2014/main" id="{67BAE4AE-EACE-5F22-92FC-891522E137E6}"/>
              </a:ext>
            </a:extLst>
          </p:cNvPr>
          <p:cNvSpPr txBox="1">
            <a:spLocks/>
          </p:cNvSpPr>
          <p:nvPr/>
        </p:nvSpPr>
        <p:spPr>
          <a:xfrm>
            <a:off x="9078068" y="2123409"/>
            <a:ext cx="2706522" cy="3505572"/>
          </a:xfrm>
          <a:prstGeom prst="rect">
            <a:avLst/>
          </a:prstGeom>
        </p:spPr>
        <p:txBody>
          <a:bodyPr vert="horz" lIns="0" tIns="0" rIns="0" bIns="0" rtlCol="0">
            <a:noAutofit/>
          </a:bodyPr>
          <a:lstStyle>
            <a:lvl1pPr marL="0" indent="0" algn="l" defTabSz="882171" rtl="0" eaLnBrk="1" latinLnBrk="0" hangingPunct="1">
              <a:lnSpc>
                <a:spcPct val="100000"/>
              </a:lnSpc>
              <a:spcBef>
                <a:spcPts val="0"/>
              </a:spcBef>
              <a:spcAft>
                <a:spcPts val="1000"/>
              </a:spcAft>
              <a:buFont typeface="Arial" panose="020B0604020202020204" pitchFamily="34" charset="0"/>
              <a:buNone/>
              <a:defRPr sz="1600" b="0" i="0" kern="0" spc="0" baseline="0">
                <a:solidFill>
                  <a:schemeClr val="bg1"/>
                </a:solidFill>
                <a:latin typeface="+mn-lt"/>
                <a:ea typeface="+mn-ea"/>
                <a:cs typeface="+mn-cs"/>
              </a:defRPr>
            </a:lvl1pPr>
            <a:lvl2pPr marL="171450" indent="-171450" algn="l" defTabSz="882171" rtl="0" eaLnBrk="1" latinLnBrk="0" hangingPunct="1">
              <a:lnSpc>
                <a:spcPct val="100000"/>
              </a:lnSpc>
              <a:spcBef>
                <a:spcPts val="0"/>
              </a:spcBef>
              <a:spcAft>
                <a:spcPts val="1000"/>
              </a:spcAft>
              <a:buFont typeface="Arial" panose="020B0604020202020204" pitchFamily="34" charset="0"/>
              <a:buChar char="•"/>
              <a:defRPr sz="1400" b="0" i="0" kern="0" spc="0" baseline="0">
                <a:solidFill>
                  <a:schemeClr val="bg1"/>
                </a:solidFill>
                <a:latin typeface="+mn-lt"/>
                <a:ea typeface="+mn-ea"/>
                <a:cs typeface="CiscoSansTT" panose="020B0503020201020303" pitchFamily="34" charset="0"/>
              </a:defRPr>
            </a:lvl2pPr>
            <a:lvl3pPr marL="342900" indent="-171450" algn="l" defTabSz="882171" rtl="0" eaLnBrk="1" latinLnBrk="0" hangingPunct="1">
              <a:lnSpc>
                <a:spcPct val="100000"/>
              </a:lnSpc>
              <a:spcBef>
                <a:spcPts val="0"/>
              </a:spcBef>
              <a:spcAft>
                <a:spcPts val="1000"/>
              </a:spcAft>
              <a:buFont typeface="Arial" panose="020B0604020202020204" pitchFamily="34" charset="0"/>
              <a:buChar char="•"/>
              <a:defRPr sz="1200" b="0" i="0" kern="0" spc="0" baseline="0">
                <a:solidFill>
                  <a:schemeClr val="bg1"/>
                </a:solidFill>
                <a:latin typeface="+mn-lt"/>
                <a:ea typeface="+mn-ea"/>
                <a:cs typeface="CiscoSansTT" panose="020B0503020201020303" pitchFamily="34" charset="0"/>
              </a:defRPr>
            </a:lvl3pPr>
            <a:lvl4pPr marL="519113" indent="-176213" algn="l" defTabSz="882171" rtl="0" eaLnBrk="1" latinLnBrk="0" hangingPunct="1">
              <a:lnSpc>
                <a:spcPct val="100000"/>
              </a:lnSpc>
              <a:spcBef>
                <a:spcPts val="0"/>
              </a:spcBef>
              <a:spcAft>
                <a:spcPts val="1000"/>
              </a:spcAft>
              <a:buFont typeface="Arial" panose="020B0604020202020204" pitchFamily="34" charset="0"/>
              <a:buChar char="•"/>
              <a:defRPr sz="1000" b="0" i="0" kern="0" spc="0" baseline="0">
                <a:solidFill>
                  <a:schemeClr val="bg1"/>
                </a:solidFill>
                <a:latin typeface="+mn-lt"/>
                <a:ea typeface="+mn-ea"/>
                <a:cs typeface="CiscoSansTT" panose="020B0503020201020303" pitchFamily="34" charset="0"/>
              </a:defRPr>
            </a:lvl4pPr>
            <a:lvl5pPr marL="457200" marR="0" indent="0" algn="l" defTabSz="882171" rtl="0" eaLnBrk="1" fontAlgn="auto" latinLnBrk="0" hangingPunct="1">
              <a:lnSpc>
                <a:spcPct val="100000"/>
              </a:lnSpc>
              <a:spcBef>
                <a:spcPts val="0"/>
              </a:spcBef>
              <a:spcAft>
                <a:spcPts val="1000"/>
              </a:spcAft>
              <a:buClrTx/>
              <a:buSzTx/>
              <a:buFont typeface="Arial" panose="020B0604020202020204" pitchFamily="34" charset="0"/>
              <a:buNone/>
              <a:tabLst/>
              <a:defRPr sz="600" b="0" i="0" kern="1200" spc="0" baseline="0">
                <a:solidFill>
                  <a:schemeClr val="bg1"/>
                </a:solidFill>
                <a:latin typeface="+mn-lt"/>
                <a:ea typeface="+mn-ea"/>
                <a:cs typeface="+mn-cs"/>
              </a:defRPr>
            </a:lvl5pPr>
            <a:lvl6pPr marL="242597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6pPr>
            <a:lvl7pPr marL="2867060"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7pPr>
            <a:lvl8pPr marL="3308145"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8pPr>
            <a:lvl9pPr marL="374923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9pPr>
          </a:lstStyle>
          <a:p>
            <a:pPr>
              <a:lnSpc>
                <a:spcPct val="107000"/>
              </a:lnSpc>
              <a:spcAft>
                <a:spcPts val="800"/>
              </a:spcAft>
            </a:pPr>
            <a:r>
              <a:rPr lang="en-US" sz="1800" dirty="0">
                <a:latin typeface="Roboto" panose="02000000000000000000" pitchFamily="2" charset="0"/>
                <a:ea typeface="Roboto" panose="02000000000000000000" pitchFamily="2" charset="0"/>
              </a:rPr>
              <a:t>Can contain a team-based </a:t>
            </a:r>
            <a:r>
              <a:rPr lang="en-US" sz="1800" b="1" dirty="0">
                <a:latin typeface="Roboto" panose="02000000000000000000" pitchFamily="2" charset="0"/>
                <a:ea typeface="Roboto" panose="02000000000000000000" pitchFamily="2" charset="0"/>
              </a:rPr>
              <a:t>message ticker </a:t>
            </a:r>
            <a:r>
              <a:rPr lang="en-US" sz="1800" dirty="0">
                <a:latin typeface="Roboto" panose="02000000000000000000" pitchFamily="2" charset="0"/>
                <a:ea typeface="Roboto" panose="02000000000000000000" pitchFamily="2" charset="0"/>
              </a:rPr>
              <a:t>– scrolling marquee</a:t>
            </a:r>
          </a:p>
          <a:p>
            <a:pPr>
              <a:lnSpc>
                <a:spcPct val="107000"/>
              </a:lnSpc>
              <a:spcAft>
                <a:spcPts val="800"/>
              </a:spcAft>
            </a:pPr>
            <a:r>
              <a:rPr lang="en-US" sz="1800" dirty="0">
                <a:latin typeface="Roboto" panose="02000000000000000000" pitchFamily="2" charset="0"/>
                <a:ea typeface="Roboto" panose="02000000000000000000" pitchFamily="2" charset="0"/>
              </a:rPr>
              <a:t>Deliver </a:t>
            </a:r>
            <a:r>
              <a:rPr lang="en-US" sz="1800" b="1" dirty="0">
                <a:latin typeface="Roboto" panose="02000000000000000000" pitchFamily="2" charset="0"/>
                <a:ea typeface="Roboto" panose="02000000000000000000" pitchFamily="2" charset="0"/>
              </a:rPr>
              <a:t>toast alerts </a:t>
            </a:r>
            <a:r>
              <a:rPr lang="en-US" sz="1800" dirty="0">
                <a:latin typeface="Roboto" panose="02000000000000000000" pitchFamily="2" charset="0"/>
                <a:ea typeface="Roboto" panose="02000000000000000000" pitchFamily="2" charset="0"/>
              </a:rPr>
              <a:t>based on any of the configured KPIs</a:t>
            </a:r>
            <a:endParaRPr lang="sk-SK" sz="1800" dirty="0">
              <a:latin typeface="Roboto" panose="02000000000000000000" pitchFamily="2" charset="0"/>
              <a:ea typeface="Roboto" panose="02000000000000000000" pitchFamily="2" charset="0"/>
            </a:endParaRPr>
          </a:p>
          <a:p>
            <a:pPr>
              <a:lnSpc>
                <a:spcPct val="107000"/>
              </a:lnSpc>
              <a:spcAft>
                <a:spcPts val="800"/>
              </a:spcAft>
            </a:pPr>
            <a:r>
              <a:rPr lang="sk-SK" sz="1800" kern="100" dirty="0">
                <a:effectLst/>
                <a:latin typeface="Roboto" panose="02000000000000000000" pitchFamily="2" charset="0"/>
                <a:ea typeface="Roboto" panose="02000000000000000000" pitchFamily="2" charset="0"/>
                <a:cs typeface="Times New Roman" panose="02020603050405020304" pitchFamily="18" charset="0"/>
              </a:rPr>
              <a:t> </a:t>
            </a:r>
          </a:p>
        </p:txBody>
      </p:sp>
      <p:sp>
        <p:nvSpPr>
          <p:cNvPr id="17" name="Rounded Rectangle 21">
            <a:extLst>
              <a:ext uri="{FF2B5EF4-FFF2-40B4-BE49-F238E27FC236}">
                <a16:creationId xmlns:a16="http://schemas.microsoft.com/office/drawing/2014/main" id="{A60C15E2-79C3-ADBA-1E26-A20C54DD22DF}"/>
              </a:ext>
            </a:extLst>
          </p:cNvPr>
          <p:cNvSpPr/>
          <p:nvPr/>
        </p:nvSpPr>
        <p:spPr>
          <a:xfrm>
            <a:off x="1186347" y="4616848"/>
            <a:ext cx="9969810" cy="2081892"/>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Obrázok 10">
            <a:extLst>
              <a:ext uri="{FF2B5EF4-FFF2-40B4-BE49-F238E27FC236}">
                <a16:creationId xmlns:a16="http://schemas.microsoft.com/office/drawing/2014/main" id="{93BA9869-86BC-69F0-F2FB-EF656BBB29D7}"/>
              </a:ext>
            </a:extLst>
          </p:cNvPr>
          <p:cNvPicPr>
            <a:picLocks noChangeAspect="1"/>
          </p:cNvPicPr>
          <p:nvPr/>
        </p:nvPicPr>
        <p:blipFill>
          <a:blip r:embed="rId2"/>
          <a:stretch>
            <a:fillRect/>
          </a:stretch>
        </p:blipFill>
        <p:spPr>
          <a:xfrm>
            <a:off x="1373519" y="4776901"/>
            <a:ext cx="9621709" cy="1743700"/>
          </a:xfrm>
          <a:prstGeom prst="rect">
            <a:avLst/>
          </a:prstGeom>
        </p:spPr>
      </p:pic>
    </p:spTree>
    <p:extLst>
      <p:ext uri="{BB962C8B-B14F-4D97-AF65-F5344CB8AC3E}">
        <p14:creationId xmlns:p14="http://schemas.microsoft.com/office/powerpoint/2010/main" val="481371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21">
            <a:extLst>
              <a:ext uri="{FF2B5EF4-FFF2-40B4-BE49-F238E27FC236}">
                <a16:creationId xmlns:a16="http://schemas.microsoft.com/office/drawing/2014/main" id="{31E67AD8-B81F-62F8-C229-93AF8FEE27F9}"/>
              </a:ext>
            </a:extLst>
          </p:cNvPr>
          <p:cNvSpPr/>
          <p:nvPr/>
        </p:nvSpPr>
        <p:spPr>
          <a:xfrm>
            <a:off x="5861050" y="1362215"/>
            <a:ext cx="4599351" cy="2921001"/>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A7406BC-F8F3-9B3E-3E21-A5A1F71C651D}"/>
              </a:ext>
            </a:extLst>
          </p:cNvPr>
          <p:cNvPicPr>
            <a:picLocks noChangeAspect="1"/>
          </p:cNvPicPr>
          <p:nvPr/>
        </p:nvPicPr>
        <p:blipFill>
          <a:blip r:embed="rId2"/>
          <a:stretch>
            <a:fillRect/>
          </a:stretch>
        </p:blipFill>
        <p:spPr>
          <a:xfrm>
            <a:off x="6085968" y="1651339"/>
            <a:ext cx="4149513" cy="2329248"/>
          </a:xfrm>
          <a:prstGeom prst="rect">
            <a:avLst/>
          </a:prstGeom>
        </p:spPr>
      </p:pic>
      <p:sp>
        <p:nvSpPr>
          <p:cNvPr id="9" name="Rounded Rectangle 21">
            <a:extLst>
              <a:ext uri="{FF2B5EF4-FFF2-40B4-BE49-F238E27FC236}">
                <a16:creationId xmlns:a16="http://schemas.microsoft.com/office/drawing/2014/main" id="{A7FF0E3C-3D86-7299-5D07-2C2AF0DA8B13}"/>
              </a:ext>
            </a:extLst>
          </p:cNvPr>
          <p:cNvSpPr/>
          <p:nvPr/>
        </p:nvSpPr>
        <p:spPr>
          <a:xfrm>
            <a:off x="6606510" y="2498541"/>
            <a:ext cx="4660900" cy="2829376"/>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9E2FDB9-BED6-5B27-A0C3-0FC6680E4457}"/>
              </a:ext>
            </a:extLst>
          </p:cNvPr>
          <p:cNvPicPr>
            <a:picLocks noChangeAspect="1"/>
          </p:cNvPicPr>
          <p:nvPr/>
        </p:nvPicPr>
        <p:blipFill>
          <a:blip r:embed="rId3"/>
          <a:stretch>
            <a:fillRect/>
          </a:stretch>
        </p:blipFill>
        <p:spPr>
          <a:xfrm>
            <a:off x="6793669" y="2684752"/>
            <a:ext cx="4307106" cy="2431135"/>
          </a:xfrm>
          <a:prstGeom prst="rect">
            <a:avLst/>
          </a:prstGeom>
        </p:spPr>
      </p:pic>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a:xfrm>
            <a:off x="2211113" y="-26189"/>
            <a:ext cx="9528451" cy="1532966"/>
          </a:xfrm>
        </p:spPr>
        <p:txBody>
          <a:bodyPr>
            <a:normAutofit/>
          </a:bodyPr>
          <a:lstStyle/>
          <a:p>
            <a:r>
              <a:rPr lang="en-US" kern="100" dirty="0">
                <a:effectLst/>
                <a:latin typeface="Roboto Medium" panose="02000000000000000000" pitchFamily="2" charset="0"/>
                <a:ea typeface="Roboto Medium" panose="02000000000000000000" pitchFamily="2" charset="0"/>
                <a:cs typeface="Times New Roman" panose="02020603050405020304" pitchFamily="18" charset="0"/>
              </a:rPr>
              <a:t>Your Content  &amp; Your Style ..</a:t>
            </a:r>
            <a:endParaRPr lang="sk-SK" dirty="0">
              <a:latin typeface="Roboto Medium" panose="02000000000000000000" pitchFamily="2" charset="0"/>
              <a:ea typeface="Roboto Medium" panose="02000000000000000000" pitchFamily="2" charset="0"/>
            </a:endParaRPr>
          </a:p>
        </p:txBody>
      </p:sp>
      <p:sp>
        <p:nvSpPr>
          <p:cNvPr id="2" name="Text Placeholder 9">
            <a:extLst>
              <a:ext uri="{FF2B5EF4-FFF2-40B4-BE49-F238E27FC236}">
                <a16:creationId xmlns:a16="http://schemas.microsoft.com/office/drawing/2014/main" id="{BA2A7B04-BC99-45CE-5505-3BA67B49E7CF}"/>
              </a:ext>
            </a:extLst>
          </p:cNvPr>
          <p:cNvSpPr txBox="1">
            <a:spLocks/>
          </p:cNvSpPr>
          <p:nvPr/>
        </p:nvSpPr>
        <p:spPr>
          <a:xfrm>
            <a:off x="2211113" y="2122053"/>
            <a:ext cx="3548337" cy="4082416"/>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lnSpc>
                <a:spcPct val="107000"/>
              </a:lnSpc>
              <a:spcAft>
                <a:spcPts val="800"/>
              </a:spcAft>
              <a:buFont typeface="Arial" panose="020B0604020202020204" pitchFamily="34" charset="0"/>
              <a:buChar char="•"/>
            </a:pPr>
            <a:r>
              <a:rPr lang="en-US" sz="1400" kern="100" dirty="0">
                <a:solidFill>
                  <a:schemeClr val="bg1"/>
                </a:solidFill>
                <a:latin typeface="Roboto" panose="02000000000000000000" pitchFamily="2" charset="0"/>
                <a:ea typeface="Roboto" panose="02000000000000000000" pitchFamily="2" charset="0"/>
                <a:cs typeface="Times New Roman" panose="02020603050405020304" pitchFamily="18" charset="0"/>
              </a:rPr>
              <a:t>Use a background image or settle on a solid color</a:t>
            </a:r>
          </a:p>
          <a:p>
            <a:pPr marL="285750" indent="-285750">
              <a:lnSpc>
                <a:spcPct val="107000"/>
              </a:lnSpc>
              <a:spcAft>
                <a:spcPts val="800"/>
              </a:spcAft>
              <a:buFont typeface="Arial" panose="020B0604020202020204" pitchFamily="34" charset="0"/>
              <a:buChar char="•"/>
            </a:pPr>
            <a:r>
              <a:rPr lang="en-US" sz="1400" kern="100" dirty="0">
                <a:solidFill>
                  <a:schemeClr val="bg1"/>
                </a:solidFill>
                <a:latin typeface="Roboto" panose="02000000000000000000" pitchFamily="2" charset="0"/>
                <a:ea typeface="Roboto" panose="02000000000000000000" pitchFamily="2" charset="0"/>
                <a:cs typeface="Times New Roman" panose="02020603050405020304" pitchFamily="18" charset="0"/>
              </a:rPr>
              <a:t>Use built-in fonts or supply your own</a:t>
            </a:r>
          </a:p>
          <a:p>
            <a:pPr marL="285750" indent="-285750">
              <a:lnSpc>
                <a:spcPct val="107000"/>
              </a:lnSpc>
              <a:spcAft>
                <a:spcPts val="800"/>
              </a:spcAft>
              <a:buFont typeface="Arial" panose="020B0604020202020204" pitchFamily="34" charset="0"/>
              <a:buChar char="•"/>
            </a:pPr>
            <a:r>
              <a:rPr lang="en-US" sz="1400" kern="100" dirty="0">
                <a:solidFill>
                  <a:schemeClr val="bg1"/>
                </a:solidFill>
                <a:latin typeface="Roboto" panose="02000000000000000000" pitchFamily="2" charset="0"/>
                <a:ea typeface="Roboto" panose="02000000000000000000" pitchFamily="2" charset="0"/>
                <a:cs typeface="Times New Roman" panose="02020603050405020304" pitchFamily="18" charset="0"/>
              </a:rPr>
              <a:t>Filter, sort, and auto-page your grids for Agents, Queues etc.</a:t>
            </a:r>
          </a:p>
          <a:p>
            <a:pPr marL="285750" indent="-285750">
              <a:lnSpc>
                <a:spcPct val="107000"/>
              </a:lnSpc>
              <a:spcAft>
                <a:spcPts val="800"/>
              </a:spcAft>
              <a:buFont typeface="Arial" panose="020B0604020202020204" pitchFamily="34" charset="0"/>
              <a:buChar char="•"/>
            </a:pPr>
            <a:r>
              <a:rPr lang="en-US" sz="1400" kern="100" dirty="0">
                <a:solidFill>
                  <a:schemeClr val="bg1"/>
                </a:solidFill>
                <a:latin typeface="Roboto" panose="02000000000000000000" pitchFamily="2" charset="0"/>
                <a:ea typeface="Roboto" panose="02000000000000000000" pitchFamily="2" charset="0"/>
                <a:cs typeface="Times New Roman" panose="02020603050405020304" pitchFamily="18" charset="0"/>
              </a:rPr>
              <a:t>Sequence segments or entire layouts</a:t>
            </a:r>
          </a:p>
          <a:p>
            <a:pPr marL="285750" indent="-285750">
              <a:lnSpc>
                <a:spcPct val="107000"/>
              </a:lnSpc>
              <a:spcAft>
                <a:spcPts val="800"/>
              </a:spcAft>
              <a:buFont typeface="Arial" panose="020B0604020202020204" pitchFamily="34" charset="0"/>
              <a:buChar char="•"/>
            </a:pPr>
            <a:r>
              <a:rPr lang="en-US" sz="1400" kern="100" dirty="0">
                <a:solidFill>
                  <a:schemeClr val="bg1"/>
                </a:solidFill>
                <a:latin typeface="Roboto" panose="02000000000000000000" pitchFamily="2" charset="0"/>
                <a:ea typeface="Roboto" panose="02000000000000000000" pitchFamily="2" charset="0"/>
                <a:cs typeface="Times New Roman" panose="02020603050405020304" pitchFamily="18" charset="0"/>
              </a:rPr>
              <a:t>Combine multiple values into a single row (merge multiple queues into a single row)</a:t>
            </a:r>
          </a:p>
          <a:p>
            <a:pPr marL="285750" indent="-285750">
              <a:lnSpc>
                <a:spcPct val="107000"/>
              </a:lnSpc>
              <a:spcAft>
                <a:spcPts val="800"/>
              </a:spcAft>
              <a:buFont typeface="Arial" panose="020B0604020202020204" pitchFamily="34" charset="0"/>
              <a:buChar char="•"/>
            </a:pPr>
            <a:r>
              <a:rPr lang="en-US" sz="1400" kern="100" dirty="0">
                <a:solidFill>
                  <a:schemeClr val="bg1"/>
                </a:solidFill>
                <a:latin typeface="Roboto" panose="02000000000000000000" pitchFamily="2" charset="0"/>
                <a:ea typeface="Roboto" panose="02000000000000000000" pitchFamily="2" charset="0"/>
                <a:cs typeface="Times New Roman" panose="02020603050405020304" pitchFamily="18" charset="0"/>
              </a:rPr>
              <a:t>Create layouts to your specific Enterprise </a:t>
            </a:r>
            <a:br>
              <a:rPr lang="en-US" sz="1400" kern="100" dirty="0">
                <a:solidFill>
                  <a:schemeClr val="bg1"/>
                </a:solidFill>
                <a:latin typeface="Roboto" panose="02000000000000000000" pitchFamily="2" charset="0"/>
                <a:ea typeface="Roboto" panose="02000000000000000000" pitchFamily="2" charset="0"/>
                <a:cs typeface="Times New Roman" panose="02020603050405020304" pitchFamily="18" charset="0"/>
              </a:rPr>
            </a:br>
            <a:r>
              <a:rPr lang="en-US" sz="1400" kern="100" dirty="0">
                <a:solidFill>
                  <a:schemeClr val="bg1"/>
                </a:solidFill>
                <a:latin typeface="Roboto" panose="02000000000000000000" pitchFamily="2" charset="0"/>
                <a:ea typeface="Roboto" panose="02000000000000000000" pitchFamily="2" charset="0"/>
                <a:cs typeface="Times New Roman" panose="02020603050405020304" pitchFamily="18" charset="0"/>
              </a:rPr>
              <a:t>‘design manual and branding</a:t>
            </a:r>
          </a:p>
          <a:p>
            <a:pPr marL="285750" indent="-285750">
              <a:lnSpc>
                <a:spcPct val="107000"/>
              </a:lnSpc>
              <a:spcAft>
                <a:spcPts val="800"/>
              </a:spcAft>
              <a:buFont typeface="Arial" panose="020B0604020202020204" pitchFamily="34" charset="0"/>
              <a:buChar char="•"/>
            </a:pPr>
            <a:r>
              <a:rPr lang="en-US" sz="1400" kern="100" dirty="0">
                <a:solidFill>
                  <a:schemeClr val="bg1"/>
                </a:solidFill>
                <a:latin typeface="Roboto" panose="02000000000000000000" pitchFamily="2" charset="0"/>
                <a:ea typeface="Roboto" panose="02000000000000000000" pitchFamily="2" charset="0"/>
                <a:cs typeface="Times New Roman" panose="02020603050405020304" pitchFamily="18" charset="0"/>
              </a:rPr>
              <a:t>Ad-hoc grid sorting &amp; filtering by users</a:t>
            </a:r>
          </a:p>
        </p:txBody>
      </p:sp>
      <p:pic>
        <p:nvPicPr>
          <p:cNvPr id="3" name="Obrázok 2">
            <a:extLst>
              <a:ext uri="{FF2B5EF4-FFF2-40B4-BE49-F238E27FC236}">
                <a16:creationId xmlns:a16="http://schemas.microsoft.com/office/drawing/2014/main" id="{6BDA56E3-DDC8-9FF1-803C-DE1AC85883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6" name="Rounded Rectangle 21">
            <a:extLst>
              <a:ext uri="{FF2B5EF4-FFF2-40B4-BE49-F238E27FC236}">
                <a16:creationId xmlns:a16="http://schemas.microsoft.com/office/drawing/2014/main" id="{A0571B33-0B27-320F-BC77-8DEB4C98AA6A}"/>
              </a:ext>
            </a:extLst>
          </p:cNvPr>
          <p:cNvSpPr/>
          <p:nvPr/>
        </p:nvSpPr>
        <p:spPr>
          <a:xfrm>
            <a:off x="7446157" y="3813212"/>
            <a:ext cx="4522676" cy="282937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pic>
        <p:nvPicPr>
          <p:cNvPr id="7" name="Obrázok 3">
            <a:extLst>
              <a:ext uri="{FF2B5EF4-FFF2-40B4-BE49-F238E27FC236}">
                <a16:creationId xmlns:a16="http://schemas.microsoft.com/office/drawing/2014/main" id="{F05B8D7E-48D3-768C-9748-C4E9824B73F4}"/>
              </a:ext>
            </a:extLst>
          </p:cNvPr>
          <p:cNvPicPr>
            <a:picLocks noChangeAspect="1"/>
          </p:cNvPicPr>
          <p:nvPr/>
        </p:nvPicPr>
        <p:blipFill>
          <a:blip r:embed="rId5"/>
          <a:stretch>
            <a:fillRect/>
          </a:stretch>
        </p:blipFill>
        <p:spPr>
          <a:xfrm>
            <a:off x="7639878" y="4013246"/>
            <a:ext cx="4129036" cy="2457403"/>
          </a:xfrm>
          <a:prstGeom prst="rect">
            <a:avLst/>
          </a:prstGeom>
        </p:spPr>
      </p:pic>
    </p:spTree>
    <p:extLst>
      <p:ext uri="{BB962C8B-B14F-4D97-AF65-F5344CB8AC3E}">
        <p14:creationId xmlns:p14="http://schemas.microsoft.com/office/powerpoint/2010/main" val="295857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Widgets: Talking Heads / Floor Maps ..</a:t>
            </a:r>
            <a:br>
              <a:rPr lang="en-US" kern="100">
                <a:effectLst/>
                <a:latin typeface="Roboto Medium" panose="02000000000000000000" pitchFamily="2" charset="0"/>
                <a:ea typeface="Roboto Medium" panose="02000000000000000000" pitchFamily="2" charset="0"/>
                <a:cs typeface="Times New Roman" panose="02020603050405020304" pitchFamily="18" charset="0"/>
              </a:rPr>
            </a:br>
            <a:r>
              <a:rPr lang="en-US" kern="100">
                <a:effectLst/>
                <a:latin typeface="Roboto Medium" panose="02000000000000000000" pitchFamily="2" charset="0"/>
                <a:ea typeface="Roboto Medium" panose="02000000000000000000" pitchFamily="2" charset="0"/>
                <a:cs typeface="Times New Roman" panose="02020603050405020304" pitchFamily="18" charset="0"/>
              </a:rPr>
              <a:t>Pie Charts, Timeline Charts, Word Cloud</a:t>
            </a:r>
            <a:endParaRPr lang="sk-SK">
              <a:latin typeface="Roboto Medium" panose="02000000000000000000" pitchFamily="2" charset="0"/>
              <a:ea typeface="Roboto Medium" panose="02000000000000000000" pitchFamily="2" charset="0"/>
            </a:endParaRPr>
          </a:p>
        </p:txBody>
      </p:sp>
      <p:pic>
        <p:nvPicPr>
          <p:cNvPr id="3" name="Obrázok 2">
            <a:extLst>
              <a:ext uri="{FF2B5EF4-FFF2-40B4-BE49-F238E27FC236}">
                <a16:creationId xmlns:a16="http://schemas.microsoft.com/office/drawing/2014/main" id="{6BDA56E3-DDC8-9FF1-803C-DE1AC85883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5" name="Rounded Rectangle 21">
            <a:extLst>
              <a:ext uri="{FF2B5EF4-FFF2-40B4-BE49-F238E27FC236}">
                <a16:creationId xmlns:a16="http://schemas.microsoft.com/office/drawing/2014/main" id="{3116B010-3A83-287A-FC01-8C139C1FF32C}"/>
              </a:ext>
            </a:extLst>
          </p:cNvPr>
          <p:cNvSpPr/>
          <p:nvPr/>
        </p:nvSpPr>
        <p:spPr>
          <a:xfrm>
            <a:off x="9310709" y="2551139"/>
            <a:ext cx="2362993" cy="1478528"/>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21">
            <a:extLst>
              <a:ext uri="{FF2B5EF4-FFF2-40B4-BE49-F238E27FC236}">
                <a16:creationId xmlns:a16="http://schemas.microsoft.com/office/drawing/2014/main" id="{5C5E4F96-9A90-8697-0C88-6061E09112CF}"/>
              </a:ext>
            </a:extLst>
          </p:cNvPr>
          <p:cNvSpPr/>
          <p:nvPr/>
        </p:nvSpPr>
        <p:spPr>
          <a:xfrm>
            <a:off x="7093560" y="2557444"/>
            <a:ext cx="2063310" cy="339921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21">
            <a:extLst>
              <a:ext uri="{FF2B5EF4-FFF2-40B4-BE49-F238E27FC236}">
                <a16:creationId xmlns:a16="http://schemas.microsoft.com/office/drawing/2014/main" id="{A45BDF2D-366F-3E2D-3B65-80D20BF09233}"/>
              </a:ext>
            </a:extLst>
          </p:cNvPr>
          <p:cNvSpPr/>
          <p:nvPr/>
        </p:nvSpPr>
        <p:spPr>
          <a:xfrm>
            <a:off x="5348851" y="4746567"/>
            <a:ext cx="1590870" cy="1228757"/>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1">
            <a:extLst>
              <a:ext uri="{FF2B5EF4-FFF2-40B4-BE49-F238E27FC236}">
                <a16:creationId xmlns:a16="http://schemas.microsoft.com/office/drawing/2014/main" id="{821111CB-E3D9-D925-F3B9-2C9E182686D7}"/>
              </a:ext>
            </a:extLst>
          </p:cNvPr>
          <p:cNvSpPr/>
          <p:nvPr/>
        </p:nvSpPr>
        <p:spPr>
          <a:xfrm>
            <a:off x="5333470" y="2581525"/>
            <a:ext cx="1596345" cy="1228758"/>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1">
            <a:extLst>
              <a:ext uri="{FF2B5EF4-FFF2-40B4-BE49-F238E27FC236}">
                <a16:creationId xmlns:a16="http://schemas.microsoft.com/office/drawing/2014/main" id="{2627D618-4393-78D3-6C38-C94F2481F680}"/>
              </a:ext>
            </a:extLst>
          </p:cNvPr>
          <p:cNvSpPr/>
          <p:nvPr/>
        </p:nvSpPr>
        <p:spPr>
          <a:xfrm>
            <a:off x="2020237" y="2575220"/>
            <a:ext cx="3106819" cy="206289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Obrázok 9">
            <a:extLst>
              <a:ext uri="{FF2B5EF4-FFF2-40B4-BE49-F238E27FC236}">
                <a16:creationId xmlns:a16="http://schemas.microsoft.com/office/drawing/2014/main" id="{F0BDE356-A0A6-4FB4-423B-BA2F02DC3EEA}"/>
              </a:ext>
            </a:extLst>
          </p:cNvPr>
          <p:cNvPicPr>
            <a:picLocks noChangeAspect="1"/>
          </p:cNvPicPr>
          <p:nvPr/>
        </p:nvPicPr>
        <p:blipFill>
          <a:blip r:embed="rId3"/>
          <a:stretch>
            <a:fillRect/>
          </a:stretch>
        </p:blipFill>
        <p:spPr>
          <a:xfrm>
            <a:off x="2141592" y="2694582"/>
            <a:ext cx="2830622" cy="1758630"/>
          </a:xfrm>
          <a:prstGeom prst="rect">
            <a:avLst/>
          </a:prstGeom>
        </p:spPr>
      </p:pic>
      <p:pic>
        <p:nvPicPr>
          <p:cNvPr id="13" name="Obrázok 11">
            <a:extLst>
              <a:ext uri="{FF2B5EF4-FFF2-40B4-BE49-F238E27FC236}">
                <a16:creationId xmlns:a16="http://schemas.microsoft.com/office/drawing/2014/main" id="{6CE7E3C7-0DD2-748B-0297-B28E8E83EF73}"/>
              </a:ext>
            </a:extLst>
          </p:cNvPr>
          <p:cNvPicPr>
            <a:picLocks noChangeAspect="1"/>
          </p:cNvPicPr>
          <p:nvPr/>
        </p:nvPicPr>
        <p:blipFill>
          <a:blip r:embed="rId4"/>
          <a:stretch>
            <a:fillRect/>
          </a:stretch>
        </p:blipFill>
        <p:spPr>
          <a:xfrm>
            <a:off x="5482141" y="2693659"/>
            <a:ext cx="1276115" cy="966903"/>
          </a:xfrm>
          <a:prstGeom prst="rect">
            <a:avLst/>
          </a:prstGeom>
        </p:spPr>
      </p:pic>
      <p:pic>
        <p:nvPicPr>
          <p:cNvPr id="14" name="Obrázok 19">
            <a:extLst>
              <a:ext uri="{FF2B5EF4-FFF2-40B4-BE49-F238E27FC236}">
                <a16:creationId xmlns:a16="http://schemas.microsoft.com/office/drawing/2014/main" id="{0E0ACDB1-80C8-F44C-958C-44A7A5A2AD2D}"/>
              </a:ext>
            </a:extLst>
          </p:cNvPr>
          <p:cNvPicPr>
            <a:picLocks noChangeAspect="1"/>
          </p:cNvPicPr>
          <p:nvPr/>
        </p:nvPicPr>
        <p:blipFill>
          <a:blip r:embed="rId5"/>
          <a:stretch>
            <a:fillRect/>
          </a:stretch>
        </p:blipFill>
        <p:spPr>
          <a:xfrm>
            <a:off x="9469604" y="2722932"/>
            <a:ext cx="2045201" cy="1134942"/>
          </a:xfrm>
          <a:prstGeom prst="rect">
            <a:avLst/>
          </a:prstGeom>
        </p:spPr>
      </p:pic>
      <p:pic>
        <p:nvPicPr>
          <p:cNvPr id="15" name="Obrázok 23" descr="Obrázok, na ktorom je text, písmo, snímka obrazovky, grafika&#10;&#10;Automaticky generovaný popis">
            <a:extLst>
              <a:ext uri="{FF2B5EF4-FFF2-40B4-BE49-F238E27FC236}">
                <a16:creationId xmlns:a16="http://schemas.microsoft.com/office/drawing/2014/main" id="{B3452EFF-8041-6979-3727-0524D076C695}"/>
              </a:ext>
            </a:extLst>
          </p:cNvPr>
          <p:cNvPicPr>
            <a:picLocks noChangeAspect="1"/>
          </p:cNvPicPr>
          <p:nvPr/>
        </p:nvPicPr>
        <p:blipFill>
          <a:blip r:embed="rId6"/>
          <a:stretch>
            <a:fillRect/>
          </a:stretch>
        </p:blipFill>
        <p:spPr>
          <a:xfrm>
            <a:off x="5505326" y="4922138"/>
            <a:ext cx="1285464" cy="929601"/>
          </a:xfrm>
          <a:prstGeom prst="rect">
            <a:avLst/>
          </a:prstGeom>
        </p:spPr>
      </p:pic>
      <p:pic>
        <p:nvPicPr>
          <p:cNvPr id="16" name="Obrázok 25" descr="Obrázok, na ktorom je text, snímka obrazovky, písmo, logo&#10;&#10;Automaticky generovaný popis">
            <a:extLst>
              <a:ext uri="{FF2B5EF4-FFF2-40B4-BE49-F238E27FC236}">
                <a16:creationId xmlns:a16="http://schemas.microsoft.com/office/drawing/2014/main" id="{369FF440-F3E4-E8F9-3A3D-A5A291538C43}"/>
              </a:ext>
            </a:extLst>
          </p:cNvPr>
          <p:cNvPicPr>
            <a:picLocks noChangeAspect="1"/>
          </p:cNvPicPr>
          <p:nvPr/>
        </p:nvPicPr>
        <p:blipFill>
          <a:blip r:embed="rId7"/>
          <a:stretch>
            <a:fillRect/>
          </a:stretch>
        </p:blipFill>
        <p:spPr>
          <a:xfrm>
            <a:off x="7213348" y="2678765"/>
            <a:ext cx="1782568" cy="3105567"/>
          </a:xfrm>
          <a:prstGeom prst="rect">
            <a:avLst/>
          </a:prstGeom>
        </p:spPr>
      </p:pic>
      <p:sp>
        <p:nvSpPr>
          <p:cNvPr id="17" name="Rounded Rectangle 21">
            <a:extLst>
              <a:ext uri="{FF2B5EF4-FFF2-40B4-BE49-F238E27FC236}">
                <a16:creationId xmlns:a16="http://schemas.microsoft.com/office/drawing/2014/main" id="{47943C8F-A862-9DF5-A69B-8BC81E4DE11C}"/>
              </a:ext>
            </a:extLst>
          </p:cNvPr>
          <p:cNvSpPr/>
          <p:nvPr/>
        </p:nvSpPr>
        <p:spPr>
          <a:xfrm>
            <a:off x="2020237" y="4764732"/>
            <a:ext cx="3106818" cy="1210592"/>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Obrázok 21" descr="Obrázok, na ktorom je text, ľudská tvár, osoba, snímka obrazovky&#10;&#10;Automaticky generovaný popis">
            <a:extLst>
              <a:ext uri="{FF2B5EF4-FFF2-40B4-BE49-F238E27FC236}">
                <a16:creationId xmlns:a16="http://schemas.microsoft.com/office/drawing/2014/main" id="{9867BBCD-55A2-ED8F-5228-2DD4466B6F08}"/>
              </a:ext>
            </a:extLst>
          </p:cNvPr>
          <p:cNvPicPr>
            <a:picLocks noChangeAspect="1"/>
          </p:cNvPicPr>
          <p:nvPr/>
        </p:nvPicPr>
        <p:blipFill>
          <a:blip r:embed="rId8"/>
          <a:stretch>
            <a:fillRect/>
          </a:stretch>
        </p:blipFill>
        <p:spPr>
          <a:xfrm>
            <a:off x="2141592" y="4878219"/>
            <a:ext cx="2830621" cy="924777"/>
          </a:xfrm>
          <a:prstGeom prst="rect">
            <a:avLst/>
          </a:prstGeom>
        </p:spPr>
      </p:pic>
      <p:sp>
        <p:nvSpPr>
          <p:cNvPr id="19" name="Rounded Rectangle 21">
            <a:extLst>
              <a:ext uri="{FF2B5EF4-FFF2-40B4-BE49-F238E27FC236}">
                <a16:creationId xmlns:a16="http://schemas.microsoft.com/office/drawing/2014/main" id="{C2D1EAAA-FCF4-5E91-1196-BC8B063C7CC9}"/>
              </a:ext>
            </a:extLst>
          </p:cNvPr>
          <p:cNvSpPr/>
          <p:nvPr/>
        </p:nvSpPr>
        <p:spPr>
          <a:xfrm>
            <a:off x="9324034" y="4298870"/>
            <a:ext cx="2387775" cy="1676454"/>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Obrázok 33">
            <a:extLst>
              <a:ext uri="{FF2B5EF4-FFF2-40B4-BE49-F238E27FC236}">
                <a16:creationId xmlns:a16="http://schemas.microsoft.com/office/drawing/2014/main" id="{E1435A40-B448-9334-E104-D2176E198104}"/>
              </a:ext>
            </a:extLst>
          </p:cNvPr>
          <p:cNvPicPr>
            <a:picLocks noChangeAspect="1"/>
          </p:cNvPicPr>
          <p:nvPr/>
        </p:nvPicPr>
        <p:blipFill>
          <a:blip r:embed="rId9"/>
          <a:stretch>
            <a:fillRect/>
          </a:stretch>
        </p:blipFill>
        <p:spPr>
          <a:xfrm>
            <a:off x="9494348" y="4462943"/>
            <a:ext cx="2070990" cy="1340053"/>
          </a:xfrm>
          <a:prstGeom prst="rect">
            <a:avLst/>
          </a:prstGeom>
        </p:spPr>
      </p:pic>
    </p:spTree>
    <p:extLst>
      <p:ext uri="{BB962C8B-B14F-4D97-AF65-F5344CB8AC3E}">
        <p14:creationId xmlns:p14="http://schemas.microsoft.com/office/powerpoint/2010/main" val="394819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2Ring Cloud .. IP Filtering at BU Level</a:t>
            </a:r>
            <a:endParaRPr lang="sk-SK">
              <a:latin typeface="Roboto Medium" panose="02000000000000000000" pitchFamily="2" charset="0"/>
              <a:ea typeface="Roboto Medium" panose="02000000000000000000" pitchFamily="2" charset="0"/>
            </a:endParaRPr>
          </a:p>
        </p:txBody>
      </p:sp>
      <p:sp>
        <p:nvSpPr>
          <p:cNvPr id="5" name="Zástupný text 4">
            <a:extLst>
              <a:ext uri="{FF2B5EF4-FFF2-40B4-BE49-F238E27FC236}">
                <a16:creationId xmlns:a16="http://schemas.microsoft.com/office/drawing/2014/main" id="{0FAE6E09-B490-3132-2128-57A8AB7F7725}"/>
              </a:ext>
            </a:extLst>
          </p:cNvPr>
          <p:cNvSpPr>
            <a:spLocks noGrp="1"/>
          </p:cNvSpPr>
          <p:nvPr>
            <p:ph type="body" sz="quarter" idx="17"/>
          </p:nvPr>
        </p:nvSpPr>
        <p:spPr>
          <a:xfrm>
            <a:off x="2288334" y="2099248"/>
            <a:ext cx="3677338" cy="4452901"/>
          </a:xfrm>
        </p:spPr>
        <p:txBody>
          <a:bodyPr/>
          <a:lstStyle/>
          <a:p>
            <a:pPr lvl="0">
              <a:spcAft>
                <a:spcPts val="800"/>
              </a:spcAft>
              <a:tabLst>
                <a:tab pos="457200" algn="l"/>
              </a:tabLst>
            </a:pPr>
            <a:r>
              <a:rPr lang="en-US" sz="2800" kern="100">
                <a:effectLst/>
                <a:ea typeface="Calibri" panose="020F0502020204030204" pitchFamily="34" charset="0"/>
                <a:cs typeface="Times New Roman" panose="02020603050405020304" pitchFamily="18" charset="0"/>
              </a:rPr>
              <a:t>Anonymous Access</a:t>
            </a:r>
          </a:p>
          <a:p>
            <a:pPr marL="285750" lvl="0" indent="-285750">
              <a:spcAft>
                <a:spcPts val="800"/>
              </a:spcAft>
              <a:buFont typeface="Arial" panose="020B0604020202020204" pitchFamily="34" charset="0"/>
              <a:buChar char="•"/>
              <a:tabLst>
                <a:tab pos="457200" algn="l"/>
              </a:tabLst>
            </a:pPr>
            <a:r>
              <a:rPr lang="en-US" sz="2800" kern="100">
                <a:effectLst/>
                <a:ea typeface="Calibri" panose="020F0502020204030204" pitchFamily="34" charset="0"/>
                <a:cs typeface="Times New Roman" panose="02020603050405020304" pitchFamily="18" charset="0"/>
              </a:rPr>
              <a:t>Can be Enabled and limited to:</a:t>
            </a:r>
          </a:p>
          <a:p>
            <a:pPr marL="652463" lvl="1" indent="-285750">
              <a:spcAft>
                <a:spcPts val="800"/>
              </a:spcAft>
              <a:buFont typeface="Arial" panose="020B0604020202020204" pitchFamily="34" charset="0"/>
              <a:buChar char="•"/>
              <a:tabLst>
                <a:tab pos="457200" algn="l"/>
              </a:tabLst>
            </a:pPr>
            <a:r>
              <a:rPr lang="en-US" kern="100">
                <a:effectLst/>
                <a:ea typeface="Calibri" panose="020F0502020204030204" pitchFamily="34" charset="0"/>
                <a:cs typeface="Times New Roman" panose="02020603050405020304" pitchFamily="18" charset="0"/>
              </a:rPr>
              <a:t>Specific Business Units</a:t>
            </a:r>
          </a:p>
          <a:p>
            <a:pPr marL="652463" lvl="1" indent="-285750">
              <a:spcAft>
                <a:spcPts val="800"/>
              </a:spcAft>
              <a:buFont typeface="Arial" panose="020B0604020202020204" pitchFamily="34" charset="0"/>
              <a:buChar char="•"/>
              <a:tabLst>
                <a:tab pos="457200" algn="l"/>
              </a:tabLst>
            </a:pPr>
            <a:r>
              <a:rPr lang="en-US" kern="100">
                <a:effectLst/>
                <a:ea typeface="Calibri" panose="020F0502020204030204" pitchFamily="34" charset="0"/>
                <a:cs typeface="Times New Roman" panose="02020603050405020304" pitchFamily="18" charset="0"/>
              </a:rPr>
              <a:t>IP addresses</a:t>
            </a:r>
          </a:p>
        </p:txBody>
      </p:sp>
      <p:pic>
        <p:nvPicPr>
          <p:cNvPr id="3" name="Obrázok 2">
            <a:extLst>
              <a:ext uri="{FF2B5EF4-FFF2-40B4-BE49-F238E27FC236}">
                <a16:creationId xmlns:a16="http://schemas.microsoft.com/office/drawing/2014/main" id="{BB3C2AFE-094C-33CD-7F78-BD13F168F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10" name="Rounded Rectangle 16">
            <a:extLst>
              <a:ext uri="{FF2B5EF4-FFF2-40B4-BE49-F238E27FC236}">
                <a16:creationId xmlns:a16="http://schemas.microsoft.com/office/drawing/2014/main" id="{9EEC6434-EE9D-6E88-C2C9-0C98D8D7D7F0}"/>
              </a:ext>
            </a:extLst>
          </p:cNvPr>
          <p:cNvSpPr/>
          <p:nvPr/>
        </p:nvSpPr>
        <p:spPr>
          <a:xfrm>
            <a:off x="7338564" y="2027479"/>
            <a:ext cx="3259347" cy="4653761"/>
          </a:xfrm>
          <a:prstGeom prst="roundRect">
            <a:avLst>
              <a:gd name="adj" fmla="val 594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Obrázok 12">
            <a:extLst>
              <a:ext uri="{FF2B5EF4-FFF2-40B4-BE49-F238E27FC236}">
                <a16:creationId xmlns:a16="http://schemas.microsoft.com/office/drawing/2014/main" id="{3E708ECC-D049-A9FD-A2BE-C6B5CB80F4A4}"/>
              </a:ext>
            </a:extLst>
          </p:cNvPr>
          <p:cNvPicPr>
            <a:picLocks noChangeAspect="1"/>
          </p:cNvPicPr>
          <p:nvPr/>
        </p:nvPicPr>
        <p:blipFill>
          <a:blip r:embed="rId3"/>
          <a:stretch>
            <a:fillRect/>
          </a:stretch>
        </p:blipFill>
        <p:spPr>
          <a:xfrm>
            <a:off x="7531881" y="4957730"/>
            <a:ext cx="2872711" cy="1492245"/>
          </a:xfrm>
          <a:prstGeom prst="rect">
            <a:avLst/>
          </a:prstGeom>
        </p:spPr>
      </p:pic>
      <p:pic>
        <p:nvPicPr>
          <p:cNvPr id="14" name="Obrázok 14">
            <a:extLst>
              <a:ext uri="{FF2B5EF4-FFF2-40B4-BE49-F238E27FC236}">
                <a16:creationId xmlns:a16="http://schemas.microsoft.com/office/drawing/2014/main" id="{8804B01A-C730-37C3-067B-413139F3137B}"/>
              </a:ext>
            </a:extLst>
          </p:cNvPr>
          <p:cNvPicPr>
            <a:picLocks noChangeAspect="1"/>
          </p:cNvPicPr>
          <p:nvPr/>
        </p:nvPicPr>
        <p:blipFill>
          <a:blip r:embed="rId4"/>
          <a:stretch>
            <a:fillRect/>
          </a:stretch>
        </p:blipFill>
        <p:spPr>
          <a:xfrm>
            <a:off x="7531881" y="2194570"/>
            <a:ext cx="2872711" cy="2635297"/>
          </a:xfrm>
          <a:prstGeom prst="rect">
            <a:avLst/>
          </a:prstGeom>
        </p:spPr>
      </p:pic>
    </p:spTree>
    <p:extLst>
      <p:ext uri="{BB962C8B-B14F-4D97-AF65-F5344CB8AC3E}">
        <p14:creationId xmlns:p14="http://schemas.microsoft.com/office/powerpoint/2010/main" val="4091323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16">
            <a:extLst>
              <a:ext uri="{FF2B5EF4-FFF2-40B4-BE49-F238E27FC236}">
                <a16:creationId xmlns:a16="http://schemas.microsoft.com/office/drawing/2014/main" id="{2FC9827C-2C28-96B4-FD59-DCD06DD532FA}"/>
              </a:ext>
            </a:extLst>
          </p:cNvPr>
          <p:cNvSpPr/>
          <p:nvPr/>
        </p:nvSpPr>
        <p:spPr>
          <a:xfrm rot="16200000">
            <a:off x="6044095" y="2278359"/>
            <a:ext cx="3625434" cy="4972713"/>
          </a:xfrm>
          <a:prstGeom prst="roundRect">
            <a:avLst>
              <a:gd name="adj" fmla="val 594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716F9C2-97EB-3AA3-DA09-0EB2EC1D207F}"/>
              </a:ext>
            </a:extLst>
          </p:cNvPr>
          <p:cNvPicPr>
            <a:picLocks noChangeAspect="1"/>
          </p:cNvPicPr>
          <p:nvPr/>
        </p:nvPicPr>
        <p:blipFill rotWithShape="1">
          <a:blip r:embed="rId2"/>
          <a:srcRect b="10978"/>
          <a:stretch/>
        </p:blipFill>
        <p:spPr>
          <a:xfrm>
            <a:off x="5571675" y="3221182"/>
            <a:ext cx="4570273" cy="3087065"/>
          </a:xfrm>
          <a:prstGeom prst="rect">
            <a:avLst/>
          </a:prstGeom>
        </p:spPr>
      </p:pic>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kern="100" dirty="0">
                <a:latin typeface="Roboto Medium" panose="02000000000000000000" pitchFamily="2" charset="0"/>
                <a:ea typeface="Roboto Medium" panose="02000000000000000000" pitchFamily="2" charset="0"/>
                <a:cs typeface="Times New Roman" panose="02020603050405020304" pitchFamily="18" charset="0"/>
              </a:rPr>
              <a:t>Importing Custom Data from CSV</a:t>
            </a:r>
            <a:endParaRPr lang="sk-SK" dirty="0">
              <a:latin typeface="Roboto Medium" panose="02000000000000000000" pitchFamily="2" charset="0"/>
              <a:ea typeface="Roboto Medium" panose="02000000000000000000" pitchFamily="2" charset="0"/>
            </a:endParaRPr>
          </a:p>
        </p:txBody>
      </p:sp>
      <p:pic>
        <p:nvPicPr>
          <p:cNvPr id="3" name="Obrázok 2">
            <a:extLst>
              <a:ext uri="{FF2B5EF4-FFF2-40B4-BE49-F238E27FC236}">
                <a16:creationId xmlns:a16="http://schemas.microsoft.com/office/drawing/2014/main" id="{6BDA56E3-DDC8-9FF1-803C-DE1AC8588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21" name="Rounded Rectangle 16">
            <a:extLst>
              <a:ext uri="{FF2B5EF4-FFF2-40B4-BE49-F238E27FC236}">
                <a16:creationId xmlns:a16="http://schemas.microsoft.com/office/drawing/2014/main" id="{5DD7204A-D200-6EBC-B6B0-DB9A0592B0A4}"/>
              </a:ext>
            </a:extLst>
          </p:cNvPr>
          <p:cNvSpPr/>
          <p:nvPr/>
        </p:nvSpPr>
        <p:spPr>
          <a:xfrm rot="16200000">
            <a:off x="7769946" y="1700343"/>
            <a:ext cx="3625432" cy="4591049"/>
          </a:xfrm>
          <a:prstGeom prst="roundRect">
            <a:avLst>
              <a:gd name="adj" fmla="val 594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BB1F332-7090-4A31-8E06-20A954A1E395}"/>
              </a:ext>
            </a:extLst>
          </p:cNvPr>
          <p:cNvPicPr>
            <a:picLocks noChangeAspect="1"/>
          </p:cNvPicPr>
          <p:nvPr/>
        </p:nvPicPr>
        <p:blipFill>
          <a:blip r:embed="rId4"/>
          <a:stretch>
            <a:fillRect/>
          </a:stretch>
        </p:blipFill>
        <p:spPr>
          <a:xfrm>
            <a:off x="7664363" y="2370266"/>
            <a:ext cx="3836597" cy="3251201"/>
          </a:xfrm>
          <a:prstGeom prst="rect">
            <a:avLst/>
          </a:prstGeom>
        </p:spPr>
      </p:pic>
      <p:sp>
        <p:nvSpPr>
          <p:cNvPr id="8" name="Text Placeholder 7">
            <a:extLst>
              <a:ext uri="{FF2B5EF4-FFF2-40B4-BE49-F238E27FC236}">
                <a16:creationId xmlns:a16="http://schemas.microsoft.com/office/drawing/2014/main" id="{0FBC1FC9-1EBC-EDAC-62FF-D08286B7F606}"/>
              </a:ext>
            </a:extLst>
          </p:cNvPr>
          <p:cNvSpPr txBox="1">
            <a:spLocks/>
          </p:cNvSpPr>
          <p:nvPr/>
        </p:nvSpPr>
        <p:spPr>
          <a:xfrm>
            <a:off x="2302606" y="2370266"/>
            <a:ext cx="2690622" cy="3002972"/>
          </a:xfrm>
          <a:prstGeom prst="rect">
            <a:avLst/>
          </a:prstGeom>
        </p:spPr>
        <p:txBody>
          <a:bodyPr vert="horz" lIns="0" tIns="0" rIns="0" bIns="0" rtlCol="0">
            <a:noAutofit/>
          </a:bodyPr>
          <a:lstStyle>
            <a:lvl1pPr marL="0" indent="0" algn="l" defTabSz="882171" rtl="0" eaLnBrk="1" latinLnBrk="0" hangingPunct="1">
              <a:lnSpc>
                <a:spcPct val="100000"/>
              </a:lnSpc>
              <a:spcBef>
                <a:spcPts val="0"/>
              </a:spcBef>
              <a:spcAft>
                <a:spcPts val="1000"/>
              </a:spcAft>
              <a:buFont typeface="Arial" panose="020B0604020202020204" pitchFamily="34" charset="0"/>
              <a:buNone/>
              <a:defRPr sz="1600" b="0" i="0" kern="0" spc="0" baseline="0">
                <a:solidFill>
                  <a:schemeClr val="bg1"/>
                </a:solidFill>
                <a:latin typeface="+mn-lt"/>
                <a:ea typeface="+mn-ea"/>
                <a:cs typeface="+mn-cs"/>
              </a:defRPr>
            </a:lvl1pPr>
            <a:lvl2pPr marL="171450" indent="-171450" algn="l" defTabSz="882171" rtl="0" eaLnBrk="1" latinLnBrk="0" hangingPunct="1">
              <a:lnSpc>
                <a:spcPct val="100000"/>
              </a:lnSpc>
              <a:spcBef>
                <a:spcPts val="0"/>
              </a:spcBef>
              <a:spcAft>
                <a:spcPts val="1000"/>
              </a:spcAft>
              <a:buFont typeface="Arial" panose="020B0604020202020204" pitchFamily="34" charset="0"/>
              <a:buChar char="•"/>
              <a:defRPr sz="1400" b="0" i="0" kern="0" spc="0" baseline="0">
                <a:solidFill>
                  <a:schemeClr val="bg1"/>
                </a:solidFill>
                <a:latin typeface="+mn-lt"/>
                <a:ea typeface="+mn-ea"/>
                <a:cs typeface="CiscoSansTT" panose="020B0503020201020303" pitchFamily="34" charset="0"/>
              </a:defRPr>
            </a:lvl2pPr>
            <a:lvl3pPr marL="342900" indent="-171450" algn="l" defTabSz="882171" rtl="0" eaLnBrk="1" latinLnBrk="0" hangingPunct="1">
              <a:lnSpc>
                <a:spcPct val="100000"/>
              </a:lnSpc>
              <a:spcBef>
                <a:spcPts val="0"/>
              </a:spcBef>
              <a:spcAft>
                <a:spcPts val="1000"/>
              </a:spcAft>
              <a:buFont typeface="Arial" panose="020B0604020202020204" pitchFamily="34" charset="0"/>
              <a:buChar char="•"/>
              <a:defRPr sz="1200" b="0" i="0" kern="0" spc="0" baseline="0">
                <a:solidFill>
                  <a:schemeClr val="bg1"/>
                </a:solidFill>
                <a:latin typeface="+mn-lt"/>
                <a:ea typeface="+mn-ea"/>
                <a:cs typeface="CiscoSansTT" panose="020B0503020201020303" pitchFamily="34" charset="0"/>
              </a:defRPr>
            </a:lvl3pPr>
            <a:lvl4pPr marL="519113" indent="-176213" algn="l" defTabSz="882171" rtl="0" eaLnBrk="1" latinLnBrk="0" hangingPunct="1">
              <a:lnSpc>
                <a:spcPct val="100000"/>
              </a:lnSpc>
              <a:spcBef>
                <a:spcPts val="0"/>
              </a:spcBef>
              <a:spcAft>
                <a:spcPts val="1000"/>
              </a:spcAft>
              <a:buFont typeface="Arial" panose="020B0604020202020204" pitchFamily="34" charset="0"/>
              <a:buChar char="•"/>
              <a:defRPr sz="1000" b="0" i="0" kern="0" spc="0" baseline="0">
                <a:solidFill>
                  <a:schemeClr val="bg1"/>
                </a:solidFill>
                <a:latin typeface="+mn-lt"/>
                <a:ea typeface="+mn-ea"/>
                <a:cs typeface="CiscoSansTT" panose="020B0503020201020303" pitchFamily="34" charset="0"/>
              </a:defRPr>
            </a:lvl4pPr>
            <a:lvl5pPr marL="457200" marR="0" indent="0" algn="l" defTabSz="882171" rtl="0" eaLnBrk="1" fontAlgn="auto" latinLnBrk="0" hangingPunct="1">
              <a:lnSpc>
                <a:spcPct val="100000"/>
              </a:lnSpc>
              <a:spcBef>
                <a:spcPts val="0"/>
              </a:spcBef>
              <a:spcAft>
                <a:spcPts val="1000"/>
              </a:spcAft>
              <a:buClrTx/>
              <a:buSzTx/>
              <a:buFont typeface="Arial" panose="020B0604020202020204" pitchFamily="34" charset="0"/>
              <a:buNone/>
              <a:tabLst/>
              <a:defRPr sz="600" b="0" i="0" kern="1200" spc="0" baseline="0">
                <a:solidFill>
                  <a:schemeClr val="bg1"/>
                </a:solidFill>
                <a:latin typeface="+mn-lt"/>
                <a:ea typeface="+mn-ea"/>
                <a:cs typeface="+mn-cs"/>
              </a:defRPr>
            </a:lvl5pPr>
            <a:lvl6pPr marL="242597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6pPr>
            <a:lvl7pPr marL="2867060"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7pPr>
            <a:lvl8pPr marL="3308145"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8pPr>
            <a:lvl9pPr marL="3749233" indent="-220542" algn="l" defTabSz="882171" rtl="0" eaLnBrk="1" latinLnBrk="0" hangingPunct="1">
              <a:lnSpc>
                <a:spcPct val="90000"/>
              </a:lnSpc>
              <a:spcBef>
                <a:spcPts val="483"/>
              </a:spcBef>
              <a:buFont typeface="Arial" panose="020B0604020202020204" pitchFamily="34" charset="0"/>
              <a:buChar char="•"/>
              <a:defRPr sz="1737" kern="1200">
                <a:solidFill>
                  <a:schemeClr val="tx1"/>
                </a:solidFill>
                <a:latin typeface="+mn-lt"/>
                <a:ea typeface="+mn-ea"/>
                <a:cs typeface="+mn-cs"/>
              </a:defRPr>
            </a:lvl9pPr>
          </a:lstStyle>
          <a:p>
            <a:pPr>
              <a:lnSpc>
                <a:spcPct val="107000"/>
              </a:lnSpc>
              <a:spcAft>
                <a:spcPts val="800"/>
              </a:spcAft>
              <a:tabLst>
                <a:tab pos="457200" algn="l"/>
              </a:tabLst>
            </a:pPr>
            <a:endParaRPr lang="en-US" sz="2000" kern="100" dirty="0">
              <a:latin typeface="Roboto" panose="02000000000000000000" pitchFamily="2" charset="0"/>
              <a:ea typeface="Roboto" panose="02000000000000000000" pitchFamily="2" charset="0"/>
              <a:cs typeface="Times New Roman" panose="02020603050405020304" pitchFamily="18" charset="0"/>
            </a:endParaRPr>
          </a:p>
          <a:p>
            <a:pPr>
              <a:lnSpc>
                <a:spcPct val="107000"/>
              </a:lnSpc>
              <a:spcAft>
                <a:spcPts val="800"/>
              </a:spcAft>
              <a:tabLst>
                <a:tab pos="457200" algn="l"/>
              </a:tabLst>
            </a:pPr>
            <a:r>
              <a:rPr lang="en-US" sz="2000" kern="100" dirty="0">
                <a:latin typeface="Roboto" panose="02000000000000000000" pitchFamily="2" charset="0"/>
                <a:ea typeface="Roboto" panose="02000000000000000000" pitchFamily="2" charset="0"/>
                <a:cs typeface="Times New Roman" panose="02020603050405020304" pitchFamily="18" charset="0"/>
              </a:rPr>
              <a:t>Import and combine custom data with computed  data provided by connectors</a:t>
            </a:r>
          </a:p>
          <a:p>
            <a:pPr>
              <a:lnSpc>
                <a:spcPct val="107000"/>
              </a:lnSpc>
              <a:spcAft>
                <a:spcPts val="800"/>
              </a:spcAft>
              <a:tabLst>
                <a:tab pos="457200" algn="l"/>
              </a:tabLst>
            </a:pPr>
            <a:endParaRPr lang="en-US" sz="2000" kern="100" dirty="0">
              <a:latin typeface="Roboto" panose="02000000000000000000" pitchFamily="2" charset="0"/>
              <a:ea typeface="Roboto" panose="02000000000000000000" pitchFamily="2" charset="0"/>
              <a:cs typeface="Times New Roman" panose="02020603050405020304" pitchFamily="18" charset="0"/>
            </a:endParaRPr>
          </a:p>
          <a:p>
            <a:pPr>
              <a:lnSpc>
                <a:spcPct val="107000"/>
              </a:lnSpc>
              <a:spcAft>
                <a:spcPts val="800"/>
              </a:spcAft>
              <a:tabLst>
                <a:tab pos="457200" algn="l"/>
              </a:tabLst>
            </a:pPr>
            <a:r>
              <a:rPr lang="en-US" sz="2000" kern="100" dirty="0">
                <a:latin typeface="Roboto" panose="02000000000000000000" pitchFamily="2" charset="0"/>
                <a:ea typeface="Roboto" panose="02000000000000000000" pitchFamily="2" charset="0"/>
                <a:cs typeface="Times New Roman" panose="02020603050405020304" pitchFamily="18" charset="0"/>
              </a:rPr>
              <a:t>Suitable for tracking fulfillment of personal or team targets</a:t>
            </a:r>
          </a:p>
        </p:txBody>
      </p:sp>
    </p:spTree>
    <p:extLst>
      <p:ext uri="{BB962C8B-B14F-4D97-AF65-F5344CB8AC3E}">
        <p14:creationId xmlns:p14="http://schemas.microsoft.com/office/powerpoint/2010/main" val="402951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Historical Trending of Real Time Data ..</a:t>
            </a:r>
            <a:endParaRPr lang="sk-SK">
              <a:latin typeface="Roboto Medium" panose="02000000000000000000" pitchFamily="2" charset="0"/>
              <a:ea typeface="Roboto Medium" panose="02000000000000000000" pitchFamily="2" charset="0"/>
            </a:endParaRPr>
          </a:p>
        </p:txBody>
      </p:sp>
      <p:pic>
        <p:nvPicPr>
          <p:cNvPr id="3" name="Obrázok 2">
            <a:extLst>
              <a:ext uri="{FF2B5EF4-FFF2-40B4-BE49-F238E27FC236}">
                <a16:creationId xmlns:a16="http://schemas.microsoft.com/office/drawing/2014/main" id="{6BDA56E3-DDC8-9FF1-803C-DE1AC85883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5" name="TextBox 4">
            <a:extLst>
              <a:ext uri="{FF2B5EF4-FFF2-40B4-BE49-F238E27FC236}">
                <a16:creationId xmlns:a16="http://schemas.microsoft.com/office/drawing/2014/main" id="{61C50194-A58C-C8D6-4092-FFC3BF65C5B2}"/>
              </a:ext>
            </a:extLst>
          </p:cNvPr>
          <p:cNvSpPr txBox="1"/>
          <p:nvPr/>
        </p:nvSpPr>
        <p:spPr>
          <a:xfrm>
            <a:off x="2282548" y="2030204"/>
            <a:ext cx="4051860" cy="4107022"/>
          </a:xfrm>
          <a:prstGeom prst="rect">
            <a:avLst/>
          </a:prstGeom>
          <a:noFill/>
        </p:spPr>
        <p:txBody>
          <a:bodyPr wrap="square">
            <a:spAutoFit/>
          </a:bodyPr>
          <a:lstStyle/>
          <a:p>
            <a:pPr>
              <a:lnSpc>
                <a:spcPct val="107000"/>
              </a:lnSpc>
              <a:spcAft>
                <a:spcPts val="800"/>
              </a:spcAft>
            </a:pPr>
            <a: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Compare current and past periods in easy to grasp charts</a:t>
            </a:r>
          </a:p>
          <a:p>
            <a:pPr>
              <a:lnSpc>
                <a:spcPct val="107000"/>
              </a:lnSpc>
              <a:spcAft>
                <a:spcPts val="800"/>
              </a:spcAft>
            </a:pPr>
            <a:endPar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a:lnSpc>
                <a:spcPct val="107000"/>
              </a:lnSpc>
              <a:spcAft>
                <a:spcPts val="800"/>
              </a:spcAft>
            </a:pPr>
            <a: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Average Wait Time This Month </a:t>
            </a:r>
            <a:b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br>
            <a: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vs Last Month</a:t>
            </a:r>
          </a:p>
          <a:p>
            <a:pPr>
              <a:lnSpc>
                <a:spcPct val="107000"/>
              </a:lnSpc>
              <a:spcAft>
                <a:spcPts val="800"/>
              </a:spcAft>
            </a:pPr>
            <a:endPar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a:lnSpc>
                <a:spcPct val="107000"/>
              </a:lnSpc>
              <a:spcAft>
                <a:spcPts val="800"/>
              </a:spcAft>
            </a:pPr>
            <a: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Calendar Showing  performance on each day of the month (if threshold </a:t>
            </a:r>
            <a:b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br>
            <a: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for a team bonus was met that day)</a:t>
            </a:r>
          </a:p>
        </p:txBody>
      </p:sp>
      <p:sp>
        <p:nvSpPr>
          <p:cNvPr id="8" name="Rounded Rectangle 21">
            <a:extLst>
              <a:ext uri="{FF2B5EF4-FFF2-40B4-BE49-F238E27FC236}">
                <a16:creationId xmlns:a16="http://schemas.microsoft.com/office/drawing/2014/main" id="{C2D8738B-BA3F-2739-C0EC-A970E773107D}"/>
              </a:ext>
            </a:extLst>
          </p:cNvPr>
          <p:cNvSpPr/>
          <p:nvPr/>
        </p:nvSpPr>
        <p:spPr>
          <a:xfrm>
            <a:off x="6483350" y="2450743"/>
            <a:ext cx="5411010" cy="3238858"/>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55E91C8-35A2-1A41-B3BB-22C385F371EA}"/>
              </a:ext>
            </a:extLst>
          </p:cNvPr>
          <p:cNvPicPr>
            <a:picLocks noChangeAspect="1"/>
          </p:cNvPicPr>
          <p:nvPr/>
        </p:nvPicPr>
        <p:blipFill>
          <a:blip r:embed="rId3"/>
          <a:stretch>
            <a:fillRect/>
          </a:stretch>
        </p:blipFill>
        <p:spPr>
          <a:xfrm>
            <a:off x="6632292" y="2658329"/>
            <a:ext cx="5113126" cy="2850771"/>
          </a:xfrm>
          <a:prstGeom prst="rect">
            <a:avLst/>
          </a:prstGeom>
        </p:spPr>
      </p:pic>
    </p:spTree>
    <p:extLst>
      <p:ext uri="{BB962C8B-B14F-4D97-AF65-F5344CB8AC3E}">
        <p14:creationId xmlns:p14="http://schemas.microsoft.com/office/powerpoint/2010/main" val="4032378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kern="100">
                <a:effectLst/>
                <a:latin typeface="Roboto Medium" panose="02000000000000000000" pitchFamily="2" charset="0"/>
                <a:ea typeface="Roboto Medium" panose="02000000000000000000" pitchFamily="2" charset="0"/>
                <a:cs typeface="Times New Roman" panose="02020603050405020304" pitchFamily="18" charset="0"/>
              </a:rPr>
              <a:t>Gamification: Highlight Personal Achievements ..</a:t>
            </a:r>
            <a:endParaRPr lang="sk-SK">
              <a:latin typeface="Roboto Medium" panose="02000000000000000000" pitchFamily="2" charset="0"/>
              <a:ea typeface="Roboto Medium" panose="02000000000000000000" pitchFamily="2" charset="0"/>
            </a:endParaRPr>
          </a:p>
        </p:txBody>
      </p:sp>
      <p:pic>
        <p:nvPicPr>
          <p:cNvPr id="3" name="Obrázok 2">
            <a:extLst>
              <a:ext uri="{FF2B5EF4-FFF2-40B4-BE49-F238E27FC236}">
                <a16:creationId xmlns:a16="http://schemas.microsoft.com/office/drawing/2014/main" id="{6BDA56E3-DDC8-9FF1-803C-DE1AC8588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5" name="TextBox 4">
            <a:extLst>
              <a:ext uri="{FF2B5EF4-FFF2-40B4-BE49-F238E27FC236}">
                <a16:creationId xmlns:a16="http://schemas.microsoft.com/office/drawing/2014/main" id="{61C50194-A58C-C8D6-4092-FFC3BF65C5B2}"/>
              </a:ext>
            </a:extLst>
          </p:cNvPr>
          <p:cNvSpPr txBox="1"/>
          <p:nvPr/>
        </p:nvSpPr>
        <p:spPr>
          <a:xfrm>
            <a:off x="2282547" y="2013685"/>
            <a:ext cx="3629303" cy="4436343"/>
          </a:xfrm>
          <a:prstGeom prst="rect">
            <a:avLst/>
          </a:prstGeom>
          <a:noFill/>
        </p:spPr>
        <p:txBody>
          <a:bodyPr wrap="square">
            <a:spAutoFit/>
          </a:bodyPr>
          <a:lstStyle/>
          <a:p>
            <a:pPr>
              <a:lnSpc>
                <a:spcPct val="107000"/>
              </a:lnSpc>
              <a:spcAft>
                <a:spcPts val="800"/>
              </a:spcAft>
            </a:pPr>
            <a: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Engage you agents to perform better by providing gamification targets and real-time score evaluation</a:t>
            </a:r>
          </a:p>
          <a:p>
            <a:pPr>
              <a:lnSpc>
                <a:spcPct val="107000"/>
              </a:lnSpc>
              <a:spcAft>
                <a:spcPts val="800"/>
              </a:spcAft>
            </a:pPr>
            <a:endPar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a:lnSpc>
                <a:spcPct val="107000"/>
              </a:lnSpc>
              <a:spcAft>
                <a:spcPts val="800"/>
              </a:spcAft>
            </a:pPr>
            <a: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Use dynamic layouts to position best performers on top of the podium </a:t>
            </a:r>
          </a:p>
          <a:p>
            <a:pPr>
              <a:lnSpc>
                <a:spcPct val="107000"/>
              </a:lnSpc>
              <a:spcAft>
                <a:spcPts val="800"/>
              </a:spcAft>
            </a:pPr>
            <a:endPar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a:lnSpc>
                <a:spcPct val="107000"/>
              </a:lnSpc>
              <a:spcAft>
                <a:spcPts val="800"/>
              </a:spcAft>
            </a:pPr>
            <a:r>
              <a:rPr lang="en-US" sz="2000" kern="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Combine data with visual elements to deliver any artistic outcome</a:t>
            </a:r>
          </a:p>
        </p:txBody>
      </p:sp>
      <p:sp>
        <p:nvSpPr>
          <p:cNvPr id="2" name="Rounded Rectangle 21">
            <a:extLst>
              <a:ext uri="{FF2B5EF4-FFF2-40B4-BE49-F238E27FC236}">
                <a16:creationId xmlns:a16="http://schemas.microsoft.com/office/drawing/2014/main" id="{39E6B356-E1C8-0964-9BAA-CAE5FFC1E0F2}"/>
              </a:ext>
            </a:extLst>
          </p:cNvPr>
          <p:cNvSpPr/>
          <p:nvPr/>
        </p:nvSpPr>
        <p:spPr>
          <a:xfrm>
            <a:off x="6235700" y="2263245"/>
            <a:ext cx="5711864" cy="3597805"/>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Obrázok 3">
            <a:extLst>
              <a:ext uri="{FF2B5EF4-FFF2-40B4-BE49-F238E27FC236}">
                <a16:creationId xmlns:a16="http://schemas.microsoft.com/office/drawing/2014/main" id="{82B46D03-A73B-0658-1CC3-22481BBBEB4D}"/>
              </a:ext>
            </a:extLst>
          </p:cNvPr>
          <p:cNvPicPr/>
          <p:nvPr/>
        </p:nvPicPr>
        <p:blipFill>
          <a:blip r:embed="rId4"/>
          <a:stretch>
            <a:fillRect/>
          </a:stretch>
        </p:blipFill>
        <p:spPr>
          <a:xfrm>
            <a:off x="6425204" y="2471355"/>
            <a:ext cx="5332856" cy="3181583"/>
          </a:xfrm>
          <a:prstGeom prst="rect">
            <a:avLst/>
          </a:prstGeom>
        </p:spPr>
      </p:pic>
      <p:pic>
        <p:nvPicPr>
          <p:cNvPr id="8" name="Picture 7" descr="A person wearing a headset&#10;&#10;Description automatically generated">
            <a:extLst>
              <a:ext uri="{FF2B5EF4-FFF2-40B4-BE49-F238E27FC236}">
                <a16:creationId xmlns:a16="http://schemas.microsoft.com/office/drawing/2014/main" id="{4DA08076-B18C-A2B8-B831-FC19261B9F5B}"/>
              </a:ext>
            </a:extLst>
          </p:cNvPr>
          <p:cNvPicPr/>
          <p:nvPr/>
        </p:nvPicPr>
        <p:blipFill rotWithShape="1">
          <a:blip r:embed="rId5"/>
          <a:srcRect l="11713" r="12411"/>
          <a:stretch/>
        </p:blipFill>
        <p:spPr>
          <a:xfrm>
            <a:off x="8046244" y="3954334"/>
            <a:ext cx="635879" cy="611316"/>
          </a:xfrm>
          <a:prstGeom prst="rect">
            <a:avLst/>
          </a:prstGeom>
        </p:spPr>
      </p:pic>
    </p:spTree>
    <p:extLst>
      <p:ext uri="{BB962C8B-B14F-4D97-AF65-F5344CB8AC3E}">
        <p14:creationId xmlns:p14="http://schemas.microsoft.com/office/powerpoint/2010/main" val="1504839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33753-F93F-914D-A650-7357998E9469}"/>
              </a:ext>
            </a:extLst>
          </p:cNvPr>
          <p:cNvSpPr>
            <a:spLocks noGrp="1"/>
          </p:cNvSpPr>
          <p:nvPr>
            <p:ph type="title"/>
          </p:nvPr>
        </p:nvSpPr>
        <p:spPr/>
        <p:txBody>
          <a:bodyPr>
            <a:normAutofit/>
          </a:bodyPr>
          <a:lstStyle/>
          <a:p>
            <a:r>
              <a:rPr lang="en-US" sz="2800" dirty="0"/>
              <a:t>2Ring Dashboards &amp; Wallboards: Technical Overview</a:t>
            </a:r>
          </a:p>
        </p:txBody>
      </p:sp>
      <p:sp>
        <p:nvSpPr>
          <p:cNvPr id="186" name="Rectangle: Rounded Corners 185">
            <a:extLst>
              <a:ext uri="{FF2B5EF4-FFF2-40B4-BE49-F238E27FC236}">
                <a16:creationId xmlns:a16="http://schemas.microsoft.com/office/drawing/2014/main" id="{9D4D24F5-034F-EAE2-9CCE-1AC3978E79E1}"/>
              </a:ext>
            </a:extLst>
          </p:cNvPr>
          <p:cNvSpPr/>
          <p:nvPr/>
        </p:nvSpPr>
        <p:spPr>
          <a:xfrm>
            <a:off x="791509" y="2774418"/>
            <a:ext cx="6784041" cy="3972793"/>
          </a:xfrm>
          <a:prstGeom prst="roundRect">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87" name="Rectangle 186">
            <a:extLst>
              <a:ext uri="{FF2B5EF4-FFF2-40B4-BE49-F238E27FC236}">
                <a16:creationId xmlns:a16="http://schemas.microsoft.com/office/drawing/2014/main" id="{787AF959-8C8F-9D3E-A9D2-166CED02060B}"/>
              </a:ext>
            </a:extLst>
          </p:cNvPr>
          <p:cNvSpPr/>
          <p:nvPr/>
        </p:nvSpPr>
        <p:spPr>
          <a:xfrm>
            <a:off x="1201641" y="3091854"/>
            <a:ext cx="1113863" cy="3383055"/>
          </a:xfrm>
          <a:prstGeom prst="rect">
            <a:avLst/>
          </a:prstGeom>
          <a:solidFill>
            <a:srgbClr val="FFC000"/>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88" name="Rectangle 187">
            <a:extLst>
              <a:ext uri="{FF2B5EF4-FFF2-40B4-BE49-F238E27FC236}">
                <a16:creationId xmlns:a16="http://schemas.microsoft.com/office/drawing/2014/main" id="{00AB3B5C-FCDC-C178-11E1-E91160420A6F}"/>
              </a:ext>
            </a:extLst>
          </p:cNvPr>
          <p:cNvSpPr/>
          <p:nvPr/>
        </p:nvSpPr>
        <p:spPr>
          <a:xfrm>
            <a:off x="2620308" y="3091854"/>
            <a:ext cx="3126441" cy="3383055"/>
          </a:xfrm>
          <a:prstGeom prst="rect">
            <a:avLst/>
          </a:prstGeom>
          <a:solidFill>
            <a:schemeClr val="bg1"/>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89" name="Rectangle: Rounded Corners 188">
            <a:extLst>
              <a:ext uri="{FF2B5EF4-FFF2-40B4-BE49-F238E27FC236}">
                <a16:creationId xmlns:a16="http://schemas.microsoft.com/office/drawing/2014/main" id="{BE87DB81-6D23-5DAB-BB8B-8B712AC23C6E}"/>
              </a:ext>
            </a:extLst>
          </p:cNvPr>
          <p:cNvSpPr/>
          <p:nvPr/>
        </p:nvSpPr>
        <p:spPr>
          <a:xfrm>
            <a:off x="2835460" y="3475132"/>
            <a:ext cx="2736477" cy="1964329"/>
          </a:xfrm>
          <a:prstGeom prst="round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90" name="Rectangle: Rounded Corners 189">
            <a:extLst>
              <a:ext uri="{FF2B5EF4-FFF2-40B4-BE49-F238E27FC236}">
                <a16:creationId xmlns:a16="http://schemas.microsoft.com/office/drawing/2014/main" id="{0BB199DE-F459-DBC5-EF4B-DAA6C94CF7D9}"/>
              </a:ext>
            </a:extLst>
          </p:cNvPr>
          <p:cNvSpPr/>
          <p:nvPr/>
        </p:nvSpPr>
        <p:spPr>
          <a:xfrm>
            <a:off x="2815289" y="5633471"/>
            <a:ext cx="2736477" cy="742327"/>
          </a:xfrm>
          <a:prstGeom prst="round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91" name="Rectangle: Rounded Corners 190">
            <a:extLst>
              <a:ext uri="{FF2B5EF4-FFF2-40B4-BE49-F238E27FC236}">
                <a16:creationId xmlns:a16="http://schemas.microsoft.com/office/drawing/2014/main" id="{9E11DF8D-65B3-059B-6DF2-E5303885871E}"/>
              </a:ext>
            </a:extLst>
          </p:cNvPr>
          <p:cNvSpPr/>
          <p:nvPr/>
        </p:nvSpPr>
        <p:spPr>
          <a:xfrm>
            <a:off x="2725636" y="3334994"/>
            <a:ext cx="2736477" cy="1915199"/>
          </a:xfrm>
          <a:prstGeom prst="round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92" name="Rectangle 191">
            <a:extLst>
              <a:ext uri="{FF2B5EF4-FFF2-40B4-BE49-F238E27FC236}">
                <a16:creationId xmlns:a16="http://schemas.microsoft.com/office/drawing/2014/main" id="{63EED54B-C97D-D893-7D39-A5336D5D550D}"/>
              </a:ext>
            </a:extLst>
          </p:cNvPr>
          <p:cNvSpPr/>
          <p:nvPr/>
        </p:nvSpPr>
        <p:spPr>
          <a:xfrm>
            <a:off x="3995279" y="5725400"/>
            <a:ext cx="1174369" cy="591589"/>
          </a:xfrm>
          <a:prstGeom prst="rect">
            <a:avLst/>
          </a:prstGeom>
          <a:solidFill>
            <a:srgbClr val="F4D3D4"/>
          </a:solidFill>
          <a:ln>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93" name="Rectangle 192">
            <a:extLst>
              <a:ext uri="{FF2B5EF4-FFF2-40B4-BE49-F238E27FC236}">
                <a16:creationId xmlns:a16="http://schemas.microsoft.com/office/drawing/2014/main" id="{22055724-2578-903C-21F6-D7F6B4B6E7E6}"/>
              </a:ext>
            </a:extLst>
          </p:cNvPr>
          <p:cNvSpPr/>
          <p:nvPr/>
        </p:nvSpPr>
        <p:spPr>
          <a:xfrm>
            <a:off x="3952702" y="3559575"/>
            <a:ext cx="1174369" cy="1414869"/>
          </a:xfrm>
          <a:prstGeom prst="rect">
            <a:avLst/>
          </a:prstGeom>
          <a:solidFill>
            <a:srgbClr val="F4D3D4"/>
          </a:solidFill>
          <a:ln>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94" name="Rectangle 193">
            <a:extLst>
              <a:ext uri="{FF2B5EF4-FFF2-40B4-BE49-F238E27FC236}">
                <a16:creationId xmlns:a16="http://schemas.microsoft.com/office/drawing/2014/main" id="{FF64DF92-8019-0621-DF49-8898186FD85E}"/>
              </a:ext>
            </a:extLst>
          </p:cNvPr>
          <p:cNvSpPr/>
          <p:nvPr/>
        </p:nvSpPr>
        <p:spPr>
          <a:xfrm>
            <a:off x="2815289" y="4596247"/>
            <a:ext cx="933457" cy="363070"/>
          </a:xfrm>
          <a:prstGeom prst="rect">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95" name="Rectangle 194">
            <a:extLst>
              <a:ext uri="{FF2B5EF4-FFF2-40B4-BE49-F238E27FC236}">
                <a16:creationId xmlns:a16="http://schemas.microsoft.com/office/drawing/2014/main" id="{30C7A9E6-ABD8-20C1-85A3-7E076D3FA8F5}"/>
              </a:ext>
            </a:extLst>
          </p:cNvPr>
          <p:cNvSpPr/>
          <p:nvPr/>
        </p:nvSpPr>
        <p:spPr>
          <a:xfrm>
            <a:off x="4073157" y="3788862"/>
            <a:ext cx="933457" cy="363070"/>
          </a:xfrm>
          <a:prstGeom prst="rect">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196" name="Flowchart: Magnetic Disk 195">
            <a:extLst>
              <a:ext uri="{FF2B5EF4-FFF2-40B4-BE49-F238E27FC236}">
                <a16:creationId xmlns:a16="http://schemas.microsoft.com/office/drawing/2014/main" id="{CB5D3CD9-2873-7EA6-8E58-FAD204059D4D}"/>
              </a:ext>
            </a:extLst>
          </p:cNvPr>
          <p:cNvSpPr/>
          <p:nvPr/>
        </p:nvSpPr>
        <p:spPr>
          <a:xfrm>
            <a:off x="2974410" y="3939021"/>
            <a:ext cx="532295" cy="478343"/>
          </a:xfrm>
          <a:prstGeom prst="flowChartMagneticDisk">
            <a:avLst/>
          </a:prstGeom>
          <a:solidFill>
            <a:srgbClr val="FFFF00"/>
          </a:solidFill>
          <a:ln>
            <a:solidFill>
              <a:schemeClr val="accent3">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cxnSp>
        <p:nvCxnSpPr>
          <p:cNvPr id="197" name="Straight Connector 196">
            <a:extLst>
              <a:ext uri="{FF2B5EF4-FFF2-40B4-BE49-F238E27FC236}">
                <a16:creationId xmlns:a16="http://schemas.microsoft.com/office/drawing/2014/main" id="{9E8A2CEA-E0F9-DE3E-9DB5-89B510B7BB0C}"/>
              </a:ext>
            </a:extLst>
          </p:cNvPr>
          <p:cNvCxnSpPr/>
          <p:nvPr/>
        </p:nvCxnSpPr>
        <p:spPr>
          <a:xfrm>
            <a:off x="791509" y="2716859"/>
            <a:ext cx="6891617" cy="0"/>
          </a:xfrm>
          <a:prstGeom prst="line">
            <a:avLst/>
          </a:prstGeom>
          <a:ln w="12700">
            <a:solidFill>
              <a:schemeClr val="bg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5BAB1C0-D203-65A1-19F3-A0364C777327}"/>
              </a:ext>
            </a:extLst>
          </p:cNvPr>
          <p:cNvCxnSpPr>
            <a:cxnSpLocks/>
          </p:cNvCxnSpPr>
          <p:nvPr/>
        </p:nvCxnSpPr>
        <p:spPr>
          <a:xfrm>
            <a:off x="8340915" y="2797728"/>
            <a:ext cx="0" cy="3949483"/>
          </a:xfrm>
          <a:prstGeom prst="line">
            <a:avLst/>
          </a:prstGeom>
          <a:ln w="12700">
            <a:solidFill>
              <a:schemeClr val="bg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99" name="Rectangle: Rounded Corners 198">
            <a:extLst>
              <a:ext uri="{FF2B5EF4-FFF2-40B4-BE49-F238E27FC236}">
                <a16:creationId xmlns:a16="http://schemas.microsoft.com/office/drawing/2014/main" id="{2A9E4622-2D39-39F8-9F0B-1496B7B3D7E9}"/>
              </a:ext>
            </a:extLst>
          </p:cNvPr>
          <p:cNvSpPr/>
          <p:nvPr/>
        </p:nvSpPr>
        <p:spPr>
          <a:xfrm>
            <a:off x="3098864" y="1960339"/>
            <a:ext cx="1969998" cy="67815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endParaRPr>
          </a:p>
        </p:txBody>
      </p:sp>
      <p:sp>
        <p:nvSpPr>
          <p:cNvPr id="200" name="Rectangle: Rounded Corners 199">
            <a:extLst>
              <a:ext uri="{FF2B5EF4-FFF2-40B4-BE49-F238E27FC236}">
                <a16:creationId xmlns:a16="http://schemas.microsoft.com/office/drawing/2014/main" id="{5EE37163-1A26-09A8-E51D-E478DCFFCF00}"/>
              </a:ext>
            </a:extLst>
          </p:cNvPr>
          <p:cNvSpPr/>
          <p:nvPr/>
        </p:nvSpPr>
        <p:spPr>
          <a:xfrm>
            <a:off x="9106281" y="2716859"/>
            <a:ext cx="2027139" cy="189451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201" name="Rectangle: Rounded Corners 200">
            <a:extLst>
              <a:ext uri="{FF2B5EF4-FFF2-40B4-BE49-F238E27FC236}">
                <a16:creationId xmlns:a16="http://schemas.microsoft.com/office/drawing/2014/main" id="{DDCE0AD3-5135-F4E3-963C-3AE3749F0CE0}"/>
              </a:ext>
            </a:extLst>
          </p:cNvPr>
          <p:cNvSpPr/>
          <p:nvPr/>
        </p:nvSpPr>
        <p:spPr>
          <a:xfrm>
            <a:off x="9106280" y="4852700"/>
            <a:ext cx="2027139" cy="189451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202" name="Rectangle 201">
            <a:extLst>
              <a:ext uri="{FF2B5EF4-FFF2-40B4-BE49-F238E27FC236}">
                <a16:creationId xmlns:a16="http://schemas.microsoft.com/office/drawing/2014/main" id="{0A3A31D6-2C41-BC92-62E0-03C086228806}"/>
              </a:ext>
            </a:extLst>
          </p:cNvPr>
          <p:cNvSpPr/>
          <p:nvPr/>
        </p:nvSpPr>
        <p:spPr>
          <a:xfrm>
            <a:off x="8874321" y="1962625"/>
            <a:ext cx="2739828" cy="66562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pic>
        <p:nvPicPr>
          <p:cNvPr id="203" name="Graphic 202" descr="User with solid fill">
            <a:extLst>
              <a:ext uri="{FF2B5EF4-FFF2-40B4-BE49-F238E27FC236}">
                <a16:creationId xmlns:a16="http://schemas.microsoft.com/office/drawing/2014/main" id="{DA722C55-BEF4-1B55-2135-62DEDA5EB3A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11385" y="5607068"/>
            <a:ext cx="829244" cy="829244"/>
          </a:xfrm>
          <a:prstGeom prst="rect">
            <a:avLst/>
          </a:prstGeom>
        </p:spPr>
      </p:pic>
      <p:pic>
        <p:nvPicPr>
          <p:cNvPr id="204" name="Graphic 203" descr="Users with solid fill">
            <a:extLst>
              <a:ext uri="{FF2B5EF4-FFF2-40B4-BE49-F238E27FC236}">
                <a16:creationId xmlns:a16="http://schemas.microsoft.com/office/drawing/2014/main" id="{C83F8C72-846B-467A-CF72-85ED5F240E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76914" y="3374240"/>
            <a:ext cx="1071283" cy="1071283"/>
          </a:xfrm>
          <a:prstGeom prst="rect">
            <a:avLst/>
          </a:prstGeom>
        </p:spPr>
      </p:pic>
      <p:pic>
        <p:nvPicPr>
          <p:cNvPr id="205" name="Graphic 204" descr="Cloud outline">
            <a:extLst>
              <a:ext uri="{FF2B5EF4-FFF2-40B4-BE49-F238E27FC236}">
                <a16:creationId xmlns:a16="http://schemas.microsoft.com/office/drawing/2014/main" id="{744A60C7-6539-CF00-BA53-FD9A39BDA14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81126" y="1945010"/>
            <a:ext cx="852718" cy="852718"/>
          </a:xfrm>
          <a:prstGeom prst="rect">
            <a:avLst/>
          </a:prstGeom>
        </p:spPr>
      </p:pic>
      <p:pic>
        <p:nvPicPr>
          <p:cNvPr id="206" name="Graphic 205" descr="Cloud outline">
            <a:extLst>
              <a:ext uri="{FF2B5EF4-FFF2-40B4-BE49-F238E27FC236}">
                <a16:creationId xmlns:a16="http://schemas.microsoft.com/office/drawing/2014/main" id="{9FFC0900-86A9-3099-4A5F-E71DC024316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73157" y="1963387"/>
            <a:ext cx="852718" cy="852718"/>
          </a:xfrm>
          <a:prstGeom prst="rect">
            <a:avLst/>
          </a:prstGeom>
        </p:spPr>
      </p:pic>
      <p:cxnSp>
        <p:nvCxnSpPr>
          <p:cNvPr id="210" name="Connector: Curved 209">
            <a:extLst>
              <a:ext uri="{FF2B5EF4-FFF2-40B4-BE49-F238E27FC236}">
                <a16:creationId xmlns:a16="http://schemas.microsoft.com/office/drawing/2014/main" id="{51600CC7-136A-3EEC-E967-9A0D35DAB3A2}"/>
              </a:ext>
            </a:extLst>
          </p:cNvPr>
          <p:cNvCxnSpPr>
            <a:cxnSpLocks/>
            <a:stCxn id="235" idx="1"/>
            <a:endCxn id="205" idx="1"/>
          </p:cNvCxnSpPr>
          <p:nvPr/>
        </p:nvCxnSpPr>
        <p:spPr>
          <a:xfrm rot="10800000">
            <a:off x="3181127" y="2371370"/>
            <a:ext cx="963465" cy="1711825"/>
          </a:xfrm>
          <a:prstGeom prst="curvedConnector3">
            <a:avLst>
              <a:gd name="adj1" fmla="val 123727"/>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Straight Arrow Connector 210">
            <a:extLst>
              <a:ext uri="{FF2B5EF4-FFF2-40B4-BE49-F238E27FC236}">
                <a16:creationId xmlns:a16="http://schemas.microsoft.com/office/drawing/2014/main" id="{1D6D3335-D650-4956-7AED-3E676AD49D96}"/>
              </a:ext>
            </a:extLst>
          </p:cNvPr>
          <p:cNvCxnSpPr>
            <a:endCxn id="188" idx="1"/>
          </p:cNvCxnSpPr>
          <p:nvPr/>
        </p:nvCxnSpPr>
        <p:spPr>
          <a:xfrm>
            <a:off x="2315504" y="4763774"/>
            <a:ext cx="304804" cy="1960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2" name="Arc 211">
            <a:extLst>
              <a:ext uri="{FF2B5EF4-FFF2-40B4-BE49-F238E27FC236}">
                <a16:creationId xmlns:a16="http://schemas.microsoft.com/office/drawing/2014/main" id="{0D56C940-E5A6-DD3E-DD8F-2D1FAF03380E}"/>
              </a:ext>
            </a:extLst>
          </p:cNvPr>
          <p:cNvSpPr/>
          <p:nvPr/>
        </p:nvSpPr>
        <p:spPr>
          <a:xfrm rot="18380167">
            <a:off x="5468188" y="5761600"/>
            <a:ext cx="914400" cy="914400"/>
          </a:xfrm>
          <a:prstGeom prst="arc">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FFFFFF"/>
              </a:solidFill>
              <a:effectLst/>
              <a:uLnTx/>
              <a:uFillTx/>
              <a:latin typeface="CiscoSansTT Light"/>
              <a:ea typeface="+mn-ea"/>
              <a:cs typeface="+mn-cs"/>
            </a:endParaRPr>
          </a:p>
        </p:txBody>
      </p:sp>
      <p:cxnSp>
        <p:nvCxnSpPr>
          <p:cNvPr id="213" name="Connector: Curved 212">
            <a:extLst>
              <a:ext uri="{FF2B5EF4-FFF2-40B4-BE49-F238E27FC236}">
                <a16:creationId xmlns:a16="http://schemas.microsoft.com/office/drawing/2014/main" id="{B5A7F917-7FBB-8416-132E-B86F57EB9C8C}"/>
              </a:ext>
            </a:extLst>
          </p:cNvPr>
          <p:cNvCxnSpPr>
            <a:cxnSpLocks/>
          </p:cNvCxnSpPr>
          <p:nvPr/>
        </p:nvCxnSpPr>
        <p:spPr>
          <a:xfrm rot="16200000" flipV="1">
            <a:off x="5070756" y="4044201"/>
            <a:ext cx="1052797" cy="940171"/>
          </a:xfrm>
          <a:prstGeom prst="curvedConnector3">
            <a:avLst>
              <a:gd name="adj1" fmla="val 99175"/>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4" name="Rectangle 213">
            <a:extLst>
              <a:ext uri="{FF2B5EF4-FFF2-40B4-BE49-F238E27FC236}">
                <a16:creationId xmlns:a16="http://schemas.microsoft.com/office/drawing/2014/main" id="{994CE2B3-937D-76DA-F4B0-A2271372681D}"/>
              </a:ext>
            </a:extLst>
          </p:cNvPr>
          <p:cNvSpPr/>
          <p:nvPr/>
        </p:nvSpPr>
        <p:spPr>
          <a:xfrm>
            <a:off x="6051553" y="3091854"/>
            <a:ext cx="1113864" cy="3383055"/>
          </a:xfrm>
          <a:prstGeom prst="rect">
            <a:avLst/>
          </a:prstGeom>
          <a:solidFill>
            <a:schemeClr val="accent2"/>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sp>
        <p:nvSpPr>
          <p:cNvPr id="215" name="Rectangle 214">
            <a:extLst>
              <a:ext uri="{FF2B5EF4-FFF2-40B4-BE49-F238E27FC236}">
                <a16:creationId xmlns:a16="http://schemas.microsoft.com/office/drawing/2014/main" id="{4D2B8374-B9F1-FF8D-0A44-1F588022B841}"/>
              </a:ext>
            </a:extLst>
          </p:cNvPr>
          <p:cNvSpPr/>
          <p:nvPr/>
        </p:nvSpPr>
        <p:spPr>
          <a:xfrm>
            <a:off x="5960232" y="3702579"/>
            <a:ext cx="754139" cy="364189"/>
          </a:xfrm>
          <a:prstGeom prst="rect">
            <a:avLst/>
          </a:prstGeom>
          <a:solidFill>
            <a:schemeClr val="bg1"/>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endParaRPr>
          </a:p>
        </p:txBody>
      </p:sp>
      <p:cxnSp>
        <p:nvCxnSpPr>
          <p:cNvPr id="216" name="Connector: Curved 215">
            <a:extLst>
              <a:ext uri="{FF2B5EF4-FFF2-40B4-BE49-F238E27FC236}">
                <a16:creationId xmlns:a16="http://schemas.microsoft.com/office/drawing/2014/main" id="{25246B75-36AC-1528-ED4D-464B9AC82B9C}"/>
              </a:ext>
            </a:extLst>
          </p:cNvPr>
          <p:cNvCxnSpPr>
            <a:endCxn id="214" idx="3"/>
          </p:cNvCxnSpPr>
          <p:nvPr/>
        </p:nvCxnSpPr>
        <p:spPr>
          <a:xfrm rot="10800000">
            <a:off x="7165418" y="4783382"/>
            <a:ext cx="1940863" cy="1146424"/>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7" name="Connector: Curved 216">
            <a:extLst>
              <a:ext uri="{FF2B5EF4-FFF2-40B4-BE49-F238E27FC236}">
                <a16:creationId xmlns:a16="http://schemas.microsoft.com/office/drawing/2014/main" id="{4CB20523-37D9-95C8-37FD-33BC604FBEF2}"/>
              </a:ext>
            </a:extLst>
          </p:cNvPr>
          <p:cNvCxnSpPr>
            <a:cxnSpLocks/>
          </p:cNvCxnSpPr>
          <p:nvPr/>
        </p:nvCxnSpPr>
        <p:spPr>
          <a:xfrm rot="10800000" flipV="1">
            <a:off x="7165418" y="3410935"/>
            <a:ext cx="1940863" cy="856074"/>
          </a:xfrm>
          <a:prstGeom prst="curvedConnector3">
            <a:avLst>
              <a:gd name="adj1" fmla="val 4792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Connector: Curved 217">
            <a:extLst>
              <a:ext uri="{FF2B5EF4-FFF2-40B4-BE49-F238E27FC236}">
                <a16:creationId xmlns:a16="http://schemas.microsoft.com/office/drawing/2014/main" id="{E10F908D-4560-A905-2DBD-28DA13081B6C}"/>
              </a:ext>
            </a:extLst>
          </p:cNvPr>
          <p:cNvCxnSpPr>
            <a:cxnSpLocks/>
            <a:endCxn id="196" idx="4"/>
          </p:cNvCxnSpPr>
          <p:nvPr/>
        </p:nvCxnSpPr>
        <p:spPr>
          <a:xfrm rot="10800000">
            <a:off x="3506706" y="4178194"/>
            <a:ext cx="446003" cy="239175"/>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D5783A2C-510A-981E-BB2C-262E4E56276A}"/>
              </a:ext>
            </a:extLst>
          </p:cNvPr>
          <p:cNvCxnSpPr>
            <a:cxnSpLocks/>
            <a:endCxn id="193" idx="1"/>
          </p:cNvCxnSpPr>
          <p:nvPr/>
        </p:nvCxnSpPr>
        <p:spPr>
          <a:xfrm>
            <a:off x="3718488" y="4267009"/>
            <a:ext cx="234214" cy="1"/>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20" name="Arc 219">
            <a:extLst>
              <a:ext uri="{FF2B5EF4-FFF2-40B4-BE49-F238E27FC236}">
                <a16:creationId xmlns:a16="http://schemas.microsoft.com/office/drawing/2014/main" id="{42D978F1-9933-8D40-FBC8-F60EDA96710F}"/>
              </a:ext>
            </a:extLst>
          </p:cNvPr>
          <p:cNvSpPr/>
          <p:nvPr/>
        </p:nvSpPr>
        <p:spPr>
          <a:xfrm>
            <a:off x="3710661" y="4267009"/>
            <a:ext cx="242033" cy="189099"/>
          </a:xfrm>
          <a:prstGeom prst="arc">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26372" rtl="0" eaLnBrk="1" fontAlgn="auto" latinLnBrk="0" hangingPunct="1">
              <a:lnSpc>
                <a:spcPct val="100000"/>
              </a:lnSpc>
              <a:spcBef>
                <a:spcPts val="0"/>
              </a:spcBef>
              <a:spcAft>
                <a:spcPts val="0"/>
              </a:spcAft>
              <a:buClrTx/>
              <a:buSzTx/>
              <a:buFontTx/>
              <a:buNone/>
              <a:tabLst/>
              <a:defRPr/>
            </a:pPr>
            <a:endParaRPr kumimoji="0" lang="en-US" sz="1824"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endParaRPr>
          </a:p>
        </p:txBody>
      </p:sp>
      <p:cxnSp>
        <p:nvCxnSpPr>
          <p:cNvPr id="221" name="Connector: Curved 220">
            <a:extLst>
              <a:ext uri="{FF2B5EF4-FFF2-40B4-BE49-F238E27FC236}">
                <a16:creationId xmlns:a16="http://schemas.microsoft.com/office/drawing/2014/main" id="{548657FC-F9AB-D04F-3794-22794958648E}"/>
              </a:ext>
            </a:extLst>
          </p:cNvPr>
          <p:cNvCxnSpPr>
            <a:endCxn id="194" idx="3"/>
          </p:cNvCxnSpPr>
          <p:nvPr/>
        </p:nvCxnSpPr>
        <p:spPr>
          <a:xfrm rot="10800000" flipV="1">
            <a:off x="3748746" y="4735268"/>
            <a:ext cx="203948" cy="42514"/>
          </a:xfrm>
          <a:prstGeom prst="curvedConnector3">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2" name="TextBox 221">
            <a:extLst>
              <a:ext uri="{FF2B5EF4-FFF2-40B4-BE49-F238E27FC236}">
                <a16:creationId xmlns:a16="http://schemas.microsoft.com/office/drawing/2014/main" id="{A17CF830-93D6-300B-72B7-F4972524EDB9}"/>
              </a:ext>
            </a:extLst>
          </p:cNvPr>
          <p:cNvSpPr txBox="1"/>
          <p:nvPr/>
        </p:nvSpPr>
        <p:spPr>
          <a:xfrm>
            <a:off x="3273754" y="2348223"/>
            <a:ext cx="642943" cy="183369"/>
          </a:xfrm>
          <a:prstGeom prst="rect">
            <a:avLst/>
          </a:prstGeom>
          <a:noFill/>
        </p:spPr>
        <p:txBody>
          <a:bodyPr wrap="square" lIns="0" tIns="0" rIns="0" bIns="0" rtlCol="0">
            <a:noAutofit/>
          </a:bodyPr>
          <a:lstStyle/>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60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rPr>
              <a:t>Five9 Supervisor API</a:t>
            </a:r>
          </a:p>
        </p:txBody>
      </p:sp>
      <p:sp>
        <p:nvSpPr>
          <p:cNvPr id="223" name="TextBox 222">
            <a:extLst>
              <a:ext uri="{FF2B5EF4-FFF2-40B4-BE49-F238E27FC236}">
                <a16:creationId xmlns:a16="http://schemas.microsoft.com/office/drawing/2014/main" id="{848506E5-056F-A96E-EB0A-A357BC2D7B42}"/>
              </a:ext>
            </a:extLst>
          </p:cNvPr>
          <p:cNvSpPr txBox="1"/>
          <p:nvPr/>
        </p:nvSpPr>
        <p:spPr>
          <a:xfrm>
            <a:off x="4209363" y="2352930"/>
            <a:ext cx="629498" cy="183369"/>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60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rPr>
              <a:t>Five9 Reporting API</a:t>
            </a:r>
          </a:p>
        </p:txBody>
      </p:sp>
      <p:sp>
        <p:nvSpPr>
          <p:cNvPr id="226" name="TextBox 225">
            <a:extLst>
              <a:ext uri="{FF2B5EF4-FFF2-40B4-BE49-F238E27FC236}">
                <a16:creationId xmlns:a16="http://schemas.microsoft.com/office/drawing/2014/main" id="{17FF1FE5-3E02-F9F1-4FED-63F8C284092B}"/>
              </a:ext>
            </a:extLst>
          </p:cNvPr>
          <p:cNvSpPr txBox="1"/>
          <p:nvPr/>
        </p:nvSpPr>
        <p:spPr>
          <a:xfrm>
            <a:off x="2906988" y="1979539"/>
            <a:ext cx="2285720" cy="259763"/>
          </a:xfrm>
          <a:prstGeom prst="rect">
            <a:avLst/>
          </a:prstGeom>
          <a:noFill/>
        </p:spPr>
        <p:txBody>
          <a:bodyPr wrap="square" lIns="0" tIns="0" rIns="0" bIns="0" rtlCol="0">
            <a:noAutofit/>
          </a:bodyPr>
          <a:lstStyle/>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rPr>
              <a:t>Five9 Cloud Region</a:t>
            </a:r>
          </a:p>
        </p:txBody>
      </p:sp>
      <p:sp>
        <p:nvSpPr>
          <p:cNvPr id="227" name="TextBox 226">
            <a:extLst>
              <a:ext uri="{FF2B5EF4-FFF2-40B4-BE49-F238E27FC236}">
                <a16:creationId xmlns:a16="http://schemas.microsoft.com/office/drawing/2014/main" id="{B7F32D5C-6217-B69D-6519-5A173FB820D9}"/>
              </a:ext>
            </a:extLst>
          </p:cNvPr>
          <p:cNvSpPr txBox="1"/>
          <p:nvPr/>
        </p:nvSpPr>
        <p:spPr>
          <a:xfrm>
            <a:off x="9177992" y="2875695"/>
            <a:ext cx="1895244" cy="259763"/>
          </a:xfrm>
          <a:prstGeom prst="rect">
            <a:avLst/>
          </a:prstGeom>
          <a:noFill/>
        </p:spPr>
        <p:txBody>
          <a:bodyPr wrap="square" lIns="0" tIns="0" rIns="0" bIns="0" rtlCol="0">
            <a:noAutofit/>
          </a:bodyPr>
          <a:lstStyle/>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rPr>
              <a:t>Customer Premises</a:t>
            </a:r>
          </a:p>
        </p:txBody>
      </p:sp>
      <p:sp>
        <p:nvSpPr>
          <p:cNvPr id="228" name="TextBox 227">
            <a:extLst>
              <a:ext uri="{FF2B5EF4-FFF2-40B4-BE49-F238E27FC236}">
                <a16:creationId xmlns:a16="http://schemas.microsoft.com/office/drawing/2014/main" id="{E2C40B59-C655-7E16-3821-0F0CF39C394F}"/>
              </a:ext>
            </a:extLst>
          </p:cNvPr>
          <p:cNvSpPr txBox="1"/>
          <p:nvPr/>
        </p:nvSpPr>
        <p:spPr>
          <a:xfrm>
            <a:off x="9177992" y="5105979"/>
            <a:ext cx="1895244" cy="259763"/>
          </a:xfrm>
          <a:prstGeom prst="rect">
            <a:avLst/>
          </a:prstGeom>
          <a:noFill/>
        </p:spPr>
        <p:txBody>
          <a:bodyPr wrap="square" lIns="0" tIns="0" rIns="0" bIns="0" rtlCol="0">
            <a:noAutofit/>
          </a:bodyPr>
          <a:lstStyle/>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rPr>
              <a:t>Customer</a:t>
            </a:r>
          </a:p>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rPr>
              <a:t>Work from Home User</a:t>
            </a:r>
          </a:p>
        </p:txBody>
      </p:sp>
      <p:sp>
        <p:nvSpPr>
          <p:cNvPr id="229" name="TextBox 228">
            <a:extLst>
              <a:ext uri="{FF2B5EF4-FFF2-40B4-BE49-F238E27FC236}">
                <a16:creationId xmlns:a16="http://schemas.microsoft.com/office/drawing/2014/main" id="{D2F98739-40DD-00CD-0C7B-642EC3786009}"/>
              </a:ext>
            </a:extLst>
          </p:cNvPr>
          <p:cNvSpPr txBox="1"/>
          <p:nvPr/>
        </p:nvSpPr>
        <p:spPr>
          <a:xfrm>
            <a:off x="2369646" y="2429918"/>
            <a:ext cx="963059" cy="181094"/>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HTTPS/Rest API Requests</a:t>
            </a:r>
          </a:p>
        </p:txBody>
      </p:sp>
      <p:sp>
        <p:nvSpPr>
          <p:cNvPr id="230" name="TextBox 229">
            <a:extLst>
              <a:ext uri="{FF2B5EF4-FFF2-40B4-BE49-F238E27FC236}">
                <a16:creationId xmlns:a16="http://schemas.microsoft.com/office/drawing/2014/main" id="{5D12D9FA-7B40-B37D-0FCB-A0D74C366850}"/>
              </a:ext>
            </a:extLst>
          </p:cNvPr>
          <p:cNvSpPr txBox="1"/>
          <p:nvPr/>
        </p:nvSpPr>
        <p:spPr>
          <a:xfrm>
            <a:off x="3359729" y="2812162"/>
            <a:ext cx="1380238" cy="159661"/>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dirty="0">
                <a:ln>
                  <a:noFill/>
                </a:ln>
                <a:effectLst/>
                <a:uLnTx/>
                <a:uFillTx/>
                <a:latin typeface="Roboto" panose="02000000000000000000" pitchFamily="2" charset="0"/>
                <a:ea typeface="Roboto" panose="02000000000000000000" pitchFamily="2" charset="0"/>
              </a:rPr>
              <a:t>HTTPS/Rest API Responses</a:t>
            </a:r>
          </a:p>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dirty="0">
                <a:ln>
                  <a:noFill/>
                </a:ln>
                <a:effectLst/>
                <a:uLnTx/>
                <a:uFillTx/>
                <a:latin typeface="Roboto" panose="02000000000000000000" pitchFamily="2" charset="0"/>
                <a:ea typeface="Roboto" panose="02000000000000000000" pitchFamily="2" charset="0"/>
              </a:rPr>
              <a:t>Websocket Statistics</a:t>
            </a:r>
          </a:p>
        </p:txBody>
      </p:sp>
      <p:sp>
        <p:nvSpPr>
          <p:cNvPr id="231" name="TextBox 230">
            <a:extLst>
              <a:ext uri="{FF2B5EF4-FFF2-40B4-BE49-F238E27FC236}">
                <a16:creationId xmlns:a16="http://schemas.microsoft.com/office/drawing/2014/main" id="{95E5F771-D2AC-4E9F-3F9B-D42C41D68451}"/>
              </a:ext>
            </a:extLst>
          </p:cNvPr>
          <p:cNvSpPr txBox="1"/>
          <p:nvPr/>
        </p:nvSpPr>
        <p:spPr>
          <a:xfrm>
            <a:off x="5161886" y="2830106"/>
            <a:ext cx="2052917" cy="254052"/>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rPr>
              <a:t>2Ring Cloud (MS Azure Region)</a:t>
            </a:r>
          </a:p>
        </p:txBody>
      </p:sp>
      <p:sp>
        <p:nvSpPr>
          <p:cNvPr id="232" name="TextBox 231">
            <a:extLst>
              <a:ext uri="{FF2B5EF4-FFF2-40B4-BE49-F238E27FC236}">
                <a16:creationId xmlns:a16="http://schemas.microsoft.com/office/drawing/2014/main" id="{D5DE5150-370F-F24C-0010-1BECD8F9E40C}"/>
              </a:ext>
            </a:extLst>
          </p:cNvPr>
          <p:cNvSpPr txBox="1"/>
          <p:nvPr/>
        </p:nvSpPr>
        <p:spPr>
          <a:xfrm>
            <a:off x="3822103" y="3150957"/>
            <a:ext cx="1488662" cy="229333"/>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rPr>
              <a:t>Kubernetes Cluster</a:t>
            </a:r>
          </a:p>
        </p:txBody>
      </p:sp>
      <p:sp>
        <p:nvSpPr>
          <p:cNvPr id="233" name="TextBox 232">
            <a:extLst>
              <a:ext uri="{FF2B5EF4-FFF2-40B4-BE49-F238E27FC236}">
                <a16:creationId xmlns:a16="http://schemas.microsoft.com/office/drawing/2014/main" id="{923BF597-7BFF-5651-D342-62A6495094EF}"/>
              </a:ext>
            </a:extLst>
          </p:cNvPr>
          <p:cNvSpPr txBox="1"/>
          <p:nvPr/>
        </p:nvSpPr>
        <p:spPr>
          <a:xfrm>
            <a:off x="3006593" y="4165739"/>
            <a:ext cx="466870" cy="189886"/>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800" b="1"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rPr>
              <a:t>Database</a:t>
            </a:r>
          </a:p>
        </p:txBody>
      </p:sp>
      <p:sp>
        <p:nvSpPr>
          <p:cNvPr id="234" name="TextBox 233">
            <a:extLst>
              <a:ext uri="{FF2B5EF4-FFF2-40B4-BE49-F238E27FC236}">
                <a16:creationId xmlns:a16="http://schemas.microsoft.com/office/drawing/2014/main" id="{47B42D77-043E-2E69-562F-23FCA305CEEA}"/>
              </a:ext>
            </a:extLst>
          </p:cNvPr>
          <p:cNvSpPr txBox="1"/>
          <p:nvPr/>
        </p:nvSpPr>
        <p:spPr>
          <a:xfrm>
            <a:off x="2986013" y="4714766"/>
            <a:ext cx="673279" cy="256708"/>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800" b="1"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rPr>
              <a:t>File Storage</a:t>
            </a:r>
          </a:p>
        </p:txBody>
      </p:sp>
      <p:sp>
        <p:nvSpPr>
          <p:cNvPr id="235" name="TextBox 234">
            <a:extLst>
              <a:ext uri="{FF2B5EF4-FFF2-40B4-BE49-F238E27FC236}">
                <a16:creationId xmlns:a16="http://schemas.microsoft.com/office/drawing/2014/main" id="{0DA42DE8-8A03-5252-6EDE-F6F9AD6105B2}"/>
              </a:ext>
            </a:extLst>
          </p:cNvPr>
          <p:cNvSpPr txBox="1"/>
          <p:nvPr/>
        </p:nvSpPr>
        <p:spPr>
          <a:xfrm>
            <a:off x="4144591" y="3897518"/>
            <a:ext cx="866126" cy="371352"/>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rPr>
              <a:t>Five9 Connector</a:t>
            </a:r>
          </a:p>
        </p:txBody>
      </p:sp>
      <p:sp>
        <p:nvSpPr>
          <p:cNvPr id="236" name="TextBox 235">
            <a:extLst>
              <a:ext uri="{FF2B5EF4-FFF2-40B4-BE49-F238E27FC236}">
                <a16:creationId xmlns:a16="http://schemas.microsoft.com/office/drawing/2014/main" id="{3420C9C5-DCA8-C3D0-BBB9-31FB92DA9455}"/>
              </a:ext>
            </a:extLst>
          </p:cNvPr>
          <p:cNvSpPr txBox="1"/>
          <p:nvPr/>
        </p:nvSpPr>
        <p:spPr>
          <a:xfrm>
            <a:off x="3535921" y="3330129"/>
            <a:ext cx="2052917" cy="254052"/>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rPr>
              <a:t>Tenant Namespaces</a:t>
            </a:r>
          </a:p>
        </p:txBody>
      </p:sp>
      <p:sp>
        <p:nvSpPr>
          <p:cNvPr id="237" name="TextBox 236">
            <a:extLst>
              <a:ext uri="{FF2B5EF4-FFF2-40B4-BE49-F238E27FC236}">
                <a16:creationId xmlns:a16="http://schemas.microsoft.com/office/drawing/2014/main" id="{690A28DC-8D14-265C-1008-77AB9DD3DA5C}"/>
              </a:ext>
            </a:extLst>
          </p:cNvPr>
          <p:cNvSpPr txBox="1"/>
          <p:nvPr/>
        </p:nvSpPr>
        <p:spPr>
          <a:xfrm>
            <a:off x="4028892" y="4462880"/>
            <a:ext cx="1055545" cy="254052"/>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rPr>
              <a:t>Tenant Services</a:t>
            </a:r>
          </a:p>
        </p:txBody>
      </p:sp>
      <p:sp>
        <p:nvSpPr>
          <p:cNvPr id="238" name="TextBox 237">
            <a:extLst>
              <a:ext uri="{FF2B5EF4-FFF2-40B4-BE49-F238E27FC236}">
                <a16:creationId xmlns:a16="http://schemas.microsoft.com/office/drawing/2014/main" id="{C3723EEA-8377-9291-343C-CB7ED46A590F}"/>
              </a:ext>
            </a:extLst>
          </p:cNvPr>
          <p:cNvSpPr txBox="1"/>
          <p:nvPr/>
        </p:nvSpPr>
        <p:spPr>
          <a:xfrm>
            <a:off x="4083863" y="5935513"/>
            <a:ext cx="1055545" cy="254052"/>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1050" b="1"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rPr>
              <a:t>Shared Services</a:t>
            </a:r>
          </a:p>
        </p:txBody>
      </p:sp>
      <p:sp>
        <p:nvSpPr>
          <p:cNvPr id="239" name="TextBox 238">
            <a:extLst>
              <a:ext uri="{FF2B5EF4-FFF2-40B4-BE49-F238E27FC236}">
                <a16:creationId xmlns:a16="http://schemas.microsoft.com/office/drawing/2014/main" id="{AEBA26AC-3112-E123-BEF9-F2D5FE54A8A8}"/>
              </a:ext>
            </a:extLst>
          </p:cNvPr>
          <p:cNvSpPr txBox="1"/>
          <p:nvPr/>
        </p:nvSpPr>
        <p:spPr>
          <a:xfrm>
            <a:off x="1238643" y="4608242"/>
            <a:ext cx="1055545" cy="254052"/>
          </a:xfrm>
          <a:prstGeom prst="rect">
            <a:avLst/>
          </a:prstGeom>
          <a:noFill/>
        </p:spPr>
        <p:txBody>
          <a:bodyPr wrap="square" lIns="0" tIns="0" rIns="0" bIns="0" rtlCol="0">
            <a:noAutofit/>
          </a:bodyPr>
          <a:lstStyle/>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1050" b="1" i="0" u="none" strike="noStrike" kern="1200" cap="none" spc="0" normalizeH="0" baseline="0" noProof="0">
                <a:ln>
                  <a:noFill/>
                </a:ln>
                <a:solidFill>
                  <a:srgbClr val="121212"/>
                </a:solidFill>
                <a:effectLst/>
                <a:uLnTx/>
                <a:uFillTx/>
                <a:latin typeface="Roboto" panose="02000000000000000000" pitchFamily="2" charset="0"/>
                <a:ea typeface="Roboto" panose="02000000000000000000" pitchFamily="2" charset="0"/>
              </a:rPr>
              <a:t>Configuration Management</a:t>
            </a:r>
          </a:p>
        </p:txBody>
      </p:sp>
      <p:sp>
        <p:nvSpPr>
          <p:cNvPr id="240" name="TextBox 239">
            <a:extLst>
              <a:ext uri="{FF2B5EF4-FFF2-40B4-BE49-F238E27FC236}">
                <a16:creationId xmlns:a16="http://schemas.microsoft.com/office/drawing/2014/main" id="{AE5C2F3C-BA20-4A7A-9A48-71D486E004DD}"/>
              </a:ext>
            </a:extLst>
          </p:cNvPr>
          <p:cNvSpPr txBox="1"/>
          <p:nvPr/>
        </p:nvSpPr>
        <p:spPr>
          <a:xfrm>
            <a:off x="8431771" y="3664116"/>
            <a:ext cx="509972" cy="162905"/>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HTTPS</a:t>
            </a:r>
          </a:p>
        </p:txBody>
      </p:sp>
      <p:sp>
        <p:nvSpPr>
          <p:cNvPr id="241" name="TextBox 240">
            <a:extLst>
              <a:ext uri="{FF2B5EF4-FFF2-40B4-BE49-F238E27FC236}">
                <a16:creationId xmlns:a16="http://schemas.microsoft.com/office/drawing/2014/main" id="{1CDE23AB-82FF-1659-4C36-2084E8A59FAF}"/>
              </a:ext>
            </a:extLst>
          </p:cNvPr>
          <p:cNvSpPr txBox="1"/>
          <p:nvPr/>
        </p:nvSpPr>
        <p:spPr>
          <a:xfrm>
            <a:off x="8499252" y="6028213"/>
            <a:ext cx="509972" cy="162905"/>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HTTPS</a:t>
            </a:r>
          </a:p>
        </p:txBody>
      </p:sp>
      <p:sp>
        <p:nvSpPr>
          <p:cNvPr id="242" name="TextBox 241">
            <a:extLst>
              <a:ext uri="{FF2B5EF4-FFF2-40B4-BE49-F238E27FC236}">
                <a16:creationId xmlns:a16="http://schemas.microsoft.com/office/drawing/2014/main" id="{A573C798-C18E-6529-22E8-E6F09585D2B9}"/>
              </a:ext>
            </a:extLst>
          </p:cNvPr>
          <p:cNvSpPr txBox="1"/>
          <p:nvPr/>
        </p:nvSpPr>
        <p:spPr>
          <a:xfrm>
            <a:off x="6088556" y="4550467"/>
            <a:ext cx="1055545" cy="254052"/>
          </a:xfrm>
          <a:prstGeom prst="rect">
            <a:avLst/>
          </a:prstGeom>
          <a:noFill/>
        </p:spPr>
        <p:txBody>
          <a:bodyPr wrap="square" lIns="0" tIns="0" rIns="0" bIns="0" rtlCol="0">
            <a:noAutofit/>
          </a:bodyPr>
          <a:lstStyle/>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rPr>
              <a:t>Web Application</a:t>
            </a:r>
          </a:p>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rPr>
              <a:t>Gateway</a:t>
            </a:r>
          </a:p>
        </p:txBody>
      </p:sp>
      <p:sp>
        <p:nvSpPr>
          <p:cNvPr id="243" name="TextBox 242">
            <a:extLst>
              <a:ext uri="{FF2B5EF4-FFF2-40B4-BE49-F238E27FC236}">
                <a16:creationId xmlns:a16="http://schemas.microsoft.com/office/drawing/2014/main" id="{12301596-B42A-605F-283D-E064C2812885}"/>
              </a:ext>
            </a:extLst>
          </p:cNvPr>
          <p:cNvSpPr txBox="1"/>
          <p:nvPr/>
        </p:nvSpPr>
        <p:spPr>
          <a:xfrm>
            <a:off x="6088556" y="5040685"/>
            <a:ext cx="1055545" cy="893009"/>
          </a:xfrm>
          <a:prstGeom prst="rect">
            <a:avLst/>
          </a:prstGeom>
          <a:noFill/>
        </p:spPr>
        <p:txBody>
          <a:bodyPr wrap="square" lIns="0" tIns="0" rIns="0" bIns="0" rtlCol="0">
            <a:noAutofit/>
          </a:bodyPr>
          <a:lstStyle/>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rPr>
              <a:t>L7 Firewall</a:t>
            </a:r>
          </a:p>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rPr>
              <a:t>DDOS Protection</a:t>
            </a:r>
          </a:p>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rPr>
              <a:t>Load Balancer</a:t>
            </a:r>
          </a:p>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rPr>
              <a:t>Geo Fencing</a:t>
            </a:r>
          </a:p>
          <a:p>
            <a:pPr marL="0" marR="0" lvl="0" indent="0" algn="ctr"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rPr>
              <a:t>OWASP 3.1 Filter</a:t>
            </a:r>
          </a:p>
        </p:txBody>
      </p:sp>
      <p:sp>
        <p:nvSpPr>
          <p:cNvPr id="244" name="TextBox 243">
            <a:extLst>
              <a:ext uri="{FF2B5EF4-FFF2-40B4-BE49-F238E27FC236}">
                <a16:creationId xmlns:a16="http://schemas.microsoft.com/office/drawing/2014/main" id="{0A87F026-5622-D4E8-4B71-AAB53B9E308E}"/>
              </a:ext>
            </a:extLst>
          </p:cNvPr>
          <p:cNvSpPr txBox="1"/>
          <p:nvPr/>
        </p:nvSpPr>
        <p:spPr>
          <a:xfrm>
            <a:off x="9047443" y="2053442"/>
            <a:ext cx="2052917" cy="254052"/>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rPr>
              <a:t>Possible Region Boundaries</a:t>
            </a:r>
          </a:p>
          <a:p>
            <a:pPr marL="0" marR="0" lvl="0" indent="0" algn="l" defTabSz="926372" rtl="0" eaLnBrk="1" fontAlgn="auto" latinLnBrk="0" hangingPunct="1">
              <a:lnSpc>
                <a:spcPct val="12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121212"/>
              </a:solidFill>
              <a:effectLst/>
              <a:uLnTx/>
              <a:uFillTx/>
              <a:latin typeface="Roboto" panose="02000000000000000000" pitchFamily="2" charset="0"/>
              <a:ea typeface="Roboto" panose="02000000000000000000" pitchFamily="2" charset="0"/>
            </a:endParaRPr>
          </a:p>
        </p:txBody>
      </p:sp>
      <p:cxnSp>
        <p:nvCxnSpPr>
          <p:cNvPr id="245" name="Straight Connector 244">
            <a:extLst>
              <a:ext uri="{FF2B5EF4-FFF2-40B4-BE49-F238E27FC236}">
                <a16:creationId xmlns:a16="http://schemas.microsoft.com/office/drawing/2014/main" id="{BA4AECCC-4B87-EF2C-AA78-D71D33C68137}"/>
              </a:ext>
            </a:extLst>
          </p:cNvPr>
          <p:cNvCxnSpPr>
            <a:cxnSpLocks/>
          </p:cNvCxnSpPr>
          <p:nvPr/>
        </p:nvCxnSpPr>
        <p:spPr>
          <a:xfrm flipV="1">
            <a:off x="8990035" y="2398310"/>
            <a:ext cx="1982428" cy="15079"/>
          </a:xfrm>
          <a:prstGeom prst="line">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66" name="Connector: Curved 265">
            <a:extLst>
              <a:ext uri="{FF2B5EF4-FFF2-40B4-BE49-F238E27FC236}">
                <a16:creationId xmlns:a16="http://schemas.microsoft.com/office/drawing/2014/main" id="{03DF14EB-3070-49F6-DE37-875EDCB25289}"/>
              </a:ext>
            </a:extLst>
          </p:cNvPr>
          <p:cNvCxnSpPr>
            <a:cxnSpLocks/>
            <a:endCxn id="195" idx="1"/>
          </p:cNvCxnSpPr>
          <p:nvPr/>
        </p:nvCxnSpPr>
        <p:spPr>
          <a:xfrm rot="16200000" flipH="1">
            <a:off x="2904956" y="2802196"/>
            <a:ext cx="1494914" cy="841488"/>
          </a:xfrm>
          <a:prstGeom prst="curvedConnector2">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8" name="Straight Arrow Connector 307">
            <a:extLst>
              <a:ext uri="{FF2B5EF4-FFF2-40B4-BE49-F238E27FC236}">
                <a16:creationId xmlns:a16="http://schemas.microsoft.com/office/drawing/2014/main" id="{7214FA9D-4BCD-58CC-5982-963469BC2785}"/>
              </a:ext>
            </a:extLst>
          </p:cNvPr>
          <p:cNvCxnSpPr>
            <a:cxnSpLocks/>
          </p:cNvCxnSpPr>
          <p:nvPr/>
        </p:nvCxnSpPr>
        <p:spPr>
          <a:xfrm flipH="1">
            <a:off x="4843814" y="2393702"/>
            <a:ext cx="110748" cy="4978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0" name="TextBox 309">
            <a:extLst>
              <a:ext uri="{FF2B5EF4-FFF2-40B4-BE49-F238E27FC236}">
                <a16:creationId xmlns:a16="http://schemas.microsoft.com/office/drawing/2014/main" id="{0C261F02-90E1-A725-2A23-4F794D7E7096}"/>
              </a:ext>
            </a:extLst>
          </p:cNvPr>
          <p:cNvSpPr txBox="1"/>
          <p:nvPr/>
        </p:nvSpPr>
        <p:spPr>
          <a:xfrm>
            <a:off x="5275578" y="2334372"/>
            <a:ext cx="963059" cy="181094"/>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HTTPS/Rest API Requests</a:t>
            </a:r>
          </a:p>
        </p:txBody>
      </p:sp>
      <p:sp>
        <p:nvSpPr>
          <p:cNvPr id="313" name="Freeform: Shape 312">
            <a:extLst>
              <a:ext uri="{FF2B5EF4-FFF2-40B4-BE49-F238E27FC236}">
                <a16:creationId xmlns:a16="http://schemas.microsoft.com/office/drawing/2014/main" id="{FE2D66F3-1F9A-0715-84B6-737B065541AB}"/>
              </a:ext>
            </a:extLst>
          </p:cNvPr>
          <p:cNvSpPr/>
          <p:nvPr/>
        </p:nvSpPr>
        <p:spPr>
          <a:xfrm>
            <a:off x="4724400" y="2238622"/>
            <a:ext cx="1503861" cy="1558678"/>
          </a:xfrm>
          <a:custGeom>
            <a:avLst/>
            <a:gdLst>
              <a:gd name="connsiteX0" fmla="*/ 0 w 1503861"/>
              <a:gd name="connsiteY0" fmla="*/ 60078 h 1558678"/>
              <a:gd name="connsiteX1" fmla="*/ 1244600 w 1503861"/>
              <a:gd name="connsiteY1" fmla="*/ 15628 h 1558678"/>
              <a:gd name="connsiteX2" fmla="*/ 1435100 w 1503861"/>
              <a:gd name="connsiteY2" fmla="*/ 295028 h 1558678"/>
              <a:gd name="connsiteX3" fmla="*/ 368300 w 1503861"/>
              <a:gd name="connsiteY3" fmla="*/ 580778 h 1558678"/>
              <a:gd name="connsiteX4" fmla="*/ 196850 w 1503861"/>
              <a:gd name="connsiteY4" fmla="*/ 1558678 h 1558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3861" h="1558678">
                <a:moveTo>
                  <a:pt x="0" y="60078"/>
                </a:moveTo>
                <a:cubicBezTo>
                  <a:pt x="502708" y="18274"/>
                  <a:pt x="1005417" y="-23530"/>
                  <a:pt x="1244600" y="15628"/>
                </a:cubicBezTo>
                <a:cubicBezTo>
                  <a:pt x="1483783" y="54786"/>
                  <a:pt x="1581150" y="200836"/>
                  <a:pt x="1435100" y="295028"/>
                </a:cubicBezTo>
                <a:cubicBezTo>
                  <a:pt x="1289050" y="389220"/>
                  <a:pt x="574675" y="370170"/>
                  <a:pt x="368300" y="580778"/>
                </a:cubicBezTo>
                <a:cubicBezTo>
                  <a:pt x="161925" y="791386"/>
                  <a:pt x="179387" y="1175032"/>
                  <a:pt x="196850" y="1558678"/>
                </a:cubicBez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cxnSp>
        <p:nvCxnSpPr>
          <p:cNvPr id="318" name="Straight Arrow Connector 317">
            <a:extLst>
              <a:ext uri="{FF2B5EF4-FFF2-40B4-BE49-F238E27FC236}">
                <a16:creationId xmlns:a16="http://schemas.microsoft.com/office/drawing/2014/main" id="{0E2BA1FA-AAA5-C0C5-1C3F-EA7C7CD62101}"/>
              </a:ext>
            </a:extLst>
          </p:cNvPr>
          <p:cNvCxnSpPr>
            <a:cxnSpLocks/>
            <a:stCxn id="313" idx="4"/>
          </p:cNvCxnSpPr>
          <p:nvPr/>
        </p:nvCxnSpPr>
        <p:spPr>
          <a:xfrm>
            <a:off x="4921250" y="3797300"/>
            <a:ext cx="4625" cy="656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0" name="TextBox 319">
            <a:extLst>
              <a:ext uri="{FF2B5EF4-FFF2-40B4-BE49-F238E27FC236}">
                <a16:creationId xmlns:a16="http://schemas.microsoft.com/office/drawing/2014/main" id="{00E844FD-E64B-EA7A-BAAC-2F8EA488A40A}"/>
              </a:ext>
            </a:extLst>
          </p:cNvPr>
          <p:cNvSpPr txBox="1"/>
          <p:nvPr/>
        </p:nvSpPr>
        <p:spPr>
          <a:xfrm>
            <a:off x="6202358" y="2097804"/>
            <a:ext cx="963059" cy="181094"/>
          </a:xfrm>
          <a:prstGeom prst="rect">
            <a:avLst/>
          </a:prstGeom>
          <a:noFill/>
        </p:spPr>
        <p:txBody>
          <a:bodyPr wrap="square" lIns="0" tIns="0" rIns="0" bIns="0" rtlCol="0">
            <a:noAutofit/>
          </a:bodyPr>
          <a:lstStyle/>
          <a:p>
            <a:pPr marL="0" marR="0" lvl="0" indent="0" algn="l" defTabSz="926372"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HTTPS/Rest API Responses</a:t>
            </a:r>
          </a:p>
        </p:txBody>
      </p:sp>
      <p:sp>
        <p:nvSpPr>
          <p:cNvPr id="322" name="Freeform: Shape 321">
            <a:extLst>
              <a:ext uri="{FF2B5EF4-FFF2-40B4-BE49-F238E27FC236}">
                <a16:creationId xmlns:a16="http://schemas.microsoft.com/office/drawing/2014/main" id="{C02DAC2A-0408-6A5E-4CB7-FDEC5E59A665}"/>
              </a:ext>
            </a:extLst>
          </p:cNvPr>
          <p:cNvSpPr/>
          <p:nvPr/>
        </p:nvSpPr>
        <p:spPr>
          <a:xfrm>
            <a:off x="4813300" y="2377453"/>
            <a:ext cx="396894" cy="1407147"/>
          </a:xfrm>
          <a:custGeom>
            <a:avLst/>
            <a:gdLst>
              <a:gd name="connsiteX0" fmla="*/ 133350 w 396894"/>
              <a:gd name="connsiteY0" fmla="*/ 16497 h 1407147"/>
              <a:gd name="connsiteX1" fmla="*/ 368300 w 396894"/>
              <a:gd name="connsiteY1" fmla="*/ 16497 h 1407147"/>
              <a:gd name="connsiteX2" fmla="*/ 361950 w 396894"/>
              <a:gd name="connsiteY2" fmla="*/ 187947 h 1407147"/>
              <a:gd name="connsiteX3" fmla="*/ 88900 w 396894"/>
              <a:gd name="connsiteY3" fmla="*/ 378447 h 1407147"/>
              <a:gd name="connsiteX4" fmla="*/ 25400 w 396894"/>
              <a:gd name="connsiteY4" fmla="*/ 740397 h 1407147"/>
              <a:gd name="connsiteX5" fmla="*/ 0 w 396894"/>
              <a:gd name="connsiteY5" fmla="*/ 1407147 h 1407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894" h="1407147">
                <a:moveTo>
                  <a:pt x="133350" y="16497"/>
                </a:moveTo>
                <a:cubicBezTo>
                  <a:pt x="231775" y="2209"/>
                  <a:pt x="330200" y="-12078"/>
                  <a:pt x="368300" y="16497"/>
                </a:cubicBezTo>
                <a:cubicBezTo>
                  <a:pt x="406400" y="45072"/>
                  <a:pt x="408517" y="127622"/>
                  <a:pt x="361950" y="187947"/>
                </a:cubicBezTo>
                <a:cubicBezTo>
                  <a:pt x="315383" y="248272"/>
                  <a:pt x="144992" y="286372"/>
                  <a:pt x="88900" y="378447"/>
                </a:cubicBezTo>
                <a:cubicBezTo>
                  <a:pt x="32808" y="470522"/>
                  <a:pt x="40217" y="568947"/>
                  <a:pt x="25400" y="740397"/>
                </a:cubicBezTo>
                <a:cubicBezTo>
                  <a:pt x="10583" y="911847"/>
                  <a:pt x="5291" y="1159497"/>
                  <a:pt x="0" y="140714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026986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9A02F5C-7F0B-F70C-D641-DFC521367134}"/>
              </a:ext>
            </a:extLst>
          </p:cNvPr>
          <p:cNvSpPr>
            <a:spLocks noGrp="1"/>
          </p:cNvSpPr>
          <p:nvPr>
            <p:ph type="title"/>
          </p:nvPr>
        </p:nvSpPr>
        <p:spPr/>
        <p:txBody>
          <a:bodyPr>
            <a:normAutofit/>
          </a:bodyPr>
          <a:lstStyle/>
          <a:p>
            <a:r>
              <a:rPr lang="en-US" kern="100" dirty="0">
                <a:effectLst/>
                <a:latin typeface="Roboto Medium" panose="02000000000000000000" pitchFamily="2" charset="0"/>
                <a:ea typeface="Roboto Medium" panose="02000000000000000000" pitchFamily="2" charset="0"/>
                <a:cs typeface="Times New Roman" panose="02020603050405020304" pitchFamily="18" charset="0"/>
              </a:rPr>
              <a:t>Hardware .. (not provided by 2Ring)</a:t>
            </a:r>
            <a:endParaRPr lang="sk-SK" dirty="0">
              <a:latin typeface="Roboto Medium" panose="02000000000000000000" pitchFamily="2" charset="0"/>
              <a:ea typeface="Roboto Medium" panose="02000000000000000000" pitchFamily="2" charset="0"/>
            </a:endParaRPr>
          </a:p>
        </p:txBody>
      </p:sp>
      <p:pic>
        <p:nvPicPr>
          <p:cNvPr id="3" name="Obrázok 2">
            <a:extLst>
              <a:ext uri="{FF2B5EF4-FFF2-40B4-BE49-F238E27FC236}">
                <a16:creationId xmlns:a16="http://schemas.microsoft.com/office/drawing/2014/main" id="{6BDA56E3-DDC8-9FF1-803C-DE1AC85883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913967"/>
            <a:ext cx="1532004" cy="1532004"/>
          </a:xfrm>
          <a:prstGeom prst="rect">
            <a:avLst/>
          </a:prstGeom>
        </p:spPr>
      </p:pic>
      <p:sp>
        <p:nvSpPr>
          <p:cNvPr id="5" name="TextBox 4">
            <a:extLst>
              <a:ext uri="{FF2B5EF4-FFF2-40B4-BE49-F238E27FC236}">
                <a16:creationId xmlns:a16="http://schemas.microsoft.com/office/drawing/2014/main" id="{61C50194-A58C-C8D6-4092-FFC3BF65C5B2}"/>
              </a:ext>
            </a:extLst>
          </p:cNvPr>
          <p:cNvSpPr txBox="1"/>
          <p:nvPr/>
        </p:nvSpPr>
        <p:spPr>
          <a:xfrm>
            <a:off x="2282548" y="1625754"/>
            <a:ext cx="5770478" cy="4793748"/>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endParaRPr lang="en-US" sz="1400" kern="10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a:lnSpc>
                <a:spcPct val="107000"/>
              </a:lnSpc>
              <a:spcAft>
                <a:spcPts val="800"/>
              </a:spcAft>
            </a:pPr>
            <a:r>
              <a:rPr lang="en-US" sz="1400" b="1"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Screens</a:t>
            </a:r>
          </a:p>
          <a:p>
            <a:pPr marL="342900" indent="-342900">
              <a:lnSpc>
                <a:spcPct val="107000"/>
              </a:lnSpc>
              <a:spcAft>
                <a:spcPts val="800"/>
              </a:spcAft>
              <a:buFont typeface="Arial" panose="020B0604020202020204" pitchFamily="34" charset="0"/>
              <a:buChar char="•"/>
            </a:pPr>
            <a:r>
              <a:rPr lang="en-US" sz="1400"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If you plan on using a smart TV, test it using www.2Ring.com/TryIt before purchase. E.g.  Samsung has multiple different generations of smart TVs on the market, and older ones come with unsupported browsers.</a:t>
            </a:r>
          </a:p>
          <a:p>
            <a:pPr>
              <a:lnSpc>
                <a:spcPct val="107000"/>
              </a:lnSpc>
              <a:spcAft>
                <a:spcPts val="800"/>
              </a:spcAft>
            </a:pPr>
            <a:r>
              <a:rPr lang="en-US" sz="1400" b="1"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PC / Mini-PC</a:t>
            </a:r>
          </a:p>
          <a:p>
            <a:pPr marL="342900" indent="-342900">
              <a:lnSpc>
                <a:spcPct val="107000"/>
              </a:lnSpc>
              <a:spcAft>
                <a:spcPts val="800"/>
              </a:spcAft>
              <a:buFont typeface="Arial" panose="020B0604020202020204" pitchFamily="34" charset="0"/>
              <a:buChar char="•"/>
            </a:pPr>
            <a:r>
              <a:rPr lang="en-US" sz="1400"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Usually connected to a large screen via HDMI, VGA, or other cable.</a:t>
            </a:r>
          </a:p>
          <a:p>
            <a:pPr>
              <a:lnSpc>
                <a:spcPct val="107000"/>
              </a:lnSpc>
              <a:spcAft>
                <a:spcPts val="800"/>
              </a:spcAft>
            </a:pPr>
            <a:r>
              <a:rPr lang="en-US" sz="1400" b="1"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Raspberry Pi</a:t>
            </a:r>
          </a:p>
          <a:p>
            <a:pPr marL="342900" indent="-342900">
              <a:lnSpc>
                <a:spcPct val="107000"/>
              </a:lnSpc>
              <a:spcAft>
                <a:spcPts val="800"/>
              </a:spcAft>
              <a:buFont typeface="Arial" panose="020B0604020202020204" pitchFamily="34" charset="0"/>
              <a:buChar char="•"/>
            </a:pPr>
            <a:r>
              <a:rPr lang="en-US" sz="1400"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Enthusiasts can use Raspberry Pi. Reach out to us for tips.</a:t>
            </a:r>
          </a:p>
          <a:p>
            <a:pPr>
              <a:lnSpc>
                <a:spcPct val="107000"/>
              </a:lnSpc>
              <a:spcAft>
                <a:spcPts val="800"/>
              </a:spcAft>
            </a:pPr>
            <a:r>
              <a:rPr lang="en-US" sz="1400" b="1"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PC Sticks</a:t>
            </a:r>
          </a:p>
          <a:p>
            <a:pPr marL="342900" indent="-342900">
              <a:lnSpc>
                <a:spcPct val="107000"/>
              </a:lnSpc>
              <a:spcAft>
                <a:spcPts val="800"/>
              </a:spcAft>
              <a:buFont typeface="Arial" panose="020B0604020202020204" pitchFamily="34" charset="0"/>
              <a:buChar char="•"/>
            </a:pPr>
            <a:r>
              <a:rPr lang="en-US" sz="1400"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This is essentially a mini-PC which connects to the TV and has a browser running on it. There is no need to use TV remote control, you use your phone instead.</a:t>
            </a:r>
          </a:p>
          <a:p>
            <a:pPr>
              <a:lnSpc>
                <a:spcPct val="107000"/>
              </a:lnSpc>
              <a:spcAft>
                <a:spcPts val="800"/>
              </a:spcAft>
            </a:pPr>
            <a:r>
              <a:rPr lang="en-US" sz="1400" b="1"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Digital Signage</a:t>
            </a:r>
          </a:p>
          <a:p>
            <a:pPr marL="342900" indent="-342900">
              <a:lnSpc>
                <a:spcPct val="107000"/>
              </a:lnSpc>
              <a:spcAft>
                <a:spcPts val="800"/>
              </a:spcAft>
              <a:buFont typeface="Arial" panose="020B0604020202020204" pitchFamily="34" charset="0"/>
              <a:buChar char="•"/>
            </a:pPr>
            <a:r>
              <a:rPr lang="en-US" sz="1400"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2Ring also supports and integrates with </a:t>
            </a:r>
            <a:r>
              <a:rPr lang="en-US" sz="1400" kern="100" err="1">
                <a:solidFill>
                  <a:schemeClr val="bg1"/>
                </a:solidFill>
                <a:effectLst/>
                <a:latin typeface="Roboto" panose="02000000000000000000" pitchFamily="2" charset="0"/>
                <a:ea typeface="Roboto" panose="02000000000000000000" pitchFamily="2" charset="0"/>
                <a:cs typeface="Times New Roman" panose="02020603050405020304" pitchFamily="18" charset="0"/>
              </a:rPr>
              <a:t>AppSpace</a:t>
            </a:r>
            <a:r>
              <a:rPr lang="en-US" sz="1400"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 and </a:t>
            </a:r>
            <a:r>
              <a:rPr lang="en-US" sz="1400" kern="100" err="1">
                <a:solidFill>
                  <a:schemeClr val="bg1"/>
                </a:solidFill>
                <a:effectLst/>
                <a:latin typeface="Roboto" panose="02000000000000000000" pitchFamily="2" charset="0"/>
                <a:ea typeface="Roboto" panose="02000000000000000000" pitchFamily="2" charset="0"/>
                <a:cs typeface="Times New Roman" panose="02020603050405020304" pitchFamily="18" charset="0"/>
              </a:rPr>
              <a:t>Korbyt</a:t>
            </a:r>
            <a:r>
              <a:rPr lang="en-US" sz="1400" kern="100">
                <a:solidFill>
                  <a:schemeClr val="bg1"/>
                </a:solidFill>
                <a:effectLst/>
                <a:latin typeface="Roboto" panose="02000000000000000000" pitchFamily="2" charset="0"/>
                <a:ea typeface="Roboto" panose="02000000000000000000" pitchFamily="2" charset="0"/>
                <a:cs typeface="Times New Roman" panose="02020603050405020304" pitchFamily="18" charset="0"/>
              </a:rPr>
              <a:t>.</a:t>
            </a:r>
          </a:p>
        </p:txBody>
      </p:sp>
      <p:sp>
        <p:nvSpPr>
          <p:cNvPr id="2" name="Rounded Rectangle 21">
            <a:extLst>
              <a:ext uri="{FF2B5EF4-FFF2-40B4-BE49-F238E27FC236}">
                <a16:creationId xmlns:a16="http://schemas.microsoft.com/office/drawing/2014/main" id="{39E6B356-E1C8-0964-9BAA-CAE5FFC1E0F2}"/>
              </a:ext>
            </a:extLst>
          </p:cNvPr>
          <p:cNvSpPr/>
          <p:nvPr/>
        </p:nvSpPr>
        <p:spPr>
          <a:xfrm>
            <a:off x="8261131" y="2099283"/>
            <a:ext cx="3226080" cy="4484397"/>
          </a:xfrm>
          <a:prstGeom prst="roundRect">
            <a:avLst>
              <a:gd name="adj" fmla="val 5660"/>
            </a:avLst>
          </a:prstGeom>
          <a:solidFill>
            <a:srgbClr val="A8C9E0"/>
          </a:solidFill>
          <a:ln>
            <a:noFill/>
          </a:ln>
          <a:effectLst>
            <a:outerShdw blurRad="218804" dist="106605" dir="2220000" sx="99000" sy="99000" algn="ctr" rotWithShape="0">
              <a:schemeClr val="bg1">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Obrázok 8" descr="Obrázok, na ktorom je snímka obrazovky, počítač, dizajn&#10;&#10;Automaticky generovaný popis">
            <a:extLst>
              <a:ext uri="{FF2B5EF4-FFF2-40B4-BE49-F238E27FC236}">
                <a16:creationId xmlns:a16="http://schemas.microsoft.com/office/drawing/2014/main" id="{5EDD46A2-4A07-62ED-388C-564F7A0AF69A}"/>
              </a:ext>
            </a:extLst>
          </p:cNvPr>
          <p:cNvPicPr>
            <a:picLocks noChangeAspect="1"/>
          </p:cNvPicPr>
          <p:nvPr/>
        </p:nvPicPr>
        <p:blipFill>
          <a:blip r:embed="rId3"/>
          <a:stretch>
            <a:fillRect/>
          </a:stretch>
        </p:blipFill>
        <p:spPr>
          <a:xfrm>
            <a:off x="8721484" y="2241592"/>
            <a:ext cx="2245249" cy="2245249"/>
          </a:xfrm>
          <a:prstGeom prst="rect">
            <a:avLst/>
          </a:prstGeom>
        </p:spPr>
      </p:pic>
      <p:pic>
        <p:nvPicPr>
          <p:cNvPr id="8" name="Obrázok 6" descr="Obrázok, na ktorom je domáci spotrebič, spotrebič, dizajn&#10;&#10;Automaticky generovaný popis">
            <a:extLst>
              <a:ext uri="{FF2B5EF4-FFF2-40B4-BE49-F238E27FC236}">
                <a16:creationId xmlns:a16="http://schemas.microsoft.com/office/drawing/2014/main" id="{2A37DEC5-B7E2-3714-E4B8-7E9086D36C63}"/>
              </a:ext>
            </a:extLst>
          </p:cNvPr>
          <p:cNvPicPr>
            <a:picLocks noChangeAspect="1"/>
          </p:cNvPicPr>
          <p:nvPr/>
        </p:nvPicPr>
        <p:blipFill>
          <a:blip r:embed="rId4"/>
          <a:stretch>
            <a:fillRect/>
          </a:stretch>
        </p:blipFill>
        <p:spPr>
          <a:xfrm>
            <a:off x="8759440" y="4408039"/>
            <a:ext cx="2175641" cy="2175641"/>
          </a:xfrm>
          <a:prstGeom prst="rect">
            <a:avLst/>
          </a:prstGeom>
        </p:spPr>
      </p:pic>
    </p:spTree>
    <p:extLst>
      <p:ext uri="{BB962C8B-B14F-4D97-AF65-F5344CB8AC3E}">
        <p14:creationId xmlns:p14="http://schemas.microsoft.com/office/powerpoint/2010/main" val="3603275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a:extLst>
              <a:ext uri="{FF2B5EF4-FFF2-40B4-BE49-F238E27FC236}">
                <a16:creationId xmlns:a16="http://schemas.microsoft.com/office/drawing/2014/main" id="{64BE1E94-DBA0-A8AA-923D-26D312943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3432810"/>
            <a:ext cx="1524324" cy="1524324"/>
          </a:xfrm>
          <a:prstGeom prst="rect">
            <a:avLst/>
          </a:prstGeom>
        </p:spPr>
      </p:pic>
      <p:sp>
        <p:nvSpPr>
          <p:cNvPr id="5" name="Nadpis 3">
            <a:extLst>
              <a:ext uri="{FF2B5EF4-FFF2-40B4-BE49-F238E27FC236}">
                <a16:creationId xmlns:a16="http://schemas.microsoft.com/office/drawing/2014/main" id="{3E8D2CD0-0C12-0A21-93AD-BE8419C6EF87}"/>
              </a:ext>
            </a:extLst>
          </p:cNvPr>
          <p:cNvSpPr txBox="1">
            <a:spLocks/>
          </p:cNvSpPr>
          <p:nvPr/>
        </p:nvSpPr>
        <p:spPr>
          <a:xfrm>
            <a:off x="2225398" y="939799"/>
            <a:ext cx="9528451" cy="113926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kern="100" dirty="0">
                <a:solidFill>
                  <a:schemeClr val="bg1"/>
                </a:solidFill>
                <a:latin typeface="Roboto Medium" panose="02000000000000000000" pitchFamily="2" charset="0"/>
                <a:ea typeface="Roboto Medium" panose="02000000000000000000" pitchFamily="2" charset="0"/>
                <a:cs typeface="Times New Roman" panose="02020603050405020304" pitchFamily="18" charset="0"/>
              </a:rPr>
              <a:t>Contact Us ..</a:t>
            </a:r>
            <a:endParaRPr lang="sk-SK" sz="3200" dirty="0">
              <a:solidFill>
                <a:schemeClr val="bg1"/>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2204186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266195-45FE-8149-A3FE-DFC03B67A64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7CD1BA-DA5F-1C49-BF18-6CB271957334}" type="slidenum">
              <a:rPr kumimoji="0" lang="en-US" sz="800" b="0" i="0" u="none" strike="noStrike" kern="1200" cap="none" spc="0" normalizeH="0" baseline="0" noProof="0" smtClean="0">
                <a:ln>
                  <a:noFill/>
                </a:ln>
                <a:solidFill>
                  <a:srgbClr val="E7E6E6">
                    <a:lumMod val="9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800" b="0" i="0" u="none" strike="noStrike" kern="1200" cap="none" spc="0" normalizeH="0" baseline="0" noProof="0">
              <a:ln>
                <a:noFill/>
              </a:ln>
              <a:solidFill>
                <a:srgbClr val="E7E6E6">
                  <a:lumMod val="9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465785"/>
      </p:ext>
    </p:extLst>
  </p:cSld>
  <p:clrMapOvr>
    <a:masterClrMapping/>
  </p:clrMapOvr>
</p:sld>
</file>

<file path=ppt/theme/theme1.xml><?xml version="1.0" encoding="utf-8"?>
<a:theme xmlns:a="http://schemas.openxmlformats.org/drawingml/2006/main" name="Custom Design">
  <a:themeElements>
    <a:clrScheme name="Custom 12">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Custom 9">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AD1D3"/>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Five9 Global Partner 2023">
  <a:themeElements>
    <a:clrScheme name="Five9-Q1-2023">
      <a:dk1>
        <a:srgbClr val="15141D"/>
      </a:dk1>
      <a:lt1>
        <a:srgbClr val="FFFFFF"/>
      </a:lt1>
      <a:dk2>
        <a:srgbClr val="44546A"/>
      </a:dk2>
      <a:lt2>
        <a:srgbClr val="E7E6E6"/>
      </a:lt2>
      <a:accent1>
        <a:srgbClr val="0336FF"/>
      </a:accent1>
      <a:accent2>
        <a:srgbClr val="002063"/>
      </a:accent2>
      <a:accent3>
        <a:srgbClr val="00C55E"/>
      </a:accent3>
      <a:accent4>
        <a:srgbClr val="7EDEEF"/>
      </a:accent4>
      <a:accent5>
        <a:srgbClr val="F86B5E"/>
      </a:accent5>
      <a:accent6>
        <a:srgbClr val="757777"/>
      </a:accent6>
      <a:hlink>
        <a:srgbClr val="0435FE"/>
      </a:hlink>
      <a:folHlink>
        <a:srgbClr val="C1C2C3"/>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lIns="0" tIns="91440" rIns="0" bIns="0" anchor="ctr">
        <a:noAutofit/>
      </a:bodyPr>
      <a:lstStyle>
        <a:defPPr marL="0" marR="0" indent="0" algn="l" defTabSz="914400" rtl="0" eaLnBrk="1" fontAlgn="auto" latinLnBrk="0" hangingPunct="1">
          <a:lnSpc>
            <a:spcPct val="80000"/>
          </a:lnSpc>
          <a:spcBef>
            <a:spcPts val="1000"/>
          </a:spcBef>
          <a:spcAft>
            <a:spcPts val="0"/>
          </a:spcAft>
          <a:buClrTx/>
          <a:buSzTx/>
          <a:buFont typeface="Arial"/>
          <a:buNone/>
          <a:tabLst/>
          <a:defRPr kumimoji="0" sz="2700" b="0" i="0" u="none" strike="noStrike" kern="1200" cap="none" spc="0" normalizeH="0" baseline="0" noProof="0" dirty="0">
            <a:ln>
              <a:noFill/>
            </a:ln>
            <a:solidFill>
              <a:srgbClr val="15141D"/>
            </a:solidFill>
            <a:effectLst/>
            <a:uLnTx/>
            <a:uFillTx/>
            <a:latin typeface="Calibri" panose="020F0502020204030204"/>
            <a:ea typeface="+mn-ea"/>
            <a:cs typeface="Calibri Light" panose="020F0302020204030204" pitchFamily="34" charset="0"/>
          </a:defRPr>
        </a:defPPr>
      </a:lstStyle>
    </a:txDef>
  </a:objectDefaults>
  <a:extraClrSchemeLst/>
  <a:extLst>
    <a:ext uri="{05A4C25C-085E-4340-85A3-A5531E510DB2}">
      <thm15:themeFamily xmlns:thm15="http://schemas.microsoft.com/office/thememl/2012/main" name="Five9_Template_Q1-2023_V1" id="{7D69D594-853C-3740-8A0E-0DFAB86A2B4A}" vid="{D01D6FCC-F45A-1041-84B0-F5C70E6A3528}"/>
    </a:ext>
  </a:extLst>
</a:theme>
</file>

<file path=ppt/theme/theme4.xml><?xml version="1.0" encoding="utf-8"?>
<a:theme xmlns:a="http://schemas.openxmlformats.org/drawingml/2006/main" name="Meet the Partner">
  <a:themeElements>
    <a:clrScheme name="Five9-Q1-2023">
      <a:dk1>
        <a:srgbClr val="15141D"/>
      </a:dk1>
      <a:lt1>
        <a:srgbClr val="FFFFFF"/>
      </a:lt1>
      <a:dk2>
        <a:srgbClr val="44546A"/>
      </a:dk2>
      <a:lt2>
        <a:srgbClr val="E7E6E6"/>
      </a:lt2>
      <a:accent1>
        <a:srgbClr val="0336FF"/>
      </a:accent1>
      <a:accent2>
        <a:srgbClr val="002063"/>
      </a:accent2>
      <a:accent3>
        <a:srgbClr val="00C55E"/>
      </a:accent3>
      <a:accent4>
        <a:srgbClr val="7EDEEF"/>
      </a:accent4>
      <a:accent5>
        <a:srgbClr val="F86B5E"/>
      </a:accent5>
      <a:accent6>
        <a:srgbClr val="757777"/>
      </a:accent6>
      <a:hlink>
        <a:srgbClr val="0435FE"/>
      </a:hlink>
      <a:folHlink>
        <a:srgbClr val="C1C2C3"/>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lIns="0" tIns="91440" rIns="0" bIns="0" anchor="ctr">
        <a:noAutofit/>
      </a:bodyPr>
      <a:lstStyle>
        <a:defPPr marL="0" marR="0" indent="0" algn="l" defTabSz="914400" rtl="0" eaLnBrk="1" fontAlgn="auto" latinLnBrk="0" hangingPunct="1">
          <a:lnSpc>
            <a:spcPct val="80000"/>
          </a:lnSpc>
          <a:spcBef>
            <a:spcPts val="1000"/>
          </a:spcBef>
          <a:spcAft>
            <a:spcPts val="0"/>
          </a:spcAft>
          <a:buClrTx/>
          <a:buSzTx/>
          <a:buFont typeface="Arial"/>
          <a:buNone/>
          <a:tabLst/>
          <a:defRPr kumimoji="0" sz="2700" b="0" i="0" u="none" strike="noStrike" kern="1200" cap="none" spc="0" normalizeH="0" baseline="0" noProof="0" dirty="0">
            <a:ln>
              <a:noFill/>
            </a:ln>
            <a:solidFill>
              <a:srgbClr val="15141D"/>
            </a:solidFill>
            <a:effectLst/>
            <a:uLnTx/>
            <a:uFillTx/>
            <a:latin typeface="Calibri" panose="020F0502020204030204"/>
            <a:ea typeface="+mn-ea"/>
            <a:cs typeface="Calibri Light" panose="020F0302020204030204" pitchFamily="34" charset="0"/>
          </a:defRPr>
        </a:defPPr>
      </a:lstStyle>
    </a:txDef>
  </a:objectDefaults>
  <a:extraClrSchemeLst/>
  <a:extLst>
    <a:ext uri="{05A4C25C-085E-4340-85A3-A5531E510DB2}">
      <thm15:themeFamily xmlns:thm15="http://schemas.microsoft.com/office/thememl/2012/main" name="Five9_Template_Q1-2023_V1" id="{7D69D594-853C-3740-8A0E-0DFAB86A2B4A}" vid="{D01D6FCC-F45A-1041-84B0-F5C70E6A3528}"/>
    </a:ext>
  </a:extLst>
</a:theme>
</file>

<file path=ppt/theme/theme5.xml><?xml version="1.0" encoding="utf-8"?>
<a:theme xmlns:a="http://schemas.openxmlformats.org/drawingml/2006/main" name="1_Custom Design">
  <a:themeElements>
    <a:clrScheme name="Custom 12">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2504A64C0CF8D428652867B38FA70DA" ma:contentTypeVersion="15" ma:contentTypeDescription="Create a new document." ma:contentTypeScope="" ma:versionID="f99afb8292631019d6a6972f5d483aed">
  <xsd:schema xmlns:xsd="http://www.w3.org/2001/XMLSchema" xmlns:xs="http://www.w3.org/2001/XMLSchema" xmlns:p="http://schemas.microsoft.com/office/2006/metadata/properties" xmlns:ns2="32b4a4d1-8dd6-4d30-8423-53021e8a133e" xmlns:ns3="6c912ac9-b6d3-44ca-9d85-3f70c385655c" targetNamespace="http://schemas.microsoft.com/office/2006/metadata/properties" ma:root="true" ma:fieldsID="56c6d3eeaeb198c37d97c9f2837b04be" ns2:_="" ns3:_="">
    <xsd:import namespace="32b4a4d1-8dd6-4d30-8423-53021e8a133e"/>
    <xsd:import namespace="6c912ac9-b6d3-44ca-9d85-3f70c385655c"/>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b4a4d1-8dd6-4d30-8423-53021e8a133e"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a1c43f6-3732-4eb6-bcfc-d3f370c727b0"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912ac9-b6d3-44ca-9d85-3f70c385655c"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d84f86e-df0c-43eb-8e5e-7a85e04691ee}" ma:internalName="TaxCatchAll" ma:showField="CatchAllData" ma:web="6c912ac9-b6d3-44ca-9d85-3f70c385655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c912ac9-b6d3-44ca-9d85-3f70c385655c">
      <UserInfo>
        <DisplayName>Michal Grebac</DisplayName>
        <AccountId>11</AccountId>
        <AccountType/>
      </UserInfo>
      <UserInfo>
        <DisplayName>Ossamah Shabbir</DisplayName>
        <AccountId>9</AccountId>
        <AccountType/>
      </UserInfo>
    </SharedWithUsers>
    <TaxCatchAll xmlns="6c912ac9-b6d3-44ca-9d85-3f70c385655c" xsi:nil="true"/>
    <lcf76f155ced4ddcb4097134ff3c332f xmlns="32b4a4d1-8dd6-4d30-8423-53021e8a133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AABC3F4-029B-41B2-9476-0AECB64090FE}">
  <ds:schemaRefs>
    <ds:schemaRef ds:uri="http://schemas.microsoft.com/sharepoint/v3/contenttype/forms"/>
  </ds:schemaRefs>
</ds:datastoreItem>
</file>

<file path=customXml/itemProps2.xml><?xml version="1.0" encoding="utf-8"?>
<ds:datastoreItem xmlns:ds="http://schemas.openxmlformats.org/officeDocument/2006/customXml" ds:itemID="{CC1C6F30-CBD5-4DF6-B5B2-45870D27B2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b4a4d1-8dd6-4d30-8423-53021e8a133e"/>
    <ds:schemaRef ds:uri="6c912ac9-b6d3-44ca-9d85-3f70c38565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DB7176-CB0E-4318-9403-2924B3E4FE14}">
  <ds:schemaRefs>
    <ds:schemaRef ds:uri="http://www.w3.org/XML/1998/namespace"/>
    <ds:schemaRef ds:uri="32b4a4d1-8dd6-4d30-8423-53021e8a133e"/>
    <ds:schemaRef ds:uri="http://purl.org/dc/terms/"/>
    <ds:schemaRef ds:uri="http://purl.org/dc/dcmitype/"/>
    <ds:schemaRef ds:uri="6c912ac9-b6d3-44ca-9d85-3f70c385655c"/>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545</TotalTime>
  <Words>3186</Words>
  <Application>Microsoft Office PowerPoint</Application>
  <PresentationFormat>Widescreen</PresentationFormat>
  <Paragraphs>343</Paragraphs>
  <Slides>32</Slides>
  <Notes>5</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32</vt:i4>
      </vt:variant>
    </vt:vector>
  </HeadingPairs>
  <TitlesOfParts>
    <vt:vector size="45" baseType="lpstr">
      <vt:lpstr>CiscoSansTT</vt:lpstr>
      <vt:lpstr>Roboto</vt:lpstr>
      <vt:lpstr>Roboto Light</vt:lpstr>
      <vt:lpstr>Roboto Medium</vt:lpstr>
      <vt:lpstr>CiscoSansTT Light</vt:lpstr>
      <vt:lpstr>Arial</vt:lpstr>
      <vt:lpstr>Helvetica</vt:lpstr>
      <vt:lpstr>Calibri</vt:lpstr>
      <vt:lpstr>Custom Design</vt:lpstr>
      <vt:lpstr>2_Custom Design</vt:lpstr>
      <vt:lpstr>Five9 Global Partner 2023</vt:lpstr>
      <vt:lpstr>Meet the Partner</vt:lpstr>
      <vt:lpstr>1_Custom Design</vt:lpstr>
      <vt:lpstr>2Ring Dashboards  &amp; Wallboards ..</vt:lpstr>
      <vt:lpstr>About 2Ring ..</vt:lpstr>
      <vt:lpstr>Business Case for 2Ring Dashboards &amp; Wallboards ..</vt:lpstr>
      <vt:lpstr>Procurement .. Purchasing 2Ring DW </vt:lpstr>
      <vt:lpstr>Support, Delivery, and Customer Success with 2Ring ..</vt:lpstr>
      <vt:lpstr>Customer Win: VSP Vision</vt:lpstr>
      <vt:lpstr>Customer Win: Credit Union of Colorado</vt:lpstr>
      <vt:lpstr>Proven by Hundreds of Customers Worldwide ..</vt:lpstr>
      <vt:lpstr>MS Edge: Personalized Layout Next to the CRM ..</vt:lpstr>
      <vt:lpstr>MS Edge: Personalized Layout Alongside the Agent Desktop ..</vt:lpstr>
      <vt:lpstr>Deliver Eye-Catching &amp; Flexible Layouts ..</vt:lpstr>
      <vt:lpstr>Real-Time Reporting Friendly to Business Users ..</vt:lpstr>
      <vt:lpstr>Let’s make a few things clear ..</vt:lpstr>
      <vt:lpstr>Use Multiple Data Sources ..</vt:lpstr>
      <vt:lpstr>Media Content: Import media files to enrich your layouts ..</vt:lpstr>
      <vt:lpstr>Additional External Content Types .. Digital Signage</vt:lpstr>
      <vt:lpstr>Real-Time Thresholds &amp; Alerts ..</vt:lpstr>
      <vt:lpstr>Business Units (BUs) / Data Silos ..</vt:lpstr>
      <vt:lpstr>2Ring Cloud .. Single Sign On</vt:lpstr>
      <vt:lpstr>Device Friendly Login Experience</vt:lpstr>
      <vt:lpstr>External Users &amp; Sharing Access ..</vt:lpstr>
      <vt:lpstr>2Ring Power Tool (Personalized Wallboard) ..</vt:lpstr>
      <vt:lpstr>Your Content  &amp; Your Style ..</vt:lpstr>
      <vt:lpstr>Widgets: Talking Heads / Floor Maps .. Pie Charts, Timeline Charts, Word Cloud</vt:lpstr>
      <vt:lpstr>2Ring Cloud .. IP Filtering at BU Level</vt:lpstr>
      <vt:lpstr>Importing Custom Data from CSV</vt:lpstr>
      <vt:lpstr>Historical Trending of Real Time Data ..</vt:lpstr>
      <vt:lpstr>Gamification: Highlight Personal Achievements ..</vt:lpstr>
      <vt:lpstr>2Ring Dashboards &amp; Wallboards: Technical Overview</vt:lpstr>
      <vt:lpstr>Hardware .. (not provided by 2Ring)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2Ring Dashboards  &amp; Wallboards</dc:title>
  <dc:creator>Michal Grebac</dc:creator>
  <cp:keywords>2Ring;Wallboard;reporting</cp:keywords>
  <cp:lastModifiedBy>Richard Reindl</cp:lastModifiedBy>
  <cp:revision>11</cp:revision>
  <dcterms:created xsi:type="dcterms:W3CDTF">2020-03-21T22:36:18Z</dcterms:created>
  <dcterms:modified xsi:type="dcterms:W3CDTF">2024-06-10T18:07:44Z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mplianceAssetId">
    <vt:lpwstr/>
  </property>
  <property fmtid="{D5CDD505-2E9C-101B-9397-08002B2CF9AE}" pid="4" name="TriggerFlowInfo">
    <vt:lpwstr/>
  </property>
  <property fmtid="{D5CDD505-2E9C-101B-9397-08002B2CF9AE}" pid="5" name="_ExtendedDescription">
    <vt:lpwstr/>
  </property>
  <property fmtid="{D5CDD505-2E9C-101B-9397-08002B2CF9AE}" pid="6" name="ContentTypeId">
    <vt:lpwstr>0x01010092504A64C0CF8D428652867B38FA70DA</vt:lpwstr>
  </property>
</Properties>
</file>