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476" r:id="rId5"/>
    <p:sldId id="576" r:id="rId6"/>
    <p:sldId id="562" r:id="rId7"/>
    <p:sldId id="577" r:id="rId8"/>
    <p:sldId id="564" r:id="rId9"/>
    <p:sldId id="565" r:id="rId10"/>
    <p:sldId id="566" r:id="rId11"/>
    <p:sldId id="567" r:id="rId12"/>
    <p:sldId id="568" r:id="rId13"/>
    <p:sldId id="569" r:id="rId14"/>
    <p:sldId id="570" r:id="rId15"/>
    <p:sldId id="467" r:id="rId16"/>
    <p:sldId id="475" r:id="rId17"/>
    <p:sldId id="29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B5D4"/>
    <a:srgbClr val="97BFDA"/>
    <a:srgbClr val="A9C9DF"/>
    <a:srgbClr val="BBD6E7"/>
    <a:srgbClr val="336097"/>
    <a:srgbClr val="7BC5D6"/>
    <a:srgbClr val="88CBD9"/>
    <a:srgbClr val="98D1DE"/>
    <a:srgbClr val="A6D8E2"/>
    <a:srgbClr val="B5DF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2" autoAdjust="0"/>
    <p:restoredTop sz="81064" autoAdjust="0"/>
  </p:normalViewPr>
  <p:slideViewPr>
    <p:cSldViewPr snapToGrid="0">
      <p:cViewPr varScale="1">
        <p:scale>
          <a:sx n="90" d="100"/>
          <a:sy n="90" d="100"/>
        </p:scale>
        <p:origin x="102" y="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Reindl" userId="440c5bbf-8f1e-49fd-b402-dada97a4bc52" providerId="ADAL" clId="{E4AA804A-0840-4852-A7CF-D530731A92B8}"/>
    <pc:docChg chg="modSld modMainMaster">
      <pc:chgData name="Richard Reindl" userId="440c5bbf-8f1e-49fd-b402-dada97a4bc52" providerId="ADAL" clId="{E4AA804A-0840-4852-A7CF-D530731A92B8}" dt="2020-03-23T15:12:22.662" v="44" actId="20577"/>
      <pc:docMkLst>
        <pc:docMk/>
      </pc:docMkLst>
      <pc:sldChg chg="modSp">
        <pc:chgData name="Richard Reindl" userId="440c5bbf-8f1e-49fd-b402-dada97a4bc52" providerId="ADAL" clId="{E4AA804A-0840-4852-A7CF-D530731A92B8}" dt="2020-03-23T15:12:22.662" v="44" actId="20577"/>
        <pc:sldMkLst>
          <pc:docMk/>
          <pc:sldMk cId="212704174" sldId="570"/>
        </pc:sldMkLst>
        <pc:spChg chg="mod">
          <ac:chgData name="Richard Reindl" userId="440c5bbf-8f1e-49fd-b402-dada97a4bc52" providerId="ADAL" clId="{E4AA804A-0840-4852-A7CF-D530731A92B8}" dt="2020-03-23T15:12:22.662" v="44" actId="20577"/>
          <ac:spMkLst>
            <pc:docMk/>
            <pc:sldMk cId="212704174" sldId="570"/>
            <ac:spMk id="41" creationId="{12F4945E-632D-4225-BECA-B604F2A7568A}"/>
          </ac:spMkLst>
        </pc:spChg>
      </pc:sldChg>
      <pc:sldMasterChg chg="modSldLayout">
        <pc:chgData name="Richard Reindl" userId="440c5bbf-8f1e-49fd-b402-dada97a4bc52" providerId="ADAL" clId="{E4AA804A-0840-4852-A7CF-D530731A92B8}" dt="2020-03-23T15:12:08.339" v="42" actId="20577"/>
        <pc:sldMasterMkLst>
          <pc:docMk/>
          <pc:sldMasterMk cId="1743857339" sldId="2147483648"/>
        </pc:sldMasterMkLst>
        <pc:sldLayoutChg chg="modSp">
          <pc:chgData name="Richard Reindl" userId="440c5bbf-8f1e-49fd-b402-dada97a4bc52" providerId="ADAL" clId="{E4AA804A-0840-4852-A7CF-D530731A92B8}" dt="2020-03-23T15:12:08.339" v="42" actId="20577"/>
          <pc:sldLayoutMkLst>
            <pc:docMk/>
            <pc:sldMasterMk cId="1743857339" sldId="2147483648"/>
            <pc:sldLayoutMk cId="0" sldId="2147483678"/>
          </pc:sldLayoutMkLst>
          <pc:spChg chg="mod">
            <ac:chgData name="Richard Reindl" userId="440c5bbf-8f1e-49fd-b402-dada97a4bc52" providerId="ADAL" clId="{E4AA804A-0840-4852-A7CF-D530731A92B8}" dt="2020-03-23T15:12:08.339" v="42" actId="20577"/>
            <ac:spMkLst>
              <pc:docMk/>
              <pc:sldMasterMk cId="1743857339" sldId="2147483648"/>
              <pc:sldLayoutMk cId="0" sldId="2147483678"/>
              <ac:spMk id="6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F849C-E758-4959-9207-74B6C8460656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9545D6-74F6-4565-A2AB-0711EE2D3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48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A1FA6-25DE-9E4E-A34D-CF67DE7DBDC7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880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92EE7-9961-4DD5-ABC1-DB050D86BC5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44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92EE7-9961-4DD5-ABC1-DB050D86BC5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5293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92EE7-9961-4DD5-ABC1-DB050D86BC5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282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92EE7-9961-4DD5-ABC1-DB050D86BC5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9386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92EE7-9961-4DD5-ABC1-DB050D86BC5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4771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92EE7-9961-4DD5-ABC1-DB050D86BC5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332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92EE7-9961-4DD5-ABC1-DB050D86BC5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703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92EE7-9961-4DD5-ABC1-DB050D86BC5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6742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92EE7-9961-4DD5-ABC1-DB050D86BC5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8800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92EE7-9961-4DD5-ABC1-DB050D86BC5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2638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A1FA6-25DE-9E4E-A34D-CF67DE7DBDC7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452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A1FA6-25DE-9E4E-A34D-CF67DE7DBDC7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472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hyperlink" Target="mailto:Thijs.Koolaard@2Ring.com" TargetMode="External"/><Relationship Id="rId18" Type="http://schemas.openxmlformats.org/officeDocument/2006/relationships/hyperlink" Target="mailto:tmccain@2Ring.com" TargetMode="External"/><Relationship Id="rId3" Type="http://schemas.openxmlformats.org/officeDocument/2006/relationships/hyperlink" Target="http://www.2ring.com/Blogger" TargetMode="External"/><Relationship Id="rId7" Type="http://schemas.openxmlformats.org/officeDocument/2006/relationships/hyperlink" Target="http://www.2ring.com/Twitter" TargetMode="External"/><Relationship Id="rId12" Type="http://schemas.openxmlformats.org/officeDocument/2006/relationships/hyperlink" Target="mailto:pkolenic@2Ring.com" TargetMode="External"/><Relationship Id="rId17" Type="http://schemas.openxmlformats.org/officeDocument/2006/relationships/hyperlink" Target="mailto:mgrebac@2Ring.com" TargetMode="External"/><Relationship Id="rId2" Type="http://schemas.openxmlformats.org/officeDocument/2006/relationships/image" Target="../media/image1.jpg"/><Relationship Id="rId16" Type="http://schemas.openxmlformats.org/officeDocument/2006/relationships/hyperlink" Target="mailto:Info-na@2Ring.com" TargetMode="External"/><Relationship Id="rId20" Type="http://schemas.openxmlformats.org/officeDocument/2006/relationships/hyperlink" Target="http://2ring.com/SystemRequirements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hyperlink" Target="http://www.2ring.com/Linkedin" TargetMode="External"/><Relationship Id="rId15" Type="http://schemas.openxmlformats.org/officeDocument/2006/relationships/hyperlink" Target="http://www.2ring.com/" TargetMode="External"/><Relationship Id="rId10" Type="http://schemas.openxmlformats.org/officeDocument/2006/relationships/image" Target="../media/image5.png"/><Relationship Id="rId19" Type="http://schemas.openxmlformats.org/officeDocument/2006/relationships/hyperlink" Target="https://www.2ring.com/GADGETS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://www.2ring.com/YouTube" TargetMode="External"/><Relationship Id="rId14" Type="http://schemas.openxmlformats.org/officeDocument/2006/relationships/hyperlink" Target="mailto:info@2Ring.com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D825F-16B6-4038-A64A-AEB253890F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54F29D-ECA4-42C3-AE09-6A6BF5E7DD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3315E-2EF7-4A71-B920-CA98AEC09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2C81-09C4-4293-8429-D1E2BD406CD1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BC413-D5B7-4859-B4AD-97BDE2786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1756D-C647-4878-AF20-BBDC032A3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6D15-FA9A-428C-A2DE-BD1439F5E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51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47651-0830-4383-A96F-3A2537983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1A696-AE51-4218-AA28-170E92F0E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C6B7B-A4A0-4C4A-9D0D-F7C0BA205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2C81-09C4-4293-8429-D1E2BD406CD1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59BB6-F1FC-47C5-B877-3876D683B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97F866-86A5-41BC-83A3-C2F99CB07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6D15-FA9A-428C-A2DE-BD1439F5E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737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C4714-27FC-4A55-A3D9-C0DEC77F7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4E26B-3016-4932-9824-12F0F4C617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95C297-D043-4BE0-8470-FA3FFB13E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2C81-09C4-4293-8429-D1E2BD406CD1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0BC59E-08DE-4EC1-BB0D-314AD5439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364271-04B0-4BE0-B12C-4C25B7B52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6D15-FA9A-428C-A2DE-BD1439F5E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10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DCAA3-A28C-49AB-BE2D-CD8E745C1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E071C-EA38-4BC1-9CF1-527B9B549F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98FD8B-3924-4F3B-B6C6-AB1D1A2F8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F37430-88EB-4418-B83E-A1129E7BB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2C81-09C4-4293-8429-D1E2BD406CD1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C7304A-8A8E-4925-8C04-CC1631C7A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70674-0220-4D00-893E-C961BFB47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6D15-FA9A-428C-A2DE-BD1439F5E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657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4F3F8-2580-4C98-AA71-BF7074A89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F54AF7-7DC0-4110-A0B7-455C73B47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91A000-EEFC-45D0-A4DA-F8E31C7791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909376-3B0D-4FD8-A992-F33002DDB4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226A42-8D74-4A87-815B-89D43F39C3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29B5D2-50AA-4F29-8F99-4A8653D31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2C81-09C4-4293-8429-D1E2BD406CD1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6F0E8F-E901-4D1A-A0E0-C8D21DC31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5A2F1A-F5A5-42E2-9ED6-67D2A5CE6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6D15-FA9A-428C-A2DE-BD1439F5E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335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8D789-8E20-412C-9752-171724DD3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AD2CF7-294B-4B49-84C1-C03DF4F7D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2C81-09C4-4293-8429-D1E2BD406CD1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7BC075-8F33-48A5-A334-33EDE206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0C391E-23F6-432A-8E55-EF097ACFA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6D15-FA9A-428C-A2DE-BD1439F5E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659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847554-E6A8-40C3-9763-CF64A5246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2C81-09C4-4293-8429-D1E2BD406CD1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D9835C-5E6C-48B2-9746-325BFA09A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5E636-B6BC-455C-87C1-F09AA119B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6D15-FA9A-428C-A2DE-BD1439F5E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392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43B35-1B59-4734-8D1B-E863A167B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44CC0C-498A-412C-8F35-223FC3516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3015D8-DDC2-4A23-B76F-1D20B86BD3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58FDED-E02B-4551-AB12-20C3C7C92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2C81-09C4-4293-8429-D1E2BD406CD1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5E8527-61D1-4EF3-AB97-F683C50AC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E496F0-9B75-46F9-9763-FB46FEAE8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6D15-FA9A-428C-A2DE-BD1439F5E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326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164A8-5632-4A4A-A185-F4BBF447D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6D3CA1-DFDC-48F9-9922-FC7C071D45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52DC0F-88D2-4778-AB58-407FB86297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5C2CA9-2700-41ED-9BCA-8D07F51F1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2C81-09C4-4293-8429-D1E2BD406CD1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466104-8CEE-4010-BDB5-396E69394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3604B9-A238-4B59-913A-D37001AB4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6D15-FA9A-428C-A2DE-BD1439F5E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880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13BAD-BFE9-4C74-BF70-9EAF2A30C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D86EB6-CCAB-474B-8648-87418ECE8F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72089-C238-4450-9931-947C96028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2C81-09C4-4293-8429-D1E2BD406CD1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3B7D4-4A5E-4179-A21E-8EE47C9F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E5507E-417A-4DB4-9FC9-9759AB9B7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6D15-FA9A-428C-A2DE-BD1439F5E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309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7298C8-F052-4F91-A77C-5A700B66D8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E47E7B-A80D-4EA8-85E7-34B7A911E2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CBBE5-5084-4692-BF27-513781409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2C81-09C4-4293-8429-D1E2BD406CD1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7F29E-18D5-4293-AD98-9B943DBE3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CA5FF-3A37-4429-AB15-1A7F1E51B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6D15-FA9A-428C-A2DE-BD1439F5E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697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">
    <p:bg>
      <p:bgPr>
        <a:solidFill>
          <a:srgbClr val="00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Freeform 6">
            <a:extLst>
              <a:ext uri="{FF2B5EF4-FFF2-40B4-BE49-F238E27FC236}">
                <a16:creationId xmlns:a16="http://schemas.microsoft.com/office/drawing/2014/main" id="{0D21382F-1630-2F4D-870C-A1590E6F67F0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25995" y="521745"/>
            <a:ext cx="1060704" cy="563500"/>
          </a:xfrm>
          <a:custGeom>
            <a:avLst/>
            <a:gdLst>
              <a:gd name="T0" fmla="*/ 2671 w 3456"/>
              <a:gd name="T1" fmla="*/ 1521 h 1834"/>
              <a:gd name="T2" fmla="*/ 2857 w 3456"/>
              <a:gd name="T3" fmla="*/ 1677 h 1834"/>
              <a:gd name="T4" fmla="*/ 2975 w 3456"/>
              <a:gd name="T5" fmla="*/ 1465 h 1834"/>
              <a:gd name="T6" fmla="*/ 1129 w 3456"/>
              <a:gd name="T7" fmla="*/ 1823 h 1834"/>
              <a:gd name="T8" fmla="*/ 3082 w 3456"/>
              <a:gd name="T9" fmla="*/ 1330 h 1834"/>
              <a:gd name="T10" fmla="*/ 3082 w 3456"/>
              <a:gd name="T11" fmla="*/ 1712 h 1834"/>
              <a:gd name="T12" fmla="*/ 2700 w 3456"/>
              <a:gd name="T13" fmla="*/ 1809 h 1834"/>
              <a:gd name="T14" fmla="*/ 2513 w 3456"/>
              <a:gd name="T15" fmla="*/ 1479 h 1834"/>
              <a:gd name="T16" fmla="*/ 2783 w 3456"/>
              <a:gd name="T17" fmla="*/ 1211 h 1834"/>
              <a:gd name="T18" fmla="*/ 2351 w 3456"/>
              <a:gd name="T19" fmla="*/ 1392 h 1834"/>
              <a:gd name="T20" fmla="*/ 2136 w 3456"/>
              <a:gd name="T21" fmla="*/ 1381 h 1834"/>
              <a:gd name="T22" fmla="*/ 2093 w 3456"/>
              <a:gd name="T23" fmla="*/ 1625 h 1834"/>
              <a:gd name="T24" fmla="*/ 2335 w 3456"/>
              <a:gd name="T25" fmla="*/ 1658 h 1834"/>
              <a:gd name="T26" fmla="*/ 2174 w 3456"/>
              <a:gd name="T27" fmla="*/ 1832 h 1834"/>
              <a:gd name="T28" fmla="*/ 1903 w 3456"/>
              <a:gd name="T29" fmla="*/ 1605 h 1834"/>
              <a:gd name="T30" fmla="*/ 2047 w 3456"/>
              <a:gd name="T31" fmla="*/ 1249 h 1834"/>
              <a:gd name="T32" fmla="*/ 748 w 3456"/>
              <a:gd name="T33" fmla="*/ 1223 h 1834"/>
              <a:gd name="T34" fmla="*/ 642 w 3456"/>
              <a:gd name="T35" fmla="*/ 1359 h 1834"/>
              <a:gd name="T36" fmla="*/ 479 w 3456"/>
              <a:gd name="T37" fmla="*/ 1550 h 1834"/>
              <a:gd name="T38" fmla="*/ 697 w 3456"/>
              <a:gd name="T39" fmla="*/ 1676 h 1834"/>
              <a:gd name="T40" fmla="*/ 692 w 3456"/>
              <a:gd name="T41" fmla="*/ 1830 h 1834"/>
              <a:gd name="T42" fmla="*/ 370 w 3456"/>
              <a:gd name="T43" fmla="*/ 1710 h 1834"/>
              <a:gd name="T44" fmla="*/ 375 w 3456"/>
              <a:gd name="T45" fmla="*/ 1326 h 1834"/>
              <a:gd name="T46" fmla="*/ 1610 w 3456"/>
              <a:gd name="T47" fmla="*/ 1211 h 1834"/>
              <a:gd name="T48" fmla="*/ 1679 w 3456"/>
              <a:gd name="T49" fmla="*/ 1350 h 1834"/>
              <a:gd name="T50" fmla="*/ 1494 w 3456"/>
              <a:gd name="T51" fmla="*/ 1373 h 1834"/>
              <a:gd name="T52" fmla="*/ 1634 w 3456"/>
              <a:gd name="T53" fmla="*/ 1470 h 1834"/>
              <a:gd name="T54" fmla="*/ 1737 w 3456"/>
              <a:gd name="T55" fmla="*/ 1694 h 1834"/>
              <a:gd name="T56" fmla="*/ 1524 w 3456"/>
              <a:gd name="T57" fmla="*/ 1833 h 1834"/>
              <a:gd name="T58" fmla="*/ 1334 w 3456"/>
              <a:gd name="T59" fmla="*/ 1678 h 1834"/>
              <a:gd name="T60" fmla="*/ 1552 w 3456"/>
              <a:gd name="T61" fmla="*/ 1690 h 1834"/>
              <a:gd name="T62" fmla="*/ 1520 w 3456"/>
              <a:gd name="T63" fmla="*/ 1584 h 1834"/>
              <a:gd name="T64" fmla="*/ 1350 w 3456"/>
              <a:gd name="T65" fmla="*/ 1473 h 1834"/>
              <a:gd name="T66" fmla="*/ 1446 w 3456"/>
              <a:gd name="T67" fmla="*/ 1227 h 1834"/>
              <a:gd name="T68" fmla="*/ 3456 w 3456"/>
              <a:gd name="T69" fmla="*/ 569 h 1834"/>
              <a:gd name="T70" fmla="*/ 3328 w 3456"/>
              <a:gd name="T71" fmla="*/ 780 h 1834"/>
              <a:gd name="T72" fmla="*/ 3381 w 3456"/>
              <a:gd name="T73" fmla="*/ 493 h 1834"/>
              <a:gd name="T74" fmla="*/ 1793 w 3456"/>
              <a:gd name="T75" fmla="*/ 766 h 1834"/>
              <a:gd name="T76" fmla="*/ 1653 w 3456"/>
              <a:gd name="T77" fmla="*/ 727 h 1834"/>
              <a:gd name="T78" fmla="*/ 113 w 3456"/>
              <a:gd name="T79" fmla="*/ 503 h 1834"/>
              <a:gd name="T80" fmla="*/ 95 w 3456"/>
              <a:gd name="T81" fmla="*/ 801 h 1834"/>
              <a:gd name="T82" fmla="*/ 10 w 3456"/>
              <a:gd name="T83" fmla="*/ 531 h 1834"/>
              <a:gd name="T84" fmla="*/ 3040 w 3456"/>
              <a:gd name="T85" fmla="*/ 340 h 1834"/>
              <a:gd name="T86" fmla="*/ 2929 w 3456"/>
              <a:gd name="T87" fmla="*/ 793 h 1834"/>
              <a:gd name="T88" fmla="*/ 2947 w 3456"/>
              <a:gd name="T89" fmla="*/ 287 h 1834"/>
              <a:gd name="T90" fmla="*/ 2214 w 3456"/>
              <a:gd name="T91" fmla="*/ 748 h 1834"/>
              <a:gd name="T92" fmla="*/ 2069 w 3456"/>
              <a:gd name="T93" fmla="*/ 748 h 1834"/>
              <a:gd name="T94" fmla="*/ 1335 w 3456"/>
              <a:gd name="T95" fmla="*/ 287 h 1834"/>
              <a:gd name="T96" fmla="*/ 1353 w 3456"/>
              <a:gd name="T97" fmla="*/ 793 h 1834"/>
              <a:gd name="T98" fmla="*/ 1242 w 3456"/>
              <a:gd name="T99" fmla="*/ 340 h 1834"/>
              <a:gd name="T100" fmla="*/ 553 w 3456"/>
              <a:gd name="T101" fmla="*/ 322 h 1834"/>
              <a:gd name="T102" fmla="*/ 468 w 3456"/>
              <a:gd name="T103" fmla="*/ 801 h 1834"/>
              <a:gd name="T104" fmla="*/ 450 w 3456"/>
              <a:gd name="T105" fmla="*/ 295 h 1834"/>
              <a:gd name="T106" fmla="*/ 2630 w 3456"/>
              <a:gd name="T107" fmla="*/ 879 h 1834"/>
              <a:gd name="T108" fmla="*/ 2490 w 3456"/>
              <a:gd name="T109" fmla="*/ 917 h 1834"/>
              <a:gd name="T110" fmla="*/ 902 w 3456"/>
              <a:gd name="T111" fmla="*/ 0 h 1834"/>
              <a:gd name="T112" fmla="*/ 955 w 3456"/>
              <a:gd name="T113" fmla="*/ 931 h 1834"/>
              <a:gd name="T114" fmla="*/ 826 w 3456"/>
              <a:gd name="T115" fmla="*/ 75 h 18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456" h="1834">
                <a:moveTo>
                  <a:pt x="2828" y="1362"/>
                </a:moveTo>
                <a:lnTo>
                  <a:pt x="2798" y="1364"/>
                </a:lnTo>
                <a:lnTo>
                  <a:pt x="2771" y="1371"/>
                </a:lnTo>
                <a:lnTo>
                  <a:pt x="2747" y="1384"/>
                </a:lnTo>
                <a:lnTo>
                  <a:pt x="2725" y="1400"/>
                </a:lnTo>
                <a:lnTo>
                  <a:pt x="2706" y="1419"/>
                </a:lnTo>
                <a:lnTo>
                  <a:pt x="2691" y="1441"/>
                </a:lnTo>
                <a:lnTo>
                  <a:pt x="2680" y="1465"/>
                </a:lnTo>
                <a:lnTo>
                  <a:pt x="2674" y="1492"/>
                </a:lnTo>
                <a:lnTo>
                  <a:pt x="2671" y="1521"/>
                </a:lnTo>
                <a:lnTo>
                  <a:pt x="2674" y="1549"/>
                </a:lnTo>
                <a:lnTo>
                  <a:pt x="2680" y="1577"/>
                </a:lnTo>
                <a:lnTo>
                  <a:pt x="2691" y="1601"/>
                </a:lnTo>
                <a:lnTo>
                  <a:pt x="2706" y="1623"/>
                </a:lnTo>
                <a:lnTo>
                  <a:pt x="2725" y="1642"/>
                </a:lnTo>
                <a:lnTo>
                  <a:pt x="2747" y="1658"/>
                </a:lnTo>
                <a:lnTo>
                  <a:pt x="2771" y="1669"/>
                </a:lnTo>
                <a:lnTo>
                  <a:pt x="2798" y="1677"/>
                </a:lnTo>
                <a:lnTo>
                  <a:pt x="2828" y="1680"/>
                </a:lnTo>
                <a:lnTo>
                  <a:pt x="2857" y="1677"/>
                </a:lnTo>
                <a:lnTo>
                  <a:pt x="2883" y="1669"/>
                </a:lnTo>
                <a:lnTo>
                  <a:pt x="2908" y="1658"/>
                </a:lnTo>
                <a:lnTo>
                  <a:pt x="2930" y="1642"/>
                </a:lnTo>
                <a:lnTo>
                  <a:pt x="2948" y="1623"/>
                </a:lnTo>
                <a:lnTo>
                  <a:pt x="2964" y="1601"/>
                </a:lnTo>
                <a:lnTo>
                  <a:pt x="2975" y="1577"/>
                </a:lnTo>
                <a:lnTo>
                  <a:pt x="2982" y="1549"/>
                </a:lnTo>
                <a:lnTo>
                  <a:pt x="2985" y="1521"/>
                </a:lnTo>
                <a:lnTo>
                  <a:pt x="2982" y="1492"/>
                </a:lnTo>
                <a:lnTo>
                  <a:pt x="2975" y="1465"/>
                </a:lnTo>
                <a:lnTo>
                  <a:pt x="2964" y="1441"/>
                </a:lnTo>
                <a:lnTo>
                  <a:pt x="2948" y="1419"/>
                </a:lnTo>
                <a:lnTo>
                  <a:pt x="2930" y="1400"/>
                </a:lnTo>
                <a:lnTo>
                  <a:pt x="2908" y="1384"/>
                </a:lnTo>
                <a:lnTo>
                  <a:pt x="2883" y="1371"/>
                </a:lnTo>
                <a:lnTo>
                  <a:pt x="2857" y="1364"/>
                </a:lnTo>
                <a:lnTo>
                  <a:pt x="2828" y="1362"/>
                </a:lnTo>
                <a:close/>
                <a:moveTo>
                  <a:pt x="977" y="1218"/>
                </a:moveTo>
                <a:lnTo>
                  <a:pt x="1129" y="1218"/>
                </a:lnTo>
                <a:lnTo>
                  <a:pt x="1129" y="1823"/>
                </a:lnTo>
                <a:lnTo>
                  <a:pt x="977" y="1823"/>
                </a:lnTo>
                <a:lnTo>
                  <a:pt x="977" y="1218"/>
                </a:lnTo>
                <a:close/>
                <a:moveTo>
                  <a:pt x="2828" y="1208"/>
                </a:moveTo>
                <a:lnTo>
                  <a:pt x="2873" y="1211"/>
                </a:lnTo>
                <a:lnTo>
                  <a:pt x="2916" y="1219"/>
                </a:lnTo>
                <a:lnTo>
                  <a:pt x="2955" y="1232"/>
                </a:lnTo>
                <a:lnTo>
                  <a:pt x="2992" y="1251"/>
                </a:lnTo>
                <a:lnTo>
                  <a:pt x="3026" y="1273"/>
                </a:lnTo>
                <a:lnTo>
                  <a:pt x="3056" y="1299"/>
                </a:lnTo>
                <a:lnTo>
                  <a:pt x="3082" y="1330"/>
                </a:lnTo>
                <a:lnTo>
                  <a:pt x="3104" y="1363"/>
                </a:lnTo>
                <a:lnTo>
                  <a:pt x="3121" y="1398"/>
                </a:lnTo>
                <a:lnTo>
                  <a:pt x="3134" y="1437"/>
                </a:lnTo>
                <a:lnTo>
                  <a:pt x="3142" y="1479"/>
                </a:lnTo>
                <a:lnTo>
                  <a:pt x="3145" y="1521"/>
                </a:lnTo>
                <a:lnTo>
                  <a:pt x="3142" y="1563"/>
                </a:lnTo>
                <a:lnTo>
                  <a:pt x="3134" y="1604"/>
                </a:lnTo>
                <a:lnTo>
                  <a:pt x="3121" y="1642"/>
                </a:lnTo>
                <a:lnTo>
                  <a:pt x="3104" y="1679"/>
                </a:lnTo>
                <a:lnTo>
                  <a:pt x="3082" y="1712"/>
                </a:lnTo>
                <a:lnTo>
                  <a:pt x="3056" y="1742"/>
                </a:lnTo>
                <a:lnTo>
                  <a:pt x="3026" y="1769"/>
                </a:lnTo>
                <a:lnTo>
                  <a:pt x="2992" y="1791"/>
                </a:lnTo>
                <a:lnTo>
                  <a:pt x="2955" y="1809"/>
                </a:lnTo>
                <a:lnTo>
                  <a:pt x="2916" y="1822"/>
                </a:lnTo>
                <a:lnTo>
                  <a:pt x="2873" y="1831"/>
                </a:lnTo>
                <a:lnTo>
                  <a:pt x="2828" y="1834"/>
                </a:lnTo>
                <a:lnTo>
                  <a:pt x="2783" y="1831"/>
                </a:lnTo>
                <a:lnTo>
                  <a:pt x="2740" y="1822"/>
                </a:lnTo>
                <a:lnTo>
                  <a:pt x="2700" y="1809"/>
                </a:lnTo>
                <a:lnTo>
                  <a:pt x="2663" y="1791"/>
                </a:lnTo>
                <a:lnTo>
                  <a:pt x="2630" y="1769"/>
                </a:lnTo>
                <a:lnTo>
                  <a:pt x="2599" y="1742"/>
                </a:lnTo>
                <a:lnTo>
                  <a:pt x="2573" y="1712"/>
                </a:lnTo>
                <a:lnTo>
                  <a:pt x="2551" y="1679"/>
                </a:lnTo>
                <a:lnTo>
                  <a:pt x="2534" y="1642"/>
                </a:lnTo>
                <a:lnTo>
                  <a:pt x="2521" y="1604"/>
                </a:lnTo>
                <a:lnTo>
                  <a:pt x="2513" y="1563"/>
                </a:lnTo>
                <a:lnTo>
                  <a:pt x="2510" y="1521"/>
                </a:lnTo>
                <a:lnTo>
                  <a:pt x="2513" y="1479"/>
                </a:lnTo>
                <a:lnTo>
                  <a:pt x="2521" y="1437"/>
                </a:lnTo>
                <a:lnTo>
                  <a:pt x="2534" y="1398"/>
                </a:lnTo>
                <a:lnTo>
                  <a:pt x="2551" y="1363"/>
                </a:lnTo>
                <a:lnTo>
                  <a:pt x="2573" y="1330"/>
                </a:lnTo>
                <a:lnTo>
                  <a:pt x="2599" y="1299"/>
                </a:lnTo>
                <a:lnTo>
                  <a:pt x="2630" y="1273"/>
                </a:lnTo>
                <a:lnTo>
                  <a:pt x="2663" y="1251"/>
                </a:lnTo>
                <a:lnTo>
                  <a:pt x="2700" y="1232"/>
                </a:lnTo>
                <a:lnTo>
                  <a:pt x="2740" y="1219"/>
                </a:lnTo>
                <a:lnTo>
                  <a:pt x="2783" y="1211"/>
                </a:lnTo>
                <a:lnTo>
                  <a:pt x="2828" y="1208"/>
                </a:lnTo>
                <a:close/>
                <a:moveTo>
                  <a:pt x="2213" y="1208"/>
                </a:moveTo>
                <a:lnTo>
                  <a:pt x="2242" y="1209"/>
                </a:lnTo>
                <a:lnTo>
                  <a:pt x="2268" y="1211"/>
                </a:lnTo>
                <a:lnTo>
                  <a:pt x="2292" y="1215"/>
                </a:lnTo>
                <a:lnTo>
                  <a:pt x="2312" y="1219"/>
                </a:lnTo>
                <a:lnTo>
                  <a:pt x="2329" y="1223"/>
                </a:lnTo>
                <a:lnTo>
                  <a:pt x="2343" y="1227"/>
                </a:lnTo>
                <a:lnTo>
                  <a:pt x="2351" y="1230"/>
                </a:lnTo>
                <a:lnTo>
                  <a:pt x="2351" y="1392"/>
                </a:lnTo>
                <a:lnTo>
                  <a:pt x="2346" y="1389"/>
                </a:lnTo>
                <a:lnTo>
                  <a:pt x="2335" y="1384"/>
                </a:lnTo>
                <a:lnTo>
                  <a:pt x="2321" y="1377"/>
                </a:lnTo>
                <a:lnTo>
                  <a:pt x="2302" y="1371"/>
                </a:lnTo>
                <a:lnTo>
                  <a:pt x="2279" y="1365"/>
                </a:lnTo>
                <a:lnTo>
                  <a:pt x="2253" y="1360"/>
                </a:lnTo>
                <a:lnTo>
                  <a:pt x="2223" y="1359"/>
                </a:lnTo>
                <a:lnTo>
                  <a:pt x="2192" y="1362"/>
                </a:lnTo>
                <a:lnTo>
                  <a:pt x="2163" y="1369"/>
                </a:lnTo>
                <a:lnTo>
                  <a:pt x="2136" y="1381"/>
                </a:lnTo>
                <a:lnTo>
                  <a:pt x="2113" y="1396"/>
                </a:lnTo>
                <a:lnTo>
                  <a:pt x="2095" y="1415"/>
                </a:lnTo>
                <a:lnTo>
                  <a:pt x="2079" y="1437"/>
                </a:lnTo>
                <a:lnTo>
                  <a:pt x="2067" y="1463"/>
                </a:lnTo>
                <a:lnTo>
                  <a:pt x="2060" y="1490"/>
                </a:lnTo>
                <a:lnTo>
                  <a:pt x="2058" y="1521"/>
                </a:lnTo>
                <a:lnTo>
                  <a:pt x="2060" y="1550"/>
                </a:lnTo>
                <a:lnTo>
                  <a:pt x="2066" y="1578"/>
                </a:lnTo>
                <a:lnTo>
                  <a:pt x="2078" y="1602"/>
                </a:lnTo>
                <a:lnTo>
                  <a:pt x="2093" y="1625"/>
                </a:lnTo>
                <a:lnTo>
                  <a:pt x="2112" y="1644"/>
                </a:lnTo>
                <a:lnTo>
                  <a:pt x="2135" y="1660"/>
                </a:lnTo>
                <a:lnTo>
                  <a:pt x="2162" y="1672"/>
                </a:lnTo>
                <a:lnTo>
                  <a:pt x="2191" y="1679"/>
                </a:lnTo>
                <a:lnTo>
                  <a:pt x="2223" y="1682"/>
                </a:lnTo>
                <a:lnTo>
                  <a:pt x="2253" y="1680"/>
                </a:lnTo>
                <a:lnTo>
                  <a:pt x="2279" y="1676"/>
                </a:lnTo>
                <a:lnTo>
                  <a:pt x="2301" y="1671"/>
                </a:lnTo>
                <a:lnTo>
                  <a:pt x="2321" y="1664"/>
                </a:lnTo>
                <a:lnTo>
                  <a:pt x="2335" y="1658"/>
                </a:lnTo>
                <a:lnTo>
                  <a:pt x="2346" y="1653"/>
                </a:lnTo>
                <a:lnTo>
                  <a:pt x="2351" y="1649"/>
                </a:lnTo>
                <a:lnTo>
                  <a:pt x="2351" y="1812"/>
                </a:lnTo>
                <a:lnTo>
                  <a:pt x="2339" y="1816"/>
                </a:lnTo>
                <a:lnTo>
                  <a:pt x="2322" y="1820"/>
                </a:lnTo>
                <a:lnTo>
                  <a:pt x="2300" y="1826"/>
                </a:lnTo>
                <a:lnTo>
                  <a:pt x="2275" y="1830"/>
                </a:lnTo>
                <a:lnTo>
                  <a:pt x="2245" y="1833"/>
                </a:lnTo>
                <a:lnTo>
                  <a:pt x="2213" y="1834"/>
                </a:lnTo>
                <a:lnTo>
                  <a:pt x="2174" y="1832"/>
                </a:lnTo>
                <a:lnTo>
                  <a:pt x="2136" y="1826"/>
                </a:lnTo>
                <a:lnTo>
                  <a:pt x="2100" y="1815"/>
                </a:lnTo>
                <a:lnTo>
                  <a:pt x="2065" y="1801"/>
                </a:lnTo>
                <a:lnTo>
                  <a:pt x="2033" y="1783"/>
                </a:lnTo>
                <a:lnTo>
                  <a:pt x="2002" y="1762"/>
                </a:lnTo>
                <a:lnTo>
                  <a:pt x="1975" y="1737"/>
                </a:lnTo>
                <a:lnTo>
                  <a:pt x="1952" y="1710"/>
                </a:lnTo>
                <a:lnTo>
                  <a:pt x="1931" y="1678"/>
                </a:lnTo>
                <a:lnTo>
                  <a:pt x="1915" y="1643"/>
                </a:lnTo>
                <a:lnTo>
                  <a:pt x="1903" y="1605"/>
                </a:lnTo>
                <a:lnTo>
                  <a:pt x="1896" y="1564"/>
                </a:lnTo>
                <a:lnTo>
                  <a:pt x="1892" y="1521"/>
                </a:lnTo>
                <a:lnTo>
                  <a:pt x="1896" y="1477"/>
                </a:lnTo>
                <a:lnTo>
                  <a:pt x="1904" y="1434"/>
                </a:lnTo>
                <a:lnTo>
                  <a:pt x="1917" y="1395"/>
                </a:lnTo>
                <a:lnTo>
                  <a:pt x="1934" y="1359"/>
                </a:lnTo>
                <a:lnTo>
                  <a:pt x="1957" y="1326"/>
                </a:lnTo>
                <a:lnTo>
                  <a:pt x="1984" y="1296"/>
                </a:lnTo>
                <a:lnTo>
                  <a:pt x="2014" y="1271"/>
                </a:lnTo>
                <a:lnTo>
                  <a:pt x="2047" y="1249"/>
                </a:lnTo>
                <a:lnTo>
                  <a:pt x="2085" y="1231"/>
                </a:lnTo>
                <a:lnTo>
                  <a:pt x="2125" y="1218"/>
                </a:lnTo>
                <a:lnTo>
                  <a:pt x="2168" y="1211"/>
                </a:lnTo>
                <a:lnTo>
                  <a:pt x="2213" y="1208"/>
                </a:lnTo>
                <a:close/>
                <a:moveTo>
                  <a:pt x="630" y="1208"/>
                </a:moveTo>
                <a:lnTo>
                  <a:pt x="660" y="1209"/>
                </a:lnTo>
                <a:lnTo>
                  <a:pt x="687" y="1211"/>
                </a:lnTo>
                <a:lnTo>
                  <a:pt x="711" y="1215"/>
                </a:lnTo>
                <a:lnTo>
                  <a:pt x="731" y="1219"/>
                </a:lnTo>
                <a:lnTo>
                  <a:pt x="748" y="1223"/>
                </a:lnTo>
                <a:lnTo>
                  <a:pt x="760" y="1227"/>
                </a:lnTo>
                <a:lnTo>
                  <a:pt x="769" y="1230"/>
                </a:lnTo>
                <a:lnTo>
                  <a:pt x="769" y="1392"/>
                </a:lnTo>
                <a:lnTo>
                  <a:pt x="763" y="1389"/>
                </a:lnTo>
                <a:lnTo>
                  <a:pt x="754" y="1384"/>
                </a:lnTo>
                <a:lnTo>
                  <a:pt x="739" y="1377"/>
                </a:lnTo>
                <a:lnTo>
                  <a:pt x="721" y="1371"/>
                </a:lnTo>
                <a:lnTo>
                  <a:pt x="697" y="1365"/>
                </a:lnTo>
                <a:lnTo>
                  <a:pt x="671" y="1360"/>
                </a:lnTo>
                <a:lnTo>
                  <a:pt x="642" y="1359"/>
                </a:lnTo>
                <a:lnTo>
                  <a:pt x="611" y="1362"/>
                </a:lnTo>
                <a:lnTo>
                  <a:pt x="581" y="1369"/>
                </a:lnTo>
                <a:lnTo>
                  <a:pt x="555" y="1381"/>
                </a:lnTo>
                <a:lnTo>
                  <a:pt x="532" y="1396"/>
                </a:lnTo>
                <a:lnTo>
                  <a:pt x="513" y="1415"/>
                </a:lnTo>
                <a:lnTo>
                  <a:pt x="497" y="1437"/>
                </a:lnTo>
                <a:lnTo>
                  <a:pt x="485" y="1463"/>
                </a:lnTo>
                <a:lnTo>
                  <a:pt x="479" y="1490"/>
                </a:lnTo>
                <a:lnTo>
                  <a:pt x="475" y="1521"/>
                </a:lnTo>
                <a:lnTo>
                  <a:pt x="479" y="1550"/>
                </a:lnTo>
                <a:lnTo>
                  <a:pt x="485" y="1578"/>
                </a:lnTo>
                <a:lnTo>
                  <a:pt x="496" y="1602"/>
                </a:lnTo>
                <a:lnTo>
                  <a:pt x="512" y="1625"/>
                </a:lnTo>
                <a:lnTo>
                  <a:pt x="531" y="1644"/>
                </a:lnTo>
                <a:lnTo>
                  <a:pt x="554" y="1660"/>
                </a:lnTo>
                <a:lnTo>
                  <a:pt x="580" y="1672"/>
                </a:lnTo>
                <a:lnTo>
                  <a:pt x="610" y="1679"/>
                </a:lnTo>
                <a:lnTo>
                  <a:pt x="642" y="1682"/>
                </a:lnTo>
                <a:lnTo>
                  <a:pt x="671" y="1680"/>
                </a:lnTo>
                <a:lnTo>
                  <a:pt x="697" y="1676"/>
                </a:lnTo>
                <a:lnTo>
                  <a:pt x="719" y="1671"/>
                </a:lnTo>
                <a:lnTo>
                  <a:pt x="738" y="1664"/>
                </a:lnTo>
                <a:lnTo>
                  <a:pt x="753" y="1658"/>
                </a:lnTo>
                <a:lnTo>
                  <a:pt x="763" y="1653"/>
                </a:lnTo>
                <a:lnTo>
                  <a:pt x="769" y="1649"/>
                </a:lnTo>
                <a:lnTo>
                  <a:pt x="769" y="1812"/>
                </a:lnTo>
                <a:lnTo>
                  <a:pt x="757" y="1816"/>
                </a:lnTo>
                <a:lnTo>
                  <a:pt x="740" y="1820"/>
                </a:lnTo>
                <a:lnTo>
                  <a:pt x="718" y="1826"/>
                </a:lnTo>
                <a:lnTo>
                  <a:pt x="692" y="1830"/>
                </a:lnTo>
                <a:lnTo>
                  <a:pt x="663" y="1833"/>
                </a:lnTo>
                <a:lnTo>
                  <a:pt x="630" y="1834"/>
                </a:lnTo>
                <a:lnTo>
                  <a:pt x="592" y="1832"/>
                </a:lnTo>
                <a:lnTo>
                  <a:pt x="554" y="1826"/>
                </a:lnTo>
                <a:lnTo>
                  <a:pt x="518" y="1815"/>
                </a:lnTo>
                <a:lnTo>
                  <a:pt x="484" y="1801"/>
                </a:lnTo>
                <a:lnTo>
                  <a:pt x="451" y="1783"/>
                </a:lnTo>
                <a:lnTo>
                  <a:pt x="421" y="1762"/>
                </a:lnTo>
                <a:lnTo>
                  <a:pt x="394" y="1737"/>
                </a:lnTo>
                <a:lnTo>
                  <a:pt x="370" y="1710"/>
                </a:lnTo>
                <a:lnTo>
                  <a:pt x="350" y="1678"/>
                </a:lnTo>
                <a:lnTo>
                  <a:pt x="333" y="1643"/>
                </a:lnTo>
                <a:lnTo>
                  <a:pt x="322" y="1605"/>
                </a:lnTo>
                <a:lnTo>
                  <a:pt x="314" y="1564"/>
                </a:lnTo>
                <a:lnTo>
                  <a:pt x="311" y="1521"/>
                </a:lnTo>
                <a:lnTo>
                  <a:pt x="314" y="1477"/>
                </a:lnTo>
                <a:lnTo>
                  <a:pt x="323" y="1434"/>
                </a:lnTo>
                <a:lnTo>
                  <a:pt x="335" y="1395"/>
                </a:lnTo>
                <a:lnTo>
                  <a:pt x="353" y="1359"/>
                </a:lnTo>
                <a:lnTo>
                  <a:pt x="375" y="1326"/>
                </a:lnTo>
                <a:lnTo>
                  <a:pt x="402" y="1296"/>
                </a:lnTo>
                <a:lnTo>
                  <a:pt x="433" y="1271"/>
                </a:lnTo>
                <a:lnTo>
                  <a:pt x="466" y="1249"/>
                </a:lnTo>
                <a:lnTo>
                  <a:pt x="503" y="1231"/>
                </a:lnTo>
                <a:lnTo>
                  <a:pt x="544" y="1218"/>
                </a:lnTo>
                <a:lnTo>
                  <a:pt x="585" y="1211"/>
                </a:lnTo>
                <a:lnTo>
                  <a:pt x="630" y="1208"/>
                </a:lnTo>
                <a:close/>
                <a:moveTo>
                  <a:pt x="1556" y="1208"/>
                </a:moveTo>
                <a:lnTo>
                  <a:pt x="1583" y="1209"/>
                </a:lnTo>
                <a:lnTo>
                  <a:pt x="1610" y="1211"/>
                </a:lnTo>
                <a:lnTo>
                  <a:pt x="1634" y="1213"/>
                </a:lnTo>
                <a:lnTo>
                  <a:pt x="1656" y="1217"/>
                </a:lnTo>
                <a:lnTo>
                  <a:pt x="1675" y="1220"/>
                </a:lnTo>
                <a:lnTo>
                  <a:pt x="1689" y="1223"/>
                </a:lnTo>
                <a:lnTo>
                  <a:pt x="1699" y="1226"/>
                </a:lnTo>
                <a:lnTo>
                  <a:pt x="1704" y="1227"/>
                </a:lnTo>
                <a:lnTo>
                  <a:pt x="1704" y="1356"/>
                </a:lnTo>
                <a:lnTo>
                  <a:pt x="1700" y="1355"/>
                </a:lnTo>
                <a:lnTo>
                  <a:pt x="1691" y="1353"/>
                </a:lnTo>
                <a:lnTo>
                  <a:pt x="1679" y="1350"/>
                </a:lnTo>
                <a:lnTo>
                  <a:pt x="1663" y="1347"/>
                </a:lnTo>
                <a:lnTo>
                  <a:pt x="1645" y="1343"/>
                </a:lnTo>
                <a:lnTo>
                  <a:pt x="1625" y="1340"/>
                </a:lnTo>
                <a:lnTo>
                  <a:pt x="1605" y="1338"/>
                </a:lnTo>
                <a:lnTo>
                  <a:pt x="1586" y="1337"/>
                </a:lnTo>
                <a:lnTo>
                  <a:pt x="1557" y="1339"/>
                </a:lnTo>
                <a:lnTo>
                  <a:pt x="1534" y="1344"/>
                </a:lnTo>
                <a:lnTo>
                  <a:pt x="1515" y="1351"/>
                </a:lnTo>
                <a:lnTo>
                  <a:pt x="1502" y="1362"/>
                </a:lnTo>
                <a:lnTo>
                  <a:pt x="1494" y="1373"/>
                </a:lnTo>
                <a:lnTo>
                  <a:pt x="1491" y="1387"/>
                </a:lnTo>
                <a:lnTo>
                  <a:pt x="1494" y="1402"/>
                </a:lnTo>
                <a:lnTo>
                  <a:pt x="1501" y="1413"/>
                </a:lnTo>
                <a:lnTo>
                  <a:pt x="1511" y="1423"/>
                </a:lnTo>
                <a:lnTo>
                  <a:pt x="1523" y="1430"/>
                </a:lnTo>
                <a:lnTo>
                  <a:pt x="1536" y="1436"/>
                </a:lnTo>
                <a:lnTo>
                  <a:pt x="1549" y="1441"/>
                </a:lnTo>
                <a:lnTo>
                  <a:pt x="1560" y="1445"/>
                </a:lnTo>
                <a:lnTo>
                  <a:pt x="1602" y="1458"/>
                </a:lnTo>
                <a:lnTo>
                  <a:pt x="1634" y="1470"/>
                </a:lnTo>
                <a:lnTo>
                  <a:pt x="1661" y="1484"/>
                </a:lnTo>
                <a:lnTo>
                  <a:pt x="1684" y="1501"/>
                </a:lnTo>
                <a:lnTo>
                  <a:pt x="1703" y="1519"/>
                </a:lnTo>
                <a:lnTo>
                  <a:pt x="1719" y="1539"/>
                </a:lnTo>
                <a:lnTo>
                  <a:pt x="1731" y="1560"/>
                </a:lnTo>
                <a:lnTo>
                  <a:pt x="1740" y="1583"/>
                </a:lnTo>
                <a:lnTo>
                  <a:pt x="1745" y="1606"/>
                </a:lnTo>
                <a:lnTo>
                  <a:pt x="1746" y="1630"/>
                </a:lnTo>
                <a:lnTo>
                  <a:pt x="1744" y="1664"/>
                </a:lnTo>
                <a:lnTo>
                  <a:pt x="1737" y="1694"/>
                </a:lnTo>
                <a:lnTo>
                  <a:pt x="1727" y="1720"/>
                </a:lnTo>
                <a:lnTo>
                  <a:pt x="1712" y="1744"/>
                </a:lnTo>
                <a:lnTo>
                  <a:pt x="1696" y="1764"/>
                </a:lnTo>
                <a:lnTo>
                  <a:pt x="1676" y="1781"/>
                </a:lnTo>
                <a:lnTo>
                  <a:pt x="1654" y="1796"/>
                </a:lnTo>
                <a:lnTo>
                  <a:pt x="1630" y="1809"/>
                </a:lnTo>
                <a:lnTo>
                  <a:pt x="1604" y="1818"/>
                </a:lnTo>
                <a:lnTo>
                  <a:pt x="1578" y="1826"/>
                </a:lnTo>
                <a:lnTo>
                  <a:pt x="1551" y="1830"/>
                </a:lnTo>
                <a:lnTo>
                  <a:pt x="1524" y="1833"/>
                </a:lnTo>
                <a:lnTo>
                  <a:pt x="1498" y="1834"/>
                </a:lnTo>
                <a:lnTo>
                  <a:pt x="1467" y="1833"/>
                </a:lnTo>
                <a:lnTo>
                  <a:pt x="1439" y="1832"/>
                </a:lnTo>
                <a:lnTo>
                  <a:pt x="1412" y="1829"/>
                </a:lnTo>
                <a:lnTo>
                  <a:pt x="1388" y="1827"/>
                </a:lnTo>
                <a:lnTo>
                  <a:pt x="1368" y="1823"/>
                </a:lnTo>
                <a:lnTo>
                  <a:pt x="1351" y="1820"/>
                </a:lnTo>
                <a:lnTo>
                  <a:pt x="1339" y="1818"/>
                </a:lnTo>
                <a:lnTo>
                  <a:pt x="1334" y="1817"/>
                </a:lnTo>
                <a:lnTo>
                  <a:pt x="1334" y="1678"/>
                </a:lnTo>
                <a:lnTo>
                  <a:pt x="1343" y="1680"/>
                </a:lnTo>
                <a:lnTo>
                  <a:pt x="1356" y="1684"/>
                </a:lnTo>
                <a:lnTo>
                  <a:pt x="1375" y="1688"/>
                </a:lnTo>
                <a:lnTo>
                  <a:pt x="1397" y="1693"/>
                </a:lnTo>
                <a:lnTo>
                  <a:pt x="1422" y="1697"/>
                </a:lnTo>
                <a:lnTo>
                  <a:pt x="1448" y="1700"/>
                </a:lnTo>
                <a:lnTo>
                  <a:pt x="1477" y="1701"/>
                </a:lnTo>
                <a:lnTo>
                  <a:pt x="1507" y="1699"/>
                </a:lnTo>
                <a:lnTo>
                  <a:pt x="1531" y="1696"/>
                </a:lnTo>
                <a:lnTo>
                  <a:pt x="1552" y="1690"/>
                </a:lnTo>
                <a:lnTo>
                  <a:pt x="1568" y="1681"/>
                </a:lnTo>
                <a:lnTo>
                  <a:pt x="1578" y="1671"/>
                </a:lnTo>
                <a:lnTo>
                  <a:pt x="1585" y="1658"/>
                </a:lnTo>
                <a:lnTo>
                  <a:pt x="1587" y="1644"/>
                </a:lnTo>
                <a:lnTo>
                  <a:pt x="1585" y="1629"/>
                </a:lnTo>
                <a:lnTo>
                  <a:pt x="1578" y="1618"/>
                </a:lnTo>
                <a:lnTo>
                  <a:pt x="1567" y="1607"/>
                </a:lnTo>
                <a:lnTo>
                  <a:pt x="1553" y="1598"/>
                </a:lnTo>
                <a:lnTo>
                  <a:pt x="1537" y="1590"/>
                </a:lnTo>
                <a:lnTo>
                  <a:pt x="1520" y="1584"/>
                </a:lnTo>
                <a:lnTo>
                  <a:pt x="1509" y="1581"/>
                </a:lnTo>
                <a:lnTo>
                  <a:pt x="1498" y="1577"/>
                </a:lnTo>
                <a:lnTo>
                  <a:pt x="1487" y="1574"/>
                </a:lnTo>
                <a:lnTo>
                  <a:pt x="1462" y="1565"/>
                </a:lnTo>
                <a:lnTo>
                  <a:pt x="1439" y="1555"/>
                </a:lnTo>
                <a:lnTo>
                  <a:pt x="1416" y="1542"/>
                </a:lnTo>
                <a:lnTo>
                  <a:pt x="1396" y="1528"/>
                </a:lnTo>
                <a:lnTo>
                  <a:pt x="1378" y="1512"/>
                </a:lnTo>
                <a:lnTo>
                  <a:pt x="1363" y="1494"/>
                </a:lnTo>
                <a:lnTo>
                  <a:pt x="1350" y="1473"/>
                </a:lnTo>
                <a:lnTo>
                  <a:pt x="1341" y="1451"/>
                </a:lnTo>
                <a:lnTo>
                  <a:pt x="1334" y="1425"/>
                </a:lnTo>
                <a:lnTo>
                  <a:pt x="1332" y="1396"/>
                </a:lnTo>
                <a:lnTo>
                  <a:pt x="1334" y="1364"/>
                </a:lnTo>
                <a:lnTo>
                  <a:pt x="1342" y="1333"/>
                </a:lnTo>
                <a:lnTo>
                  <a:pt x="1354" y="1306"/>
                </a:lnTo>
                <a:lnTo>
                  <a:pt x="1371" y="1281"/>
                </a:lnTo>
                <a:lnTo>
                  <a:pt x="1392" y="1259"/>
                </a:lnTo>
                <a:lnTo>
                  <a:pt x="1417" y="1241"/>
                </a:lnTo>
                <a:lnTo>
                  <a:pt x="1446" y="1227"/>
                </a:lnTo>
                <a:lnTo>
                  <a:pt x="1479" y="1216"/>
                </a:lnTo>
                <a:lnTo>
                  <a:pt x="1515" y="1210"/>
                </a:lnTo>
                <a:lnTo>
                  <a:pt x="1556" y="1208"/>
                </a:lnTo>
                <a:close/>
                <a:moveTo>
                  <a:pt x="3381" y="493"/>
                </a:moveTo>
                <a:lnTo>
                  <a:pt x="3400" y="496"/>
                </a:lnTo>
                <a:lnTo>
                  <a:pt x="3418" y="503"/>
                </a:lnTo>
                <a:lnTo>
                  <a:pt x="3434" y="515"/>
                </a:lnTo>
                <a:lnTo>
                  <a:pt x="3446" y="531"/>
                </a:lnTo>
                <a:lnTo>
                  <a:pt x="3453" y="548"/>
                </a:lnTo>
                <a:lnTo>
                  <a:pt x="3456" y="569"/>
                </a:lnTo>
                <a:lnTo>
                  <a:pt x="3456" y="727"/>
                </a:lnTo>
                <a:lnTo>
                  <a:pt x="3453" y="748"/>
                </a:lnTo>
                <a:lnTo>
                  <a:pt x="3446" y="766"/>
                </a:lnTo>
                <a:lnTo>
                  <a:pt x="3434" y="780"/>
                </a:lnTo>
                <a:lnTo>
                  <a:pt x="3418" y="793"/>
                </a:lnTo>
                <a:lnTo>
                  <a:pt x="3400" y="801"/>
                </a:lnTo>
                <a:lnTo>
                  <a:pt x="3381" y="803"/>
                </a:lnTo>
                <a:lnTo>
                  <a:pt x="3361" y="801"/>
                </a:lnTo>
                <a:lnTo>
                  <a:pt x="3343" y="793"/>
                </a:lnTo>
                <a:lnTo>
                  <a:pt x="3328" y="780"/>
                </a:lnTo>
                <a:lnTo>
                  <a:pt x="3316" y="766"/>
                </a:lnTo>
                <a:lnTo>
                  <a:pt x="3308" y="748"/>
                </a:lnTo>
                <a:lnTo>
                  <a:pt x="3306" y="727"/>
                </a:lnTo>
                <a:lnTo>
                  <a:pt x="3306" y="569"/>
                </a:lnTo>
                <a:lnTo>
                  <a:pt x="3308" y="548"/>
                </a:lnTo>
                <a:lnTo>
                  <a:pt x="3316" y="531"/>
                </a:lnTo>
                <a:lnTo>
                  <a:pt x="3328" y="515"/>
                </a:lnTo>
                <a:lnTo>
                  <a:pt x="3343" y="503"/>
                </a:lnTo>
                <a:lnTo>
                  <a:pt x="3361" y="496"/>
                </a:lnTo>
                <a:lnTo>
                  <a:pt x="3381" y="493"/>
                </a:lnTo>
                <a:close/>
                <a:moveTo>
                  <a:pt x="1728" y="493"/>
                </a:moveTo>
                <a:lnTo>
                  <a:pt x="1748" y="496"/>
                </a:lnTo>
                <a:lnTo>
                  <a:pt x="1766" y="503"/>
                </a:lnTo>
                <a:lnTo>
                  <a:pt x="1781" y="515"/>
                </a:lnTo>
                <a:lnTo>
                  <a:pt x="1793" y="531"/>
                </a:lnTo>
                <a:lnTo>
                  <a:pt x="1800" y="548"/>
                </a:lnTo>
                <a:lnTo>
                  <a:pt x="1803" y="569"/>
                </a:lnTo>
                <a:lnTo>
                  <a:pt x="1803" y="727"/>
                </a:lnTo>
                <a:lnTo>
                  <a:pt x="1800" y="748"/>
                </a:lnTo>
                <a:lnTo>
                  <a:pt x="1793" y="766"/>
                </a:lnTo>
                <a:lnTo>
                  <a:pt x="1781" y="780"/>
                </a:lnTo>
                <a:lnTo>
                  <a:pt x="1766" y="793"/>
                </a:lnTo>
                <a:lnTo>
                  <a:pt x="1748" y="801"/>
                </a:lnTo>
                <a:lnTo>
                  <a:pt x="1728" y="803"/>
                </a:lnTo>
                <a:lnTo>
                  <a:pt x="1708" y="801"/>
                </a:lnTo>
                <a:lnTo>
                  <a:pt x="1690" y="793"/>
                </a:lnTo>
                <a:lnTo>
                  <a:pt x="1675" y="780"/>
                </a:lnTo>
                <a:lnTo>
                  <a:pt x="1663" y="766"/>
                </a:lnTo>
                <a:lnTo>
                  <a:pt x="1656" y="748"/>
                </a:lnTo>
                <a:lnTo>
                  <a:pt x="1653" y="727"/>
                </a:lnTo>
                <a:lnTo>
                  <a:pt x="1653" y="569"/>
                </a:lnTo>
                <a:lnTo>
                  <a:pt x="1656" y="548"/>
                </a:lnTo>
                <a:lnTo>
                  <a:pt x="1663" y="531"/>
                </a:lnTo>
                <a:lnTo>
                  <a:pt x="1675" y="515"/>
                </a:lnTo>
                <a:lnTo>
                  <a:pt x="1690" y="503"/>
                </a:lnTo>
                <a:lnTo>
                  <a:pt x="1708" y="496"/>
                </a:lnTo>
                <a:lnTo>
                  <a:pt x="1728" y="493"/>
                </a:lnTo>
                <a:close/>
                <a:moveTo>
                  <a:pt x="75" y="493"/>
                </a:moveTo>
                <a:lnTo>
                  <a:pt x="95" y="496"/>
                </a:lnTo>
                <a:lnTo>
                  <a:pt x="113" y="503"/>
                </a:lnTo>
                <a:lnTo>
                  <a:pt x="129" y="515"/>
                </a:lnTo>
                <a:lnTo>
                  <a:pt x="140" y="531"/>
                </a:lnTo>
                <a:lnTo>
                  <a:pt x="148" y="548"/>
                </a:lnTo>
                <a:lnTo>
                  <a:pt x="151" y="569"/>
                </a:lnTo>
                <a:lnTo>
                  <a:pt x="151" y="727"/>
                </a:lnTo>
                <a:lnTo>
                  <a:pt x="148" y="748"/>
                </a:lnTo>
                <a:lnTo>
                  <a:pt x="140" y="766"/>
                </a:lnTo>
                <a:lnTo>
                  <a:pt x="129" y="780"/>
                </a:lnTo>
                <a:lnTo>
                  <a:pt x="113" y="793"/>
                </a:lnTo>
                <a:lnTo>
                  <a:pt x="95" y="801"/>
                </a:lnTo>
                <a:lnTo>
                  <a:pt x="75" y="803"/>
                </a:lnTo>
                <a:lnTo>
                  <a:pt x="56" y="801"/>
                </a:lnTo>
                <a:lnTo>
                  <a:pt x="38" y="793"/>
                </a:lnTo>
                <a:lnTo>
                  <a:pt x="22" y="780"/>
                </a:lnTo>
                <a:lnTo>
                  <a:pt x="10" y="766"/>
                </a:lnTo>
                <a:lnTo>
                  <a:pt x="3" y="748"/>
                </a:lnTo>
                <a:lnTo>
                  <a:pt x="0" y="727"/>
                </a:lnTo>
                <a:lnTo>
                  <a:pt x="0" y="569"/>
                </a:lnTo>
                <a:lnTo>
                  <a:pt x="3" y="548"/>
                </a:lnTo>
                <a:lnTo>
                  <a:pt x="10" y="531"/>
                </a:lnTo>
                <a:lnTo>
                  <a:pt x="22" y="515"/>
                </a:lnTo>
                <a:lnTo>
                  <a:pt x="38" y="503"/>
                </a:lnTo>
                <a:lnTo>
                  <a:pt x="56" y="496"/>
                </a:lnTo>
                <a:lnTo>
                  <a:pt x="75" y="493"/>
                </a:lnTo>
                <a:close/>
                <a:moveTo>
                  <a:pt x="2968" y="285"/>
                </a:moveTo>
                <a:lnTo>
                  <a:pt x="2988" y="287"/>
                </a:lnTo>
                <a:lnTo>
                  <a:pt x="3006" y="295"/>
                </a:lnTo>
                <a:lnTo>
                  <a:pt x="3021" y="307"/>
                </a:lnTo>
                <a:lnTo>
                  <a:pt x="3033" y="322"/>
                </a:lnTo>
                <a:lnTo>
                  <a:pt x="3040" y="340"/>
                </a:lnTo>
                <a:lnTo>
                  <a:pt x="3043" y="360"/>
                </a:lnTo>
                <a:lnTo>
                  <a:pt x="3043" y="727"/>
                </a:lnTo>
                <a:lnTo>
                  <a:pt x="3040" y="748"/>
                </a:lnTo>
                <a:lnTo>
                  <a:pt x="3033" y="766"/>
                </a:lnTo>
                <a:lnTo>
                  <a:pt x="3021" y="780"/>
                </a:lnTo>
                <a:lnTo>
                  <a:pt x="3006" y="793"/>
                </a:lnTo>
                <a:lnTo>
                  <a:pt x="2988" y="801"/>
                </a:lnTo>
                <a:lnTo>
                  <a:pt x="2968" y="803"/>
                </a:lnTo>
                <a:lnTo>
                  <a:pt x="2947" y="801"/>
                </a:lnTo>
                <a:lnTo>
                  <a:pt x="2929" y="793"/>
                </a:lnTo>
                <a:lnTo>
                  <a:pt x="2915" y="780"/>
                </a:lnTo>
                <a:lnTo>
                  <a:pt x="2903" y="766"/>
                </a:lnTo>
                <a:lnTo>
                  <a:pt x="2895" y="748"/>
                </a:lnTo>
                <a:lnTo>
                  <a:pt x="2893" y="727"/>
                </a:lnTo>
                <a:lnTo>
                  <a:pt x="2893" y="360"/>
                </a:lnTo>
                <a:lnTo>
                  <a:pt x="2895" y="340"/>
                </a:lnTo>
                <a:lnTo>
                  <a:pt x="2903" y="322"/>
                </a:lnTo>
                <a:lnTo>
                  <a:pt x="2915" y="307"/>
                </a:lnTo>
                <a:lnTo>
                  <a:pt x="2929" y="295"/>
                </a:lnTo>
                <a:lnTo>
                  <a:pt x="2947" y="287"/>
                </a:lnTo>
                <a:lnTo>
                  <a:pt x="2968" y="285"/>
                </a:lnTo>
                <a:close/>
                <a:moveTo>
                  <a:pt x="2142" y="285"/>
                </a:moveTo>
                <a:lnTo>
                  <a:pt x="2162" y="287"/>
                </a:lnTo>
                <a:lnTo>
                  <a:pt x="2179" y="295"/>
                </a:lnTo>
                <a:lnTo>
                  <a:pt x="2194" y="307"/>
                </a:lnTo>
                <a:lnTo>
                  <a:pt x="2207" y="322"/>
                </a:lnTo>
                <a:lnTo>
                  <a:pt x="2214" y="340"/>
                </a:lnTo>
                <a:lnTo>
                  <a:pt x="2216" y="360"/>
                </a:lnTo>
                <a:lnTo>
                  <a:pt x="2216" y="727"/>
                </a:lnTo>
                <a:lnTo>
                  <a:pt x="2214" y="748"/>
                </a:lnTo>
                <a:lnTo>
                  <a:pt x="2207" y="766"/>
                </a:lnTo>
                <a:lnTo>
                  <a:pt x="2194" y="780"/>
                </a:lnTo>
                <a:lnTo>
                  <a:pt x="2179" y="793"/>
                </a:lnTo>
                <a:lnTo>
                  <a:pt x="2162" y="801"/>
                </a:lnTo>
                <a:lnTo>
                  <a:pt x="2142" y="803"/>
                </a:lnTo>
                <a:lnTo>
                  <a:pt x="2122" y="801"/>
                </a:lnTo>
                <a:lnTo>
                  <a:pt x="2104" y="793"/>
                </a:lnTo>
                <a:lnTo>
                  <a:pt x="2088" y="780"/>
                </a:lnTo>
                <a:lnTo>
                  <a:pt x="2077" y="766"/>
                </a:lnTo>
                <a:lnTo>
                  <a:pt x="2069" y="748"/>
                </a:lnTo>
                <a:lnTo>
                  <a:pt x="2066" y="727"/>
                </a:lnTo>
                <a:lnTo>
                  <a:pt x="2066" y="360"/>
                </a:lnTo>
                <a:lnTo>
                  <a:pt x="2069" y="340"/>
                </a:lnTo>
                <a:lnTo>
                  <a:pt x="2077" y="322"/>
                </a:lnTo>
                <a:lnTo>
                  <a:pt x="2088" y="307"/>
                </a:lnTo>
                <a:lnTo>
                  <a:pt x="2104" y="295"/>
                </a:lnTo>
                <a:lnTo>
                  <a:pt x="2122" y="287"/>
                </a:lnTo>
                <a:lnTo>
                  <a:pt x="2142" y="285"/>
                </a:lnTo>
                <a:close/>
                <a:moveTo>
                  <a:pt x="1315" y="285"/>
                </a:moveTo>
                <a:lnTo>
                  <a:pt x="1335" y="287"/>
                </a:lnTo>
                <a:lnTo>
                  <a:pt x="1353" y="295"/>
                </a:lnTo>
                <a:lnTo>
                  <a:pt x="1368" y="307"/>
                </a:lnTo>
                <a:lnTo>
                  <a:pt x="1380" y="322"/>
                </a:lnTo>
                <a:lnTo>
                  <a:pt x="1388" y="340"/>
                </a:lnTo>
                <a:lnTo>
                  <a:pt x="1390" y="360"/>
                </a:lnTo>
                <a:lnTo>
                  <a:pt x="1390" y="727"/>
                </a:lnTo>
                <a:lnTo>
                  <a:pt x="1388" y="748"/>
                </a:lnTo>
                <a:lnTo>
                  <a:pt x="1380" y="766"/>
                </a:lnTo>
                <a:lnTo>
                  <a:pt x="1368" y="780"/>
                </a:lnTo>
                <a:lnTo>
                  <a:pt x="1353" y="793"/>
                </a:lnTo>
                <a:lnTo>
                  <a:pt x="1335" y="801"/>
                </a:lnTo>
                <a:lnTo>
                  <a:pt x="1315" y="803"/>
                </a:lnTo>
                <a:lnTo>
                  <a:pt x="1295" y="801"/>
                </a:lnTo>
                <a:lnTo>
                  <a:pt x="1277" y="793"/>
                </a:lnTo>
                <a:lnTo>
                  <a:pt x="1262" y="780"/>
                </a:lnTo>
                <a:lnTo>
                  <a:pt x="1250" y="766"/>
                </a:lnTo>
                <a:lnTo>
                  <a:pt x="1242" y="748"/>
                </a:lnTo>
                <a:lnTo>
                  <a:pt x="1240" y="727"/>
                </a:lnTo>
                <a:lnTo>
                  <a:pt x="1240" y="360"/>
                </a:lnTo>
                <a:lnTo>
                  <a:pt x="1242" y="340"/>
                </a:lnTo>
                <a:lnTo>
                  <a:pt x="1250" y="322"/>
                </a:lnTo>
                <a:lnTo>
                  <a:pt x="1262" y="307"/>
                </a:lnTo>
                <a:lnTo>
                  <a:pt x="1277" y="295"/>
                </a:lnTo>
                <a:lnTo>
                  <a:pt x="1295" y="287"/>
                </a:lnTo>
                <a:lnTo>
                  <a:pt x="1315" y="285"/>
                </a:lnTo>
                <a:close/>
                <a:moveTo>
                  <a:pt x="488" y="285"/>
                </a:moveTo>
                <a:lnTo>
                  <a:pt x="508" y="287"/>
                </a:lnTo>
                <a:lnTo>
                  <a:pt x="527" y="295"/>
                </a:lnTo>
                <a:lnTo>
                  <a:pt x="541" y="307"/>
                </a:lnTo>
                <a:lnTo>
                  <a:pt x="553" y="322"/>
                </a:lnTo>
                <a:lnTo>
                  <a:pt x="561" y="340"/>
                </a:lnTo>
                <a:lnTo>
                  <a:pt x="563" y="360"/>
                </a:lnTo>
                <a:lnTo>
                  <a:pt x="563" y="727"/>
                </a:lnTo>
                <a:lnTo>
                  <a:pt x="561" y="748"/>
                </a:lnTo>
                <a:lnTo>
                  <a:pt x="553" y="766"/>
                </a:lnTo>
                <a:lnTo>
                  <a:pt x="541" y="780"/>
                </a:lnTo>
                <a:lnTo>
                  <a:pt x="527" y="793"/>
                </a:lnTo>
                <a:lnTo>
                  <a:pt x="508" y="801"/>
                </a:lnTo>
                <a:lnTo>
                  <a:pt x="488" y="803"/>
                </a:lnTo>
                <a:lnTo>
                  <a:pt x="468" y="801"/>
                </a:lnTo>
                <a:lnTo>
                  <a:pt x="450" y="793"/>
                </a:lnTo>
                <a:lnTo>
                  <a:pt x="436" y="780"/>
                </a:lnTo>
                <a:lnTo>
                  <a:pt x="423" y="766"/>
                </a:lnTo>
                <a:lnTo>
                  <a:pt x="416" y="748"/>
                </a:lnTo>
                <a:lnTo>
                  <a:pt x="414" y="727"/>
                </a:lnTo>
                <a:lnTo>
                  <a:pt x="414" y="360"/>
                </a:lnTo>
                <a:lnTo>
                  <a:pt x="416" y="340"/>
                </a:lnTo>
                <a:lnTo>
                  <a:pt x="423" y="322"/>
                </a:lnTo>
                <a:lnTo>
                  <a:pt x="436" y="307"/>
                </a:lnTo>
                <a:lnTo>
                  <a:pt x="450" y="295"/>
                </a:lnTo>
                <a:lnTo>
                  <a:pt x="468" y="287"/>
                </a:lnTo>
                <a:lnTo>
                  <a:pt x="488" y="285"/>
                </a:lnTo>
                <a:close/>
                <a:moveTo>
                  <a:pt x="2555" y="0"/>
                </a:moveTo>
                <a:lnTo>
                  <a:pt x="2575" y="2"/>
                </a:lnTo>
                <a:lnTo>
                  <a:pt x="2593" y="10"/>
                </a:lnTo>
                <a:lnTo>
                  <a:pt x="2608" y="22"/>
                </a:lnTo>
                <a:lnTo>
                  <a:pt x="2619" y="37"/>
                </a:lnTo>
                <a:lnTo>
                  <a:pt x="2628" y="55"/>
                </a:lnTo>
                <a:lnTo>
                  <a:pt x="2630" y="75"/>
                </a:lnTo>
                <a:lnTo>
                  <a:pt x="2630" y="879"/>
                </a:lnTo>
                <a:lnTo>
                  <a:pt x="2628" y="899"/>
                </a:lnTo>
                <a:lnTo>
                  <a:pt x="2619" y="917"/>
                </a:lnTo>
                <a:lnTo>
                  <a:pt x="2608" y="931"/>
                </a:lnTo>
                <a:lnTo>
                  <a:pt x="2593" y="944"/>
                </a:lnTo>
                <a:lnTo>
                  <a:pt x="2575" y="951"/>
                </a:lnTo>
                <a:lnTo>
                  <a:pt x="2555" y="953"/>
                </a:lnTo>
                <a:lnTo>
                  <a:pt x="2535" y="951"/>
                </a:lnTo>
                <a:lnTo>
                  <a:pt x="2517" y="944"/>
                </a:lnTo>
                <a:lnTo>
                  <a:pt x="2502" y="931"/>
                </a:lnTo>
                <a:lnTo>
                  <a:pt x="2490" y="917"/>
                </a:lnTo>
                <a:lnTo>
                  <a:pt x="2483" y="899"/>
                </a:lnTo>
                <a:lnTo>
                  <a:pt x="2480" y="879"/>
                </a:lnTo>
                <a:lnTo>
                  <a:pt x="2480" y="75"/>
                </a:lnTo>
                <a:lnTo>
                  <a:pt x="2483" y="55"/>
                </a:lnTo>
                <a:lnTo>
                  <a:pt x="2490" y="37"/>
                </a:lnTo>
                <a:lnTo>
                  <a:pt x="2502" y="22"/>
                </a:lnTo>
                <a:lnTo>
                  <a:pt x="2517" y="10"/>
                </a:lnTo>
                <a:lnTo>
                  <a:pt x="2535" y="2"/>
                </a:lnTo>
                <a:lnTo>
                  <a:pt x="2555" y="0"/>
                </a:lnTo>
                <a:close/>
                <a:moveTo>
                  <a:pt x="902" y="0"/>
                </a:moveTo>
                <a:lnTo>
                  <a:pt x="922" y="2"/>
                </a:lnTo>
                <a:lnTo>
                  <a:pt x="939" y="10"/>
                </a:lnTo>
                <a:lnTo>
                  <a:pt x="955" y="22"/>
                </a:lnTo>
                <a:lnTo>
                  <a:pt x="967" y="37"/>
                </a:lnTo>
                <a:lnTo>
                  <a:pt x="974" y="55"/>
                </a:lnTo>
                <a:lnTo>
                  <a:pt x="977" y="75"/>
                </a:lnTo>
                <a:lnTo>
                  <a:pt x="977" y="879"/>
                </a:lnTo>
                <a:lnTo>
                  <a:pt x="974" y="899"/>
                </a:lnTo>
                <a:lnTo>
                  <a:pt x="967" y="917"/>
                </a:lnTo>
                <a:lnTo>
                  <a:pt x="955" y="931"/>
                </a:lnTo>
                <a:lnTo>
                  <a:pt x="939" y="944"/>
                </a:lnTo>
                <a:lnTo>
                  <a:pt x="922" y="951"/>
                </a:lnTo>
                <a:lnTo>
                  <a:pt x="902" y="953"/>
                </a:lnTo>
                <a:lnTo>
                  <a:pt x="882" y="951"/>
                </a:lnTo>
                <a:lnTo>
                  <a:pt x="864" y="944"/>
                </a:lnTo>
                <a:lnTo>
                  <a:pt x="848" y="931"/>
                </a:lnTo>
                <a:lnTo>
                  <a:pt x="837" y="917"/>
                </a:lnTo>
                <a:lnTo>
                  <a:pt x="829" y="899"/>
                </a:lnTo>
                <a:lnTo>
                  <a:pt x="826" y="879"/>
                </a:lnTo>
                <a:lnTo>
                  <a:pt x="826" y="75"/>
                </a:lnTo>
                <a:lnTo>
                  <a:pt x="829" y="55"/>
                </a:lnTo>
                <a:lnTo>
                  <a:pt x="837" y="37"/>
                </a:lnTo>
                <a:lnTo>
                  <a:pt x="848" y="22"/>
                </a:lnTo>
                <a:lnTo>
                  <a:pt x="864" y="10"/>
                </a:lnTo>
                <a:lnTo>
                  <a:pt x="882" y="2"/>
                </a:lnTo>
                <a:lnTo>
                  <a:pt x="90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iscoSansTT Light" panose="020B0503020201020303" pitchFamily="34" charset="0"/>
              <a:ea typeface="ＭＳ Ｐゴシック" charset="0"/>
            </a:endParaRPr>
          </a:p>
        </p:txBody>
      </p:sp>
      <p:sp>
        <p:nvSpPr>
          <p:cNvPr id="42" name="Freeform 1">
            <a:extLst>
              <a:ext uri="{FF2B5EF4-FFF2-40B4-BE49-F238E27FC236}">
                <a16:creationId xmlns:a16="http://schemas.microsoft.com/office/drawing/2014/main" id="{017786B5-DB6C-465F-A549-E17EEC4240B5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715224" y="6380606"/>
            <a:ext cx="1097280" cy="368933"/>
          </a:xfrm>
          <a:custGeom>
            <a:avLst/>
            <a:gdLst>
              <a:gd name="T0" fmla="*/ 3628 w 4066"/>
              <a:gd name="T1" fmla="*/ 826 h 1365"/>
              <a:gd name="T2" fmla="*/ 3718 w 4066"/>
              <a:gd name="T3" fmla="*/ 964 h 1365"/>
              <a:gd name="T4" fmla="*/ 3811 w 4066"/>
              <a:gd name="T5" fmla="*/ 668 h 1365"/>
              <a:gd name="T6" fmla="*/ 4065 w 4066"/>
              <a:gd name="T7" fmla="*/ 98 h 1365"/>
              <a:gd name="T8" fmla="*/ 4000 w 4066"/>
              <a:gd name="T9" fmla="*/ 17 h 1365"/>
              <a:gd name="T10" fmla="*/ 3679 w 4066"/>
              <a:gd name="T11" fmla="*/ 626 h 1365"/>
              <a:gd name="T12" fmla="*/ 3554 w 4066"/>
              <a:gd name="T13" fmla="*/ 1359 h 1365"/>
              <a:gd name="T14" fmla="*/ 3659 w 4066"/>
              <a:gd name="T15" fmla="*/ 1062 h 1365"/>
              <a:gd name="T16" fmla="*/ 3507 w 4066"/>
              <a:gd name="T17" fmla="*/ 1308 h 1365"/>
              <a:gd name="T18" fmla="*/ 1989 w 4066"/>
              <a:gd name="T19" fmla="*/ 1161 h 1365"/>
              <a:gd name="T20" fmla="*/ 2169 w 4066"/>
              <a:gd name="T21" fmla="*/ 203 h 1365"/>
              <a:gd name="T22" fmla="*/ 2189 w 4066"/>
              <a:gd name="T23" fmla="*/ 155 h 1365"/>
              <a:gd name="T24" fmla="*/ 2169 w 4066"/>
              <a:gd name="T25" fmla="*/ 747 h 1365"/>
              <a:gd name="T26" fmla="*/ 2183 w 4066"/>
              <a:gd name="T27" fmla="*/ 1359 h 1365"/>
              <a:gd name="T28" fmla="*/ 2465 w 4066"/>
              <a:gd name="T29" fmla="*/ 550 h 1365"/>
              <a:gd name="T30" fmla="*/ 2491 w 4066"/>
              <a:gd name="T31" fmla="*/ 389 h 1365"/>
              <a:gd name="T32" fmla="*/ 2392 w 4066"/>
              <a:gd name="T33" fmla="*/ 1283 h 1365"/>
              <a:gd name="T34" fmla="*/ 2395 w 4066"/>
              <a:gd name="T35" fmla="*/ 989 h 1365"/>
              <a:gd name="T36" fmla="*/ 2361 w 4066"/>
              <a:gd name="T37" fmla="*/ 612 h 1365"/>
              <a:gd name="T38" fmla="*/ 2268 w 4066"/>
              <a:gd name="T39" fmla="*/ 1300 h 1365"/>
              <a:gd name="T40" fmla="*/ 3092 w 4066"/>
              <a:gd name="T41" fmla="*/ 778 h 1365"/>
              <a:gd name="T42" fmla="*/ 3001 w 4066"/>
              <a:gd name="T43" fmla="*/ 907 h 1365"/>
              <a:gd name="T44" fmla="*/ 2784 w 4066"/>
              <a:gd name="T45" fmla="*/ 1356 h 1365"/>
              <a:gd name="T46" fmla="*/ 2654 w 4066"/>
              <a:gd name="T47" fmla="*/ 1311 h 1365"/>
              <a:gd name="T48" fmla="*/ 2553 w 4066"/>
              <a:gd name="T49" fmla="*/ 694 h 1365"/>
              <a:gd name="T50" fmla="*/ 2770 w 4066"/>
              <a:gd name="T51" fmla="*/ 762 h 1365"/>
              <a:gd name="T52" fmla="*/ 2770 w 4066"/>
              <a:gd name="T53" fmla="*/ 818 h 1365"/>
              <a:gd name="T54" fmla="*/ 2778 w 4066"/>
              <a:gd name="T55" fmla="*/ 1088 h 1365"/>
              <a:gd name="T56" fmla="*/ 2815 w 4066"/>
              <a:gd name="T57" fmla="*/ 1094 h 1365"/>
              <a:gd name="T58" fmla="*/ 3151 w 4066"/>
              <a:gd name="T59" fmla="*/ 508 h 1365"/>
              <a:gd name="T60" fmla="*/ 3092 w 4066"/>
              <a:gd name="T61" fmla="*/ 778 h 1365"/>
              <a:gd name="T62" fmla="*/ 3227 w 4066"/>
              <a:gd name="T63" fmla="*/ 739 h 1365"/>
              <a:gd name="T64" fmla="*/ 3165 w 4066"/>
              <a:gd name="T65" fmla="*/ 843 h 1365"/>
              <a:gd name="T66" fmla="*/ 3123 w 4066"/>
              <a:gd name="T67" fmla="*/ 1277 h 1365"/>
              <a:gd name="T68" fmla="*/ 3346 w 4066"/>
              <a:gd name="T69" fmla="*/ 1291 h 1365"/>
              <a:gd name="T70" fmla="*/ 3439 w 4066"/>
              <a:gd name="T71" fmla="*/ 1108 h 1365"/>
              <a:gd name="T72" fmla="*/ 3213 w 4066"/>
              <a:gd name="T73" fmla="*/ 1271 h 1365"/>
              <a:gd name="T74" fmla="*/ 3405 w 4066"/>
              <a:gd name="T75" fmla="*/ 876 h 1365"/>
              <a:gd name="T76" fmla="*/ 3566 w 4066"/>
              <a:gd name="T77" fmla="*/ 685 h 1365"/>
              <a:gd name="T78" fmla="*/ 3478 w 4066"/>
              <a:gd name="T79" fmla="*/ 708 h 1365"/>
              <a:gd name="T80" fmla="*/ 3380 w 4066"/>
              <a:gd name="T81" fmla="*/ 843 h 1365"/>
              <a:gd name="T82" fmla="*/ 3478 w 4066"/>
              <a:gd name="T83" fmla="*/ 708 h 1365"/>
              <a:gd name="T84" fmla="*/ 116 w 4066"/>
              <a:gd name="T85" fmla="*/ 1088 h 1365"/>
              <a:gd name="T86" fmla="*/ 480 w 4066"/>
              <a:gd name="T87" fmla="*/ 1003 h 1365"/>
              <a:gd name="T88" fmla="*/ 257 w 4066"/>
              <a:gd name="T89" fmla="*/ 1359 h 1365"/>
              <a:gd name="T90" fmla="*/ 646 w 4066"/>
              <a:gd name="T91" fmla="*/ 826 h 1365"/>
              <a:gd name="T92" fmla="*/ 649 w 4066"/>
              <a:gd name="T93" fmla="*/ 919 h 1365"/>
              <a:gd name="T94" fmla="*/ 646 w 4066"/>
              <a:gd name="T95" fmla="*/ 969 h 1365"/>
              <a:gd name="T96" fmla="*/ 649 w 4066"/>
              <a:gd name="T97" fmla="*/ 1345 h 1365"/>
              <a:gd name="T98" fmla="*/ 703 w 4066"/>
              <a:gd name="T99" fmla="*/ 1068 h 1365"/>
              <a:gd name="T100" fmla="*/ 937 w 4066"/>
              <a:gd name="T101" fmla="*/ 1240 h 1365"/>
              <a:gd name="T102" fmla="*/ 691 w 4066"/>
              <a:gd name="T103" fmla="*/ 1221 h 1365"/>
              <a:gd name="T104" fmla="*/ 923 w 4066"/>
              <a:gd name="T105" fmla="*/ 1116 h 1365"/>
              <a:gd name="T106" fmla="*/ 863 w 4066"/>
              <a:gd name="T107" fmla="*/ 1029 h 1365"/>
              <a:gd name="T108" fmla="*/ 863 w 4066"/>
              <a:gd name="T109" fmla="*/ 961 h 1365"/>
              <a:gd name="T110" fmla="*/ 1278 w 4066"/>
              <a:gd name="T111" fmla="*/ 1280 h 1365"/>
              <a:gd name="T112" fmla="*/ 1354 w 4066"/>
              <a:gd name="T113" fmla="*/ 1099 h 1365"/>
              <a:gd name="T114" fmla="*/ 1078 w 4066"/>
              <a:gd name="T115" fmla="*/ 1156 h 1365"/>
              <a:gd name="T116" fmla="*/ 1357 w 4066"/>
              <a:gd name="T117" fmla="*/ 1206 h 1365"/>
              <a:gd name="T118" fmla="*/ 1893 w 4066"/>
              <a:gd name="T119" fmla="*/ 1158 h 1365"/>
              <a:gd name="T120" fmla="*/ 1693 w 4066"/>
              <a:gd name="T121" fmla="*/ 1356 h 1365"/>
              <a:gd name="T122" fmla="*/ 1603 w 4066"/>
              <a:gd name="T123" fmla="*/ 1158 h 1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066" h="1365">
                <a:moveTo>
                  <a:pt x="3679" y="626"/>
                </a:moveTo>
                <a:cubicBezTo>
                  <a:pt x="3659" y="674"/>
                  <a:pt x="3650" y="708"/>
                  <a:pt x="3650" y="728"/>
                </a:cubicBezTo>
                <a:cubicBezTo>
                  <a:pt x="3636" y="753"/>
                  <a:pt x="3628" y="807"/>
                  <a:pt x="3628" y="826"/>
                </a:cubicBezTo>
                <a:lnTo>
                  <a:pt x="3628" y="849"/>
                </a:lnTo>
                <a:lnTo>
                  <a:pt x="3665" y="907"/>
                </a:lnTo>
                <a:cubicBezTo>
                  <a:pt x="3684" y="936"/>
                  <a:pt x="3662" y="944"/>
                  <a:pt x="3718" y="964"/>
                </a:cubicBezTo>
                <a:cubicBezTo>
                  <a:pt x="3738" y="964"/>
                  <a:pt x="3752" y="950"/>
                  <a:pt x="3763" y="919"/>
                </a:cubicBezTo>
                <a:lnTo>
                  <a:pt x="3763" y="910"/>
                </a:lnTo>
                <a:cubicBezTo>
                  <a:pt x="3763" y="838"/>
                  <a:pt x="3789" y="739"/>
                  <a:pt x="3811" y="668"/>
                </a:cubicBezTo>
                <a:cubicBezTo>
                  <a:pt x="3811" y="637"/>
                  <a:pt x="3840" y="541"/>
                  <a:pt x="3938" y="307"/>
                </a:cubicBezTo>
                <a:cubicBezTo>
                  <a:pt x="3938" y="282"/>
                  <a:pt x="3961" y="234"/>
                  <a:pt x="4006" y="160"/>
                </a:cubicBezTo>
                <a:cubicBezTo>
                  <a:pt x="4043" y="98"/>
                  <a:pt x="4054" y="107"/>
                  <a:pt x="4065" y="98"/>
                </a:cubicBezTo>
                <a:lnTo>
                  <a:pt x="4065" y="62"/>
                </a:lnTo>
                <a:lnTo>
                  <a:pt x="4051" y="48"/>
                </a:lnTo>
                <a:cubicBezTo>
                  <a:pt x="4051" y="48"/>
                  <a:pt x="4037" y="34"/>
                  <a:pt x="4000" y="17"/>
                </a:cubicBezTo>
                <a:cubicBezTo>
                  <a:pt x="4000" y="17"/>
                  <a:pt x="3964" y="0"/>
                  <a:pt x="3950" y="0"/>
                </a:cubicBezTo>
                <a:cubicBezTo>
                  <a:pt x="3938" y="0"/>
                  <a:pt x="3916" y="22"/>
                  <a:pt x="3893" y="67"/>
                </a:cubicBezTo>
                <a:lnTo>
                  <a:pt x="3679" y="626"/>
                </a:lnTo>
                <a:close/>
                <a:moveTo>
                  <a:pt x="3507" y="1308"/>
                </a:moveTo>
                <a:cubicBezTo>
                  <a:pt x="3507" y="1333"/>
                  <a:pt x="3481" y="1342"/>
                  <a:pt x="3509" y="1359"/>
                </a:cubicBezTo>
                <a:lnTo>
                  <a:pt x="3554" y="1359"/>
                </a:lnTo>
                <a:cubicBezTo>
                  <a:pt x="3605" y="1333"/>
                  <a:pt x="3622" y="1291"/>
                  <a:pt x="3684" y="1150"/>
                </a:cubicBezTo>
                <a:lnTo>
                  <a:pt x="3684" y="1119"/>
                </a:lnTo>
                <a:cubicBezTo>
                  <a:pt x="3684" y="1099"/>
                  <a:pt x="3701" y="1091"/>
                  <a:pt x="3659" y="1062"/>
                </a:cubicBezTo>
                <a:lnTo>
                  <a:pt x="3648" y="1062"/>
                </a:lnTo>
                <a:cubicBezTo>
                  <a:pt x="3566" y="1062"/>
                  <a:pt x="3546" y="1102"/>
                  <a:pt x="3507" y="1266"/>
                </a:cubicBezTo>
                <a:lnTo>
                  <a:pt x="3507" y="1308"/>
                </a:lnTo>
                <a:close/>
                <a:moveTo>
                  <a:pt x="2183" y="1359"/>
                </a:moveTo>
                <a:cubicBezTo>
                  <a:pt x="2149" y="1359"/>
                  <a:pt x="2101" y="1328"/>
                  <a:pt x="2039" y="1268"/>
                </a:cubicBezTo>
                <a:cubicBezTo>
                  <a:pt x="2009" y="1232"/>
                  <a:pt x="1992" y="1195"/>
                  <a:pt x="1989" y="1161"/>
                </a:cubicBezTo>
                <a:cubicBezTo>
                  <a:pt x="1989" y="1065"/>
                  <a:pt x="1984" y="1012"/>
                  <a:pt x="2070" y="618"/>
                </a:cubicBezTo>
                <a:cubicBezTo>
                  <a:pt x="2084" y="581"/>
                  <a:pt x="2087" y="558"/>
                  <a:pt x="2146" y="307"/>
                </a:cubicBezTo>
                <a:lnTo>
                  <a:pt x="2169" y="203"/>
                </a:lnTo>
                <a:cubicBezTo>
                  <a:pt x="2177" y="160"/>
                  <a:pt x="2180" y="158"/>
                  <a:pt x="2180" y="158"/>
                </a:cubicBezTo>
                <a:lnTo>
                  <a:pt x="2183" y="155"/>
                </a:lnTo>
                <a:lnTo>
                  <a:pt x="2189" y="155"/>
                </a:lnTo>
                <a:cubicBezTo>
                  <a:pt x="2271" y="177"/>
                  <a:pt x="2310" y="208"/>
                  <a:pt x="2310" y="245"/>
                </a:cubicBezTo>
                <a:cubicBezTo>
                  <a:pt x="2310" y="276"/>
                  <a:pt x="2307" y="290"/>
                  <a:pt x="2262" y="395"/>
                </a:cubicBezTo>
                <a:cubicBezTo>
                  <a:pt x="2217" y="499"/>
                  <a:pt x="2231" y="443"/>
                  <a:pt x="2169" y="747"/>
                </a:cubicBezTo>
                <a:cubicBezTo>
                  <a:pt x="2155" y="818"/>
                  <a:pt x="2141" y="952"/>
                  <a:pt x="2124" y="1153"/>
                </a:cubicBezTo>
                <a:cubicBezTo>
                  <a:pt x="2135" y="1268"/>
                  <a:pt x="2144" y="1305"/>
                  <a:pt x="2169" y="1305"/>
                </a:cubicBezTo>
                <a:lnTo>
                  <a:pt x="2183" y="1359"/>
                </a:lnTo>
                <a:close/>
                <a:moveTo>
                  <a:pt x="2485" y="392"/>
                </a:moveTo>
                <a:cubicBezTo>
                  <a:pt x="2471" y="395"/>
                  <a:pt x="2457" y="446"/>
                  <a:pt x="2448" y="544"/>
                </a:cubicBezTo>
                <a:lnTo>
                  <a:pt x="2465" y="550"/>
                </a:lnTo>
                <a:cubicBezTo>
                  <a:pt x="2493" y="547"/>
                  <a:pt x="2530" y="513"/>
                  <a:pt x="2570" y="451"/>
                </a:cubicBezTo>
                <a:lnTo>
                  <a:pt x="2570" y="443"/>
                </a:lnTo>
                <a:cubicBezTo>
                  <a:pt x="2567" y="423"/>
                  <a:pt x="2541" y="406"/>
                  <a:pt x="2491" y="389"/>
                </a:cubicBezTo>
                <a:lnTo>
                  <a:pt x="2485" y="392"/>
                </a:lnTo>
                <a:close/>
                <a:moveTo>
                  <a:pt x="2400" y="1305"/>
                </a:moveTo>
                <a:lnTo>
                  <a:pt x="2392" y="1283"/>
                </a:lnTo>
                <a:cubicBezTo>
                  <a:pt x="2386" y="1175"/>
                  <a:pt x="2389" y="1108"/>
                  <a:pt x="2395" y="1077"/>
                </a:cubicBezTo>
                <a:lnTo>
                  <a:pt x="2386" y="1054"/>
                </a:lnTo>
                <a:cubicBezTo>
                  <a:pt x="2386" y="1012"/>
                  <a:pt x="2389" y="992"/>
                  <a:pt x="2395" y="989"/>
                </a:cubicBezTo>
                <a:cubicBezTo>
                  <a:pt x="2406" y="921"/>
                  <a:pt x="2417" y="885"/>
                  <a:pt x="2426" y="879"/>
                </a:cubicBezTo>
                <a:cubicBezTo>
                  <a:pt x="2429" y="835"/>
                  <a:pt x="2454" y="776"/>
                  <a:pt x="2499" y="702"/>
                </a:cubicBezTo>
                <a:cubicBezTo>
                  <a:pt x="2496" y="680"/>
                  <a:pt x="2451" y="649"/>
                  <a:pt x="2361" y="612"/>
                </a:cubicBezTo>
                <a:cubicBezTo>
                  <a:pt x="2338" y="615"/>
                  <a:pt x="2316" y="663"/>
                  <a:pt x="2299" y="759"/>
                </a:cubicBezTo>
                <a:cubicBezTo>
                  <a:pt x="2248" y="969"/>
                  <a:pt x="2228" y="1122"/>
                  <a:pt x="2239" y="1209"/>
                </a:cubicBezTo>
                <a:cubicBezTo>
                  <a:pt x="2248" y="1271"/>
                  <a:pt x="2256" y="1302"/>
                  <a:pt x="2268" y="1300"/>
                </a:cubicBezTo>
                <a:cubicBezTo>
                  <a:pt x="2310" y="1345"/>
                  <a:pt x="2355" y="1364"/>
                  <a:pt x="2409" y="1359"/>
                </a:cubicBezTo>
                <a:lnTo>
                  <a:pt x="2400" y="1305"/>
                </a:lnTo>
                <a:close/>
                <a:moveTo>
                  <a:pt x="3092" y="778"/>
                </a:moveTo>
                <a:cubicBezTo>
                  <a:pt x="3052" y="829"/>
                  <a:pt x="3049" y="829"/>
                  <a:pt x="3049" y="829"/>
                </a:cubicBezTo>
                <a:lnTo>
                  <a:pt x="3047" y="829"/>
                </a:lnTo>
                <a:cubicBezTo>
                  <a:pt x="3038" y="835"/>
                  <a:pt x="3024" y="859"/>
                  <a:pt x="3001" y="907"/>
                </a:cubicBezTo>
                <a:cubicBezTo>
                  <a:pt x="2984" y="924"/>
                  <a:pt x="2945" y="1003"/>
                  <a:pt x="2880" y="1139"/>
                </a:cubicBezTo>
                <a:lnTo>
                  <a:pt x="2812" y="1294"/>
                </a:lnTo>
                <a:cubicBezTo>
                  <a:pt x="2787" y="1353"/>
                  <a:pt x="2784" y="1356"/>
                  <a:pt x="2784" y="1356"/>
                </a:cubicBezTo>
                <a:lnTo>
                  <a:pt x="2781" y="1359"/>
                </a:lnTo>
                <a:lnTo>
                  <a:pt x="2759" y="1359"/>
                </a:lnTo>
                <a:cubicBezTo>
                  <a:pt x="2716" y="1359"/>
                  <a:pt x="2680" y="1342"/>
                  <a:pt x="2654" y="1311"/>
                </a:cubicBezTo>
                <a:cubicBezTo>
                  <a:pt x="2626" y="1294"/>
                  <a:pt x="2609" y="1252"/>
                  <a:pt x="2609" y="1187"/>
                </a:cubicBezTo>
                <a:cubicBezTo>
                  <a:pt x="2595" y="862"/>
                  <a:pt x="2575" y="702"/>
                  <a:pt x="2553" y="702"/>
                </a:cubicBezTo>
                <a:lnTo>
                  <a:pt x="2553" y="694"/>
                </a:lnTo>
                <a:cubicBezTo>
                  <a:pt x="2558" y="683"/>
                  <a:pt x="2570" y="677"/>
                  <a:pt x="2587" y="671"/>
                </a:cubicBezTo>
                <a:cubicBezTo>
                  <a:pt x="2708" y="691"/>
                  <a:pt x="2770" y="719"/>
                  <a:pt x="2770" y="756"/>
                </a:cubicBezTo>
                <a:lnTo>
                  <a:pt x="2770" y="762"/>
                </a:lnTo>
                <a:lnTo>
                  <a:pt x="2764" y="778"/>
                </a:lnTo>
                <a:lnTo>
                  <a:pt x="2776" y="804"/>
                </a:lnTo>
                <a:lnTo>
                  <a:pt x="2770" y="818"/>
                </a:lnTo>
                <a:lnTo>
                  <a:pt x="2781" y="879"/>
                </a:lnTo>
                <a:lnTo>
                  <a:pt x="2776" y="933"/>
                </a:lnTo>
                <a:lnTo>
                  <a:pt x="2778" y="1088"/>
                </a:lnTo>
                <a:cubicBezTo>
                  <a:pt x="2781" y="1153"/>
                  <a:pt x="2784" y="1153"/>
                  <a:pt x="2784" y="1153"/>
                </a:cubicBezTo>
                <a:lnTo>
                  <a:pt x="2787" y="1153"/>
                </a:lnTo>
                <a:cubicBezTo>
                  <a:pt x="2795" y="1153"/>
                  <a:pt x="2804" y="1133"/>
                  <a:pt x="2815" y="1094"/>
                </a:cubicBezTo>
                <a:cubicBezTo>
                  <a:pt x="2849" y="1048"/>
                  <a:pt x="2897" y="955"/>
                  <a:pt x="2965" y="810"/>
                </a:cubicBezTo>
                <a:cubicBezTo>
                  <a:pt x="3004" y="770"/>
                  <a:pt x="3041" y="697"/>
                  <a:pt x="3069" y="587"/>
                </a:cubicBezTo>
                <a:cubicBezTo>
                  <a:pt x="3109" y="533"/>
                  <a:pt x="3137" y="508"/>
                  <a:pt x="3151" y="508"/>
                </a:cubicBezTo>
                <a:cubicBezTo>
                  <a:pt x="3224" y="510"/>
                  <a:pt x="3244" y="536"/>
                  <a:pt x="3244" y="578"/>
                </a:cubicBezTo>
                <a:cubicBezTo>
                  <a:pt x="3244" y="592"/>
                  <a:pt x="3233" y="612"/>
                  <a:pt x="3210" y="637"/>
                </a:cubicBezTo>
                <a:lnTo>
                  <a:pt x="3092" y="778"/>
                </a:lnTo>
                <a:close/>
                <a:moveTo>
                  <a:pt x="3382" y="567"/>
                </a:moveTo>
                <a:lnTo>
                  <a:pt x="3326" y="606"/>
                </a:lnTo>
                <a:cubicBezTo>
                  <a:pt x="3281" y="649"/>
                  <a:pt x="3247" y="691"/>
                  <a:pt x="3227" y="739"/>
                </a:cubicBezTo>
                <a:lnTo>
                  <a:pt x="3224" y="742"/>
                </a:lnTo>
                <a:cubicBezTo>
                  <a:pt x="3224" y="742"/>
                  <a:pt x="3222" y="745"/>
                  <a:pt x="3210" y="764"/>
                </a:cubicBezTo>
                <a:lnTo>
                  <a:pt x="3165" y="843"/>
                </a:lnTo>
                <a:cubicBezTo>
                  <a:pt x="3103" y="989"/>
                  <a:pt x="3072" y="1099"/>
                  <a:pt x="3072" y="1173"/>
                </a:cubicBezTo>
                <a:lnTo>
                  <a:pt x="3072" y="1187"/>
                </a:lnTo>
                <a:cubicBezTo>
                  <a:pt x="3072" y="1212"/>
                  <a:pt x="3089" y="1243"/>
                  <a:pt x="3123" y="1277"/>
                </a:cubicBezTo>
                <a:cubicBezTo>
                  <a:pt x="3154" y="1333"/>
                  <a:pt x="3193" y="1362"/>
                  <a:pt x="3238" y="1362"/>
                </a:cubicBezTo>
                <a:cubicBezTo>
                  <a:pt x="3275" y="1353"/>
                  <a:pt x="3295" y="1345"/>
                  <a:pt x="3295" y="1339"/>
                </a:cubicBezTo>
                <a:cubicBezTo>
                  <a:pt x="3329" y="1316"/>
                  <a:pt x="3346" y="1300"/>
                  <a:pt x="3346" y="1291"/>
                </a:cubicBezTo>
                <a:cubicBezTo>
                  <a:pt x="3399" y="1223"/>
                  <a:pt x="3433" y="1167"/>
                  <a:pt x="3450" y="1122"/>
                </a:cubicBezTo>
                <a:lnTo>
                  <a:pt x="3450" y="1116"/>
                </a:lnTo>
                <a:lnTo>
                  <a:pt x="3439" y="1108"/>
                </a:lnTo>
                <a:lnTo>
                  <a:pt x="3428" y="1116"/>
                </a:lnTo>
                <a:cubicBezTo>
                  <a:pt x="3371" y="1201"/>
                  <a:pt x="3309" y="1260"/>
                  <a:pt x="3241" y="1294"/>
                </a:cubicBezTo>
                <a:cubicBezTo>
                  <a:pt x="3230" y="1294"/>
                  <a:pt x="3219" y="1285"/>
                  <a:pt x="3213" y="1271"/>
                </a:cubicBezTo>
                <a:cubicBezTo>
                  <a:pt x="3213" y="1175"/>
                  <a:pt x="3250" y="1043"/>
                  <a:pt x="3323" y="879"/>
                </a:cubicBezTo>
                <a:lnTo>
                  <a:pt x="3363" y="882"/>
                </a:lnTo>
                <a:cubicBezTo>
                  <a:pt x="3363" y="882"/>
                  <a:pt x="3385" y="885"/>
                  <a:pt x="3405" y="876"/>
                </a:cubicBezTo>
                <a:lnTo>
                  <a:pt x="3473" y="849"/>
                </a:lnTo>
                <a:cubicBezTo>
                  <a:pt x="3515" y="826"/>
                  <a:pt x="3546" y="790"/>
                  <a:pt x="3566" y="739"/>
                </a:cubicBezTo>
                <a:lnTo>
                  <a:pt x="3566" y="685"/>
                </a:lnTo>
                <a:cubicBezTo>
                  <a:pt x="3560" y="649"/>
                  <a:pt x="3509" y="609"/>
                  <a:pt x="3411" y="564"/>
                </a:cubicBezTo>
                <a:lnTo>
                  <a:pt x="3382" y="567"/>
                </a:lnTo>
                <a:close/>
                <a:moveTo>
                  <a:pt x="3478" y="708"/>
                </a:moveTo>
                <a:lnTo>
                  <a:pt x="3484" y="708"/>
                </a:lnTo>
                <a:lnTo>
                  <a:pt x="3490" y="714"/>
                </a:lnTo>
                <a:cubicBezTo>
                  <a:pt x="3450" y="801"/>
                  <a:pt x="3413" y="843"/>
                  <a:pt x="3380" y="843"/>
                </a:cubicBezTo>
                <a:lnTo>
                  <a:pt x="3357" y="835"/>
                </a:lnTo>
                <a:lnTo>
                  <a:pt x="3357" y="829"/>
                </a:lnTo>
                <a:cubicBezTo>
                  <a:pt x="3416" y="750"/>
                  <a:pt x="3456" y="708"/>
                  <a:pt x="3478" y="708"/>
                </a:cubicBezTo>
                <a:close/>
                <a:moveTo>
                  <a:pt x="375" y="1147"/>
                </a:moveTo>
                <a:cubicBezTo>
                  <a:pt x="372" y="1187"/>
                  <a:pt x="347" y="1263"/>
                  <a:pt x="257" y="1263"/>
                </a:cubicBezTo>
                <a:cubicBezTo>
                  <a:pt x="178" y="1263"/>
                  <a:pt x="116" y="1206"/>
                  <a:pt x="116" y="1088"/>
                </a:cubicBezTo>
                <a:cubicBezTo>
                  <a:pt x="116" y="981"/>
                  <a:pt x="169" y="913"/>
                  <a:pt x="257" y="913"/>
                </a:cubicBezTo>
                <a:cubicBezTo>
                  <a:pt x="330" y="913"/>
                  <a:pt x="364" y="967"/>
                  <a:pt x="370" y="1003"/>
                </a:cubicBezTo>
                <a:lnTo>
                  <a:pt x="480" y="1003"/>
                </a:lnTo>
                <a:cubicBezTo>
                  <a:pt x="474" y="938"/>
                  <a:pt x="420" y="818"/>
                  <a:pt x="257" y="818"/>
                </a:cubicBezTo>
                <a:cubicBezTo>
                  <a:pt x="99" y="818"/>
                  <a:pt x="0" y="936"/>
                  <a:pt x="0" y="1088"/>
                </a:cubicBezTo>
                <a:cubicBezTo>
                  <a:pt x="0" y="1252"/>
                  <a:pt x="104" y="1359"/>
                  <a:pt x="257" y="1359"/>
                </a:cubicBezTo>
                <a:cubicBezTo>
                  <a:pt x="429" y="1359"/>
                  <a:pt x="482" y="1221"/>
                  <a:pt x="485" y="1147"/>
                </a:cubicBezTo>
                <a:lnTo>
                  <a:pt x="375" y="1147"/>
                </a:lnTo>
                <a:close/>
                <a:moveTo>
                  <a:pt x="646" y="826"/>
                </a:moveTo>
                <a:lnTo>
                  <a:pt x="539" y="826"/>
                </a:lnTo>
                <a:lnTo>
                  <a:pt x="539" y="919"/>
                </a:lnTo>
                <a:lnTo>
                  <a:pt x="649" y="919"/>
                </a:lnTo>
                <a:lnTo>
                  <a:pt x="649" y="826"/>
                </a:lnTo>
                <a:lnTo>
                  <a:pt x="646" y="826"/>
                </a:lnTo>
                <a:close/>
                <a:moveTo>
                  <a:pt x="646" y="969"/>
                </a:moveTo>
                <a:lnTo>
                  <a:pt x="539" y="969"/>
                </a:lnTo>
                <a:lnTo>
                  <a:pt x="539" y="1345"/>
                </a:lnTo>
                <a:lnTo>
                  <a:pt x="649" y="1345"/>
                </a:lnTo>
                <a:lnTo>
                  <a:pt x="649" y="969"/>
                </a:lnTo>
                <a:lnTo>
                  <a:pt x="646" y="969"/>
                </a:lnTo>
                <a:close/>
                <a:moveTo>
                  <a:pt x="703" y="1068"/>
                </a:moveTo>
                <a:cubicBezTo>
                  <a:pt x="703" y="1147"/>
                  <a:pt x="773" y="1173"/>
                  <a:pt x="813" y="1181"/>
                </a:cubicBezTo>
                <a:cubicBezTo>
                  <a:pt x="824" y="1184"/>
                  <a:pt x="852" y="1189"/>
                  <a:pt x="861" y="1192"/>
                </a:cubicBezTo>
                <a:cubicBezTo>
                  <a:pt x="900" y="1201"/>
                  <a:pt x="937" y="1209"/>
                  <a:pt x="937" y="1240"/>
                </a:cubicBezTo>
                <a:cubicBezTo>
                  <a:pt x="937" y="1263"/>
                  <a:pt x="914" y="1280"/>
                  <a:pt x="869" y="1280"/>
                </a:cubicBezTo>
                <a:cubicBezTo>
                  <a:pt x="827" y="1280"/>
                  <a:pt x="799" y="1257"/>
                  <a:pt x="796" y="1221"/>
                </a:cubicBezTo>
                <a:lnTo>
                  <a:pt x="691" y="1221"/>
                </a:lnTo>
                <a:cubicBezTo>
                  <a:pt x="694" y="1260"/>
                  <a:pt x="717" y="1353"/>
                  <a:pt x="869" y="1353"/>
                </a:cubicBezTo>
                <a:cubicBezTo>
                  <a:pt x="1010" y="1353"/>
                  <a:pt x="1050" y="1277"/>
                  <a:pt x="1050" y="1232"/>
                </a:cubicBezTo>
                <a:cubicBezTo>
                  <a:pt x="1050" y="1181"/>
                  <a:pt x="1019" y="1139"/>
                  <a:pt x="923" y="1116"/>
                </a:cubicBezTo>
                <a:cubicBezTo>
                  <a:pt x="917" y="1113"/>
                  <a:pt x="886" y="1108"/>
                  <a:pt x="875" y="1105"/>
                </a:cubicBezTo>
                <a:cubicBezTo>
                  <a:pt x="827" y="1094"/>
                  <a:pt x="813" y="1085"/>
                  <a:pt x="813" y="1060"/>
                </a:cubicBezTo>
                <a:cubicBezTo>
                  <a:pt x="813" y="1040"/>
                  <a:pt x="838" y="1029"/>
                  <a:pt x="863" y="1029"/>
                </a:cubicBezTo>
                <a:cubicBezTo>
                  <a:pt x="923" y="1029"/>
                  <a:pt x="934" y="1060"/>
                  <a:pt x="937" y="1077"/>
                </a:cubicBezTo>
                <a:lnTo>
                  <a:pt x="1041" y="1077"/>
                </a:lnTo>
                <a:cubicBezTo>
                  <a:pt x="1038" y="1040"/>
                  <a:pt x="1010" y="961"/>
                  <a:pt x="863" y="961"/>
                </a:cubicBezTo>
                <a:cubicBezTo>
                  <a:pt x="745" y="961"/>
                  <a:pt x="703" y="1020"/>
                  <a:pt x="703" y="1068"/>
                </a:cubicBezTo>
                <a:close/>
                <a:moveTo>
                  <a:pt x="1357" y="1209"/>
                </a:moveTo>
                <a:cubicBezTo>
                  <a:pt x="1349" y="1243"/>
                  <a:pt x="1326" y="1280"/>
                  <a:pt x="1278" y="1280"/>
                </a:cubicBezTo>
                <a:cubicBezTo>
                  <a:pt x="1219" y="1280"/>
                  <a:pt x="1191" y="1229"/>
                  <a:pt x="1191" y="1158"/>
                </a:cubicBezTo>
                <a:cubicBezTo>
                  <a:pt x="1191" y="1105"/>
                  <a:pt x="1211" y="1037"/>
                  <a:pt x="1278" y="1037"/>
                </a:cubicBezTo>
                <a:cubicBezTo>
                  <a:pt x="1321" y="1037"/>
                  <a:pt x="1346" y="1068"/>
                  <a:pt x="1354" y="1099"/>
                </a:cubicBezTo>
                <a:lnTo>
                  <a:pt x="1462" y="1099"/>
                </a:lnTo>
                <a:cubicBezTo>
                  <a:pt x="1456" y="1040"/>
                  <a:pt x="1411" y="958"/>
                  <a:pt x="1278" y="958"/>
                </a:cubicBezTo>
                <a:cubicBezTo>
                  <a:pt x="1160" y="958"/>
                  <a:pt x="1078" y="1035"/>
                  <a:pt x="1078" y="1156"/>
                </a:cubicBezTo>
                <a:cubicBezTo>
                  <a:pt x="1078" y="1278"/>
                  <a:pt x="1160" y="1353"/>
                  <a:pt x="1278" y="1353"/>
                </a:cubicBezTo>
                <a:cubicBezTo>
                  <a:pt x="1417" y="1353"/>
                  <a:pt x="1456" y="1266"/>
                  <a:pt x="1462" y="1206"/>
                </a:cubicBezTo>
                <a:lnTo>
                  <a:pt x="1357" y="1206"/>
                </a:lnTo>
                <a:lnTo>
                  <a:pt x="1357" y="1209"/>
                </a:lnTo>
                <a:close/>
                <a:moveTo>
                  <a:pt x="1693" y="1356"/>
                </a:moveTo>
                <a:cubicBezTo>
                  <a:pt x="1809" y="1356"/>
                  <a:pt x="1893" y="1280"/>
                  <a:pt x="1893" y="1158"/>
                </a:cubicBezTo>
                <a:cubicBezTo>
                  <a:pt x="1893" y="1034"/>
                  <a:pt x="1809" y="961"/>
                  <a:pt x="1693" y="961"/>
                </a:cubicBezTo>
                <a:cubicBezTo>
                  <a:pt x="1575" y="961"/>
                  <a:pt x="1493" y="1037"/>
                  <a:pt x="1493" y="1158"/>
                </a:cubicBezTo>
                <a:cubicBezTo>
                  <a:pt x="1493" y="1280"/>
                  <a:pt x="1575" y="1356"/>
                  <a:pt x="1693" y="1356"/>
                </a:cubicBezTo>
                <a:close/>
                <a:moveTo>
                  <a:pt x="1778" y="1158"/>
                </a:moveTo>
                <a:cubicBezTo>
                  <a:pt x="1778" y="1221"/>
                  <a:pt x="1752" y="1280"/>
                  <a:pt x="1690" y="1280"/>
                </a:cubicBezTo>
                <a:cubicBezTo>
                  <a:pt x="1631" y="1280"/>
                  <a:pt x="1603" y="1229"/>
                  <a:pt x="1603" y="1158"/>
                </a:cubicBezTo>
                <a:cubicBezTo>
                  <a:pt x="1603" y="1108"/>
                  <a:pt x="1623" y="1037"/>
                  <a:pt x="1690" y="1037"/>
                </a:cubicBezTo>
                <a:cubicBezTo>
                  <a:pt x="1752" y="1037"/>
                  <a:pt x="1778" y="1096"/>
                  <a:pt x="1778" y="115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 dirty="0">
              <a:latin typeface="CiscoSansTT Light" panose="020B0503020201020303" pitchFamily="34" charset="0"/>
            </a:endParaRPr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17D1F662-2240-4EA1-80F7-6B74E0FD509D}"/>
              </a:ext>
            </a:extLst>
          </p:cNvPr>
          <p:cNvSpPr txBox="1">
            <a:spLocks/>
          </p:cNvSpPr>
          <p:nvPr userDrawn="1"/>
        </p:nvSpPr>
        <p:spPr>
          <a:xfrm>
            <a:off x="567687" y="2762193"/>
            <a:ext cx="3913957" cy="1333617"/>
          </a:xfrm>
          <a:prstGeom prst="rect">
            <a:avLst/>
          </a:prstGeom>
        </p:spPr>
        <p:txBody>
          <a:bodyPr anchor="ctr"/>
          <a:lstStyle>
            <a:lvl1pPr marL="6251" indent="-625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8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  <a:lvl2pPr marL="6251" indent="-625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2pPr>
            <a:lvl3pPr marL="6251" indent="-625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3pPr>
            <a:lvl4pPr marL="6251" indent="-625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4pPr>
            <a:lvl5pPr marL="6251" indent="-625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B1059D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34" charset="0"/>
              </a:defRPr>
            </a:lvl5pPr>
            <a:lvl6pPr marL="26342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6pPr>
            <a:lvl7pPr marL="52060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7pPr>
            <a:lvl8pPr marL="77777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8pPr>
            <a:lvl9pPr marL="103495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1EB9E4"/>
                </a:solidFill>
                <a:latin typeface="Arial" pitchFamily="-107" charset="0"/>
                <a:ea typeface="Apple LiGothic Medium" pitchFamily="-107" charset="-120"/>
                <a:cs typeface="Apple LiGothic Medium" pitchFamily="-107" charset="-120"/>
                <a:sym typeface="Arial" pitchFamily="-107" charset="0"/>
              </a:defRPr>
            </a:lvl9pPr>
          </a:lstStyle>
          <a:p>
            <a:pPr algn="l"/>
            <a:r>
              <a:rPr lang="en-US" sz="5333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791FE7-6058-4772-80EB-4B5DCAEB99C9}"/>
              </a:ext>
            </a:extLst>
          </p:cNvPr>
          <p:cNvSpPr txBox="1"/>
          <p:nvPr userDrawn="1"/>
        </p:nvSpPr>
        <p:spPr>
          <a:xfrm>
            <a:off x="5783255" y="6577313"/>
            <a:ext cx="625491" cy="25654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67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#CLUS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C1DD50-407C-45B3-8A90-F6F21E4CA56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876288" y="628193"/>
            <a:ext cx="5315712" cy="5601617"/>
            <a:chOff x="5540375" y="2120900"/>
            <a:chExt cx="3187700" cy="3359150"/>
          </a:xfrm>
        </p:grpSpPr>
        <p:sp>
          <p:nvSpPr>
            <p:cNvPr id="8" name="Freeform 1">
              <a:extLst>
                <a:ext uri="{FF2B5EF4-FFF2-40B4-BE49-F238E27FC236}">
                  <a16:creationId xmlns:a16="http://schemas.microsoft.com/office/drawing/2014/main" id="{E4A2B723-4817-464D-8287-C0CBB1B16DC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518275" y="2566988"/>
              <a:ext cx="1557338" cy="2503487"/>
            </a:xfrm>
            <a:custGeom>
              <a:avLst/>
              <a:gdLst>
                <a:gd name="T0" fmla="*/ 705 w 4327"/>
                <a:gd name="T1" fmla="*/ 352 h 6953"/>
                <a:gd name="T2" fmla="*/ 705 w 4327"/>
                <a:gd name="T3" fmla="*/ 2923 h 6953"/>
                <a:gd name="T4" fmla="*/ 353 w 4327"/>
                <a:gd name="T5" fmla="*/ 3276 h 6953"/>
                <a:gd name="T6" fmla="*/ 353 w 4327"/>
                <a:gd name="T7" fmla="*/ 3276 h 6953"/>
                <a:gd name="T8" fmla="*/ 0 w 4327"/>
                <a:gd name="T9" fmla="*/ 2923 h 6953"/>
                <a:gd name="T10" fmla="*/ 0 w 4327"/>
                <a:gd name="T11" fmla="*/ 352 h 6953"/>
                <a:gd name="T12" fmla="*/ 353 w 4327"/>
                <a:gd name="T13" fmla="*/ 0 h 6953"/>
                <a:gd name="T14" fmla="*/ 353 w 4327"/>
                <a:gd name="T15" fmla="*/ 0 h 6953"/>
                <a:gd name="T16" fmla="*/ 705 w 4327"/>
                <a:gd name="T17" fmla="*/ 352 h 6953"/>
                <a:gd name="T18" fmla="*/ 1259 w 4327"/>
                <a:gd name="T19" fmla="*/ 2438 h 6953"/>
                <a:gd name="T20" fmla="*/ 1259 w 4327"/>
                <a:gd name="T21" fmla="*/ 2438 h 6953"/>
                <a:gd name="T22" fmla="*/ 906 w 4327"/>
                <a:gd name="T23" fmla="*/ 2791 h 6953"/>
                <a:gd name="T24" fmla="*/ 906 w 4327"/>
                <a:gd name="T25" fmla="*/ 5361 h 6953"/>
                <a:gd name="T26" fmla="*/ 1259 w 4327"/>
                <a:gd name="T27" fmla="*/ 5713 h 6953"/>
                <a:gd name="T28" fmla="*/ 1259 w 4327"/>
                <a:gd name="T29" fmla="*/ 5713 h 6953"/>
                <a:gd name="T30" fmla="*/ 1611 w 4327"/>
                <a:gd name="T31" fmla="*/ 5361 h 6953"/>
                <a:gd name="T32" fmla="*/ 1611 w 4327"/>
                <a:gd name="T33" fmla="*/ 2791 h 6953"/>
                <a:gd name="T34" fmla="*/ 1259 w 4327"/>
                <a:gd name="T35" fmla="*/ 2438 h 6953"/>
                <a:gd name="T36" fmla="*/ 3973 w 4327"/>
                <a:gd name="T37" fmla="*/ 3676 h 6953"/>
                <a:gd name="T38" fmla="*/ 3973 w 4327"/>
                <a:gd name="T39" fmla="*/ 3676 h 6953"/>
                <a:gd name="T40" fmla="*/ 3621 w 4327"/>
                <a:gd name="T41" fmla="*/ 4029 h 6953"/>
                <a:gd name="T42" fmla="*/ 3621 w 4327"/>
                <a:gd name="T43" fmla="*/ 6600 h 6953"/>
                <a:gd name="T44" fmla="*/ 3973 w 4327"/>
                <a:gd name="T45" fmla="*/ 6952 h 6953"/>
                <a:gd name="T46" fmla="*/ 3973 w 4327"/>
                <a:gd name="T47" fmla="*/ 6952 h 6953"/>
                <a:gd name="T48" fmla="*/ 4326 w 4327"/>
                <a:gd name="T49" fmla="*/ 6600 h 6953"/>
                <a:gd name="T50" fmla="*/ 4326 w 4327"/>
                <a:gd name="T51" fmla="*/ 4029 h 6953"/>
                <a:gd name="T52" fmla="*/ 3973 w 4327"/>
                <a:gd name="T53" fmla="*/ 3676 h 6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27" h="6953">
                  <a:moveTo>
                    <a:pt x="705" y="352"/>
                  </a:moveTo>
                  <a:lnTo>
                    <a:pt x="705" y="2923"/>
                  </a:lnTo>
                  <a:cubicBezTo>
                    <a:pt x="705" y="3118"/>
                    <a:pt x="547" y="3276"/>
                    <a:pt x="353" y="3276"/>
                  </a:cubicBezTo>
                  <a:lnTo>
                    <a:pt x="353" y="3276"/>
                  </a:lnTo>
                  <a:cubicBezTo>
                    <a:pt x="158" y="3276"/>
                    <a:pt x="0" y="3118"/>
                    <a:pt x="0" y="2923"/>
                  </a:cubicBezTo>
                  <a:lnTo>
                    <a:pt x="0" y="352"/>
                  </a:lnTo>
                  <a:cubicBezTo>
                    <a:pt x="0" y="158"/>
                    <a:pt x="158" y="0"/>
                    <a:pt x="353" y="0"/>
                  </a:cubicBezTo>
                  <a:lnTo>
                    <a:pt x="353" y="0"/>
                  </a:lnTo>
                  <a:cubicBezTo>
                    <a:pt x="547" y="0"/>
                    <a:pt x="705" y="158"/>
                    <a:pt x="705" y="352"/>
                  </a:cubicBezTo>
                  <a:close/>
                  <a:moveTo>
                    <a:pt x="1259" y="2438"/>
                  </a:moveTo>
                  <a:lnTo>
                    <a:pt x="1259" y="2438"/>
                  </a:lnTo>
                  <a:cubicBezTo>
                    <a:pt x="1064" y="2438"/>
                    <a:pt x="906" y="2596"/>
                    <a:pt x="906" y="2791"/>
                  </a:cubicBezTo>
                  <a:lnTo>
                    <a:pt x="906" y="5361"/>
                  </a:lnTo>
                  <a:cubicBezTo>
                    <a:pt x="906" y="5555"/>
                    <a:pt x="1064" y="5713"/>
                    <a:pt x="1259" y="5713"/>
                  </a:cubicBezTo>
                  <a:lnTo>
                    <a:pt x="1259" y="5713"/>
                  </a:lnTo>
                  <a:cubicBezTo>
                    <a:pt x="1453" y="5713"/>
                    <a:pt x="1611" y="5555"/>
                    <a:pt x="1611" y="5361"/>
                  </a:cubicBezTo>
                  <a:lnTo>
                    <a:pt x="1611" y="2791"/>
                  </a:lnTo>
                  <a:cubicBezTo>
                    <a:pt x="1611" y="2596"/>
                    <a:pt x="1453" y="2438"/>
                    <a:pt x="1259" y="2438"/>
                  </a:cubicBezTo>
                  <a:close/>
                  <a:moveTo>
                    <a:pt x="3973" y="3676"/>
                  </a:moveTo>
                  <a:lnTo>
                    <a:pt x="3973" y="3676"/>
                  </a:lnTo>
                  <a:cubicBezTo>
                    <a:pt x="3779" y="3676"/>
                    <a:pt x="3621" y="3834"/>
                    <a:pt x="3621" y="4029"/>
                  </a:cubicBezTo>
                  <a:lnTo>
                    <a:pt x="3621" y="6600"/>
                  </a:lnTo>
                  <a:cubicBezTo>
                    <a:pt x="3621" y="6794"/>
                    <a:pt x="3779" y="6952"/>
                    <a:pt x="3973" y="6952"/>
                  </a:cubicBezTo>
                  <a:lnTo>
                    <a:pt x="3973" y="6952"/>
                  </a:lnTo>
                  <a:cubicBezTo>
                    <a:pt x="4168" y="6952"/>
                    <a:pt x="4326" y="6794"/>
                    <a:pt x="4326" y="6600"/>
                  </a:cubicBezTo>
                  <a:lnTo>
                    <a:pt x="4326" y="4029"/>
                  </a:lnTo>
                  <a:cubicBezTo>
                    <a:pt x="4326" y="3834"/>
                    <a:pt x="4168" y="3676"/>
                    <a:pt x="3973" y="3676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9" name="Freeform 2">
              <a:extLst>
                <a:ext uri="{FF2B5EF4-FFF2-40B4-BE49-F238E27FC236}">
                  <a16:creationId xmlns:a16="http://schemas.microsoft.com/office/drawing/2014/main" id="{A5C1388C-2652-4471-9E6B-61111C29CE2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192838" y="2120900"/>
              <a:ext cx="2535237" cy="3359150"/>
            </a:xfrm>
            <a:custGeom>
              <a:avLst/>
              <a:gdLst>
                <a:gd name="T0" fmla="*/ 705 w 7042"/>
                <a:gd name="T1" fmla="*/ 4030 h 9332"/>
                <a:gd name="T2" fmla="*/ 705 w 7042"/>
                <a:gd name="T3" fmla="*/ 6600 h 9332"/>
                <a:gd name="T4" fmla="*/ 353 w 7042"/>
                <a:gd name="T5" fmla="*/ 6952 h 9332"/>
                <a:gd name="T6" fmla="*/ 353 w 7042"/>
                <a:gd name="T7" fmla="*/ 6952 h 9332"/>
                <a:gd name="T8" fmla="*/ 0 w 7042"/>
                <a:gd name="T9" fmla="*/ 6600 h 9332"/>
                <a:gd name="T10" fmla="*/ 0 w 7042"/>
                <a:gd name="T11" fmla="*/ 4030 h 9332"/>
                <a:gd name="T12" fmla="*/ 353 w 7042"/>
                <a:gd name="T13" fmla="*/ 3677 h 9332"/>
                <a:gd name="T14" fmla="*/ 353 w 7042"/>
                <a:gd name="T15" fmla="*/ 3677 h 9332"/>
                <a:gd name="T16" fmla="*/ 705 w 7042"/>
                <a:gd name="T17" fmla="*/ 4030 h 9332"/>
                <a:gd name="T18" fmla="*/ 3973 w 7042"/>
                <a:gd name="T19" fmla="*/ 0 h 9332"/>
                <a:gd name="T20" fmla="*/ 3973 w 7042"/>
                <a:gd name="T21" fmla="*/ 0 h 9332"/>
                <a:gd name="T22" fmla="*/ 3621 w 7042"/>
                <a:gd name="T23" fmla="*/ 353 h 9332"/>
                <a:gd name="T24" fmla="*/ 3621 w 7042"/>
                <a:gd name="T25" fmla="*/ 2923 h 9332"/>
                <a:gd name="T26" fmla="*/ 3973 w 7042"/>
                <a:gd name="T27" fmla="*/ 3276 h 9332"/>
                <a:gd name="T28" fmla="*/ 3973 w 7042"/>
                <a:gd name="T29" fmla="*/ 3276 h 9332"/>
                <a:gd name="T30" fmla="*/ 4326 w 7042"/>
                <a:gd name="T31" fmla="*/ 2923 h 9332"/>
                <a:gd name="T32" fmla="*/ 4326 w 7042"/>
                <a:gd name="T33" fmla="*/ 353 h 9332"/>
                <a:gd name="T34" fmla="*/ 3973 w 7042"/>
                <a:gd name="T35" fmla="*/ 0 h 9332"/>
                <a:gd name="T36" fmla="*/ 6688 w 7042"/>
                <a:gd name="T37" fmla="*/ 6055 h 9332"/>
                <a:gd name="T38" fmla="*/ 6688 w 7042"/>
                <a:gd name="T39" fmla="*/ 6055 h 9332"/>
                <a:gd name="T40" fmla="*/ 6335 w 7042"/>
                <a:gd name="T41" fmla="*/ 6408 h 9332"/>
                <a:gd name="T42" fmla="*/ 6335 w 7042"/>
                <a:gd name="T43" fmla="*/ 8979 h 9332"/>
                <a:gd name="T44" fmla="*/ 6688 w 7042"/>
                <a:gd name="T45" fmla="*/ 9331 h 9332"/>
                <a:gd name="T46" fmla="*/ 6688 w 7042"/>
                <a:gd name="T47" fmla="*/ 9331 h 9332"/>
                <a:gd name="T48" fmla="*/ 7041 w 7042"/>
                <a:gd name="T49" fmla="*/ 8979 h 9332"/>
                <a:gd name="T50" fmla="*/ 7041 w 7042"/>
                <a:gd name="T51" fmla="*/ 6408 h 9332"/>
                <a:gd name="T52" fmla="*/ 6688 w 7042"/>
                <a:gd name="T53" fmla="*/ 6055 h 9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42" h="9332">
                  <a:moveTo>
                    <a:pt x="705" y="4030"/>
                  </a:moveTo>
                  <a:lnTo>
                    <a:pt x="705" y="6600"/>
                  </a:lnTo>
                  <a:cubicBezTo>
                    <a:pt x="705" y="6794"/>
                    <a:pt x="547" y="6952"/>
                    <a:pt x="353" y="6952"/>
                  </a:cubicBezTo>
                  <a:lnTo>
                    <a:pt x="353" y="6952"/>
                  </a:lnTo>
                  <a:cubicBezTo>
                    <a:pt x="158" y="6952"/>
                    <a:pt x="0" y="6794"/>
                    <a:pt x="0" y="6600"/>
                  </a:cubicBezTo>
                  <a:lnTo>
                    <a:pt x="0" y="4030"/>
                  </a:lnTo>
                  <a:cubicBezTo>
                    <a:pt x="0" y="3835"/>
                    <a:pt x="158" y="3677"/>
                    <a:pt x="353" y="3677"/>
                  </a:cubicBezTo>
                  <a:lnTo>
                    <a:pt x="353" y="3677"/>
                  </a:lnTo>
                  <a:cubicBezTo>
                    <a:pt x="547" y="3677"/>
                    <a:pt x="705" y="3835"/>
                    <a:pt x="705" y="4030"/>
                  </a:cubicBezTo>
                  <a:close/>
                  <a:moveTo>
                    <a:pt x="3973" y="0"/>
                  </a:moveTo>
                  <a:lnTo>
                    <a:pt x="3973" y="0"/>
                  </a:lnTo>
                  <a:cubicBezTo>
                    <a:pt x="3779" y="0"/>
                    <a:pt x="3621" y="158"/>
                    <a:pt x="3621" y="353"/>
                  </a:cubicBezTo>
                  <a:lnTo>
                    <a:pt x="3621" y="2923"/>
                  </a:lnTo>
                  <a:cubicBezTo>
                    <a:pt x="3621" y="3118"/>
                    <a:pt x="3779" y="3276"/>
                    <a:pt x="3973" y="3276"/>
                  </a:cubicBezTo>
                  <a:lnTo>
                    <a:pt x="3973" y="3276"/>
                  </a:lnTo>
                  <a:cubicBezTo>
                    <a:pt x="4168" y="3276"/>
                    <a:pt x="4326" y="3118"/>
                    <a:pt x="4326" y="2923"/>
                  </a:cubicBezTo>
                  <a:lnTo>
                    <a:pt x="4326" y="353"/>
                  </a:lnTo>
                  <a:cubicBezTo>
                    <a:pt x="4326" y="158"/>
                    <a:pt x="4168" y="0"/>
                    <a:pt x="3973" y="0"/>
                  </a:cubicBezTo>
                  <a:close/>
                  <a:moveTo>
                    <a:pt x="6688" y="6055"/>
                  </a:moveTo>
                  <a:lnTo>
                    <a:pt x="6688" y="6055"/>
                  </a:lnTo>
                  <a:cubicBezTo>
                    <a:pt x="6493" y="6055"/>
                    <a:pt x="6335" y="6213"/>
                    <a:pt x="6335" y="6408"/>
                  </a:cubicBezTo>
                  <a:lnTo>
                    <a:pt x="6335" y="8979"/>
                  </a:lnTo>
                  <a:cubicBezTo>
                    <a:pt x="6335" y="9173"/>
                    <a:pt x="6493" y="9331"/>
                    <a:pt x="6688" y="9331"/>
                  </a:cubicBezTo>
                  <a:lnTo>
                    <a:pt x="6688" y="9331"/>
                  </a:lnTo>
                  <a:cubicBezTo>
                    <a:pt x="6883" y="9331"/>
                    <a:pt x="7041" y="9173"/>
                    <a:pt x="7041" y="8979"/>
                  </a:cubicBezTo>
                  <a:lnTo>
                    <a:pt x="7041" y="6408"/>
                  </a:lnTo>
                  <a:cubicBezTo>
                    <a:pt x="7041" y="6213"/>
                    <a:pt x="6883" y="6055"/>
                    <a:pt x="6688" y="6055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5157CACA-E449-4FAA-9B58-3D2C6DF04B2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867400" y="2976563"/>
              <a:ext cx="2860675" cy="2092325"/>
            </a:xfrm>
            <a:custGeom>
              <a:avLst/>
              <a:gdLst>
                <a:gd name="T0" fmla="*/ 2514 w 7948"/>
                <a:gd name="T1" fmla="*/ 2889 h 5813"/>
                <a:gd name="T2" fmla="*/ 2514 w 7948"/>
                <a:gd name="T3" fmla="*/ 5460 h 5813"/>
                <a:gd name="T4" fmla="*/ 2162 w 7948"/>
                <a:gd name="T5" fmla="*/ 5812 h 5813"/>
                <a:gd name="T6" fmla="*/ 2162 w 7948"/>
                <a:gd name="T7" fmla="*/ 5812 h 5813"/>
                <a:gd name="T8" fmla="*/ 1809 w 7948"/>
                <a:gd name="T9" fmla="*/ 5460 h 5813"/>
                <a:gd name="T10" fmla="*/ 1809 w 7948"/>
                <a:gd name="T11" fmla="*/ 2889 h 5813"/>
                <a:gd name="T12" fmla="*/ 2162 w 7948"/>
                <a:gd name="T13" fmla="*/ 2536 h 5813"/>
                <a:gd name="T14" fmla="*/ 2162 w 7948"/>
                <a:gd name="T15" fmla="*/ 2536 h 5813"/>
                <a:gd name="T16" fmla="*/ 2514 w 7948"/>
                <a:gd name="T17" fmla="*/ 2889 h 5813"/>
                <a:gd name="T18" fmla="*/ 3973 w 7948"/>
                <a:gd name="T19" fmla="*/ 0 h 5813"/>
                <a:gd name="T20" fmla="*/ 3973 w 7948"/>
                <a:gd name="T21" fmla="*/ 0 h 5813"/>
                <a:gd name="T22" fmla="*/ 3621 w 7948"/>
                <a:gd name="T23" fmla="*/ 353 h 5813"/>
                <a:gd name="T24" fmla="*/ 3621 w 7948"/>
                <a:gd name="T25" fmla="*/ 2922 h 5813"/>
                <a:gd name="T26" fmla="*/ 3973 w 7948"/>
                <a:gd name="T27" fmla="*/ 3275 h 5813"/>
                <a:gd name="T28" fmla="*/ 3973 w 7948"/>
                <a:gd name="T29" fmla="*/ 3275 h 5813"/>
                <a:gd name="T30" fmla="*/ 4326 w 7948"/>
                <a:gd name="T31" fmla="*/ 2922 h 5813"/>
                <a:gd name="T32" fmla="*/ 4326 w 7948"/>
                <a:gd name="T33" fmla="*/ 353 h 5813"/>
                <a:gd name="T34" fmla="*/ 3973 w 7948"/>
                <a:gd name="T35" fmla="*/ 0 h 5813"/>
                <a:gd name="T36" fmla="*/ 7594 w 7948"/>
                <a:gd name="T37" fmla="*/ 0 h 5813"/>
                <a:gd name="T38" fmla="*/ 7594 w 7948"/>
                <a:gd name="T39" fmla="*/ 0 h 5813"/>
                <a:gd name="T40" fmla="*/ 7241 w 7948"/>
                <a:gd name="T41" fmla="*/ 353 h 5813"/>
                <a:gd name="T42" fmla="*/ 7241 w 7948"/>
                <a:gd name="T43" fmla="*/ 2922 h 5813"/>
                <a:gd name="T44" fmla="*/ 7594 w 7948"/>
                <a:gd name="T45" fmla="*/ 3275 h 5813"/>
                <a:gd name="T46" fmla="*/ 7594 w 7948"/>
                <a:gd name="T47" fmla="*/ 3275 h 5813"/>
                <a:gd name="T48" fmla="*/ 7947 w 7948"/>
                <a:gd name="T49" fmla="*/ 2922 h 5813"/>
                <a:gd name="T50" fmla="*/ 7947 w 7948"/>
                <a:gd name="T51" fmla="*/ 353 h 5813"/>
                <a:gd name="T52" fmla="*/ 7594 w 7948"/>
                <a:gd name="T53" fmla="*/ 0 h 5813"/>
                <a:gd name="T54" fmla="*/ 353 w 7948"/>
                <a:gd name="T55" fmla="*/ 0 h 5813"/>
                <a:gd name="T56" fmla="*/ 353 w 7948"/>
                <a:gd name="T57" fmla="*/ 0 h 5813"/>
                <a:gd name="T58" fmla="*/ 0 w 7948"/>
                <a:gd name="T59" fmla="*/ 353 h 5813"/>
                <a:gd name="T60" fmla="*/ 0 w 7948"/>
                <a:gd name="T61" fmla="*/ 2922 h 5813"/>
                <a:gd name="T62" fmla="*/ 353 w 7948"/>
                <a:gd name="T63" fmla="*/ 3275 h 5813"/>
                <a:gd name="T64" fmla="*/ 353 w 7948"/>
                <a:gd name="T65" fmla="*/ 3275 h 5813"/>
                <a:gd name="T66" fmla="*/ 706 w 7948"/>
                <a:gd name="T67" fmla="*/ 2922 h 5813"/>
                <a:gd name="T68" fmla="*/ 706 w 7948"/>
                <a:gd name="T69" fmla="*/ 353 h 5813"/>
                <a:gd name="T70" fmla="*/ 353 w 7948"/>
                <a:gd name="T71" fmla="*/ 0 h 5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948" h="5813">
                  <a:moveTo>
                    <a:pt x="2514" y="2889"/>
                  </a:moveTo>
                  <a:lnTo>
                    <a:pt x="2514" y="5460"/>
                  </a:lnTo>
                  <a:cubicBezTo>
                    <a:pt x="2514" y="5654"/>
                    <a:pt x="2356" y="5812"/>
                    <a:pt x="2162" y="5812"/>
                  </a:cubicBezTo>
                  <a:lnTo>
                    <a:pt x="2162" y="5812"/>
                  </a:lnTo>
                  <a:cubicBezTo>
                    <a:pt x="1967" y="5812"/>
                    <a:pt x="1809" y="5654"/>
                    <a:pt x="1809" y="5460"/>
                  </a:cubicBezTo>
                  <a:lnTo>
                    <a:pt x="1809" y="2889"/>
                  </a:lnTo>
                  <a:cubicBezTo>
                    <a:pt x="1809" y="2694"/>
                    <a:pt x="1967" y="2536"/>
                    <a:pt x="2162" y="2536"/>
                  </a:cubicBezTo>
                  <a:lnTo>
                    <a:pt x="2162" y="2536"/>
                  </a:lnTo>
                  <a:cubicBezTo>
                    <a:pt x="2356" y="2536"/>
                    <a:pt x="2514" y="2694"/>
                    <a:pt x="2514" y="2889"/>
                  </a:cubicBezTo>
                  <a:close/>
                  <a:moveTo>
                    <a:pt x="3973" y="0"/>
                  </a:moveTo>
                  <a:lnTo>
                    <a:pt x="3973" y="0"/>
                  </a:lnTo>
                  <a:cubicBezTo>
                    <a:pt x="3779" y="0"/>
                    <a:pt x="3621" y="158"/>
                    <a:pt x="3621" y="353"/>
                  </a:cubicBezTo>
                  <a:lnTo>
                    <a:pt x="3621" y="2922"/>
                  </a:lnTo>
                  <a:cubicBezTo>
                    <a:pt x="3621" y="3117"/>
                    <a:pt x="3779" y="3275"/>
                    <a:pt x="3973" y="3275"/>
                  </a:cubicBezTo>
                  <a:lnTo>
                    <a:pt x="3973" y="3275"/>
                  </a:lnTo>
                  <a:cubicBezTo>
                    <a:pt x="4168" y="3275"/>
                    <a:pt x="4326" y="3117"/>
                    <a:pt x="4326" y="2922"/>
                  </a:cubicBezTo>
                  <a:lnTo>
                    <a:pt x="4326" y="353"/>
                  </a:lnTo>
                  <a:cubicBezTo>
                    <a:pt x="4326" y="158"/>
                    <a:pt x="4168" y="0"/>
                    <a:pt x="3973" y="0"/>
                  </a:cubicBezTo>
                  <a:close/>
                  <a:moveTo>
                    <a:pt x="7594" y="0"/>
                  </a:moveTo>
                  <a:lnTo>
                    <a:pt x="7594" y="0"/>
                  </a:lnTo>
                  <a:cubicBezTo>
                    <a:pt x="7399" y="0"/>
                    <a:pt x="7241" y="158"/>
                    <a:pt x="7241" y="353"/>
                  </a:cubicBezTo>
                  <a:lnTo>
                    <a:pt x="7241" y="2922"/>
                  </a:lnTo>
                  <a:cubicBezTo>
                    <a:pt x="7241" y="3117"/>
                    <a:pt x="7399" y="3275"/>
                    <a:pt x="7594" y="3275"/>
                  </a:cubicBezTo>
                  <a:lnTo>
                    <a:pt x="7594" y="3275"/>
                  </a:lnTo>
                  <a:cubicBezTo>
                    <a:pt x="7789" y="3275"/>
                    <a:pt x="7947" y="3117"/>
                    <a:pt x="7947" y="2922"/>
                  </a:cubicBezTo>
                  <a:lnTo>
                    <a:pt x="7947" y="353"/>
                  </a:lnTo>
                  <a:cubicBezTo>
                    <a:pt x="7947" y="158"/>
                    <a:pt x="7789" y="0"/>
                    <a:pt x="7594" y="0"/>
                  </a:cubicBezTo>
                  <a:close/>
                  <a:moveTo>
                    <a:pt x="353" y="0"/>
                  </a:moveTo>
                  <a:lnTo>
                    <a:pt x="353" y="0"/>
                  </a:lnTo>
                  <a:cubicBezTo>
                    <a:pt x="158" y="0"/>
                    <a:pt x="0" y="158"/>
                    <a:pt x="0" y="353"/>
                  </a:cubicBezTo>
                  <a:lnTo>
                    <a:pt x="0" y="2922"/>
                  </a:lnTo>
                  <a:cubicBezTo>
                    <a:pt x="0" y="3117"/>
                    <a:pt x="158" y="3275"/>
                    <a:pt x="353" y="3275"/>
                  </a:cubicBezTo>
                  <a:lnTo>
                    <a:pt x="353" y="3275"/>
                  </a:lnTo>
                  <a:cubicBezTo>
                    <a:pt x="547" y="3275"/>
                    <a:pt x="706" y="3117"/>
                    <a:pt x="706" y="2922"/>
                  </a:cubicBezTo>
                  <a:lnTo>
                    <a:pt x="706" y="353"/>
                  </a:lnTo>
                  <a:cubicBezTo>
                    <a:pt x="706" y="158"/>
                    <a:pt x="547" y="0"/>
                    <a:pt x="353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B9E3D2E3-5758-4356-8081-C5C2713B14E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540375" y="3444875"/>
              <a:ext cx="2860675" cy="2035175"/>
            </a:xfrm>
            <a:custGeom>
              <a:avLst/>
              <a:gdLst>
                <a:gd name="T0" fmla="*/ 6138 w 7948"/>
                <a:gd name="T1" fmla="*/ 353 h 5655"/>
                <a:gd name="T2" fmla="*/ 6138 w 7948"/>
                <a:gd name="T3" fmla="*/ 2923 h 5655"/>
                <a:gd name="T4" fmla="*/ 5785 w 7948"/>
                <a:gd name="T5" fmla="*/ 3275 h 5655"/>
                <a:gd name="T6" fmla="*/ 5785 w 7948"/>
                <a:gd name="T7" fmla="*/ 3275 h 5655"/>
                <a:gd name="T8" fmla="*/ 5433 w 7948"/>
                <a:gd name="T9" fmla="*/ 2923 h 5655"/>
                <a:gd name="T10" fmla="*/ 5433 w 7948"/>
                <a:gd name="T11" fmla="*/ 353 h 5655"/>
                <a:gd name="T12" fmla="*/ 5785 w 7948"/>
                <a:gd name="T13" fmla="*/ 0 h 5655"/>
                <a:gd name="T14" fmla="*/ 5785 w 7948"/>
                <a:gd name="T15" fmla="*/ 0 h 5655"/>
                <a:gd name="T16" fmla="*/ 6138 w 7948"/>
                <a:gd name="T17" fmla="*/ 353 h 5655"/>
                <a:gd name="T18" fmla="*/ 7594 w 7948"/>
                <a:gd name="T19" fmla="*/ 0 h 5655"/>
                <a:gd name="T20" fmla="*/ 7594 w 7948"/>
                <a:gd name="T21" fmla="*/ 0 h 5655"/>
                <a:gd name="T22" fmla="*/ 7241 w 7948"/>
                <a:gd name="T23" fmla="*/ 353 h 5655"/>
                <a:gd name="T24" fmla="*/ 7241 w 7948"/>
                <a:gd name="T25" fmla="*/ 2923 h 5655"/>
                <a:gd name="T26" fmla="*/ 7594 w 7948"/>
                <a:gd name="T27" fmla="*/ 3275 h 5655"/>
                <a:gd name="T28" fmla="*/ 7594 w 7948"/>
                <a:gd name="T29" fmla="*/ 3275 h 5655"/>
                <a:gd name="T30" fmla="*/ 7947 w 7948"/>
                <a:gd name="T31" fmla="*/ 2923 h 5655"/>
                <a:gd name="T32" fmla="*/ 7947 w 7948"/>
                <a:gd name="T33" fmla="*/ 353 h 5655"/>
                <a:gd name="T34" fmla="*/ 7594 w 7948"/>
                <a:gd name="T35" fmla="*/ 0 h 5655"/>
                <a:gd name="T36" fmla="*/ 353 w 7948"/>
                <a:gd name="T37" fmla="*/ 0 h 5655"/>
                <a:gd name="T38" fmla="*/ 353 w 7948"/>
                <a:gd name="T39" fmla="*/ 0 h 5655"/>
                <a:gd name="T40" fmla="*/ 0 w 7948"/>
                <a:gd name="T41" fmla="*/ 353 h 5655"/>
                <a:gd name="T42" fmla="*/ 0 w 7948"/>
                <a:gd name="T43" fmla="*/ 2923 h 5655"/>
                <a:gd name="T44" fmla="*/ 353 w 7948"/>
                <a:gd name="T45" fmla="*/ 3275 h 5655"/>
                <a:gd name="T46" fmla="*/ 353 w 7948"/>
                <a:gd name="T47" fmla="*/ 3275 h 5655"/>
                <a:gd name="T48" fmla="*/ 706 w 7948"/>
                <a:gd name="T49" fmla="*/ 2923 h 5655"/>
                <a:gd name="T50" fmla="*/ 706 w 7948"/>
                <a:gd name="T51" fmla="*/ 353 h 5655"/>
                <a:gd name="T52" fmla="*/ 353 w 7948"/>
                <a:gd name="T53" fmla="*/ 0 h 5655"/>
                <a:gd name="T54" fmla="*/ 1259 w 7948"/>
                <a:gd name="T55" fmla="*/ 2378 h 5655"/>
                <a:gd name="T56" fmla="*/ 1259 w 7948"/>
                <a:gd name="T57" fmla="*/ 2378 h 5655"/>
                <a:gd name="T58" fmla="*/ 906 w 7948"/>
                <a:gd name="T59" fmla="*/ 2731 h 5655"/>
                <a:gd name="T60" fmla="*/ 906 w 7948"/>
                <a:gd name="T61" fmla="*/ 5302 h 5655"/>
                <a:gd name="T62" fmla="*/ 1259 w 7948"/>
                <a:gd name="T63" fmla="*/ 5654 h 5655"/>
                <a:gd name="T64" fmla="*/ 1259 w 7948"/>
                <a:gd name="T65" fmla="*/ 5654 h 5655"/>
                <a:gd name="T66" fmla="*/ 1612 w 7948"/>
                <a:gd name="T67" fmla="*/ 5302 h 5655"/>
                <a:gd name="T68" fmla="*/ 1612 w 7948"/>
                <a:gd name="T69" fmla="*/ 2731 h 5655"/>
                <a:gd name="T70" fmla="*/ 1259 w 7948"/>
                <a:gd name="T71" fmla="*/ 2378 h 5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948" h="5655">
                  <a:moveTo>
                    <a:pt x="6138" y="353"/>
                  </a:moveTo>
                  <a:lnTo>
                    <a:pt x="6138" y="2923"/>
                  </a:lnTo>
                  <a:cubicBezTo>
                    <a:pt x="6138" y="3117"/>
                    <a:pt x="5980" y="3275"/>
                    <a:pt x="5785" y="3275"/>
                  </a:cubicBezTo>
                  <a:lnTo>
                    <a:pt x="5785" y="3275"/>
                  </a:lnTo>
                  <a:cubicBezTo>
                    <a:pt x="5591" y="3275"/>
                    <a:pt x="5433" y="3117"/>
                    <a:pt x="5433" y="2923"/>
                  </a:cubicBezTo>
                  <a:lnTo>
                    <a:pt x="5433" y="353"/>
                  </a:lnTo>
                  <a:cubicBezTo>
                    <a:pt x="5433" y="158"/>
                    <a:pt x="5591" y="0"/>
                    <a:pt x="5785" y="0"/>
                  </a:cubicBezTo>
                  <a:lnTo>
                    <a:pt x="5785" y="0"/>
                  </a:lnTo>
                  <a:cubicBezTo>
                    <a:pt x="5980" y="0"/>
                    <a:pt x="6138" y="158"/>
                    <a:pt x="6138" y="353"/>
                  </a:cubicBezTo>
                  <a:close/>
                  <a:moveTo>
                    <a:pt x="7594" y="0"/>
                  </a:moveTo>
                  <a:lnTo>
                    <a:pt x="7594" y="0"/>
                  </a:lnTo>
                  <a:cubicBezTo>
                    <a:pt x="7400" y="0"/>
                    <a:pt x="7241" y="158"/>
                    <a:pt x="7241" y="353"/>
                  </a:cubicBezTo>
                  <a:lnTo>
                    <a:pt x="7241" y="2923"/>
                  </a:lnTo>
                  <a:cubicBezTo>
                    <a:pt x="7241" y="3117"/>
                    <a:pt x="7400" y="3275"/>
                    <a:pt x="7594" y="3275"/>
                  </a:cubicBezTo>
                  <a:lnTo>
                    <a:pt x="7594" y="3275"/>
                  </a:lnTo>
                  <a:cubicBezTo>
                    <a:pt x="7789" y="3275"/>
                    <a:pt x="7947" y="3117"/>
                    <a:pt x="7947" y="2923"/>
                  </a:cubicBezTo>
                  <a:lnTo>
                    <a:pt x="7947" y="353"/>
                  </a:lnTo>
                  <a:cubicBezTo>
                    <a:pt x="7947" y="158"/>
                    <a:pt x="7789" y="0"/>
                    <a:pt x="7594" y="0"/>
                  </a:cubicBezTo>
                  <a:close/>
                  <a:moveTo>
                    <a:pt x="353" y="0"/>
                  </a:moveTo>
                  <a:lnTo>
                    <a:pt x="353" y="0"/>
                  </a:lnTo>
                  <a:cubicBezTo>
                    <a:pt x="158" y="0"/>
                    <a:pt x="0" y="158"/>
                    <a:pt x="0" y="353"/>
                  </a:cubicBezTo>
                  <a:lnTo>
                    <a:pt x="0" y="2923"/>
                  </a:lnTo>
                  <a:cubicBezTo>
                    <a:pt x="0" y="3117"/>
                    <a:pt x="158" y="3275"/>
                    <a:pt x="353" y="3275"/>
                  </a:cubicBezTo>
                  <a:lnTo>
                    <a:pt x="353" y="3275"/>
                  </a:lnTo>
                  <a:cubicBezTo>
                    <a:pt x="548" y="3275"/>
                    <a:pt x="706" y="3117"/>
                    <a:pt x="706" y="2923"/>
                  </a:cubicBezTo>
                  <a:lnTo>
                    <a:pt x="706" y="353"/>
                  </a:lnTo>
                  <a:cubicBezTo>
                    <a:pt x="706" y="158"/>
                    <a:pt x="548" y="0"/>
                    <a:pt x="353" y="0"/>
                  </a:cubicBezTo>
                  <a:close/>
                  <a:moveTo>
                    <a:pt x="1259" y="2378"/>
                  </a:moveTo>
                  <a:lnTo>
                    <a:pt x="1259" y="2378"/>
                  </a:lnTo>
                  <a:cubicBezTo>
                    <a:pt x="1064" y="2378"/>
                    <a:pt x="906" y="2536"/>
                    <a:pt x="906" y="2731"/>
                  </a:cubicBezTo>
                  <a:lnTo>
                    <a:pt x="906" y="5302"/>
                  </a:lnTo>
                  <a:cubicBezTo>
                    <a:pt x="906" y="5496"/>
                    <a:pt x="1064" y="5654"/>
                    <a:pt x="1259" y="5654"/>
                  </a:cubicBezTo>
                  <a:lnTo>
                    <a:pt x="1259" y="5654"/>
                  </a:lnTo>
                  <a:cubicBezTo>
                    <a:pt x="1453" y="5654"/>
                    <a:pt x="1612" y="5496"/>
                    <a:pt x="1612" y="5302"/>
                  </a:cubicBezTo>
                  <a:lnTo>
                    <a:pt x="1612" y="2731"/>
                  </a:lnTo>
                  <a:cubicBezTo>
                    <a:pt x="1612" y="2536"/>
                    <a:pt x="1453" y="2378"/>
                    <a:pt x="1259" y="2378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7946591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losing Slide">
    <p:bg>
      <p:bgPr>
        <a:solidFill>
          <a:srgbClr val="00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558BFC1-2779-497B-9964-275329B0CC19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25995" y="521745"/>
            <a:ext cx="1060704" cy="563500"/>
          </a:xfrm>
          <a:custGeom>
            <a:avLst/>
            <a:gdLst>
              <a:gd name="T0" fmla="*/ 2671 w 3456"/>
              <a:gd name="T1" fmla="*/ 1521 h 1834"/>
              <a:gd name="T2" fmla="*/ 2857 w 3456"/>
              <a:gd name="T3" fmla="*/ 1677 h 1834"/>
              <a:gd name="T4" fmla="*/ 2975 w 3456"/>
              <a:gd name="T5" fmla="*/ 1465 h 1834"/>
              <a:gd name="T6" fmla="*/ 1129 w 3456"/>
              <a:gd name="T7" fmla="*/ 1823 h 1834"/>
              <a:gd name="T8" fmla="*/ 3082 w 3456"/>
              <a:gd name="T9" fmla="*/ 1330 h 1834"/>
              <a:gd name="T10" fmla="*/ 3082 w 3456"/>
              <a:gd name="T11" fmla="*/ 1712 h 1834"/>
              <a:gd name="T12" fmla="*/ 2700 w 3456"/>
              <a:gd name="T13" fmla="*/ 1809 h 1834"/>
              <a:gd name="T14" fmla="*/ 2513 w 3456"/>
              <a:gd name="T15" fmla="*/ 1479 h 1834"/>
              <a:gd name="T16" fmla="*/ 2783 w 3456"/>
              <a:gd name="T17" fmla="*/ 1211 h 1834"/>
              <a:gd name="T18" fmla="*/ 2351 w 3456"/>
              <a:gd name="T19" fmla="*/ 1392 h 1834"/>
              <a:gd name="T20" fmla="*/ 2136 w 3456"/>
              <a:gd name="T21" fmla="*/ 1381 h 1834"/>
              <a:gd name="T22" fmla="*/ 2093 w 3456"/>
              <a:gd name="T23" fmla="*/ 1625 h 1834"/>
              <a:gd name="T24" fmla="*/ 2335 w 3456"/>
              <a:gd name="T25" fmla="*/ 1658 h 1834"/>
              <a:gd name="T26" fmla="*/ 2174 w 3456"/>
              <a:gd name="T27" fmla="*/ 1832 h 1834"/>
              <a:gd name="T28" fmla="*/ 1903 w 3456"/>
              <a:gd name="T29" fmla="*/ 1605 h 1834"/>
              <a:gd name="T30" fmla="*/ 2047 w 3456"/>
              <a:gd name="T31" fmla="*/ 1249 h 1834"/>
              <a:gd name="T32" fmla="*/ 748 w 3456"/>
              <a:gd name="T33" fmla="*/ 1223 h 1834"/>
              <a:gd name="T34" fmla="*/ 642 w 3456"/>
              <a:gd name="T35" fmla="*/ 1359 h 1834"/>
              <a:gd name="T36" fmla="*/ 479 w 3456"/>
              <a:gd name="T37" fmla="*/ 1550 h 1834"/>
              <a:gd name="T38" fmla="*/ 697 w 3456"/>
              <a:gd name="T39" fmla="*/ 1676 h 1834"/>
              <a:gd name="T40" fmla="*/ 692 w 3456"/>
              <a:gd name="T41" fmla="*/ 1830 h 1834"/>
              <a:gd name="T42" fmla="*/ 370 w 3456"/>
              <a:gd name="T43" fmla="*/ 1710 h 1834"/>
              <a:gd name="T44" fmla="*/ 375 w 3456"/>
              <a:gd name="T45" fmla="*/ 1326 h 1834"/>
              <a:gd name="T46" fmla="*/ 1610 w 3456"/>
              <a:gd name="T47" fmla="*/ 1211 h 1834"/>
              <a:gd name="T48" fmla="*/ 1679 w 3456"/>
              <a:gd name="T49" fmla="*/ 1350 h 1834"/>
              <a:gd name="T50" fmla="*/ 1494 w 3456"/>
              <a:gd name="T51" fmla="*/ 1373 h 1834"/>
              <a:gd name="T52" fmla="*/ 1634 w 3456"/>
              <a:gd name="T53" fmla="*/ 1470 h 1834"/>
              <a:gd name="T54" fmla="*/ 1737 w 3456"/>
              <a:gd name="T55" fmla="*/ 1694 h 1834"/>
              <a:gd name="T56" fmla="*/ 1524 w 3456"/>
              <a:gd name="T57" fmla="*/ 1833 h 1834"/>
              <a:gd name="T58" fmla="*/ 1334 w 3456"/>
              <a:gd name="T59" fmla="*/ 1678 h 1834"/>
              <a:gd name="T60" fmla="*/ 1552 w 3456"/>
              <a:gd name="T61" fmla="*/ 1690 h 1834"/>
              <a:gd name="T62" fmla="*/ 1520 w 3456"/>
              <a:gd name="T63" fmla="*/ 1584 h 1834"/>
              <a:gd name="T64" fmla="*/ 1350 w 3456"/>
              <a:gd name="T65" fmla="*/ 1473 h 1834"/>
              <a:gd name="T66" fmla="*/ 1446 w 3456"/>
              <a:gd name="T67" fmla="*/ 1227 h 1834"/>
              <a:gd name="T68" fmla="*/ 3456 w 3456"/>
              <a:gd name="T69" fmla="*/ 569 h 1834"/>
              <a:gd name="T70" fmla="*/ 3328 w 3456"/>
              <a:gd name="T71" fmla="*/ 780 h 1834"/>
              <a:gd name="T72" fmla="*/ 3381 w 3456"/>
              <a:gd name="T73" fmla="*/ 493 h 1834"/>
              <a:gd name="T74" fmla="*/ 1793 w 3456"/>
              <a:gd name="T75" fmla="*/ 766 h 1834"/>
              <a:gd name="T76" fmla="*/ 1653 w 3456"/>
              <a:gd name="T77" fmla="*/ 727 h 1834"/>
              <a:gd name="T78" fmla="*/ 113 w 3456"/>
              <a:gd name="T79" fmla="*/ 503 h 1834"/>
              <a:gd name="T80" fmla="*/ 95 w 3456"/>
              <a:gd name="T81" fmla="*/ 801 h 1834"/>
              <a:gd name="T82" fmla="*/ 10 w 3456"/>
              <a:gd name="T83" fmla="*/ 531 h 1834"/>
              <a:gd name="T84" fmla="*/ 3040 w 3456"/>
              <a:gd name="T85" fmla="*/ 340 h 1834"/>
              <a:gd name="T86" fmla="*/ 2929 w 3456"/>
              <a:gd name="T87" fmla="*/ 793 h 1834"/>
              <a:gd name="T88" fmla="*/ 2947 w 3456"/>
              <a:gd name="T89" fmla="*/ 287 h 1834"/>
              <a:gd name="T90" fmla="*/ 2214 w 3456"/>
              <a:gd name="T91" fmla="*/ 748 h 1834"/>
              <a:gd name="T92" fmla="*/ 2069 w 3456"/>
              <a:gd name="T93" fmla="*/ 748 h 1834"/>
              <a:gd name="T94" fmla="*/ 1335 w 3456"/>
              <a:gd name="T95" fmla="*/ 287 h 1834"/>
              <a:gd name="T96" fmla="*/ 1353 w 3456"/>
              <a:gd name="T97" fmla="*/ 793 h 1834"/>
              <a:gd name="T98" fmla="*/ 1242 w 3456"/>
              <a:gd name="T99" fmla="*/ 340 h 1834"/>
              <a:gd name="T100" fmla="*/ 553 w 3456"/>
              <a:gd name="T101" fmla="*/ 322 h 1834"/>
              <a:gd name="T102" fmla="*/ 468 w 3456"/>
              <a:gd name="T103" fmla="*/ 801 h 1834"/>
              <a:gd name="T104" fmla="*/ 450 w 3456"/>
              <a:gd name="T105" fmla="*/ 295 h 1834"/>
              <a:gd name="T106" fmla="*/ 2630 w 3456"/>
              <a:gd name="T107" fmla="*/ 879 h 1834"/>
              <a:gd name="T108" fmla="*/ 2490 w 3456"/>
              <a:gd name="T109" fmla="*/ 917 h 1834"/>
              <a:gd name="T110" fmla="*/ 902 w 3456"/>
              <a:gd name="T111" fmla="*/ 0 h 1834"/>
              <a:gd name="T112" fmla="*/ 955 w 3456"/>
              <a:gd name="T113" fmla="*/ 931 h 1834"/>
              <a:gd name="T114" fmla="*/ 826 w 3456"/>
              <a:gd name="T115" fmla="*/ 75 h 18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456" h="1834">
                <a:moveTo>
                  <a:pt x="2828" y="1362"/>
                </a:moveTo>
                <a:lnTo>
                  <a:pt x="2798" y="1364"/>
                </a:lnTo>
                <a:lnTo>
                  <a:pt x="2771" y="1371"/>
                </a:lnTo>
                <a:lnTo>
                  <a:pt x="2747" y="1384"/>
                </a:lnTo>
                <a:lnTo>
                  <a:pt x="2725" y="1400"/>
                </a:lnTo>
                <a:lnTo>
                  <a:pt x="2706" y="1419"/>
                </a:lnTo>
                <a:lnTo>
                  <a:pt x="2691" y="1441"/>
                </a:lnTo>
                <a:lnTo>
                  <a:pt x="2680" y="1465"/>
                </a:lnTo>
                <a:lnTo>
                  <a:pt x="2674" y="1492"/>
                </a:lnTo>
                <a:lnTo>
                  <a:pt x="2671" y="1521"/>
                </a:lnTo>
                <a:lnTo>
                  <a:pt x="2674" y="1549"/>
                </a:lnTo>
                <a:lnTo>
                  <a:pt x="2680" y="1577"/>
                </a:lnTo>
                <a:lnTo>
                  <a:pt x="2691" y="1601"/>
                </a:lnTo>
                <a:lnTo>
                  <a:pt x="2706" y="1623"/>
                </a:lnTo>
                <a:lnTo>
                  <a:pt x="2725" y="1642"/>
                </a:lnTo>
                <a:lnTo>
                  <a:pt x="2747" y="1658"/>
                </a:lnTo>
                <a:lnTo>
                  <a:pt x="2771" y="1669"/>
                </a:lnTo>
                <a:lnTo>
                  <a:pt x="2798" y="1677"/>
                </a:lnTo>
                <a:lnTo>
                  <a:pt x="2828" y="1680"/>
                </a:lnTo>
                <a:lnTo>
                  <a:pt x="2857" y="1677"/>
                </a:lnTo>
                <a:lnTo>
                  <a:pt x="2883" y="1669"/>
                </a:lnTo>
                <a:lnTo>
                  <a:pt x="2908" y="1658"/>
                </a:lnTo>
                <a:lnTo>
                  <a:pt x="2930" y="1642"/>
                </a:lnTo>
                <a:lnTo>
                  <a:pt x="2948" y="1623"/>
                </a:lnTo>
                <a:lnTo>
                  <a:pt x="2964" y="1601"/>
                </a:lnTo>
                <a:lnTo>
                  <a:pt x="2975" y="1577"/>
                </a:lnTo>
                <a:lnTo>
                  <a:pt x="2982" y="1549"/>
                </a:lnTo>
                <a:lnTo>
                  <a:pt x="2985" y="1521"/>
                </a:lnTo>
                <a:lnTo>
                  <a:pt x="2982" y="1492"/>
                </a:lnTo>
                <a:lnTo>
                  <a:pt x="2975" y="1465"/>
                </a:lnTo>
                <a:lnTo>
                  <a:pt x="2964" y="1441"/>
                </a:lnTo>
                <a:lnTo>
                  <a:pt x="2948" y="1419"/>
                </a:lnTo>
                <a:lnTo>
                  <a:pt x="2930" y="1400"/>
                </a:lnTo>
                <a:lnTo>
                  <a:pt x="2908" y="1384"/>
                </a:lnTo>
                <a:lnTo>
                  <a:pt x="2883" y="1371"/>
                </a:lnTo>
                <a:lnTo>
                  <a:pt x="2857" y="1364"/>
                </a:lnTo>
                <a:lnTo>
                  <a:pt x="2828" y="1362"/>
                </a:lnTo>
                <a:close/>
                <a:moveTo>
                  <a:pt x="977" y="1218"/>
                </a:moveTo>
                <a:lnTo>
                  <a:pt x="1129" y="1218"/>
                </a:lnTo>
                <a:lnTo>
                  <a:pt x="1129" y="1823"/>
                </a:lnTo>
                <a:lnTo>
                  <a:pt x="977" y="1823"/>
                </a:lnTo>
                <a:lnTo>
                  <a:pt x="977" y="1218"/>
                </a:lnTo>
                <a:close/>
                <a:moveTo>
                  <a:pt x="2828" y="1208"/>
                </a:moveTo>
                <a:lnTo>
                  <a:pt x="2873" y="1211"/>
                </a:lnTo>
                <a:lnTo>
                  <a:pt x="2916" y="1219"/>
                </a:lnTo>
                <a:lnTo>
                  <a:pt x="2955" y="1232"/>
                </a:lnTo>
                <a:lnTo>
                  <a:pt x="2992" y="1251"/>
                </a:lnTo>
                <a:lnTo>
                  <a:pt x="3026" y="1273"/>
                </a:lnTo>
                <a:lnTo>
                  <a:pt x="3056" y="1299"/>
                </a:lnTo>
                <a:lnTo>
                  <a:pt x="3082" y="1330"/>
                </a:lnTo>
                <a:lnTo>
                  <a:pt x="3104" y="1363"/>
                </a:lnTo>
                <a:lnTo>
                  <a:pt x="3121" y="1398"/>
                </a:lnTo>
                <a:lnTo>
                  <a:pt x="3134" y="1437"/>
                </a:lnTo>
                <a:lnTo>
                  <a:pt x="3142" y="1479"/>
                </a:lnTo>
                <a:lnTo>
                  <a:pt x="3145" y="1521"/>
                </a:lnTo>
                <a:lnTo>
                  <a:pt x="3142" y="1563"/>
                </a:lnTo>
                <a:lnTo>
                  <a:pt x="3134" y="1604"/>
                </a:lnTo>
                <a:lnTo>
                  <a:pt x="3121" y="1642"/>
                </a:lnTo>
                <a:lnTo>
                  <a:pt x="3104" y="1679"/>
                </a:lnTo>
                <a:lnTo>
                  <a:pt x="3082" y="1712"/>
                </a:lnTo>
                <a:lnTo>
                  <a:pt x="3056" y="1742"/>
                </a:lnTo>
                <a:lnTo>
                  <a:pt x="3026" y="1769"/>
                </a:lnTo>
                <a:lnTo>
                  <a:pt x="2992" y="1791"/>
                </a:lnTo>
                <a:lnTo>
                  <a:pt x="2955" y="1809"/>
                </a:lnTo>
                <a:lnTo>
                  <a:pt x="2916" y="1822"/>
                </a:lnTo>
                <a:lnTo>
                  <a:pt x="2873" y="1831"/>
                </a:lnTo>
                <a:lnTo>
                  <a:pt x="2828" y="1834"/>
                </a:lnTo>
                <a:lnTo>
                  <a:pt x="2783" y="1831"/>
                </a:lnTo>
                <a:lnTo>
                  <a:pt x="2740" y="1822"/>
                </a:lnTo>
                <a:lnTo>
                  <a:pt x="2700" y="1809"/>
                </a:lnTo>
                <a:lnTo>
                  <a:pt x="2663" y="1791"/>
                </a:lnTo>
                <a:lnTo>
                  <a:pt x="2630" y="1769"/>
                </a:lnTo>
                <a:lnTo>
                  <a:pt x="2599" y="1742"/>
                </a:lnTo>
                <a:lnTo>
                  <a:pt x="2573" y="1712"/>
                </a:lnTo>
                <a:lnTo>
                  <a:pt x="2551" y="1679"/>
                </a:lnTo>
                <a:lnTo>
                  <a:pt x="2534" y="1642"/>
                </a:lnTo>
                <a:lnTo>
                  <a:pt x="2521" y="1604"/>
                </a:lnTo>
                <a:lnTo>
                  <a:pt x="2513" y="1563"/>
                </a:lnTo>
                <a:lnTo>
                  <a:pt x="2510" y="1521"/>
                </a:lnTo>
                <a:lnTo>
                  <a:pt x="2513" y="1479"/>
                </a:lnTo>
                <a:lnTo>
                  <a:pt x="2521" y="1437"/>
                </a:lnTo>
                <a:lnTo>
                  <a:pt x="2534" y="1398"/>
                </a:lnTo>
                <a:lnTo>
                  <a:pt x="2551" y="1363"/>
                </a:lnTo>
                <a:lnTo>
                  <a:pt x="2573" y="1330"/>
                </a:lnTo>
                <a:lnTo>
                  <a:pt x="2599" y="1299"/>
                </a:lnTo>
                <a:lnTo>
                  <a:pt x="2630" y="1273"/>
                </a:lnTo>
                <a:lnTo>
                  <a:pt x="2663" y="1251"/>
                </a:lnTo>
                <a:lnTo>
                  <a:pt x="2700" y="1232"/>
                </a:lnTo>
                <a:lnTo>
                  <a:pt x="2740" y="1219"/>
                </a:lnTo>
                <a:lnTo>
                  <a:pt x="2783" y="1211"/>
                </a:lnTo>
                <a:lnTo>
                  <a:pt x="2828" y="1208"/>
                </a:lnTo>
                <a:close/>
                <a:moveTo>
                  <a:pt x="2213" y="1208"/>
                </a:moveTo>
                <a:lnTo>
                  <a:pt x="2242" y="1209"/>
                </a:lnTo>
                <a:lnTo>
                  <a:pt x="2268" y="1211"/>
                </a:lnTo>
                <a:lnTo>
                  <a:pt x="2292" y="1215"/>
                </a:lnTo>
                <a:lnTo>
                  <a:pt x="2312" y="1219"/>
                </a:lnTo>
                <a:lnTo>
                  <a:pt x="2329" y="1223"/>
                </a:lnTo>
                <a:lnTo>
                  <a:pt x="2343" y="1227"/>
                </a:lnTo>
                <a:lnTo>
                  <a:pt x="2351" y="1230"/>
                </a:lnTo>
                <a:lnTo>
                  <a:pt x="2351" y="1392"/>
                </a:lnTo>
                <a:lnTo>
                  <a:pt x="2346" y="1389"/>
                </a:lnTo>
                <a:lnTo>
                  <a:pt x="2335" y="1384"/>
                </a:lnTo>
                <a:lnTo>
                  <a:pt x="2321" y="1377"/>
                </a:lnTo>
                <a:lnTo>
                  <a:pt x="2302" y="1371"/>
                </a:lnTo>
                <a:lnTo>
                  <a:pt x="2279" y="1365"/>
                </a:lnTo>
                <a:lnTo>
                  <a:pt x="2253" y="1360"/>
                </a:lnTo>
                <a:lnTo>
                  <a:pt x="2223" y="1359"/>
                </a:lnTo>
                <a:lnTo>
                  <a:pt x="2192" y="1362"/>
                </a:lnTo>
                <a:lnTo>
                  <a:pt x="2163" y="1369"/>
                </a:lnTo>
                <a:lnTo>
                  <a:pt x="2136" y="1381"/>
                </a:lnTo>
                <a:lnTo>
                  <a:pt x="2113" y="1396"/>
                </a:lnTo>
                <a:lnTo>
                  <a:pt x="2095" y="1415"/>
                </a:lnTo>
                <a:lnTo>
                  <a:pt x="2079" y="1437"/>
                </a:lnTo>
                <a:lnTo>
                  <a:pt x="2067" y="1463"/>
                </a:lnTo>
                <a:lnTo>
                  <a:pt x="2060" y="1490"/>
                </a:lnTo>
                <a:lnTo>
                  <a:pt x="2058" y="1521"/>
                </a:lnTo>
                <a:lnTo>
                  <a:pt x="2060" y="1550"/>
                </a:lnTo>
                <a:lnTo>
                  <a:pt x="2066" y="1578"/>
                </a:lnTo>
                <a:lnTo>
                  <a:pt x="2078" y="1602"/>
                </a:lnTo>
                <a:lnTo>
                  <a:pt x="2093" y="1625"/>
                </a:lnTo>
                <a:lnTo>
                  <a:pt x="2112" y="1644"/>
                </a:lnTo>
                <a:lnTo>
                  <a:pt x="2135" y="1660"/>
                </a:lnTo>
                <a:lnTo>
                  <a:pt x="2162" y="1672"/>
                </a:lnTo>
                <a:lnTo>
                  <a:pt x="2191" y="1679"/>
                </a:lnTo>
                <a:lnTo>
                  <a:pt x="2223" y="1682"/>
                </a:lnTo>
                <a:lnTo>
                  <a:pt x="2253" y="1680"/>
                </a:lnTo>
                <a:lnTo>
                  <a:pt x="2279" y="1676"/>
                </a:lnTo>
                <a:lnTo>
                  <a:pt x="2301" y="1671"/>
                </a:lnTo>
                <a:lnTo>
                  <a:pt x="2321" y="1664"/>
                </a:lnTo>
                <a:lnTo>
                  <a:pt x="2335" y="1658"/>
                </a:lnTo>
                <a:lnTo>
                  <a:pt x="2346" y="1653"/>
                </a:lnTo>
                <a:lnTo>
                  <a:pt x="2351" y="1649"/>
                </a:lnTo>
                <a:lnTo>
                  <a:pt x="2351" y="1812"/>
                </a:lnTo>
                <a:lnTo>
                  <a:pt x="2339" y="1816"/>
                </a:lnTo>
                <a:lnTo>
                  <a:pt x="2322" y="1820"/>
                </a:lnTo>
                <a:lnTo>
                  <a:pt x="2300" y="1826"/>
                </a:lnTo>
                <a:lnTo>
                  <a:pt x="2275" y="1830"/>
                </a:lnTo>
                <a:lnTo>
                  <a:pt x="2245" y="1833"/>
                </a:lnTo>
                <a:lnTo>
                  <a:pt x="2213" y="1834"/>
                </a:lnTo>
                <a:lnTo>
                  <a:pt x="2174" y="1832"/>
                </a:lnTo>
                <a:lnTo>
                  <a:pt x="2136" y="1826"/>
                </a:lnTo>
                <a:lnTo>
                  <a:pt x="2100" y="1815"/>
                </a:lnTo>
                <a:lnTo>
                  <a:pt x="2065" y="1801"/>
                </a:lnTo>
                <a:lnTo>
                  <a:pt x="2033" y="1783"/>
                </a:lnTo>
                <a:lnTo>
                  <a:pt x="2002" y="1762"/>
                </a:lnTo>
                <a:lnTo>
                  <a:pt x="1975" y="1737"/>
                </a:lnTo>
                <a:lnTo>
                  <a:pt x="1952" y="1710"/>
                </a:lnTo>
                <a:lnTo>
                  <a:pt x="1931" y="1678"/>
                </a:lnTo>
                <a:lnTo>
                  <a:pt x="1915" y="1643"/>
                </a:lnTo>
                <a:lnTo>
                  <a:pt x="1903" y="1605"/>
                </a:lnTo>
                <a:lnTo>
                  <a:pt x="1896" y="1564"/>
                </a:lnTo>
                <a:lnTo>
                  <a:pt x="1892" y="1521"/>
                </a:lnTo>
                <a:lnTo>
                  <a:pt x="1896" y="1477"/>
                </a:lnTo>
                <a:lnTo>
                  <a:pt x="1904" y="1434"/>
                </a:lnTo>
                <a:lnTo>
                  <a:pt x="1917" y="1395"/>
                </a:lnTo>
                <a:lnTo>
                  <a:pt x="1934" y="1359"/>
                </a:lnTo>
                <a:lnTo>
                  <a:pt x="1957" y="1326"/>
                </a:lnTo>
                <a:lnTo>
                  <a:pt x="1984" y="1296"/>
                </a:lnTo>
                <a:lnTo>
                  <a:pt x="2014" y="1271"/>
                </a:lnTo>
                <a:lnTo>
                  <a:pt x="2047" y="1249"/>
                </a:lnTo>
                <a:lnTo>
                  <a:pt x="2085" y="1231"/>
                </a:lnTo>
                <a:lnTo>
                  <a:pt x="2125" y="1218"/>
                </a:lnTo>
                <a:lnTo>
                  <a:pt x="2168" y="1211"/>
                </a:lnTo>
                <a:lnTo>
                  <a:pt x="2213" y="1208"/>
                </a:lnTo>
                <a:close/>
                <a:moveTo>
                  <a:pt x="630" y="1208"/>
                </a:moveTo>
                <a:lnTo>
                  <a:pt x="660" y="1209"/>
                </a:lnTo>
                <a:lnTo>
                  <a:pt x="687" y="1211"/>
                </a:lnTo>
                <a:lnTo>
                  <a:pt x="711" y="1215"/>
                </a:lnTo>
                <a:lnTo>
                  <a:pt x="731" y="1219"/>
                </a:lnTo>
                <a:lnTo>
                  <a:pt x="748" y="1223"/>
                </a:lnTo>
                <a:lnTo>
                  <a:pt x="760" y="1227"/>
                </a:lnTo>
                <a:lnTo>
                  <a:pt x="769" y="1230"/>
                </a:lnTo>
                <a:lnTo>
                  <a:pt x="769" y="1392"/>
                </a:lnTo>
                <a:lnTo>
                  <a:pt x="763" y="1389"/>
                </a:lnTo>
                <a:lnTo>
                  <a:pt x="754" y="1384"/>
                </a:lnTo>
                <a:lnTo>
                  <a:pt x="739" y="1377"/>
                </a:lnTo>
                <a:lnTo>
                  <a:pt x="721" y="1371"/>
                </a:lnTo>
                <a:lnTo>
                  <a:pt x="697" y="1365"/>
                </a:lnTo>
                <a:lnTo>
                  <a:pt x="671" y="1360"/>
                </a:lnTo>
                <a:lnTo>
                  <a:pt x="642" y="1359"/>
                </a:lnTo>
                <a:lnTo>
                  <a:pt x="611" y="1362"/>
                </a:lnTo>
                <a:lnTo>
                  <a:pt x="581" y="1369"/>
                </a:lnTo>
                <a:lnTo>
                  <a:pt x="555" y="1381"/>
                </a:lnTo>
                <a:lnTo>
                  <a:pt x="532" y="1396"/>
                </a:lnTo>
                <a:lnTo>
                  <a:pt x="513" y="1415"/>
                </a:lnTo>
                <a:lnTo>
                  <a:pt x="497" y="1437"/>
                </a:lnTo>
                <a:lnTo>
                  <a:pt x="485" y="1463"/>
                </a:lnTo>
                <a:lnTo>
                  <a:pt x="479" y="1490"/>
                </a:lnTo>
                <a:lnTo>
                  <a:pt x="475" y="1521"/>
                </a:lnTo>
                <a:lnTo>
                  <a:pt x="479" y="1550"/>
                </a:lnTo>
                <a:lnTo>
                  <a:pt x="485" y="1578"/>
                </a:lnTo>
                <a:lnTo>
                  <a:pt x="496" y="1602"/>
                </a:lnTo>
                <a:lnTo>
                  <a:pt x="512" y="1625"/>
                </a:lnTo>
                <a:lnTo>
                  <a:pt x="531" y="1644"/>
                </a:lnTo>
                <a:lnTo>
                  <a:pt x="554" y="1660"/>
                </a:lnTo>
                <a:lnTo>
                  <a:pt x="580" y="1672"/>
                </a:lnTo>
                <a:lnTo>
                  <a:pt x="610" y="1679"/>
                </a:lnTo>
                <a:lnTo>
                  <a:pt x="642" y="1682"/>
                </a:lnTo>
                <a:lnTo>
                  <a:pt x="671" y="1680"/>
                </a:lnTo>
                <a:lnTo>
                  <a:pt x="697" y="1676"/>
                </a:lnTo>
                <a:lnTo>
                  <a:pt x="719" y="1671"/>
                </a:lnTo>
                <a:lnTo>
                  <a:pt x="738" y="1664"/>
                </a:lnTo>
                <a:lnTo>
                  <a:pt x="753" y="1658"/>
                </a:lnTo>
                <a:lnTo>
                  <a:pt x="763" y="1653"/>
                </a:lnTo>
                <a:lnTo>
                  <a:pt x="769" y="1649"/>
                </a:lnTo>
                <a:lnTo>
                  <a:pt x="769" y="1812"/>
                </a:lnTo>
                <a:lnTo>
                  <a:pt x="757" y="1816"/>
                </a:lnTo>
                <a:lnTo>
                  <a:pt x="740" y="1820"/>
                </a:lnTo>
                <a:lnTo>
                  <a:pt x="718" y="1826"/>
                </a:lnTo>
                <a:lnTo>
                  <a:pt x="692" y="1830"/>
                </a:lnTo>
                <a:lnTo>
                  <a:pt x="663" y="1833"/>
                </a:lnTo>
                <a:lnTo>
                  <a:pt x="630" y="1834"/>
                </a:lnTo>
                <a:lnTo>
                  <a:pt x="592" y="1832"/>
                </a:lnTo>
                <a:lnTo>
                  <a:pt x="554" y="1826"/>
                </a:lnTo>
                <a:lnTo>
                  <a:pt x="518" y="1815"/>
                </a:lnTo>
                <a:lnTo>
                  <a:pt x="484" y="1801"/>
                </a:lnTo>
                <a:lnTo>
                  <a:pt x="451" y="1783"/>
                </a:lnTo>
                <a:lnTo>
                  <a:pt x="421" y="1762"/>
                </a:lnTo>
                <a:lnTo>
                  <a:pt x="394" y="1737"/>
                </a:lnTo>
                <a:lnTo>
                  <a:pt x="370" y="1710"/>
                </a:lnTo>
                <a:lnTo>
                  <a:pt x="350" y="1678"/>
                </a:lnTo>
                <a:lnTo>
                  <a:pt x="333" y="1643"/>
                </a:lnTo>
                <a:lnTo>
                  <a:pt x="322" y="1605"/>
                </a:lnTo>
                <a:lnTo>
                  <a:pt x="314" y="1564"/>
                </a:lnTo>
                <a:lnTo>
                  <a:pt x="311" y="1521"/>
                </a:lnTo>
                <a:lnTo>
                  <a:pt x="314" y="1477"/>
                </a:lnTo>
                <a:lnTo>
                  <a:pt x="323" y="1434"/>
                </a:lnTo>
                <a:lnTo>
                  <a:pt x="335" y="1395"/>
                </a:lnTo>
                <a:lnTo>
                  <a:pt x="353" y="1359"/>
                </a:lnTo>
                <a:lnTo>
                  <a:pt x="375" y="1326"/>
                </a:lnTo>
                <a:lnTo>
                  <a:pt x="402" y="1296"/>
                </a:lnTo>
                <a:lnTo>
                  <a:pt x="433" y="1271"/>
                </a:lnTo>
                <a:lnTo>
                  <a:pt x="466" y="1249"/>
                </a:lnTo>
                <a:lnTo>
                  <a:pt x="503" y="1231"/>
                </a:lnTo>
                <a:lnTo>
                  <a:pt x="544" y="1218"/>
                </a:lnTo>
                <a:lnTo>
                  <a:pt x="585" y="1211"/>
                </a:lnTo>
                <a:lnTo>
                  <a:pt x="630" y="1208"/>
                </a:lnTo>
                <a:close/>
                <a:moveTo>
                  <a:pt x="1556" y="1208"/>
                </a:moveTo>
                <a:lnTo>
                  <a:pt x="1583" y="1209"/>
                </a:lnTo>
                <a:lnTo>
                  <a:pt x="1610" y="1211"/>
                </a:lnTo>
                <a:lnTo>
                  <a:pt x="1634" y="1213"/>
                </a:lnTo>
                <a:lnTo>
                  <a:pt x="1656" y="1217"/>
                </a:lnTo>
                <a:lnTo>
                  <a:pt x="1675" y="1220"/>
                </a:lnTo>
                <a:lnTo>
                  <a:pt x="1689" y="1223"/>
                </a:lnTo>
                <a:lnTo>
                  <a:pt x="1699" y="1226"/>
                </a:lnTo>
                <a:lnTo>
                  <a:pt x="1704" y="1227"/>
                </a:lnTo>
                <a:lnTo>
                  <a:pt x="1704" y="1356"/>
                </a:lnTo>
                <a:lnTo>
                  <a:pt x="1700" y="1355"/>
                </a:lnTo>
                <a:lnTo>
                  <a:pt x="1691" y="1353"/>
                </a:lnTo>
                <a:lnTo>
                  <a:pt x="1679" y="1350"/>
                </a:lnTo>
                <a:lnTo>
                  <a:pt x="1663" y="1347"/>
                </a:lnTo>
                <a:lnTo>
                  <a:pt x="1645" y="1343"/>
                </a:lnTo>
                <a:lnTo>
                  <a:pt x="1625" y="1340"/>
                </a:lnTo>
                <a:lnTo>
                  <a:pt x="1605" y="1338"/>
                </a:lnTo>
                <a:lnTo>
                  <a:pt x="1586" y="1337"/>
                </a:lnTo>
                <a:lnTo>
                  <a:pt x="1557" y="1339"/>
                </a:lnTo>
                <a:lnTo>
                  <a:pt x="1534" y="1344"/>
                </a:lnTo>
                <a:lnTo>
                  <a:pt x="1515" y="1351"/>
                </a:lnTo>
                <a:lnTo>
                  <a:pt x="1502" y="1362"/>
                </a:lnTo>
                <a:lnTo>
                  <a:pt x="1494" y="1373"/>
                </a:lnTo>
                <a:lnTo>
                  <a:pt x="1491" y="1387"/>
                </a:lnTo>
                <a:lnTo>
                  <a:pt x="1494" y="1402"/>
                </a:lnTo>
                <a:lnTo>
                  <a:pt x="1501" y="1413"/>
                </a:lnTo>
                <a:lnTo>
                  <a:pt x="1511" y="1423"/>
                </a:lnTo>
                <a:lnTo>
                  <a:pt x="1523" y="1430"/>
                </a:lnTo>
                <a:lnTo>
                  <a:pt x="1536" y="1436"/>
                </a:lnTo>
                <a:lnTo>
                  <a:pt x="1549" y="1441"/>
                </a:lnTo>
                <a:lnTo>
                  <a:pt x="1560" y="1445"/>
                </a:lnTo>
                <a:lnTo>
                  <a:pt x="1602" y="1458"/>
                </a:lnTo>
                <a:lnTo>
                  <a:pt x="1634" y="1470"/>
                </a:lnTo>
                <a:lnTo>
                  <a:pt x="1661" y="1484"/>
                </a:lnTo>
                <a:lnTo>
                  <a:pt x="1684" y="1501"/>
                </a:lnTo>
                <a:lnTo>
                  <a:pt x="1703" y="1519"/>
                </a:lnTo>
                <a:lnTo>
                  <a:pt x="1719" y="1539"/>
                </a:lnTo>
                <a:lnTo>
                  <a:pt x="1731" y="1560"/>
                </a:lnTo>
                <a:lnTo>
                  <a:pt x="1740" y="1583"/>
                </a:lnTo>
                <a:lnTo>
                  <a:pt x="1745" y="1606"/>
                </a:lnTo>
                <a:lnTo>
                  <a:pt x="1746" y="1630"/>
                </a:lnTo>
                <a:lnTo>
                  <a:pt x="1744" y="1664"/>
                </a:lnTo>
                <a:lnTo>
                  <a:pt x="1737" y="1694"/>
                </a:lnTo>
                <a:lnTo>
                  <a:pt x="1727" y="1720"/>
                </a:lnTo>
                <a:lnTo>
                  <a:pt x="1712" y="1744"/>
                </a:lnTo>
                <a:lnTo>
                  <a:pt x="1696" y="1764"/>
                </a:lnTo>
                <a:lnTo>
                  <a:pt x="1676" y="1781"/>
                </a:lnTo>
                <a:lnTo>
                  <a:pt x="1654" y="1796"/>
                </a:lnTo>
                <a:lnTo>
                  <a:pt x="1630" y="1809"/>
                </a:lnTo>
                <a:lnTo>
                  <a:pt x="1604" y="1818"/>
                </a:lnTo>
                <a:lnTo>
                  <a:pt x="1578" y="1826"/>
                </a:lnTo>
                <a:lnTo>
                  <a:pt x="1551" y="1830"/>
                </a:lnTo>
                <a:lnTo>
                  <a:pt x="1524" y="1833"/>
                </a:lnTo>
                <a:lnTo>
                  <a:pt x="1498" y="1834"/>
                </a:lnTo>
                <a:lnTo>
                  <a:pt x="1467" y="1833"/>
                </a:lnTo>
                <a:lnTo>
                  <a:pt x="1439" y="1832"/>
                </a:lnTo>
                <a:lnTo>
                  <a:pt x="1412" y="1829"/>
                </a:lnTo>
                <a:lnTo>
                  <a:pt x="1388" y="1827"/>
                </a:lnTo>
                <a:lnTo>
                  <a:pt x="1368" y="1823"/>
                </a:lnTo>
                <a:lnTo>
                  <a:pt x="1351" y="1820"/>
                </a:lnTo>
                <a:lnTo>
                  <a:pt x="1339" y="1818"/>
                </a:lnTo>
                <a:lnTo>
                  <a:pt x="1334" y="1817"/>
                </a:lnTo>
                <a:lnTo>
                  <a:pt x="1334" y="1678"/>
                </a:lnTo>
                <a:lnTo>
                  <a:pt x="1343" y="1680"/>
                </a:lnTo>
                <a:lnTo>
                  <a:pt x="1356" y="1684"/>
                </a:lnTo>
                <a:lnTo>
                  <a:pt x="1375" y="1688"/>
                </a:lnTo>
                <a:lnTo>
                  <a:pt x="1397" y="1693"/>
                </a:lnTo>
                <a:lnTo>
                  <a:pt x="1422" y="1697"/>
                </a:lnTo>
                <a:lnTo>
                  <a:pt x="1448" y="1700"/>
                </a:lnTo>
                <a:lnTo>
                  <a:pt x="1477" y="1701"/>
                </a:lnTo>
                <a:lnTo>
                  <a:pt x="1507" y="1699"/>
                </a:lnTo>
                <a:lnTo>
                  <a:pt x="1531" y="1696"/>
                </a:lnTo>
                <a:lnTo>
                  <a:pt x="1552" y="1690"/>
                </a:lnTo>
                <a:lnTo>
                  <a:pt x="1568" y="1681"/>
                </a:lnTo>
                <a:lnTo>
                  <a:pt x="1578" y="1671"/>
                </a:lnTo>
                <a:lnTo>
                  <a:pt x="1585" y="1658"/>
                </a:lnTo>
                <a:lnTo>
                  <a:pt x="1587" y="1644"/>
                </a:lnTo>
                <a:lnTo>
                  <a:pt x="1585" y="1629"/>
                </a:lnTo>
                <a:lnTo>
                  <a:pt x="1578" y="1618"/>
                </a:lnTo>
                <a:lnTo>
                  <a:pt x="1567" y="1607"/>
                </a:lnTo>
                <a:lnTo>
                  <a:pt x="1553" y="1598"/>
                </a:lnTo>
                <a:lnTo>
                  <a:pt x="1537" y="1590"/>
                </a:lnTo>
                <a:lnTo>
                  <a:pt x="1520" y="1584"/>
                </a:lnTo>
                <a:lnTo>
                  <a:pt x="1509" y="1581"/>
                </a:lnTo>
                <a:lnTo>
                  <a:pt x="1498" y="1577"/>
                </a:lnTo>
                <a:lnTo>
                  <a:pt x="1487" y="1574"/>
                </a:lnTo>
                <a:lnTo>
                  <a:pt x="1462" y="1565"/>
                </a:lnTo>
                <a:lnTo>
                  <a:pt x="1439" y="1555"/>
                </a:lnTo>
                <a:lnTo>
                  <a:pt x="1416" y="1542"/>
                </a:lnTo>
                <a:lnTo>
                  <a:pt x="1396" y="1528"/>
                </a:lnTo>
                <a:lnTo>
                  <a:pt x="1378" y="1512"/>
                </a:lnTo>
                <a:lnTo>
                  <a:pt x="1363" y="1494"/>
                </a:lnTo>
                <a:lnTo>
                  <a:pt x="1350" y="1473"/>
                </a:lnTo>
                <a:lnTo>
                  <a:pt x="1341" y="1451"/>
                </a:lnTo>
                <a:lnTo>
                  <a:pt x="1334" y="1425"/>
                </a:lnTo>
                <a:lnTo>
                  <a:pt x="1332" y="1396"/>
                </a:lnTo>
                <a:lnTo>
                  <a:pt x="1334" y="1364"/>
                </a:lnTo>
                <a:lnTo>
                  <a:pt x="1342" y="1333"/>
                </a:lnTo>
                <a:lnTo>
                  <a:pt x="1354" y="1306"/>
                </a:lnTo>
                <a:lnTo>
                  <a:pt x="1371" y="1281"/>
                </a:lnTo>
                <a:lnTo>
                  <a:pt x="1392" y="1259"/>
                </a:lnTo>
                <a:lnTo>
                  <a:pt x="1417" y="1241"/>
                </a:lnTo>
                <a:lnTo>
                  <a:pt x="1446" y="1227"/>
                </a:lnTo>
                <a:lnTo>
                  <a:pt x="1479" y="1216"/>
                </a:lnTo>
                <a:lnTo>
                  <a:pt x="1515" y="1210"/>
                </a:lnTo>
                <a:lnTo>
                  <a:pt x="1556" y="1208"/>
                </a:lnTo>
                <a:close/>
                <a:moveTo>
                  <a:pt x="3381" y="493"/>
                </a:moveTo>
                <a:lnTo>
                  <a:pt x="3400" y="496"/>
                </a:lnTo>
                <a:lnTo>
                  <a:pt x="3418" y="503"/>
                </a:lnTo>
                <a:lnTo>
                  <a:pt x="3434" y="515"/>
                </a:lnTo>
                <a:lnTo>
                  <a:pt x="3446" y="531"/>
                </a:lnTo>
                <a:lnTo>
                  <a:pt x="3453" y="548"/>
                </a:lnTo>
                <a:lnTo>
                  <a:pt x="3456" y="569"/>
                </a:lnTo>
                <a:lnTo>
                  <a:pt x="3456" y="727"/>
                </a:lnTo>
                <a:lnTo>
                  <a:pt x="3453" y="748"/>
                </a:lnTo>
                <a:lnTo>
                  <a:pt x="3446" y="766"/>
                </a:lnTo>
                <a:lnTo>
                  <a:pt x="3434" y="780"/>
                </a:lnTo>
                <a:lnTo>
                  <a:pt x="3418" y="793"/>
                </a:lnTo>
                <a:lnTo>
                  <a:pt x="3400" y="801"/>
                </a:lnTo>
                <a:lnTo>
                  <a:pt x="3381" y="803"/>
                </a:lnTo>
                <a:lnTo>
                  <a:pt x="3361" y="801"/>
                </a:lnTo>
                <a:lnTo>
                  <a:pt x="3343" y="793"/>
                </a:lnTo>
                <a:lnTo>
                  <a:pt x="3328" y="780"/>
                </a:lnTo>
                <a:lnTo>
                  <a:pt x="3316" y="766"/>
                </a:lnTo>
                <a:lnTo>
                  <a:pt x="3308" y="748"/>
                </a:lnTo>
                <a:lnTo>
                  <a:pt x="3306" y="727"/>
                </a:lnTo>
                <a:lnTo>
                  <a:pt x="3306" y="569"/>
                </a:lnTo>
                <a:lnTo>
                  <a:pt x="3308" y="548"/>
                </a:lnTo>
                <a:lnTo>
                  <a:pt x="3316" y="531"/>
                </a:lnTo>
                <a:lnTo>
                  <a:pt x="3328" y="515"/>
                </a:lnTo>
                <a:lnTo>
                  <a:pt x="3343" y="503"/>
                </a:lnTo>
                <a:lnTo>
                  <a:pt x="3361" y="496"/>
                </a:lnTo>
                <a:lnTo>
                  <a:pt x="3381" y="493"/>
                </a:lnTo>
                <a:close/>
                <a:moveTo>
                  <a:pt x="1728" y="493"/>
                </a:moveTo>
                <a:lnTo>
                  <a:pt x="1748" y="496"/>
                </a:lnTo>
                <a:lnTo>
                  <a:pt x="1766" y="503"/>
                </a:lnTo>
                <a:lnTo>
                  <a:pt x="1781" y="515"/>
                </a:lnTo>
                <a:lnTo>
                  <a:pt x="1793" y="531"/>
                </a:lnTo>
                <a:lnTo>
                  <a:pt x="1800" y="548"/>
                </a:lnTo>
                <a:lnTo>
                  <a:pt x="1803" y="569"/>
                </a:lnTo>
                <a:lnTo>
                  <a:pt x="1803" y="727"/>
                </a:lnTo>
                <a:lnTo>
                  <a:pt x="1800" y="748"/>
                </a:lnTo>
                <a:lnTo>
                  <a:pt x="1793" y="766"/>
                </a:lnTo>
                <a:lnTo>
                  <a:pt x="1781" y="780"/>
                </a:lnTo>
                <a:lnTo>
                  <a:pt x="1766" y="793"/>
                </a:lnTo>
                <a:lnTo>
                  <a:pt x="1748" y="801"/>
                </a:lnTo>
                <a:lnTo>
                  <a:pt x="1728" y="803"/>
                </a:lnTo>
                <a:lnTo>
                  <a:pt x="1708" y="801"/>
                </a:lnTo>
                <a:lnTo>
                  <a:pt x="1690" y="793"/>
                </a:lnTo>
                <a:lnTo>
                  <a:pt x="1675" y="780"/>
                </a:lnTo>
                <a:lnTo>
                  <a:pt x="1663" y="766"/>
                </a:lnTo>
                <a:lnTo>
                  <a:pt x="1656" y="748"/>
                </a:lnTo>
                <a:lnTo>
                  <a:pt x="1653" y="727"/>
                </a:lnTo>
                <a:lnTo>
                  <a:pt x="1653" y="569"/>
                </a:lnTo>
                <a:lnTo>
                  <a:pt x="1656" y="548"/>
                </a:lnTo>
                <a:lnTo>
                  <a:pt x="1663" y="531"/>
                </a:lnTo>
                <a:lnTo>
                  <a:pt x="1675" y="515"/>
                </a:lnTo>
                <a:lnTo>
                  <a:pt x="1690" y="503"/>
                </a:lnTo>
                <a:lnTo>
                  <a:pt x="1708" y="496"/>
                </a:lnTo>
                <a:lnTo>
                  <a:pt x="1728" y="493"/>
                </a:lnTo>
                <a:close/>
                <a:moveTo>
                  <a:pt x="75" y="493"/>
                </a:moveTo>
                <a:lnTo>
                  <a:pt x="95" y="496"/>
                </a:lnTo>
                <a:lnTo>
                  <a:pt x="113" y="503"/>
                </a:lnTo>
                <a:lnTo>
                  <a:pt x="129" y="515"/>
                </a:lnTo>
                <a:lnTo>
                  <a:pt x="140" y="531"/>
                </a:lnTo>
                <a:lnTo>
                  <a:pt x="148" y="548"/>
                </a:lnTo>
                <a:lnTo>
                  <a:pt x="151" y="569"/>
                </a:lnTo>
                <a:lnTo>
                  <a:pt x="151" y="727"/>
                </a:lnTo>
                <a:lnTo>
                  <a:pt x="148" y="748"/>
                </a:lnTo>
                <a:lnTo>
                  <a:pt x="140" y="766"/>
                </a:lnTo>
                <a:lnTo>
                  <a:pt x="129" y="780"/>
                </a:lnTo>
                <a:lnTo>
                  <a:pt x="113" y="793"/>
                </a:lnTo>
                <a:lnTo>
                  <a:pt x="95" y="801"/>
                </a:lnTo>
                <a:lnTo>
                  <a:pt x="75" y="803"/>
                </a:lnTo>
                <a:lnTo>
                  <a:pt x="56" y="801"/>
                </a:lnTo>
                <a:lnTo>
                  <a:pt x="38" y="793"/>
                </a:lnTo>
                <a:lnTo>
                  <a:pt x="22" y="780"/>
                </a:lnTo>
                <a:lnTo>
                  <a:pt x="10" y="766"/>
                </a:lnTo>
                <a:lnTo>
                  <a:pt x="3" y="748"/>
                </a:lnTo>
                <a:lnTo>
                  <a:pt x="0" y="727"/>
                </a:lnTo>
                <a:lnTo>
                  <a:pt x="0" y="569"/>
                </a:lnTo>
                <a:lnTo>
                  <a:pt x="3" y="548"/>
                </a:lnTo>
                <a:lnTo>
                  <a:pt x="10" y="531"/>
                </a:lnTo>
                <a:lnTo>
                  <a:pt x="22" y="515"/>
                </a:lnTo>
                <a:lnTo>
                  <a:pt x="38" y="503"/>
                </a:lnTo>
                <a:lnTo>
                  <a:pt x="56" y="496"/>
                </a:lnTo>
                <a:lnTo>
                  <a:pt x="75" y="493"/>
                </a:lnTo>
                <a:close/>
                <a:moveTo>
                  <a:pt x="2968" y="285"/>
                </a:moveTo>
                <a:lnTo>
                  <a:pt x="2988" y="287"/>
                </a:lnTo>
                <a:lnTo>
                  <a:pt x="3006" y="295"/>
                </a:lnTo>
                <a:lnTo>
                  <a:pt x="3021" y="307"/>
                </a:lnTo>
                <a:lnTo>
                  <a:pt x="3033" y="322"/>
                </a:lnTo>
                <a:lnTo>
                  <a:pt x="3040" y="340"/>
                </a:lnTo>
                <a:lnTo>
                  <a:pt x="3043" y="360"/>
                </a:lnTo>
                <a:lnTo>
                  <a:pt x="3043" y="727"/>
                </a:lnTo>
                <a:lnTo>
                  <a:pt x="3040" y="748"/>
                </a:lnTo>
                <a:lnTo>
                  <a:pt x="3033" y="766"/>
                </a:lnTo>
                <a:lnTo>
                  <a:pt x="3021" y="780"/>
                </a:lnTo>
                <a:lnTo>
                  <a:pt x="3006" y="793"/>
                </a:lnTo>
                <a:lnTo>
                  <a:pt x="2988" y="801"/>
                </a:lnTo>
                <a:lnTo>
                  <a:pt x="2968" y="803"/>
                </a:lnTo>
                <a:lnTo>
                  <a:pt x="2947" y="801"/>
                </a:lnTo>
                <a:lnTo>
                  <a:pt x="2929" y="793"/>
                </a:lnTo>
                <a:lnTo>
                  <a:pt x="2915" y="780"/>
                </a:lnTo>
                <a:lnTo>
                  <a:pt x="2903" y="766"/>
                </a:lnTo>
                <a:lnTo>
                  <a:pt x="2895" y="748"/>
                </a:lnTo>
                <a:lnTo>
                  <a:pt x="2893" y="727"/>
                </a:lnTo>
                <a:lnTo>
                  <a:pt x="2893" y="360"/>
                </a:lnTo>
                <a:lnTo>
                  <a:pt x="2895" y="340"/>
                </a:lnTo>
                <a:lnTo>
                  <a:pt x="2903" y="322"/>
                </a:lnTo>
                <a:lnTo>
                  <a:pt x="2915" y="307"/>
                </a:lnTo>
                <a:lnTo>
                  <a:pt x="2929" y="295"/>
                </a:lnTo>
                <a:lnTo>
                  <a:pt x="2947" y="287"/>
                </a:lnTo>
                <a:lnTo>
                  <a:pt x="2968" y="285"/>
                </a:lnTo>
                <a:close/>
                <a:moveTo>
                  <a:pt x="2142" y="285"/>
                </a:moveTo>
                <a:lnTo>
                  <a:pt x="2162" y="287"/>
                </a:lnTo>
                <a:lnTo>
                  <a:pt x="2179" y="295"/>
                </a:lnTo>
                <a:lnTo>
                  <a:pt x="2194" y="307"/>
                </a:lnTo>
                <a:lnTo>
                  <a:pt x="2207" y="322"/>
                </a:lnTo>
                <a:lnTo>
                  <a:pt x="2214" y="340"/>
                </a:lnTo>
                <a:lnTo>
                  <a:pt x="2216" y="360"/>
                </a:lnTo>
                <a:lnTo>
                  <a:pt x="2216" y="727"/>
                </a:lnTo>
                <a:lnTo>
                  <a:pt x="2214" y="748"/>
                </a:lnTo>
                <a:lnTo>
                  <a:pt x="2207" y="766"/>
                </a:lnTo>
                <a:lnTo>
                  <a:pt x="2194" y="780"/>
                </a:lnTo>
                <a:lnTo>
                  <a:pt x="2179" y="793"/>
                </a:lnTo>
                <a:lnTo>
                  <a:pt x="2162" y="801"/>
                </a:lnTo>
                <a:lnTo>
                  <a:pt x="2142" y="803"/>
                </a:lnTo>
                <a:lnTo>
                  <a:pt x="2122" y="801"/>
                </a:lnTo>
                <a:lnTo>
                  <a:pt x="2104" y="793"/>
                </a:lnTo>
                <a:lnTo>
                  <a:pt x="2088" y="780"/>
                </a:lnTo>
                <a:lnTo>
                  <a:pt x="2077" y="766"/>
                </a:lnTo>
                <a:lnTo>
                  <a:pt x="2069" y="748"/>
                </a:lnTo>
                <a:lnTo>
                  <a:pt x="2066" y="727"/>
                </a:lnTo>
                <a:lnTo>
                  <a:pt x="2066" y="360"/>
                </a:lnTo>
                <a:lnTo>
                  <a:pt x="2069" y="340"/>
                </a:lnTo>
                <a:lnTo>
                  <a:pt x="2077" y="322"/>
                </a:lnTo>
                <a:lnTo>
                  <a:pt x="2088" y="307"/>
                </a:lnTo>
                <a:lnTo>
                  <a:pt x="2104" y="295"/>
                </a:lnTo>
                <a:lnTo>
                  <a:pt x="2122" y="287"/>
                </a:lnTo>
                <a:lnTo>
                  <a:pt x="2142" y="285"/>
                </a:lnTo>
                <a:close/>
                <a:moveTo>
                  <a:pt x="1315" y="285"/>
                </a:moveTo>
                <a:lnTo>
                  <a:pt x="1335" y="287"/>
                </a:lnTo>
                <a:lnTo>
                  <a:pt x="1353" y="295"/>
                </a:lnTo>
                <a:lnTo>
                  <a:pt x="1368" y="307"/>
                </a:lnTo>
                <a:lnTo>
                  <a:pt x="1380" y="322"/>
                </a:lnTo>
                <a:lnTo>
                  <a:pt x="1388" y="340"/>
                </a:lnTo>
                <a:lnTo>
                  <a:pt x="1390" y="360"/>
                </a:lnTo>
                <a:lnTo>
                  <a:pt x="1390" y="727"/>
                </a:lnTo>
                <a:lnTo>
                  <a:pt x="1388" y="748"/>
                </a:lnTo>
                <a:lnTo>
                  <a:pt x="1380" y="766"/>
                </a:lnTo>
                <a:lnTo>
                  <a:pt x="1368" y="780"/>
                </a:lnTo>
                <a:lnTo>
                  <a:pt x="1353" y="793"/>
                </a:lnTo>
                <a:lnTo>
                  <a:pt x="1335" y="801"/>
                </a:lnTo>
                <a:lnTo>
                  <a:pt x="1315" y="803"/>
                </a:lnTo>
                <a:lnTo>
                  <a:pt x="1295" y="801"/>
                </a:lnTo>
                <a:lnTo>
                  <a:pt x="1277" y="793"/>
                </a:lnTo>
                <a:lnTo>
                  <a:pt x="1262" y="780"/>
                </a:lnTo>
                <a:lnTo>
                  <a:pt x="1250" y="766"/>
                </a:lnTo>
                <a:lnTo>
                  <a:pt x="1242" y="748"/>
                </a:lnTo>
                <a:lnTo>
                  <a:pt x="1240" y="727"/>
                </a:lnTo>
                <a:lnTo>
                  <a:pt x="1240" y="360"/>
                </a:lnTo>
                <a:lnTo>
                  <a:pt x="1242" y="340"/>
                </a:lnTo>
                <a:lnTo>
                  <a:pt x="1250" y="322"/>
                </a:lnTo>
                <a:lnTo>
                  <a:pt x="1262" y="307"/>
                </a:lnTo>
                <a:lnTo>
                  <a:pt x="1277" y="295"/>
                </a:lnTo>
                <a:lnTo>
                  <a:pt x="1295" y="287"/>
                </a:lnTo>
                <a:lnTo>
                  <a:pt x="1315" y="285"/>
                </a:lnTo>
                <a:close/>
                <a:moveTo>
                  <a:pt x="488" y="285"/>
                </a:moveTo>
                <a:lnTo>
                  <a:pt x="508" y="287"/>
                </a:lnTo>
                <a:lnTo>
                  <a:pt x="527" y="295"/>
                </a:lnTo>
                <a:lnTo>
                  <a:pt x="541" y="307"/>
                </a:lnTo>
                <a:lnTo>
                  <a:pt x="553" y="322"/>
                </a:lnTo>
                <a:lnTo>
                  <a:pt x="561" y="340"/>
                </a:lnTo>
                <a:lnTo>
                  <a:pt x="563" y="360"/>
                </a:lnTo>
                <a:lnTo>
                  <a:pt x="563" y="727"/>
                </a:lnTo>
                <a:lnTo>
                  <a:pt x="561" y="748"/>
                </a:lnTo>
                <a:lnTo>
                  <a:pt x="553" y="766"/>
                </a:lnTo>
                <a:lnTo>
                  <a:pt x="541" y="780"/>
                </a:lnTo>
                <a:lnTo>
                  <a:pt x="527" y="793"/>
                </a:lnTo>
                <a:lnTo>
                  <a:pt x="508" y="801"/>
                </a:lnTo>
                <a:lnTo>
                  <a:pt x="488" y="803"/>
                </a:lnTo>
                <a:lnTo>
                  <a:pt x="468" y="801"/>
                </a:lnTo>
                <a:lnTo>
                  <a:pt x="450" y="793"/>
                </a:lnTo>
                <a:lnTo>
                  <a:pt x="436" y="780"/>
                </a:lnTo>
                <a:lnTo>
                  <a:pt x="423" y="766"/>
                </a:lnTo>
                <a:lnTo>
                  <a:pt x="416" y="748"/>
                </a:lnTo>
                <a:lnTo>
                  <a:pt x="414" y="727"/>
                </a:lnTo>
                <a:lnTo>
                  <a:pt x="414" y="360"/>
                </a:lnTo>
                <a:lnTo>
                  <a:pt x="416" y="340"/>
                </a:lnTo>
                <a:lnTo>
                  <a:pt x="423" y="322"/>
                </a:lnTo>
                <a:lnTo>
                  <a:pt x="436" y="307"/>
                </a:lnTo>
                <a:lnTo>
                  <a:pt x="450" y="295"/>
                </a:lnTo>
                <a:lnTo>
                  <a:pt x="468" y="287"/>
                </a:lnTo>
                <a:lnTo>
                  <a:pt x="488" y="285"/>
                </a:lnTo>
                <a:close/>
                <a:moveTo>
                  <a:pt x="2555" y="0"/>
                </a:moveTo>
                <a:lnTo>
                  <a:pt x="2575" y="2"/>
                </a:lnTo>
                <a:lnTo>
                  <a:pt x="2593" y="10"/>
                </a:lnTo>
                <a:lnTo>
                  <a:pt x="2608" y="22"/>
                </a:lnTo>
                <a:lnTo>
                  <a:pt x="2619" y="37"/>
                </a:lnTo>
                <a:lnTo>
                  <a:pt x="2628" y="55"/>
                </a:lnTo>
                <a:lnTo>
                  <a:pt x="2630" y="75"/>
                </a:lnTo>
                <a:lnTo>
                  <a:pt x="2630" y="879"/>
                </a:lnTo>
                <a:lnTo>
                  <a:pt x="2628" y="899"/>
                </a:lnTo>
                <a:lnTo>
                  <a:pt x="2619" y="917"/>
                </a:lnTo>
                <a:lnTo>
                  <a:pt x="2608" y="931"/>
                </a:lnTo>
                <a:lnTo>
                  <a:pt x="2593" y="944"/>
                </a:lnTo>
                <a:lnTo>
                  <a:pt x="2575" y="951"/>
                </a:lnTo>
                <a:lnTo>
                  <a:pt x="2555" y="953"/>
                </a:lnTo>
                <a:lnTo>
                  <a:pt x="2535" y="951"/>
                </a:lnTo>
                <a:lnTo>
                  <a:pt x="2517" y="944"/>
                </a:lnTo>
                <a:lnTo>
                  <a:pt x="2502" y="931"/>
                </a:lnTo>
                <a:lnTo>
                  <a:pt x="2490" y="917"/>
                </a:lnTo>
                <a:lnTo>
                  <a:pt x="2483" y="899"/>
                </a:lnTo>
                <a:lnTo>
                  <a:pt x="2480" y="879"/>
                </a:lnTo>
                <a:lnTo>
                  <a:pt x="2480" y="75"/>
                </a:lnTo>
                <a:lnTo>
                  <a:pt x="2483" y="55"/>
                </a:lnTo>
                <a:lnTo>
                  <a:pt x="2490" y="37"/>
                </a:lnTo>
                <a:lnTo>
                  <a:pt x="2502" y="22"/>
                </a:lnTo>
                <a:lnTo>
                  <a:pt x="2517" y="10"/>
                </a:lnTo>
                <a:lnTo>
                  <a:pt x="2535" y="2"/>
                </a:lnTo>
                <a:lnTo>
                  <a:pt x="2555" y="0"/>
                </a:lnTo>
                <a:close/>
                <a:moveTo>
                  <a:pt x="902" y="0"/>
                </a:moveTo>
                <a:lnTo>
                  <a:pt x="922" y="2"/>
                </a:lnTo>
                <a:lnTo>
                  <a:pt x="939" y="10"/>
                </a:lnTo>
                <a:lnTo>
                  <a:pt x="955" y="22"/>
                </a:lnTo>
                <a:lnTo>
                  <a:pt x="967" y="37"/>
                </a:lnTo>
                <a:lnTo>
                  <a:pt x="974" y="55"/>
                </a:lnTo>
                <a:lnTo>
                  <a:pt x="977" y="75"/>
                </a:lnTo>
                <a:lnTo>
                  <a:pt x="977" y="879"/>
                </a:lnTo>
                <a:lnTo>
                  <a:pt x="974" y="899"/>
                </a:lnTo>
                <a:lnTo>
                  <a:pt x="967" y="917"/>
                </a:lnTo>
                <a:lnTo>
                  <a:pt x="955" y="931"/>
                </a:lnTo>
                <a:lnTo>
                  <a:pt x="939" y="944"/>
                </a:lnTo>
                <a:lnTo>
                  <a:pt x="922" y="951"/>
                </a:lnTo>
                <a:lnTo>
                  <a:pt x="902" y="953"/>
                </a:lnTo>
                <a:lnTo>
                  <a:pt x="882" y="951"/>
                </a:lnTo>
                <a:lnTo>
                  <a:pt x="864" y="944"/>
                </a:lnTo>
                <a:lnTo>
                  <a:pt x="848" y="931"/>
                </a:lnTo>
                <a:lnTo>
                  <a:pt x="837" y="917"/>
                </a:lnTo>
                <a:lnTo>
                  <a:pt x="829" y="899"/>
                </a:lnTo>
                <a:lnTo>
                  <a:pt x="826" y="879"/>
                </a:lnTo>
                <a:lnTo>
                  <a:pt x="826" y="75"/>
                </a:lnTo>
                <a:lnTo>
                  <a:pt x="829" y="55"/>
                </a:lnTo>
                <a:lnTo>
                  <a:pt x="837" y="37"/>
                </a:lnTo>
                <a:lnTo>
                  <a:pt x="848" y="22"/>
                </a:lnTo>
                <a:lnTo>
                  <a:pt x="864" y="10"/>
                </a:lnTo>
                <a:lnTo>
                  <a:pt x="882" y="2"/>
                </a:lnTo>
                <a:lnTo>
                  <a:pt x="90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iscoSansTT Light" panose="020B0503020201020303" pitchFamily="34" charset="0"/>
              <a:ea typeface="ＭＳ Ｐゴシック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E252B34-11F2-9F47-ACD9-6A3F7FD50CA4}"/>
              </a:ext>
            </a:extLst>
          </p:cNvPr>
          <p:cNvSpPr txBox="1"/>
          <p:nvPr userDrawn="1"/>
        </p:nvSpPr>
        <p:spPr>
          <a:xfrm>
            <a:off x="5783255" y="6577313"/>
            <a:ext cx="625491" cy="25654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67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#CLUS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1081FF-3BDB-4A54-8F22-249445A02E53}"/>
              </a:ext>
            </a:extLst>
          </p:cNvPr>
          <p:cNvGrpSpPr/>
          <p:nvPr userDrawn="1"/>
        </p:nvGrpSpPr>
        <p:grpSpPr>
          <a:xfrm>
            <a:off x="3352800" y="2174032"/>
            <a:ext cx="5486400" cy="2844704"/>
            <a:chOff x="2514600" y="1630524"/>
            <a:chExt cx="4114800" cy="2133528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4BC5B35-0D46-4721-936C-3B640993599B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2514600" y="1630524"/>
              <a:ext cx="4114800" cy="1335227"/>
              <a:chOff x="2956719" y="4114800"/>
              <a:chExt cx="3292475" cy="1068387"/>
            </a:xfrm>
          </p:grpSpPr>
          <p:sp>
            <p:nvSpPr>
              <p:cNvPr id="41" name="Freeform 1">
                <a:extLst>
                  <a:ext uri="{FF2B5EF4-FFF2-40B4-BE49-F238E27FC236}">
                    <a16:creationId xmlns:a16="http://schemas.microsoft.com/office/drawing/2014/main" id="{A349CDAF-12A4-4EB3-A526-860087A8681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531519" y="4567237"/>
                <a:ext cx="144462" cy="479425"/>
              </a:xfrm>
              <a:custGeom>
                <a:avLst/>
                <a:gdLst>
                  <a:gd name="T0" fmla="*/ 397 w 401"/>
                  <a:gd name="T1" fmla="*/ 1139 h 1332"/>
                  <a:gd name="T2" fmla="*/ 201 w 401"/>
                  <a:gd name="T3" fmla="*/ 1331 h 1332"/>
                  <a:gd name="T4" fmla="*/ 0 w 401"/>
                  <a:gd name="T5" fmla="*/ 1139 h 1332"/>
                  <a:gd name="T6" fmla="*/ 0 w 401"/>
                  <a:gd name="T7" fmla="*/ 739 h 1332"/>
                  <a:gd name="T8" fmla="*/ 201 w 401"/>
                  <a:gd name="T9" fmla="*/ 547 h 1332"/>
                  <a:gd name="T10" fmla="*/ 397 w 401"/>
                  <a:gd name="T11" fmla="*/ 739 h 1332"/>
                  <a:gd name="T12" fmla="*/ 397 w 401"/>
                  <a:gd name="T13" fmla="*/ 1139 h 1332"/>
                  <a:gd name="T14" fmla="*/ 202 w 401"/>
                  <a:gd name="T15" fmla="*/ 0 h 1332"/>
                  <a:gd name="T16" fmla="*/ 6 w 401"/>
                  <a:gd name="T17" fmla="*/ 189 h 1332"/>
                  <a:gd name="T18" fmla="*/ 202 w 401"/>
                  <a:gd name="T19" fmla="*/ 378 h 1332"/>
                  <a:gd name="T20" fmla="*/ 400 w 401"/>
                  <a:gd name="T21" fmla="*/ 189 h 1332"/>
                  <a:gd name="T22" fmla="*/ 202 w 401"/>
                  <a:gd name="T23" fmla="*/ 0 h 1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1" h="1332">
                    <a:moveTo>
                      <a:pt x="397" y="1139"/>
                    </a:moveTo>
                    <a:cubicBezTo>
                      <a:pt x="397" y="1246"/>
                      <a:pt x="311" y="1331"/>
                      <a:pt x="201" y="1331"/>
                    </a:cubicBezTo>
                    <a:cubicBezTo>
                      <a:pt x="90" y="1331"/>
                      <a:pt x="0" y="1246"/>
                      <a:pt x="0" y="1139"/>
                    </a:cubicBezTo>
                    <a:lnTo>
                      <a:pt x="0" y="739"/>
                    </a:lnTo>
                    <a:cubicBezTo>
                      <a:pt x="0" y="634"/>
                      <a:pt x="90" y="547"/>
                      <a:pt x="201" y="547"/>
                    </a:cubicBezTo>
                    <a:cubicBezTo>
                      <a:pt x="310" y="547"/>
                      <a:pt x="397" y="632"/>
                      <a:pt x="397" y="739"/>
                    </a:cubicBezTo>
                    <a:lnTo>
                      <a:pt x="397" y="1139"/>
                    </a:lnTo>
                    <a:close/>
                    <a:moveTo>
                      <a:pt x="202" y="0"/>
                    </a:moveTo>
                    <a:cubicBezTo>
                      <a:pt x="93" y="0"/>
                      <a:pt x="6" y="84"/>
                      <a:pt x="6" y="189"/>
                    </a:cubicBezTo>
                    <a:cubicBezTo>
                      <a:pt x="6" y="293"/>
                      <a:pt x="93" y="378"/>
                      <a:pt x="202" y="378"/>
                    </a:cubicBezTo>
                    <a:cubicBezTo>
                      <a:pt x="312" y="378"/>
                      <a:pt x="400" y="293"/>
                      <a:pt x="400" y="189"/>
                    </a:cubicBezTo>
                    <a:cubicBezTo>
                      <a:pt x="400" y="84"/>
                      <a:pt x="312" y="0"/>
                      <a:pt x="20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42" name="Freeform 2">
                <a:extLst>
                  <a:ext uri="{FF2B5EF4-FFF2-40B4-BE49-F238E27FC236}">
                    <a16:creationId xmlns:a16="http://schemas.microsoft.com/office/drawing/2014/main" id="{5AB996F4-7CF8-4325-AE6E-60346D69272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137819" y="4371975"/>
                <a:ext cx="935037" cy="674687"/>
              </a:xfrm>
              <a:custGeom>
                <a:avLst/>
                <a:gdLst>
                  <a:gd name="T0" fmla="*/ 401 w 2596"/>
                  <a:gd name="T1" fmla="*/ 1681 h 1874"/>
                  <a:gd name="T2" fmla="*/ 201 w 2596"/>
                  <a:gd name="T3" fmla="*/ 1873 h 1874"/>
                  <a:gd name="T4" fmla="*/ 0 w 2596"/>
                  <a:gd name="T5" fmla="*/ 1681 h 1874"/>
                  <a:gd name="T6" fmla="*/ 0 w 2596"/>
                  <a:gd name="T7" fmla="*/ 756 h 1874"/>
                  <a:gd name="T8" fmla="*/ 201 w 2596"/>
                  <a:gd name="T9" fmla="*/ 564 h 1874"/>
                  <a:gd name="T10" fmla="*/ 401 w 2596"/>
                  <a:gd name="T11" fmla="*/ 756 h 1874"/>
                  <a:gd name="T12" fmla="*/ 401 w 2596"/>
                  <a:gd name="T13" fmla="*/ 1681 h 1874"/>
                  <a:gd name="T14" fmla="*/ 203 w 2596"/>
                  <a:gd name="T15" fmla="*/ 0 h 1874"/>
                  <a:gd name="T16" fmla="*/ 6 w 2596"/>
                  <a:gd name="T17" fmla="*/ 189 h 1874"/>
                  <a:gd name="T18" fmla="*/ 203 w 2596"/>
                  <a:gd name="T19" fmla="*/ 378 h 1874"/>
                  <a:gd name="T20" fmla="*/ 401 w 2596"/>
                  <a:gd name="T21" fmla="*/ 189 h 1874"/>
                  <a:gd name="T22" fmla="*/ 203 w 2596"/>
                  <a:gd name="T23" fmla="*/ 0 h 1874"/>
                  <a:gd name="T24" fmla="*/ 2587 w 2596"/>
                  <a:gd name="T25" fmla="*/ 1681 h 1874"/>
                  <a:gd name="T26" fmla="*/ 2389 w 2596"/>
                  <a:gd name="T27" fmla="*/ 1873 h 1874"/>
                  <a:gd name="T28" fmla="*/ 2192 w 2596"/>
                  <a:gd name="T29" fmla="*/ 1681 h 1874"/>
                  <a:gd name="T30" fmla="*/ 2192 w 2596"/>
                  <a:gd name="T31" fmla="*/ 756 h 1874"/>
                  <a:gd name="T32" fmla="*/ 2389 w 2596"/>
                  <a:gd name="T33" fmla="*/ 564 h 1874"/>
                  <a:gd name="T34" fmla="*/ 2587 w 2596"/>
                  <a:gd name="T35" fmla="*/ 756 h 1874"/>
                  <a:gd name="T36" fmla="*/ 2587 w 2596"/>
                  <a:gd name="T37" fmla="*/ 1681 h 1874"/>
                  <a:gd name="T38" fmla="*/ 2398 w 2596"/>
                  <a:gd name="T39" fmla="*/ 8 h 1874"/>
                  <a:gd name="T40" fmla="*/ 2200 w 2596"/>
                  <a:gd name="T41" fmla="*/ 197 h 1874"/>
                  <a:gd name="T42" fmla="*/ 2398 w 2596"/>
                  <a:gd name="T43" fmla="*/ 386 h 1874"/>
                  <a:gd name="T44" fmla="*/ 2595 w 2596"/>
                  <a:gd name="T45" fmla="*/ 197 h 1874"/>
                  <a:gd name="T46" fmla="*/ 2398 w 2596"/>
                  <a:gd name="T47" fmla="*/ 8 h 18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596" h="1874">
                    <a:moveTo>
                      <a:pt x="401" y="1681"/>
                    </a:moveTo>
                    <a:cubicBezTo>
                      <a:pt x="401" y="1788"/>
                      <a:pt x="311" y="1873"/>
                      <a:pt x="201" y="1873"/>
                    </a:cubicBezTo>
                    <a:cubicBezTo>
                      <a:pt x="90" y="1873"/>
                      <a:pt x="0" y="1788"/>
                      <a:pt x="0" y="1681"/>
                    </a:cubicBezTo>
                    <a:lnTo>
                      <a:pt x="0" y="756"/>
                    </a:lnTo>
                    <a:cubicBezTo>
                      <a:pt x="0" y="652"/>
                      <a:pt x="90" y="564"/>
                      <a:pt x="201" y="564"/>
                    </a:cubicBezTo>
                    <a:cubicBezTo>
                      <a:pt x="311" y="564"/>
                      <a:pt x="401" y="649"/>
                      <a:pt x="401" y="756"/>
                    </a:cubicBezTo>
                    <a:lnTo>
                      <a:pt x="401" y="1681"/>
                    </a:lnTo>
                    <a:close/>
                    <a:moveTo>
                      <a:pt x="203" y="0"/>
                    </a:moveTo>
                    <a:cubicBezTo>
                      <a:pt x="93" y="0"/>
                      <a:pt x="6" y="84"/>
                      <a:pt x="6" y="189"/>
                    </a:cubicBezTo>
                    <a:cubicBezTo>
                      <a:pt x="6" y="293"/>
                      <a:pt x="93" y="378"/>
                      <a:pt x="203" y="378"/>
                    </a:cubicBezTo>
                    <a:cubicBezTo>
                      <a:pt x="313" y="378"/>
                      <a:pt x="401" y="293"/>
                      <a:pt x="401" y="189"/>
                    </a:cubicBezTo>
                    <a:cubicBezTo>
                      <a:pt x="401" y="84"/>
                      <a:pt x="313" y="0"/>
                      <a:pt x="203" y="0"/>
                    </a:cubicBezTo>
                    <a:close/>
                    <a:moveTo>
                      <a:pt x="2587" y="1681"/>
                    </a:moveTo>
                    <a:cubicBezTo>
                      <a:pt x="2587" y="1788"/>
                      <a:pt x="2500" y="1873"/>
                      <a:pt x="2389" y="1873"/>
                    </a:cubicBezTo>
                    <a:cubicBezTo>
                      <a:pt x="2279" y="1873"/>
                      <a:pt x="2192" y="1788"/>
                      <a:pt x="2192" y="1681"/>
                    </a:cubicBezTo>
                    <a:lnTo>
                      <a:pt x="2192" y="756"/>
                    </a:lnTo>
                    <a:cubicBezTo>
                      <a:pt x="2192" y="652"/>
                      <a:pt x="2282" y="564"/>
                      <a:pt x="2389" y="564"/>
                    </a:cubicBezTo>
                    <a:cubicBezTo>
                      <a:pt x="2500" y="564"/>
                      <a:pt x="2587" y="649"/>
                      <a:pt x="2587" y="756"/>
                    </a:cubicBezTo>
                    <a:lnTo>
                      <a:pt x="2587" y="1681"/>
                    </a:lnTo>
                    <a:close/>
                    <a:moveTo>
                      <a:pt x="2398" y="8"/>
                    </a:moveTo>
                    <a:cubicBezTo>
                      <a:pt x="2288" y="8"/>
                      <a:pt x="2200" y="92"/>
                      <a:pt x="2200" y="197"/>
                    </a:cubicBezTo>
                    <a:cubicBezTo>
                      <a:pt x="2200" y="301"/>
                      <a:pt x="2288" y="386"/>
                      <a:pt x="2398" y="386"/>
                    </a:cubicBezTo>
                    <a:cubicBezTo>
                      <a:pt x="2505" y="386"/>
                      <a:pt x="2595" y="302"/>
                      <a:pt x="2595" y="197"/>
                    </a:cubicBezTo>
                    <a:cubicBezTo>
                      <a:pt x="2595" y="93"/>
                      <a:pt x="2508" y="8"/>
                      <a:pt x="2398" y="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43" name="Freeform 3">
                <a:extLst>
                  <a:ext uri="{FF2B5EF4-FFF2-40B4-BE49-F238E27FC236}">
                    <a16:creationId xmlns:a16="http://schemas.microsoft.com/office/drawing/2014/main" id="{E82E713C-025A-48F1-8A49-50E0D821F2B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350419" y="4371975"/>
                <a:ext cx="2506662" cy="674687"/>
              </a:xfrm>
              <a:custGeom>
                <a:avLst/>
                <a:gdLst>
                  <a:gd name="T0" fmla="*/ 401 w 6962"/>
                  <a:gd name="T1" fmla="*/ 1679 h 1872"/>
                  <a:gd name="T2" fmla="*/ 200 w 6962"/>
                  <a:gd name="T3" fmla="*/ 1871 h 1872"/>
                  <a:gd name="T4" fmla="*/ 0 w 6962"/>
                  <a:gd name="T5" fmla="*/ 1679 h 1872"/>
                  <a:gd name="T6" fmla="*/ 0 w 6962"/>
                  <a:gd name="T7" fmla="*/ 754 h 1872"/>
                  <a:gd name="T8" fmla="*/ 200 w 6962"/>
                  <a:gd name="T9" fmla="*/ 562 h 1872"/>
                  <a:gd name="T10" fmla="*/ 401 w 6962"/>
                  <a:gd name="T11" fmla="*/ 754 h 1872"/>
                  <a:gd name="T12" fmla="*/ 401 w 6962"/>
                  <a:gd name="T13" fmla="*/ 1679 h 1872"/>
                  <a:gd name="T14" fmla="*/ 212 w 6962"/>
                  <a:gd name="T15" fmla="*/ 0 h 1872"/>
                  <a:gd name="T16" fmla="*/ 14 w 6962"/>
                  <a:gd name="T17" fmla="*/ 190 h 1872"/>
                  <a:gd name="T18" fmla="*/ 212 w 6962"/>
                  <a:gd name="T19" fmla="*/ 379 h 1872"/>
                  <a:gd name="T20" fmla="*/ 409 w 6962"/>
                  <a:gd name="T21" fmla="*/ 190 h 1872"/>
                  <a:gd name="T22" fmla="*/ 212 w 6962"/>
                  <a:gd name="T23" fmla="*/ 0 h 1872"/>
                  <a:gd name="T24" fmla="*/ 6961 w 6962"/>
                  <a:gd name="T25" fmla="*/ 1679 h 1872"/>
                  <a:gd name="T26" fmla="*/ 6761 w 6962"/>
                  <a:gd name="T27" fmla="*/ 1871 h 1872"/>
                  <a:gd name="T28" fmla="*/ 6563 w 6962"/>
                  <a:gd name="T29" fmla="*/ 1679 h 1872"/>
                  <a:gd name="T30" fmla="*/ 6563 w 6962"/>
                  <a:gd name="T31" fmla="*/ 754 h 1872"/>
                  <a:gd name="T32" fmla="*/ 6761 w 6962"/>
                  <a:gd name="T33" fmla="*/ 562 h 1872"/>
                  <a:gd name="T34" fmla="*/ 6961 w 6962"/>
                  <a:gd name="T35" fmla="*/ 754 h 1872"/>
                  <a:gd name="T36" fmla="*/ 6961 w 6962"/>
                  <a:gd name="T37" fmla="*/ 1679 h 1872"/>
                  <a:gd name="T38" fmla="*/ 6764 w 6962"/>
                  <a:gd name="T39" fmla="*/ 12 h 1872"/>
                  <a:gd name="T40" fmla="*/ 6566 w 6962"/>
                  <a:gd name="T41" fmla="*/ 201 h 1872"/>
                  <a:gd name="T42" fmla="*/ 6764 w 6962"/>
                  <a:gd name="T43" fmla="*/ 390 h 1872"/>
                  <a:gd name="T44" fmla="*/ 6961 w 6962"/>
                  <a:gd name="T45" fmla="*/ 201 h 1872"/>
                  <a:gd name="T46" fmla="*/ 6764 w 6962"/>
                  <a:gd name="T47" fmla="*/ 12 h 1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962" h="1872">
                    <a:moveTo>
                      <a:pt x="401" y="1679"/>
                    </a:moveTo>
                    <a:cubicBezTo>
                      <a:pt x="401" y="1786"/>
                      <a:pt x="310" y="1871"/>
                      <a:pt x="200" y="1871"/>
                    </a:cubicBezTo>
                    <a:cubicBezTo>
                      <a:pt x="89" y="1871"/>
                      <a:pt x="0" y="1786"/>
                      <a:pt x="0" y="1679"/>
                    </a:cubicBezTo>
                    <a:lnTo>
                      <a:pt x="0" y="754"/>
                    </a:lnTo>
                    <a:cubicBezTo>
                      <a:pt x="0" y="650"/>
                      <a:pt x="89" y="562"/>
                      <a:pt x="200" y="562"/>
                    </a:cubicBezTo>
                    <a:cubicBezTo>
                      <a:pt x="310" y="562"/>
                      <a:pt x="401" y="647"/>
                      <a:pt x="401" y="754"/>
                    </a:cubicBezTo>
                    <a:lnTo>
                      <a:pt x="401" y="1679"/>
                    </a:lnTo>
                    <a:close/>
                    <a:moveTo>
                      <a:pt x="212" y="0"/>
                    </a:moveTo>
                    <a:cubicBezTo>
                      <a:pt x="102" y="0"/>
                      <a:pt x="14" y="85"/>
                      <a:pt x="14" y="190"/>
                    </a:cubicBezTo>
                    <a:cubicBezTo>
                      <a:pt x="14" y="294"/>
                      <a:pt x="102" y="379"/>
                      <a:pt x="212" y="379"/>
                    </a:cubicBezTo>
                    <a:cubicBezTo>
                      <a:pt x="319" y="381"/>
                      <a:pt x="409" y="297"/>
                      <a:pt x="409" y="190"/>
                    </a:cubicBezTo>
                    <a:cubicBezTo>
                      <a:pt x="409" y="85"/>
                      <a:pt x="322" y="0"/>
                      <a:pt x="212" y="0"/>
                    </a:cubicBezTo>
                    <a:close/>
                    <a:moveTo>
                      <a:pt x="6961" y="1679"/>
                    </a:moveTo>
                    <a:cubicBezTo>
                      <a:pt x="6961" y="1786"/>
                      <a:pt x="6874" y="1871"/>
                      <a:pt x="6761" y="1871"/>
                    </a:cubicBezTo>
                    <a:cubicBezTo>
                      <a:pt x="6651" y="1871"/>
                      <a:pt x="6563" y="1786"/>
                      <a:pt x="6563" y="1679"/>
                    </a:cubicBezTo>
                    <a:lnTo>
                      <a:pt x="6563" y="754"/>
                    </a:lnTo>
                    <a:cubicBezTo>
                      <a:pt x="6563" y="650"/>
                      <a:pt x="6651" y="562"/>
                      <a:pt x="6761" y="562"/>
                    </a:cubicBezTo>
                    <a:cubicBezTo>
                      <a:pt x="6874" y="562"/>
                      <a:pt x="6961" y="647"/>
                      <a:pt x="6961" y="754"/>
                    </a:cubicBezTo>
                    <a:lnTo>
                      <a:pt x="6961" y="1679"/>
                    </a:lnTo>
                    <a:close/>
                    <a:moveTo>
                      <a:pt x="6764" y="12"/>
                    </a:moveTo>
                    <a:cubicBezTo>
                      <a:pt x="6654" y="12"/>
                      <a:pt x="6566" y="96"/>
                      <a:pt x="6566" y="201"/>
                    </a:cubicBezTo>
                    <a:cubicBezTo>
                      <a:pt x="6566" y="305"/>
                      <a:pt x="6653" y="390"/>
                      <a:pt x="6764" y="390"/>
                    </a:cubicBezTo>
                    <a:cubicBezTo>
                      <a:pt x="6871" y="390"/>
                      <a:pt x="6961" y="305"/>
                      <a:pt x="6961" y="201"/>
                    </a:cubicBezTo>
                    <a:cubicBezTo>
                      <a:pt x="6961" y="96"/>
                      <a:pt x="6875" y="12"/>
                      <a:pt x="6764" y="1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44" name="Freeform 4">
                <a:extLst>
                  <a:ext uri="{FF2B5EF4-FFF2-40B4-BE49-F238E27FC236}">
                    <a16:creationId xmlns:a16="http://schemas.microsoft.com/office/drawing/2014/main" id="{061EE335-7849-4D08-AAE1-39AF003C114C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956719" y="4114800"/>
                <a:ext cx="3292475" cy="1068387"/>
              </a:xfrm>
              <a:custGeom>
                <a:avLst/>
                <a:gdLst>
                  <a:gd name="T0" fmla="*/ 401 w 9146"/>
                  <a:gd name="T1" fmla="*/ 2395 h 2969"/>
                  <a:gd name="T2" fmla="*/ 200 w 9146"/>
                  <a:gd name="T3" fmla="*/ 2587 h 2969"/>
                  <a:gd name="T4" fmla="*/ 0 w 9146"/>
                  <a:gd name="T5" fmla="*/ 2395 h 2969"/>
                  <a:gd name="T6" fmla="*/ 0 w 9146"/>
                  <a:gd name="T7" fmla="*/ 1995 h 2969"/>
                  <a:gd name="T8" fmla="*/ 200 w 9146"/>
                  <a:gd name="T9" fmla="*/ 1803 h 2969"/>
                  <a:gd name="T10" fmla="*/ 401 w 9146"/>
                  <a:gd name="T11" fmla="*/ 1995 h 2969"/>
                  <a:gd name="T12" fmla="*/ 401 w 9146"/>
                  <a:gd name="T13" fmla="*/ 2395 h 2969"/>
                  <a:gd name="T14" fmla="*/ 200 w 9146"/>
                  <a:gd name="T15" fmla="*/ 1247 h 2969"/>
                  <a:gd name="T16" fmla="*/ 3 w 9146"/>
                  <a:gd name="T17" fmla="*/ 1436 h 2969"/>
                  <a:gd name="T18" fmla="*/ 200 w 9146"/>
                  <a:gd name="T19" fmla="*/ 1625 h 2969"/>
                  <a:gd name="T20" fmla="*/ 398 w 9146"/>
                  <a:gd name="T21" fmla="*/ 1436 h 2969"/>
                  <a:gd name="T22" fmla="*/ 200 w 9146"/>
                  <a:gd name="T23" fmla="*/ 1247 h 2969"/>
                  <a:gd name="T24" fmla="*/ 2588 w 9146"/>
                  <a:gd name="T25" fmla="*/ 2776 h 2969"/>
                  <a:gd name="T26" fmla="*/ 2387 w 9146"/>
                  <a:gd name="T27" fmla="*/ 2968 h 2969"/>
                  <a:gd name="T28" fmla="*/ 2187 w 9146"/>
                  <a:gd name="T29" fmla="*/ 2776 h 2969"/>
                  <a:gd name="T30" fmla="*/ 2187 w 9146"/>
                  <a:gd name="T31" fmla="*/ 750 h 2969"/>
                  <a:gd name="T32" fmla="*/ 2387 w 9146"/>
                  <a:gd name="T33" fmla="*/ 558 h 2969"/>
                  <a:gd name="T34" fmla="*/ 2588 w 9146"/>
                  <a:gd name="T35" fmla="*/ 750 h 2969"/>
                  <a:gd name="T36" fmla="*/ 2588 w 9146"/>
                  <a:gd name="T37" fmla="*/ 2776 h 2969"/>
                  <a:gd name="T38" fmla="*/ 2387 w 9146"/>
                  <a:gd name="T39" fmla="*/ 0 h 2969"/>
                  <a:gd name="T40" fmla="*/ 2190 w 9146"/>
                  <a:gd name="T41" fmla="*/ 189 h 2969"/>
                  <a:gd name="T42" fmla="*/ 2387 w 9146"/>
                  <a:gd name="T43" fmla="*/ 378 h 2969"/>
                  <a:gd name="T44" fmla="*/ 2585 w 9146"/>
                  <a:gd name="T45" fmla="*/ 189 h 2969"/>
                  <a:gd name="T46" fmla="*/ 2387 w 9146"/>
                  <a:gd name="T47" fmla="*/ 0 h 2969"/>
                  <a:gd name="T48" fmla="*/ 6961 w 9146"/>
                  <a:gd name="T49" fmla="*/ 2776 h 2969"/>
                  <a:gd name="T50" fmla="*/ 6763 w 9146"/>
                  <a:gd name="T51" fmla="*/ 2968 h 2969"/>
                  <a:gd name="T52" fmla="*/ 6566 w 9146"/>
                  <a:gd name="T53" fmla="*/ 2776 h 2969"/>
                  <a:gd name="T54" fmla="*/ 6566 w 9146"/>
                  <a:gd name="T55" fmla="*/ 750 h 2969"/>
                  <a:gd name="T56" fmla="*/ 6763 w 9146"/>
                  <a:gd name="T57" fmla="*/ 558 h 2969"/>
                  <a:gd name="T58" fmla="*/ 6961 w 9146"/>
                  <a:gd name="T59" fmla="*/ 750 h 2969"/>
                  <a:gd name="T60" fmla="*/ 6961 w 9146"/>
                  <a:gd name="T61" fmla="*/ 2776 h 2969"/>
                  <a:gd name="T62" fmla="*/ 6766 w 9146"/>
                  <a:gd name="T63" fmla="*/ 8 h 2969"/>
                  <a:gd name="T64" fmla="*/ 6569 w 9146"/>
                  <a:gd name="T65" fmla="*/ 197 h 2969"/>
                  <a:gd name="T66" fmla="*/ 6766 w 9146"/>
                  <a:gd name="T67" fmla="*/ 386 h 2969"/>
                  <a:gd name="T68" fmla="*/ 6964 w 9146"/>
                  <a:gd name="T69" fmla="*/ 197 h 2969"/>
                  <a:gd name="T70" fmla="*/ 6766 w 9146"/>
                  <a:gd name="T71" fmla="*/ 8 h 2969"/>
                  <a:gd name="T72" fmla="*/ 9145 w 9146"/>
                  <a:gd name="T73" fmla="*/ 2395 h 2969"/>
                  <a:gd name="T74" fmla="*/ 8948 w 9146"/>
                  <a:gd name="T75" fmla="*/ 2587 h 2969"/>
                  <a:gd name="T76" fmla="*/ 8750 w 9146"/>
                  <a:gd name="T77" fmla="*/ 2395 h 2969"/>
                  <a:gd name="T78" fmla="*/ 8750 w 9146"/>
                  <a:gd name="T79" fmla="*/ 1995 h 2969"/>
                  <a:gd name="T80" fmla="*/ 8948 w 9146"/>
                  <a:gd name="T81" fmla="*/ 1803 h 2969"/>
                  <a:gd name="T82" fmla="*/ 9145 w 9146"/>
                  <a:gd name="T83" fmla="*/ 1995 h 2969"/>
                  <a:gd name="T84" fmla="*/ 9145 w 9146"/>
                  <a:gd name="T85" fmla="*/ 2395 h 2969"/>
                  <a:gd name="T86" fmla="*/ 8948 w 9146"/>
                  <a:gd name="T87" fmla="*/ 1247 h 2969"/>
                  <a:gd name="T88" fmla="*/ 8750 w 9146"/>
                  <a:gd name="T89" fmla="*/ 1436 h 2969"/>
                  <a:gd name="T90" fmla="*/ 8948 w 9146"/>
                  <a:gd name="T91" fmla="*/ 1625 h 2969"/>
                  <a:gd name="T92" fmla="*/ 9145 w 9146"/>
                  <a:gd name="T93" fmla="*/ 1436 h 2969"/>
                  <a:gd name="T94" fmla="*/ 8948 w 9146"/>
                  <a:gd name="T95" fmla="*/ 1247 h 2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146" h="2969">
                    <a:moveTo>
                      <a:pt x="401" y="2395"/>
                    </a:moveTo>
                    <a:cubicBezTo>
                      <a:pt x="401" y="2502"/>
                      <a:pt x="310" y="2587"/>
                      <a:pt x="200" y="2587"/>
                    </a:cubicBezTo>
                    <a:cubicBezTo>
                      <a:pt x="90" y="2587"/>
                      <a:pt x="0" y="2502"/>
                      <a:pt x="0" y="2395"/>
                    </a:cubicBezTo>
                    <a:lnTo>
                      <a:pt x="0" y="1995"/>
                    </a:lnTo>
                    <a:cubicBezTo>
                      <a:pt x="0" y="1890"/>
                      <a:pt x="90" y="1803"/>
                      <a:pt x="200" y="1803"/>
                    </a:cubicBezTo>
                    <a:cubicBezTo>
                      <a:pt x="310" y="1803"/>
                      <a:pt x="401" y="1888"/>
                      <a:pt x="401" y="1995"/>
                    </a:cubicBezTo>
                    <a:lnTo>
                      <a:pt x="401" y="2395"/>
                    </a:lnTo>
                    <a:close/>
                    <a:moveTo>
                      <a:pt x="200" y="1247"/>
                    </a:moveTo>
                    <a:cubicBezTo>
                      <a:pt x="90" y="1247"/>
                      <a:pt x="3" y="1331"/>
                      <a:pt x="3" y="1436"/>
                    </a:cubicBezTo>
                    <a:cubicBezTo>
                      <a:pt x="3" y="1540"/>
                      <a:pt x="90" y="1625"/>
                      <a:pt x="200" y="1625"/>
                    </a:cubicBezTo>
                    <a:cubicBezTo>
                      <a:pt x="310" y="1625"/>
                      <a:pt x="398" y="1540"/>
                      <a:pt x="398" y="1436"/>
                    </a:cubicBezTo>
                    <a:cubicBezTo>
                      <a:pt x="398" y="1331"/>
                      <a:pt x="310" y="1247"/>
                      <a:pt x="200" y="1247"/>
                    </a:cubicBezTo>
                    <a:close/>
                    <a:moveTo>
                      <a:pt x="2588" y="2776"/>
                    </a:moveTo>
                    <a:cubicBezTo>
                      <a:pt x="2588" y="2883"/>
                      <a:pt x="2497" y="2968"/>
                      <a:pt x="2387" y="2968"/>
                    </a:cubicBezTo>
                    <a:cubicBezTo>
                      <a:pt x="2277" y="2968"/>
                      <a:pt x="2187" y="2883"/>
                      <a:pt x="2187" y="2776"/>
                    </a:cubicBezTo>
                    <a:lnTo>
                      <a:pt x="2187" y="750"/>
                    </a:lnTo>
                    <a:cubicBezTo>
                      <a:pt x="2187" y="646"/>
                      <a:pt x="2277" y="558"/>
                      <a:pt x="2387" y="558"/>
                    </a:cubicBezTo>
                    <a:cubicBezTo>
                      <a:pt x="2497" y="558"/>
                      <a:pt x="2588" y="643"/>
                      <a:pt x="2588" y="750"/>
                    </a:cubicBezTo>
                    <a:lnTo>
                      <a:pt x="2588" y="2776"/>
                    </a:lnTo>
                    <a:close/>
                    <a:moveTo>
                      <a:pt x="2387" y="0"/>
                    </a:moveTo>
                    <a:cubicBezTo>
                      <a:pt x="2277" y="0"/>
                      <a:pt x="2190" y="84"/>
                      <a:pt x="2190" y="189"/>
                    </a:cubicBezTo>
                    <a:cubicBezTo>
                      <a:pt x="2190" y="293"/>
                      <a:pt x="2277" y="378"/>
                      <a:pt x="2387" y="378"/>
                    </a:cubicBezTo>
                    <a:cubicBezTo>
                      <a:pt x="2497" y="378"/>
                      <a:pt x="2585" y="293"/>
                      <a:pt x="2585" y="189"/>
                    </a:cubicBezTo>
                    <a:cubicBezTo>
                      <a:pt x="2585" y="84"/>
                      <a:pt x="2497" y="0"/>
                      <a:pt x="2387" y="0"/>
                    </a:cubicBezTo>
                    <a:close/>
                    <a:moveTo>
                      <a:pt x="6961" y="2776"/>
                    </a:moveTo>
                    <a:cubicBezTo>
                      <a:pt x="6961" y="2883"/>
                      <a:pt x="6873" y="2968"/>
                      <a:pt x="6763" y="2968"/>
                    </a:cubicBezTo>
                    <a:cubicBezTo>
                      <a:pt x="6653" y="2968"/>
                      <a:pt x="6566" y="2883"/>
                      <a:pt x="6566" y="2776"/>
                    </a:cubicBezTo>
                    <a:lnTo>
                      <a:pt x="6566" y="750"/>
                    </a:lnTo>
                    <a:cubicBezTo>
                      <a:pt x="6566" y="646"/>
                      <a:pt x="6653" y="558"/>
                      <a:pt x="6763" y="558"/>
                    </a:cubicBezTo>
                    <a:cubicBezTo>
                      <a:pt x="6873" y="558"/>
                      <a:pt x="6961" y="643"/>
                      <a:pt x="6961" y="750"/>
                    </a:cubicBezTo>
                    <a:lnTo>
                      <a:pt x="6961" y="2776"/>
                    </a:lnTo>
                    <a:close/>
                    <a:moveTo>
                      <a:pt x="6766" y="8"/>
                    </a:moveTo>
                    <a:cubicBezTo>
                      <a:pt x="6656" y="8"/>
                      <a:pt x="6569" y="92"/>
                      <a:pt x="6569" y="197"/>
                    </a:cubicBezTo>
                    <a:cubicBezTo>
                      <a:pt x="6569" y="301"/>
                      <a:pt x="6656" y="386"/>
                      <a:pt x="6766" y="386"/>
                    </a:cubicBezTo>
                    <a:cubicBezTo>
                      <a:pt x="6873" y="386"/>
                      <a:pt x="6964" y="301"/>
                      <a:pt x="6964" y="197"/>
                    </a:cubicBezTo>
                    <a:cubicBezTo>
                      <a:pt x="6964" y="92"/>
                      <a:pt x="6876" y="8"/>
                      <a:pt x="6766" y="8"/>
                    </a:cubicBezTo>
                    <a:close/>
                    <a:moveTo>
                      <a:pt x="9145" y="2395"/>
                    </a:moveTo>
                    <a:cubicBezTo>
                      <a:pt x="9145" y="2502"/>
                      <a:pt x="9055" y="2587"/>
                      <a:pt x="8948" y="2587"/>
                    </a:cubicBezTo>
                    <a:cubicBezTo>
                      <a:pt x="8838" y="2587"/>
                      <a:pt x="8750" y="2502"/>
                      <a:pt x="8750" y="2395"/>
                    </a:cubicBezTo>
                    <a:lnTo>
                      <a:pt x="8750" y="1995"/>
                    </a:lnTo>
                    <a:cubicBezTo>
                      <a:pt x="8750" y="1890"/>
                      <a:pt x="8840" y="1803"/>
                      <a:pt x="8948" y="1803"/>
                    </a:cubicBezTo>
                    <a:cubicBezTo>
                      <a:pt x="9058" y="1803"/>
                      <a:pt x="9145" y="1888"/>
                      <a:pt x="9145" y="1995"/>
                    </a:cubicBezTo>
                    <a:lnTo>
                      <a:pt x="9145" y="2395"/>
                    </a:lnTo>
                    <a:close/>
                    <a:moveTo>
                      <a:pt x="8948" y="1247"/>
                    </a:moveTo>
                    <a:cubicBezTo>
                      <a:pt x="8838" y="1247"/>
                      <a:pt x="8750" y="1331"/>
                      <a:pt x="8750" y="1436"/>
                    </a:cubicBezTo>
                    <a:cubicBezTo>
                      <a:pt x="8750" y="1540"/>
                      <a:pt x="8838" y="1625"/>
                      <a:pt x="8948" y="1625"/>
                    </a:cubicBezTo>
                    <a:cubicBezTo>
                      <a:pt x="9058" y="1625"/>
                      <a:pt x="9145" y="1540"/>
                      <a:pt x="9145" y="1436"/>
                    </a:cubicBezTo>
                    <a:cubicBezTo>
                      <a:pt x="9145" y="1331"/>
                      <a:pt x="9058" y="1247"/>
                      <a:pt x="8948" y="124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A1DA1BA-03E6-4DC1-8005-6B6A3B1CA423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2610880" y="3376996"/>
              <a:ext cx="3910270" cy="387056"/>
              <a:chOff x="3503613" y="4343400"/>
              <a:chExt cx="3127379" cy="309563"/>
            </a:xfrm>
          </p:grpSpPr>
          <p:sp>
            <p:nvSpPr>
              <p:cNvPr id="39" name="Freeform 1">
                <a:extLst>
                  <a:ext uri="{FF2B5EF4-FFF2-40B4-BE49-F238E27FC236}">
                    <a16:creationId xmlns:a16="http://schemas.microsoft.com/office/drawing/2014/main" id="{92B73530-2450-4F62-908C-20CC89FF74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3613" y="4343400"/>
                <a:ext cx="1538287" cy="254000"/>
              </a:xfrm>
              <a:custGeom>
                <a:avLst/>
                <a:gdLst>
                  <a:gd name="T0" fmla="*/ 426 w 4271"/>
                  <a:gd name="T1" fmla="*/ 187 h 704"/>
                  <a:gd name="T2" fmla="*/ 330 w 4271"/>
                  <a:gd name="T3" fmla="*/ 421 h 704"/>
                  <a:gd name="T4" fmla="*/ 274 w 4271"/>
                  <a:gd name="T5" fmla="*/ 418 h 704"/>
                  <a:gd name="T6" fmla="*/ 632 w 4271"/>
                  <a:gd name="T7" fmla="*/ 342 h 704"/>
                  <a:gd name="T8" fmla="*/ 802 w 4271"/>
                  <a:gd name="T9" fmla="*/ 215 h 704"/>
                  <a:gd name="T10" fmla="*/ 968 w 4271"/>
                  <a:gd name="T11" fmla="*/ 339 h 704"/>
                  <a:gd name="T12" fmla="*/ 931 w 4271"/>
                  <a:gd name="T13" fmla="*/ 601 h 704"/>
                  <a:gd name="T14" fmla="*/ 728 w 4271"/>
                  <a:gd name="T15" fmla="*/ 644 h 704"/>
                  <a:gd name="T16" fmla="*/ 618 w 4271"/>
                  <a:gd name="T17" fmla="*/ 438 h 704"/>
                  <a:gd name="T18" fmla="*/ 632 w 4271"/>
                  <a:gd name="T19" fmla="*/ 632 h 704"/>
                  <a:gd name="T20" fmla="*/ 895 w 4271"/>
                  <a:gd name="T21" fmla="*/ 683 h 704"/>
                  <a:gd name="T22" fmla="*/ 1036 w 4271"/>
                  <a:gd name="T23" fmla="*/ 438 h 704"/>
                  <a:gd name="T24" fmla="*/ 892 w 4271"/>
                  <a:gd name="T25" fmla="*/ 192 h 704"/>
                  <a:gd name="T26" fmla="*/ 627 w 4271"/>
                  <a:gd name="T27" fmla="*/ 240 h 704"/>
                  <a:gd name="T28" fmla="*/ 581 w 4271"/>
                  <a:gd name="T29" fmla="*/ 551 h 704"/>
                  <a:gd name="T30" fmla="*/ 1171 w 4271"/>
                  <a:gd name="T31" fmla="*/ 601 h 704"/>
                  <a:gd name="T32" fmla="*/ 1335 w 4271"/>
                  <a:gd name="T33" fmla="*/ 700 h 704"/>
                  <a:gd name="T34" fmla="*/ 1510 w 4271"/>
                  <a:gd name="T35" fmla="*/ 686 h 704"/>
                  <a:gd name="T36" fmla="*/ 1501 w 4271"/>
                  <a:gd name="T37" fmla="*/ 189 h 704"/>
                  <a:gd name="T38" fmla="*/ 1459 w 4271"/>
                  <a:gd name="T39" fmla="*/ 610 h 704"/>
                  <a:gd name="T40" fmla="*/ 1250 w 4271"/>
                  <a:gd name="T41" fmla="*/ 621 h 704"/>
                  <a:gd name="T42" fmla="*/ 1157 w 4271"/>
                  <a:gd name="T43" fmla="*/ 187 h 704"/>
                  <a:gd name="T44" fmla="*/ 2057 w 4271"/>
                  <a:gd name="T45" fmla="*/ 378 h 704"/>
                  <a:gd name="T46" fmla="*/ 2148 w 4271"/>
                  <a:gd name="T47" fmla="*/ 232 h 704"/>
                  <a:gd name="T48" fmla="*/ 2328 w 4271"/>
                  <a:gd name="T49" fmla="*/ 347 h 704"/>
                  <a:gd name="T50" fmla="*/ 2382 w 4271"/>
                  <a:gd name="T51" fmla="*/ 378 h 704"/>
                  <a:gd name="T52" fmla="*/ 2469 w 4271"/>
                  <a:gd name="T53" fmla="*/ 232 h 704"/>
                  <a:gd name="T54" fmla="*/ 2653 w 4271"/>
                  <a:gd name="T55" fmla="*/ 350 h 704"/>
                  <a:gd name="T56" fmla="*/ 2706 w 4271"/>
                  <a:gd name="T57" fmla="*/ 347 h 704"/>
                  <a:gd name="T58" fmla="*/ 2492 w 4271"/>
                  <a:gd name="T59" fmla="*/ 181 h 704"/>
                  <a:gd name="T60" fmla="*/ 2371 w 4271"/>
                  <a:gd name="T61" fmla="*/ 274 h 704"/>
                  <a:gd name="T62" fmla="*/ 2125 w 4271"/>
                  <a:gd name="T63" fmla="*/ 198 h 704"/>
                  <a:gd name="T64" fmla="*/ 2004 w 4271"/>
                  <a:gd name="T65" fmla="*/ 192 h 704"/>
                  <a:gd name="T66" fmla="*/ 2057 w 4271"/>
                  <a:gd name="T67" fmla="*/ 686 h 704"/>
                  <a:gd name="T68" fmla="*/ 2884 w 4271"/>
                  <a:gd name="T69" fmla="*/ 517 h 704"/>
                  <a:gd name="T70" fmla="*/ 3034 w 4271"/>
                  <a:gd name="T71" fmla="*/ 441 h 704"/>
                  <a:gd name="T72" fmla="*/ 3158 w 4271"/>
                  <a:gd name="T73" fmla="*/ 570 h 704"/>
                  <a:gd name="T74" fmla="*/ 3008 w 4271"/>
                  <a:gd name="T75" fmla="*/ 658 h 704"/>
                  <a:gd name="T76" fmla="*/ 2935 w 4271"/>
                  <a:gd name="T77" fmla="*/ 246 h 704"/>
                  <a:gd name="T78" fmla="*/ 3175 w 4271"/>
                  <a:gd name="T79" fmla="*/ 333 h 704"/>
                  <a:gd name="T80" fmla="*/ 2927 w 4271"/>
                  <a:gd name="T81" fmla="*/ 424 h 704"/>
                  <a:gd name="T82" fmla="*/ 2819 w 4271"/>
                  <a:gd name="T83" fmla="*/ 559 h 704"/>
                  <a:gd name="T84" fmla="*/ 2924 w 4271"/>
                  <a:gd name="T85" fmla="*/ 692 h 704"/>
                  <a:gd name="T86" fmla="*/ 3107 w 4271"/>
                  <a:gd name="T87" fmla="*/ 672 h 704"/>
                  <a:gd name="T88" fmla="*/ 3183 w 4271"/>
                  <a:gd name="T89" fmla="*/ 686 h 704"/>
                  <a:gd name="T90" fmla="*/ 3212 w 4271"/>
                  <a:gd name="T91" fmla="*/ 271 h 704"/>
                  <a:gd name="T92" fmla="*/ 3034 w 4271"/>
                  <a:gd name="T93" fmla="*/ 178 h 704"/>
                  <a:gd name="T94" fmla="*/ 2850 w 4271"/>
                  <a:gd name="T95" fmla="*/ 263 h 704"/>
                  <a:gd name="T96" fmla="*/ 2893 w 4271"/>
                  <a:gd name="T97" fmla="*/ 319 h 704"/>
                  <a:gd name="T98" fmla="*/ 3782 w 4271"/>
                  <a:gd name="T99" fmla="*/ 686 h 704"/>
                  <a:gd name="T100" fmla="*/ 3677 w 4271"/>
                  <a:gd name="T101" fmla="*/ 189 h 704"/>
                  <a:gd name="T102" fmla="*/ 3375 w 4271"/>
                  <a:gd name="T103" fmla="*/ 0 h 704"/>
                  <a:gd name="T104" fmla="*/ 3429 w 4271"/>
                  <a:gd name="T105" fmla="*/ 424 h 704"/>
                  <a:gd name="T106" fmla="*/ 4199 w 4271"/>
                  <a:gd name="T107" fmla="*/ 325 h 704"/>
                  <a:gd name="T108" fmla="*/ 3917 w 4271"/>
                  <a:gd name="T109" fmla="*/ 268 h 704"/>
                  <a:gd name="T110" fmla="*/ 4205 w 4271"/>
                  <a:gd name="T111" fmla="*/ 551 h 704"/>
                  <a:gd name="T112" fmla="*/ 3974 w 4271"/>
                  <a:gd name="T113" fmla="*/ 647 h 704"/>
                  <a:gd name="T114" fmla="*/ 3855 w 4271"/>
                  <a:gd name="T115" fmla="*/ 452 h 704"/>
                  <a:gd name="T116" fmla="*/ 4205 w 4271"/>
                  <a:gd name="T117" fmla="*/ 246 h 704"/>
                  <a:gd name="T118" fmla="*/ 3945 w 4271"/>
                  <a:gd name="T119" fmla="*/ 195 h 704"/>
                  <a:gd name="T120" fmla="*/ 3801 w 4271"/>
                  <a:gd name="T121" fmla="*/ 441 h 704"/>
                  <a:gd name="T122" fmla="*/ 3948 w 4271"/>
                  <a:gd name="T123" fmla="*/ 686 h 704"/>
                  <a:gd name="T124" fmla="*/ 4259 w 4271"/>
                  <a:gd name="T125" fmla="*/ 553 h 7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71" h="704">
                    <a:moveTo>
                      <a:pt x="62" y="0"/>
                    </a:moveTo>
                    <a:lnTo>
                      <a:pt x="302" y="370"/>
                    </a:lnTo>
                    <a:cubicBezTo>
                      <a:pt x="344" y="308"/>
                      <a:pt x="384" y="246"/>
                      <a:pt x="426" y="187"/>
                    </a:cubicBezTo>
                    <a:cubicBezTo>
                      <a:pt x="466" y="124"/>
                      <a:pt x="508" y="65"/>
                      <a:pt x="548" y="3"/>
                    </a:cubicBezTo>
                    <a:lnTo>
                      <a:pt x="604" y="3"/>
                    </a:lnTo>
                    <a:lnTo>
                      <a:pt x="330" y="421"/>
                    </a:lnTo>
                    <a:lnTo>
                      <a:pt x="330" y="689"/>
                    </a:lnTo>
                    <a:lnTo>
                      <a:pt x="274" y="689"/>
                    </a:lnTo>
                    <a:lnTo>
                      <a:pt x="274" y="418"/>
                    </a:lnTo>
                    <a:lnTo>
                      <a:pt x="0" y="0"/>
                    </a:lnTo>
                    <a:lnTo>
                      <a:pt x="62" y="0"/>
                    </a:lnTo>
                    <a:close/>
                    <a:moveTo>
                      <a:pt x="632" y="342"/>
                    </a:moveTo>
                    <a:cubicBezTo>
                      <a:pt x="640" y="314"/>
                      <a:pt x="655" y="291"/>
                      <a:pt x="672" y="271"/>
                    </a:cubicBezTo>
                    <a:cubicBezTo>
                      <a:pt x="689" y="251"/>
                      <a:pt x="708" y="240"/>
                      <a:pt x="728" y="229"/>
                    </a:cubicBezTo>
                    <a:cubicBezTo>
                      <a:pt x="751" y="220"/>
                      <a:pt x="773" y="215"/>
                      <a:pt x="802" y="215"/>
                    </a:cubicBezTo>
                    <a:cubicBezTo>
                      <a:pt x="827" y="215"/>
                      <a:pt x="852" y="220"/>
                      <a:pt x="875" y="229"/>
                    </a:cubicBezTo>
                    <a:cubicBezTo>
                      <a:pt x="897" y="237"/>
                      <a:pt x="917" y="251"/>
                      <a:pt x="931" y="271"/>
                    </a:cubicBezTo>
                    <a:cubicBezTo>
                      <a:pt x="948" y="291"/>
                      <a:pt x="960" y="314"/>
                      <a:pt x="968" y="339"/>
                    </a:cubicBezTo>
                    <a:cubicBezTo>
                      <a:pt x="977" y="367"/>
                      <a:pt x="982" y="398"/>
                      <a:pt x="982" y="435"/>
                    </a:cubicBezTo>
                    <a:cubicBezTo>
                      <a:pt x="982" y="472"/>
                      <a:pt x="976" y="503"/>
                      <a:pt x="968" y="531"/>
                    </a:cubicBezTo>
                    <a:cubicBezTo>
                      <a:pt x="959" y="559"/>
                      <a:pt x="945" y="582"/>
                      <a:pt x="931" y="601"/>
                    </a:cubicBezTo>
                    <a:cubicBezTo>
                      <a:pt x="914" y="621"/>
                      <a:pt x="895" y="632"/>
                      <a:pt x="875" y="644"/>
                    </a:cubicBezTo>
                    <a:cubicBezTo>
                      <a:pt x="852" y="652"/>
                      <a:pt x="830" y="658"/>
                      <a:pt x="802" y="658"/>
                    </a:cubicBezTo>
                    <a:cubicBezTo>
                      <a:pt x="776" y="658"/>
                      <a:pt x="751" y="652"/>
                      <a:pt x="728" y="644"/>
                    </a:cubicBezTo>
                    <a:cubicBezTo>
                      <a:pt x="706" y="635"/>
                      <a:pt x="686" y="621"/>
                      <a:pt x="669" y="601"/>
                    </a:cubicBezTo>
                    <a:cubicBezTo>
                      <a:pt x="652" y="582"/>
                      <a:pt x="641" y="559"/>
                      <a:pt x="629" y="531"/>
                    </a:cubicBezTo>
                    <a:cubicBezTo>
                      <a:pt x="621" y="508"/>
                      <a:pt x="618" y="475"/>
                      <a:pt x="618" y="438"/>
                    </a:cubicBezTo>
                    <a:cubicBezTo>
                      <a:pt x="618" y="402"/>
                      <a:pt x="623" y="370"/>
                      <a:pt x="632" y="342"/>
                    </a:cubicBezTo>
                    <a:close/>
                    <a:moveTo>
                      <a:pt x="581" y="551"/>
                    </a:moveTo>
                    <a:cubicBezTo>
                      <a:pt x="593" y="584"/>
                      <a:pt x="610" y="610"/>
                      <a:pt x="632" y="632"/>
                    </a:cubicBezTo>
                    <a:cubicBezTo>
                      <a:pt x="655" y="655"/>
                      <a:pt x="680" y="672"/>
                      <a:pt x="708" y="683"/>
                    </a:cubicBezTo>
                    <a:cubicBezTo>
                      <a:pt x="737" y="695"/>
                      <a:pt x="768" y="700"/>
                      <a:pt x="802" y="700"/>
                    </a:cubicBezTo>
                    <a:cubicBezTo>
                      <a:pt x="835" y="700"/>
                      <a:pt x="866" y="695"/>
                      <a:pt x="895" y="683"/>
                    </a:cubicBezTo>
                    <a:cubicBezTo>
                      <a:pt x="923" y="672"/>
                      <a:pt x="948" y="655"/>
                      <a:pt x="971" y="632"/>
                    </a:cubicBezTo>
                    <a:cubicBezTo>
                      <a:pt x="991" y="610"/>
                      <a:pt x="1008" y="584"/>
                      <a:pt x="1019" y="551"/>
                    </a:cubicBezTo>
                    <a:cubicBezTo>
                      <a:pt x="1030" y="517"/>
                      <a:pt x="1036" y="481"/>
                      <a:pt x="1036" y="438"/>
                    </a:cubicBezTo>
                    <a:cubicBezTo>
                      <a:pt x="1036" y="396"/>
                      <a:pt x="1030" y="356"/>
                      <a:pt x="1019" y="325"/>
                    </a:cubicBezTo>
                    <a:cubicBezTo>
                      <a:pt x="1008" y="291"/>
                      <a:pt x="991" y="266"/>
                      <a:pt x="968" y="243"/>
                    </a:cubicBezTo>
                    <a:cubicBezTo>
                      <a:pt x="945" y="220"/>
                      <a:pt x="923" y="204"/>
                      <a:pt x="892" y="192"/>
                    </a:cubicBezTo>
                    <a:cubicBezTo>
                      <a:pt x="864" y="181"/>
                      <a:pt x="833" y="175"/>
                      <a:pt x="796" y="175"/>
                    </a:cubicBezTo>
                    <a:cubicBezTo>
                      <a:pt x="762" y="175"/>
                      <a:pt x="731" y="181"/>
                      <a:pt x="703" y="192"/>
                    </a:cubicBezTo>
                    <a:cubicBezTo>
                      <a:pt x="675" y="204"/>
                      <a:pt x="649" y="220"/>
                      <a:pt x="627" y="240"/>
                    </a:cubicBezTo>
                    <a:cubicBezTo>
                      <a:pt x="604" y="263"/>
                      <a:pt x="587" y="288"/>
                      <a:pt x="576" y="322"/>
                    </a:cubicBezTo>
                    <a:cubicBezTo>
                      <a:pt x="567" y="356"/>
                      <a:pt x="562" y="396"/>
                      <a:pt x="562" y="438"/>
                    </a:cubicBezTo>
                    <a:cubicBezTo>
                      <a:pt x="562" y="481"/>
                      <a:pt x="567" y="517"/>
                      <a:pt x="581" y="551"/>
                    </a:cubicBezTo>
                    <a:close/>
                    <a:moveTo>
                      <a:pt x="1157" y="189"/>
                    </a:moveTo>
                    <a:lnTo>
                      <a:pt x="1157" y="525"/>
                    </a:lnTo>
                    <a:cubicBezTo>
                      <a:pt x="1157" y="553"/>
                      <a:pt x="1162" y="579"/>
                      <a:pt x="1171" y="601"/>
                    </a:cubicBezTo>
                    <a:cubicBezTo>
                      <a:pt x="1179" y="624"/>
                      <a:pt x="1194" y="641"/>
                      <a:pt x="1208" y="655"/>
                    </a:cubicBezTo>
                    <a:cubicBezTo>
                      <a:pt x="1225" y="669"/>
                      <a:pt x="1241" y="681"/>
                      <a:pt x="1264" y="689"/>
                    </a:cubicBezTo>
                    <a:cubicBezTo>
                      <a:pt x="1286" y="698"/>
                      <a:pt x="1310" y="700"/>
                      <a:pt x="1335" y="700"/>
                    </a:cubicBezTo>
                    <a:cubicBezTo>
                      <a:pt x="1366" y="700"/>
                      <a:pt x="1400" y="692"/>
                      <a:pt x="1431" y="678"/>
                    </a:cubicBezTo>
                    <a:cubicBezTo>
                      <a:pt x="1462" y="664"/>
                      <a:pt x="1487" y="638"/>
                      <a:pt x="1504" y="607"/>
                    </a:cubicBezTo>
                    <a:lnTo>
                      <a:pt x="1510" y="686"/>
                    </a:lnTo>
                    <a:lnTo>
                      <a:pt x="1555" y="686"/>
                    </a:lnTo>
                    <a:lnTo>
                      <a:pt x="1555" y="189"/>
                    </a:lnTo>
                    <a:lnTo>
                      <a:pt x="1501" y="189"/>
                    </a:lnTo>
                    <a:lnTo>
                      <a:pt x="1501" y="494"/>
                    </a:lnTo>
                    <a:cubicBezTo>
                      <a:pt x="1501" y="517"/>
                      <a:pt x="1499" y="539"/>
                      <a:pt x="1490" y="559"/>
                    </a:cubicBezTo>
                    <a:cubicBezTo>
                      <a:pt x="1482" y="579"/>
                      <a:pt x="1473" y="596"/>
                      <a:pt x="1459" y="610"/>
                    </a:cubicBezTo>
                    <a:cubicBezTo>
                      <a:pt x="1445" y="624"/>
                      <a:pt x="1428" y="635"/>
                      <a:pt x="1411" y="644"/>
                    </a:cubicBezTo>
                    <a:cubicBezTo>
                      <a:pt x="1391" y="652"/>
                      <a:pt x="1372" y="655"/>
                      <a:pt x="1349" y="655"/>
                    </a:cubicBezTo>
                    <a:cubicBezTo>
                      <a:pt x="1307" y="655"/>
                      <a:pt x="1275" y="644"/>
                      <a:pt x="1250" y="621"/>
                    </a:cubicBezTo>
                    <a:cubicBezTo>
                      <a:pt x="1224" y="599"/>
                      <a:pt x="1214" y="568"/>
                      <a:pt x="1214" y="522"/>
                    </a:cubicBezTo>
                    <a:lnTo>
                      <a:pt x="1214" y="187"/>
                    </a:lnTo>
                    <a:lnTo>
                      <a:pt x="1157" y="187"/>
                    </a:lnTo>
                    <a:lnTo>
                      <a:pt x="1157" y="189"/>
                    </a:lnTo>
                    <a:close/>
                    <a:moveTo>
                      <a:pt x="2057" y="686"/>
                    </a:moveTo>
                    <a:lnTo>
                      <a:pt x="2057" y="378"/>
                    </a:lnTo>
                    <a:cubicBezTo>
                      <a:pt x="2057" y="356"/>
                      <a:pt x="2060" y="336"/>
                      <a:pt x="2069" y="316"/>
                    </a:cubicBezTo>
                    <a:cubicBezTo>
                      <a:pt x="2077" y="297"/>
                      <a:pt x="2086" y="281"/>
                      <a:pt x="2100" y="266"/>
                    </a:cubicBezTo>
                    <a:cubicBezTo>
                      <a:pt x="2114" y="252"/>
                      <a:pt x="2128" y="240"/>
                      <a:pt x="2148" y="232"/>
                    </a:cubicBezTo>
                    <a:cubicBezTo>
                      <a:pt x="2165" y="223"/>
                      <a:pt x="2184" y="220"/>
                      <a:pt x="2207" y="220"/>
                    </a:cubicBezTo>
                    <a:cubicBezTo>
                      <a:pt x="2246" y="220"/>
                      <a:pt x="2277" y="232"/>
                      <a:pt x="2297" y="251"/>
                    </a:cubicBezTo>
                    <a:cubicBezTo>
                      <a:pt x="2317" y="271"/>
                      <a:pt x="2328" y="305"/>
                      <a:pt x="2328" y="347"/>
                    </a:cubicBezTo>
                    <a:lnTo>
                      <a:pt x="2328" y="686"/>
                    </a:lnTo>
                    <a:lnTo>
                      <a:pt x="2382" y="686"/>
                    </a:lnTo>
                    <a:lnTo>
                      <a:pt x="2382" y="378"/>
                    </a:lnTo>
                    <a:cubicBezTo>
                      <a:pt x="2382" y="356"/>
                      <a:pt x="2385" y="336"/>
                      <a:pt x="2393" y="316"/>
                    </a:cubicBezTo>
                    <a:cubicBezTo>
                      <a:pt x="2399" y="297"/>
                      <a:pt x="2410" y="281"/>
                      <a:pt x="2424" y="266"/>
                    </a:cubicBezTo>
                    <a:cubicBezTo>
                      <a:pt x="2438" y="252"/>
                      <a:pt x="2452" y="241"/>
                      <a:pt x="2469" y="232"/>
                    </a:cubicBezTo>
                    <a:cubicBezTo>
                      <a:pt x="2486" y="224"/>
                      <a:pt x="2506" y="220"/>
                      <a:pt x="2529" y="220"/>
                    </a:cubicBezTo>
                    <a:cubicBezTo>
                      <a:pt x="2568" y="220"/>
                      <a:pt x="2599" y="232"/>
                      <a:pt x="2622" y="251"/>
                    </a:cubicBezTo>
                    <a:cubicBezTo>
                      <a:pt x="2644" y="271"/>
                      <a:pt x="2653" y="305"/>
                      <a:pt x="2653" y="350"/>
                    </a:cubicBezTo>
                    <a:lnTo>
                      <a:pt x="2653" y="689"/>
                    </a:lnTo>
                    <a:lnTo>
                      <a:pt x="2706" y="689"/>
                    </a:lnTo>
                    <a:lnTo>
                      <a:pt x="2706" y="347"/>
                    </a:lnTo>
                    <a:cubicBezTo>
                      <a:pt x="2706" y="294"/>
                      <a:pt x="2692" y="251"/>
                      <a:pt x="2661" y="220"/>
                    </a:cubicBezTo>
                    <a:cubicBezTo>
                      <a:pt x="2630" y="192"/>
                      <a:pt x="2591" y="175"/>
                      <a:pt x="2540" y="175"/>
                    </a:cubicBezTo>
                    <a:cubicBezTo>
                      <a:pt x="2523" y="175"/>
                      <a:pt x="2509" y="178"/>
                      <a:pt x="2492" y="181"/>
                    </a:cubicBezTo>
                    <a:cubicBezTo>
                      <a:pt x="2475" y="184"/>
                      <a:pt x="2461" y="189"/>
                      <a:pt x="2444" y="198"/>
                    </a:cubicBezTo>
                    <a:cubicBezTo>
                      <a:pt x="2430" y="206"/>
                      <a:pt x="2416" y="215"/>
                      <a:pt x="2402" y="229"/>
                    </a:cubicBezTo>
                    <a:cubicBezTo>
                      <a:pt x="2388" y="240"/>
                      <a:pt x="2379" y="257"/>
                      <a:pt x="2371" y="274"/>
                    </a:cubicBezTo>
                    <a:cubicBezTo>
                      <a:pt x="2359" y="240"/>
                      <a:pt x="2339" y="218"/>
                      <a:pt x="2314" y="201"/>
                    </a:cubicBezTo>
                    <a:cubicBezTo>
                      <a:pt x="2288" y="184"/>
                      <a:pt x="2255" y="175"/>
                      <a:pt x="2215" y="175"/>
                    </a:cubicBezTo>
                    <a:cubicBezTo>
                      <a:pt x="2184" y="175"/>
                      <a:pt x="2156" y="184"/>
                      <a:pt x="2125" y="198"/>
                    </a:cubicBezTo>
                    <a:cubicBezTo>
                      <a:pt x="2097" y="212"/>
                      <a:pt x="2071" y="235"/>
                      <a:pt x="2055" y="268"/>
                    </a:cubicBezTo>
                    <a:lnTo>
                      <a:pt x="2049" y="192"/>
                    </a:lnTo>
                    <a:lnTo>
                      <a:pt x="2004" y="192"/>
                    </a:lnTo>
                    <a:lnTo>
                      <a:pt x="2004" y="689"/>
                    </a:lnTo>
                    <a:lnTo>
                      <a:pt x="2057" y="689"/>
                    </a:lnTo>
                    <a:lnTo>
                      <a:pt x="2057" y="686"/>
                    </a:lnTo>
                    <a:close/>
                    <a:moveTo>
                      <a:pt x="2912" y="632"/>
                    </a:moveTo>
                    <a:cubicBezTo>
                      <a:pt x="2887" y="616"/>
                      <a:pt x="2876" y="590"/>
                      <a:pt x="2876" y="556"/>
                    </a:cubicBezTo>
                    <a:cubicBezTo>
                      <a:pt x="2876" y="542"/>
                      <a:pt x="2878" y="529"/>
                      <a:pt x="2884" y="517"/>
                    </a:cubicBezTo>
                    <a:cubicBezTo>
                      <a:pt x="2889" y="506"/>
                      <a:pt x="2898" y="495"/>
                      <a:pt x="2910" y="486"/>
                    </a:cubicBezTo>
                    <a:cubicBezTo>
                      <a:pt x="2921" y="478"/>
                      <a:pt x="2938" y="469"/>
                      <a:pt x="2958" y="460"/>
                    </a:cubicBezTo>
                    <a:cubicBezTo>
                      <a:pt x="2977" y="452"/>
                      <a:pt x="3003" y="446"/>
                      <a:pt x="3034" y="441"/>
                    </a:cubicBezTo>
                    <a:lnTo>
                      <a:pt x="3172" y="418"/>
                    </a:lnTo>
                    <a:lnTo>
                      <a:pt x="3172" y="511"/>
                    </a:lnTo>
                    <a:cubicBezTo>
                      <a:pt x="3172" y="534"/>
                      <a:pt x="3166" y="553"/>
                      <a:pt x="3158" y="570"/>
                    </a:cubicBezTo>
                    <a:cubicBezTo>
                      <a:pt x="3149" y="587"/>
                      <a:pt x="3135" y="604"/>
                      <a:pt x="3118" y="616"/>
                    </a:cubicBezTo>
                    <a:cubicBezTo>
                      <a:pt x="3102" y="630"/>
                      <a:pt x="3085" y="638"/>
                      <a:pt x="3065" y="647"/>
                    </a:cubicBezTo>
                    <a:cubicBezTo>
                      <a:pt x="3048" y="655"/>
                      <a:pt x="3028" y="658"/>
                      <a:pt x="3008" y="658"/>
                    </a:cubicBezTo>
                    <a:cubicBezTo>
                      <a:pt x="2969" y="658"/>
                      <a:pt x="2938" y="649"/>
                      <a:pt x="2912" y="632"/>
                    </a:cubicBezTo>
                    <a:close/>
                    <a:moveTo>
                      <a:pt x="2893" y="319"/>
                    </a:moveTo>
                    <a:cubicBezTo>
                      <a:pt x="2895" y="288"/>
                      <a:pt x="2910" y="263"/>
                      <a:pt x="2935" y="246"/>
                    </a:cubicBezTo>
                    <a:cubicBezTo>
                      <a:pt x="2960" y="226"/>
                      <a:pt x="2994" y="218"/>
                      <a:pt x="3034" y="218"/>
                    </a:cubicBezTo>
                    <a:cubicBezTo>
                      <a:pt x="3079" y="218"/>
                      <a:pt x="3113" y="229"/>
                      <a:pt x="3138" y="249"/>
                    </a:cubicBezTo>
                    <a:cubicBezTo>
                      <a:pt x="3164" y="268"/>
                      <a:pt x="3175" y="297"/>
                      <a:pt x="3175" y="333"/>
                    </a:cubicBezTo>
                    <a:lnTo>
                      <a:pt x="3175" y="376"/>
                    </a:lnTo>
                    <a:lnTo>
                      <a:pt x="3020" y="401"/>
                    </a:lnTo>
                    <a:cubicBezTo>
                      <a:pt x="2983" y="407"/>
                      <a:pt x="2952" y="415"/>
                      <a:pt x="2927" y="424"/>
                    </a:cubicBezTo>
                    <a:cubicBezTo>
                      <a:pt x="2901" y="432"/>
                      <a:pt x="2881" y="443"/>
                      <a:pt x="2864" y="458"/>
                    </a:cubicBezTo>
                    <a:cubicBezTo>
                      <a:pt x="2848" y="472"/>
                      <a:pt x="2836" y="486"/>
                      <a:pt x="2831" y="503"/>
                    </a:cubicBezTo>
                    <a:cubicBezTo>
                      <a:pt x="2825" y="520"/>
                      <a:pt x="2819" y="539"/>
                      <a:pt x="2819" y="559"/>
                    </a:cubicBezTo>
                    <a:cubicBezTo>
                      <a:pt x="2819" y="582"/>
                      <a:pt x="2824" y="601"/>
                      <a:pt x="2833" y="618"/>
                    </a:cubicBezTo>
                    <a:cubicBezTo>
                      <a:pt x="2841" y="635"/>
                      <a:pt x="2853" y="649"/>
                      <a:pt x="2870" y="664"/>
                    </a:cubicBezTo>
                    <a:cubicBezTo>
                      <a:pt x="2884" y="675"/>
                      <a:pt x="2904" y="687"/>
                      <a:pt x="2924" y="692"/>
                    </a:cubicBezTo>
                    <a:cubicBezTo>
                      <a:pt x="2943" y="698"/>
                      <a:pt x="2969" y="700"/>
                      <a:pt x="2994" y="700"/>
                    </a:cubicBezTo>
                    <a:cubicBezTo>
                      <a:pt x="3017" y="700"/>
                      <a:pt x="3039" y="697"/>
                      <a:pt x="3056" y="692"/>
                    </a:cubicBezTo>
                    <a:cubicBezTo>
                      <a:pt x="3076" y="686"/>
                      <a:pt x="3093" y="680"/>
                      <a:pt x="3107" y="672"/>
                    </a:cubicBezTo>
                    <a:cubicBezTo>
                      <a:pt x="3121" y="664"/>
                      <a:pt x="3135" y="652"/>
                      <a:pt x="3147" y="641"/>
                    </a:cubicBezTo>
                    <a:cubicBezTo>
                      <a:pt x="3158" y="630"/>
                      <a:pt x="3166" y="618"/>
                      <a:pt x="3175" y="604"/>
                    </a:cubicBezTo>
                    <a:lnTo>
                      <a:pt x="3183" y="686"/>
                    </a:lnTo>
                    <a:lnTo>
                      <a:pt x="3226" y="686"/>
                    </a:lnTo>
                    <a:lnTo>
                      <a:pt x="3226" y="339"/>
                    </a:lnTo>
                    <a:cubicBezTo>
                      <a:pt x="3226" y="314"/>
                      <a:pt x="3220" y="291"/>
                      <a:pt x="3212" y="271"/>
                    </a:cubicBezTo>
                    <a:cubicBezTo>
                      <a:pt x="3203" y="251"/>
                      <a:pt x="3189" y="235"/>
                      <a:pt x="3172" y="220"/>
                    </a:cubicBezTo>
                    <a:cubicBezTo>
                      <a:pt x="3155" y="206"/>
                      <a:pt x="3135" y="195"/>
                      <a:pt x="3113" y="189"/>
                    </a:cubicBezTo>
                    <a:cubicBezTo>
                      <a:pt x="3090" y="181"/>
                      <a:pt x="3062" y="178"/>
                      <a:pt x="3034" y="178"/>
                    </a:cubicBezTo>
                    <a:cubicBezTo>
                      <a:pt x="3006" y="178"/>
                      <a:pt x="2980" y="181"/>
                      <a:pt x="2955" y="189"/>
                    </a:cubicBezTo>
                    <a:cubicBezTo>
                      <a:pt x="2932" y="195"/>
                      <a:pt x="2910" y="206"/>
                      <a:pt x="2893" y="218"/>
                    </a:cubicBezTo>
                    <a:cubicBezTo>
                      <a:pt x="2876" y="229"/>
                      <a:pt x="2861" y="246"/>
                      <a:pt x="2850" y="263"/>
                    </a:cubicBezTo>
                    <a:cubicBezTo>
                      <a:pt x="2838" y="280"/>
                      <a:pt x="2833" y="299"/>
                      <a:pt x="2831" y="322"/>
                    </a:cubicBezTo>
                    <a:lnTo>
                      <a:pt x="2893" y="322"/>
                    </a:lnTo>
                    <a:lnTo>
                      <a:pt x="2893" y="319"/>
                    </a:lnTo>
                    <a:close/>
                    <a:moveTo>
                      <a:pt x="3429" y="424"/>
                    </a:moveTo>
                    <a:lnTo>
                      <a:pt x="3708" y="686"/>
                    </a:lnTo>
                    <a:lnTo>
                      <a:pt x="3782" y="686"/>
                    </a:lnTo>
                    <a:lnTo>
                      <a:pt x="3482" y="407"/>
                    </a:lnTo>
                    <a:lnTo>
                      <a:pt x="3748" y="189"/>
                    </a:lnTo>
                    <a:lnTo>
                      <a:pt x="3677" y="189"/>
                    </a:lnTo>
                    <a:lnTo>
                      <a:pt x="3429" y="393"/>
                    </a:lnTo>
                    <a:lnTo>
                      <a:pt x="3429" y="0"/>
                    </a:lnTo>
                    <a:lnTo>
                      <a:pt x="3375" y="0"/>
                    </a:lnTo>
                    <a:lnTo>
                      <a:pt x="3375" y="686"/>
                    </a:lnTo>
                    <a:lnTo>
                      <a:pt x="3429" y="686"/>
                    </a:lnTo>
                    <a:lnTo>
                      <a:pt x="3429" y="424"/>
                    </a:lnTo>
                    <a:close/>
                    <a:moveTo>
                      <a:pt x="4103" y="229"/>
                    </a:moveTo>
                    <a:cubicBezTo>
                      <a:pt x="4123" y="237"/>
                      <a:pt x="4143" y="249"/>
                      <a:pt x="4160" y="266"/>
                    </a:cubicBezTo>
                    <a:cubicBezTo>
                      <a:pt x="4177" y="283"/>
                      <a:pt x="4188" y="299"/>
                      <a:pt x="4199" y="325"/>
                    </a:cubicBezTo>
                    <a:cubicBezTo>
                      <a:pt x="4208" y="347"/>
                      <a:pt x="4213" y="376"/>
                      <a:pt x="4216" y="410"/>
                    </a:cubicBezTo>
                    <a:lnTo>
                      <a:pt x="3858" y="410"/>
                    </a:lnTo>
                    <a:cubicBezTo>
                      <a:pt x="3863" y="347"/>
                      <a:pt x="3883" y="299"/>
                      <a:pt x="3917" y="268"/>
                    </a:cubicBezTo>
                    <a:cubicBezTo>
                      <a:pt x="3948" y="235"/>
                      <a:pt x="3988" y="218"/>
                      <a:pt x="4036" y="218"/>
                    </a:cubicBezTo>
                    <a:cubicBezTo>
                      <a:pt x="4058" y="218"/>
                      <a:pt x="4081" y="220"/>
                      <a:pt x="4103" y="229"/>
                    </a:cubicBezTo>
                    <a:close/>
                    <a:moveTo>
                      <a:pt x="4205" y="551"/>
                    </a:moveTo>
                    <a:cubicBezTo>
                      <a:pt x="4194" y="584"/>
                      <a:pt x="4176" y="611"/>
                      <a:pt x="4148" y="630"/>
                    </a:cubicBezTo>
                    <a:cubicBezTo>
                      <a:pt x="4119" y="650"/>
                      <a:pt x="4086" y="658"/>
                      <a:pt x="4047" y="658"/>
                    </a:cubicBezTo>
                    <a:cubicBezTo>
                      <a:pt x="4021" y="658"/>
                      <a:pt x="3996" y="655"/>
                      <a:pt x="3974" y="647"/>
                    </a:cubicBezTo>
                    <a:cubicBezTo>
                      <a:pt x="3951" y="638"/>
                      <a:pt x="3931" y="627"/>
                      <a:pt x="3914" y="610"/>
                    </a:cubicBezTo>
                    <a:cubicBezTo>
                      <a:pt x="3897" y="593"/>
                      <a:pt x="3883" y="570"/>
                      <a:pt x="3872" y="545"/>
                    </a:cubicBezTo>
                    <a:cubicBezTo>
                      <a:pt x="3861" y="520"/>
                      <a:pt x="3855" y="489"/>
                      <a:pt x="3855" y="452"/>
                    </a:cubicBezTo>
                    <a:lnTo>
                      <a:pt x="4270" y="452"/>
                    </a:lnTo>
                    <a:cubicBezTo>
                      <a:pt x="4270" y="404"/>
                      <a:pt x="4264" y="364"/>
                      <a:pt x="4253" y="331"/>
                    </a:cubicBezTo>
                    <a:cubicBezTo>
                      <a:pt x="4242" y="297"/>
                      <a:pt x="4225" y="269"/>
                      <a:pt x="4205" y="246"/>
                    </a:cubicBezTo>
                    <a:cubicBezTo>
                      <a:pt x="4185" y="224"/>
                      <a:pt x="4160" y="206"/>
                      <a:pt x="4132" y="195"/>
                    </a:cubicBezTo>
                    <a:cubicBezTo>
                      <a:pt x="4103" y="184"/>
                      <a:pt x="4071" y="178"/>
                      <a:pt x="4038" y="178"/>
                    </a:cubicBezTo>
                    <a:cubicBezTo>
                      <a:pt x="4004" y="178"/>
                      <a:pt x="3974" y="184"/>
                      <a:pt x="3945" y="195"/>
                    </a:cubicBezTo>
                    <a:cubicBezTo>
                      <a:pt x="3917" y="206"/>
                      <a:pt x="3891" y="224"/>
                      <a:pt x="3869" y="246"/>
                    </a:cubicBezTo>
                    <a:cubicBezTo>
                      <a:pt x="3846" y="269"/>
                      <a:pt x="3832" y="297"/>
                      <a:pt x="3818" y="328"/>
                    </a:cubicBezTo>
                    <a:cubicBezTo>
                      <a:pt x="3807" y="359"/>
                      <a:pt x="3801" y="399"/>
                      <a:pt x="3801" y="441"/>
                    </a:cubicBezTo>
                    <a:cubicBezTo>
                      <a:pt x="3801" y="484"/>
                      <a:pt x="3807" y="520"/>
                      <a:pt x="3821" y="553"/>
                    </a:cubicBezTo>
                    <a:cubicBezTo>
                      <a:pt x="3832" y="584"/>
                      <a:pt x="3852" y="613"/>
                      <a:pt x="3872" y="635"/>
                    </a:cubicBezTo>
                    <a:cubicBezTo>
                      <a:pt x="3895" y="658"/>
                      <a:pt x="3920" y="675"/>
                      <a:pt x="3948" y="686"/>
                    </a:cubicBezTo>
                    <a:cubicBezTo>
                      <a:pt x="3979" y="697"/>
                      <a:pt x="4010" y="703"/>
                      <a:pt x="4044" y="703"/>
                    </a:cubicBezTo>
                    <a:cubicBezTo>
                      <a:pt x="4101" y="703"/>
                      <a:pt x="4146" y="689"/>
                      <a:pt x="4182" y="664"/>
                    </a:cubicBezTo>
                    <a:cubicBezTo>
                      <a:pt x="4219" y="635"/>
                      <a:pt x="4244" y="601"/>
                      <a:pt x="4259" y="553"/>
                    </a:cubicBezTo>
                    <a:lnTo>
                      <a:pt x="4205" y="553"/>
                    </a:lnTo>
                    <a:lnTo>
                      <a:pt x="4205" y="551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40" name="Freeform 2">
                <a:extLst>
                  <a:ext uri="{FF2B5EF4-FFF2-40B4-BE49-F238E27FC236}">
                    <a16:creationId xmlns:a16="http://schemas.microsoft.com/office/drawing/2014/main" id="{0A4E296F-C248-4513-A9BC-8FB2DF4244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84779" y="4343400"/>
                <a:ext cx="1446213" cy="309563"/>
              </a:xfrm>
              <a:custGeom>
                <a:avLst/>
                <a:gdLst>
                  <a:gd name="T0" fmla="*/ 150 w 4017"/>
                  <a:gd name="T1" fmla="*/ 435 h 859"/>
                  <a:gd name="T2" fmla="*/ 266 w 4017"/>
                  <a:gd name="T3" fmla="*/ 593 h 859"/>
                  <a:gd name="T4" fmla="*/ 218 w 4017"/>
                  <a:gd name="T5" fmla="*/ 686 h 859"/>
                  <a:gd name="T6" fmla="*/ 0 w 4017"/>
                  <a:gd name="T7" fmla="*/ 189 h 859"/>
                  <a:gd name="T8" fmla="*/ 314 w 4017"/>
                  <a:gd name="T9" fmla="*/ 175 h 859"/>
                  <a:gd name="T10" fmla="*/ 545 w 4017"/>
                  <a:gd name="T11" fmla="*/ 429 h 859"/>
                  <a:gd name="T12" fmla="*/ 297 w 4017"/>
                  <a:gd name="T13" fmla="*/ 700 h 859"/>
                  <a:gd name="T14" fmla="*/ 971 w 4017"/>
                  <a:gd name="T15" fmla="*/ 565 h 859"/>
                  <a:gd name="T16" fmla="*/ 932 w 4017"/>
                  <a:gd name="T17" fmla="*/ 288 h 859"/>
                  <a:gd name="T18" fmla="*/ 802 w 4017"/>
                  <a:gd name="T19" fmla="*/ 565 h 859"/>
                  <a:gd name="T20" fmla="*/ 1155 w 4017"/>
                  <a:gd name="T21" fmla="*/ 438 h 859"/>
                  <a:gd name="T22" fmla="*/ 610 w 4017"/>
                  <a:gd name="T23" fmla="*/ 438 h 859"/>
                  <a:gd name="T24" fmla="*/ 1544 w 4017"/>
                  <a:gd name="T25" fmla="*/ 537 h 859"/>
                  <a:gd name="T26" fmla="*/ 1358 w 4017"/>
                  <a:gd name="T27" fmla="*/ 477 h 859"/>
                  <a:gd name="T28" fmla="*/ 1299 w 4017"/>
                  <a:gd name="T29" fmla="*/ 223 h 859"/>
                  <a:gd name="T30" fmla="*/ 1553 w 4017"/>
                  <a:gd name="T31" fmla="*/ 333 h 859"/>
                  <a:gd name="T32" fmla="*/ 1397 w 4017"/>
                  <a:gd name="T33" fmla="*/ 325 h 859"/>
                  <a:gd name="T34" fmla="*/ 1507 w 4017"/>
                  <a:gd name="T35" fmla="*/ 384 h 859"/>
                  <a:gd name="T36" fmla="*/ 1713 w 4017"/>
                  <a:gd name="T37" fmla="*/ 542 h 859"/>
                  <a:gd name="T38" fmla="*/ 1471 w 4017"/>
                  <a:gd name="T39" fmla="*/ 709 h 859"/>
                  <a:gd name="T40" fmla="*/ 1409 w 4017"/>
                  <a:gd name="T41" fmla="*/ 593 h 859"/>
                  <a:gd name="T42" fmla="*/ 2094 w 4017"/>
                  <a:gd name="T43" fmla="*/ 556 h 859"/>
                  <a:gd name="T44" fmla="*/ 1973 w 4017"/>
                  <a:gd name="T45" fmla="*/ 497 h 859"/>
                  <a:gd name="T46" fmla="*/ 1787 w 4017"/>
                  <a:gd name="T47" fmla="*/ 336 h 859"/>
                  <a:gd name="T48" fmla="*/ 2252 w 4017"/>
                  <a:gd name="T49" fmla="*/ 333 h 859"/>
                  <a:gd name="T50" fmla="*/ 1959 w 4017"/>
                  <a:gd name="T51" fmla="*/ 294 h 859"/>
                  <a:gd name="T52" fmla="*/ 1998 w 4017"/>
                  <a:gd name="T53" fmla="*/ 370 h 859"/>
                  <a:gd name="T54" fmla="*/ 2235 w 4017"/>
                  <a:gd name="T55" fmla="*/ 474 h 859"/>
                  <a:gd name="T56" fmla="*/ 2120 w 4017"/>
                  <a:gd name="T57" fmla="*/ 697 h 859"/>
                  <a:gd name="T58" fmla="*/ 1922 w 4017"/>
                  <a:gd name="T59" fmla="*/ 553 h 859"/>
                  <a:gd name="T60" fmla="*/ 2340 w 4017"/>
                  <a:gd name="T61" fmla="*/ 189 h 859"/>
                  <a:gd name="T62" fmla="*/ 2340 w 4017"/>
                  <a:gd name="T63" fmla="*/ 189 h 859"/>
                  <a:gd name="T64" fmla="*/ 2334 w 4017"/>
                  <a:gd name="T65" fmla="*/ 127 h 859"/>
                  <a:gd name="T66" fmla="*/ 2786 w 4017"/>
                  <a:gd name="T67" fmla="*/ 322 h 859"/>
                  <a:gd name="T68" fmla="*/ 2822 w 4017"/>
                  <a:gd name="T69" fmla="*/ 584 h 859"/>
                  <a:gd name="T70" fmla="*/ 2958 w 4017"/>
                  <a:gd name="T71" fmla="*/ 319 h 859"/>
                  <a:gd name="T72" fmla="*/ 2828 w 4017"/>
                  <a:gd name="T73" fmla="*/ 192 h 859"/>
                  <a:gd name="T74" fmla="*/ 3133 w 4017"/>
                  <a:gd name="T75" fmla="*/ 311 h 859"/>
                  <a:gd name="T76" fmla="*/ 3003 w 4017"/>
                  <a:gd name="T77" fmla="*/ 680 h 859"/>
                  <a:gd name="T78" fmla="*/ 2732 w 4017"/>
                  <a:gd name="T79" fmla="*/ 683 h 859"/>
                  <a:gd name="T80" fmla="*/ 3234 w 4017"/>
                  <a:gd name="T81" fmla="*/ 686 h 859"/>
                  <a:gd name="T82" fmla="*/ 3669 w 4017"/>
                  <a:gd name="T83" fmla="*/ 299 h 859"/>
                  <a:gd name="T84" fmla="*/ 3742 w 4017"/>
                  <a:gd name="T85" fmla="*/ 271 h 859"/>
                  <a:gd name="T86" fmla="*/ 4008 w 4017"/>
                  <a:gd name="T87" fmla="*/ 545 h 859"/>
                  <a:gd name="T88" fmla="*/ 3852 w 4017"/>
                  <a:gd name="T89" fmla="*/ 689 h 859"/>
                  <a:gd name="T90" fmla="*/ 3500 w 4017"/>
                  <a:gd name="T91" fmla="*/ 551 h 859"/>
                  <a:gd name="T92" fmla="*/ 3638 w 4017"/>
                  <a:gd name="T93" fmla="*/ 195 h 859"/>
                  <a:gd name="T94" fmla="*/ 3996 w 4017"/>
                  <a:gd name="T95" fmla="*/ 345 h 859"/>
                  <a:gd name="T96" fmla="*/ 3762 w 4017"/>
                  <a:gd name="T97" fmla="*/ 599 h 859"/>
                  <a:gd name="T98" fmla="*/ 3979 w 4017"/>
                  <a:gd name="T99" fmla="*/ 604 h 8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017" h="859">
                    <a:moveTo>
                      <a:pt x="356" y="319"/>
                    </a:moveTo>
                    <a:cubicBezTo>
                      <a:pt x="336" y="297"/>
                      <a:pt x="308" y="285"/>
                      <a:pt x="271" y="285"/>
                    </a:cubicBezTo>
                    <a:cubicBezTo>
                      <a:pt x="237" y="285"/>
                      <a:pt x="206" y="297"/>
                      <a:pt x="184" y="322"/>
                    </a:cubicBezTo>
                    <a:cubicBezTo>
                      <a:pt x="161" y="347"/>
                      <a:pt x="150" y="384"/>
                      <a:pt x="150" y="435"/>
                    </a:cubicBezTo>
                    <a:cubicBezTo>
                      <a:pt x="150" y="466"/>
                      <a:pt x="153" y="491"/>
                      <a:pt x="158" y="511"/>
                    </a:cubicBezTo>
                    <a:cubicBezTo>
                      <a:pt x="164" y="531"/>
                      <a:pt x="173" y="548"/>
                      <a:pt x="184" y="559"/>
                    </a:cubicBezTo>
                    <a:cubicBezTo>
                      <a:pt x="195" y="570"/>
                      <a:pt x="206" y="582"/>
                      <a:pt x="221" y="584"/>
                    </a:cubicBezTo>
                    <a:cubicBezTo>
                      <a:pt x="235" y="590"/>
                      <a:pt x="249" y="593"/>
                      <a:pt x="266" y="593"/>
                    </a:cubicBezTo>
                    <a:cubicBezTo>
                      <a:pt x="300" y="593"/>
                      <a:pt x="331" y="579"/>
                      <a:pt x="353" y="553"/>
                    </a:cubicBezTo>
                    <a:cubicBezTo>
                      <a:pt x="376" y="528"/>
                      <a:pt x="387" y="489"/>
                      <a:pt x="387" y="435"/>
                    </a:cubicBezTo>
                    <a:cubicBezTo>
                      <a:pt x="387" y="381"/>
                      <a:pt x="376" y="342"/>
                      <a:pt x="356" y="319"/>
                    </a:cubicBezTo>
                    <a:close/>
                    <a:moveTo>
                      <a:pt x="218" y="686"/>
                    </a:moveTo>
                    <a:cubicBezTo>
                      <a:pt x="192" y="675"/>
                      <a:pt x="173" y="661"/>
                      <a:pt x="156" y="644"/>
                    </a:cubicBezTo>
                    <a:lnTo>
                      <a:pt x="156" y="858"/>
                    </a:lnTo>
                    <a:lnTo>
                      <a:pt x="0" y="858"/>
                    </a:lnTo>
                    <a:lnTo>
                      <a:pt x="0" y="189"/>
                    </a:lnTo>
                    <a:lnTo>
                      <a:pt x="119" y="189"/>
                    </a:lnTo>
                    <a:lnTo>
                      <a:pt x="150" y="246"/>
                    </a:lnTo>
                    <a:cubicBezTo>
                      <a:pt x="170" y="226"/>
                      <a:pt x="192" y="209"/>
                      <a:pt x="218" y="195"/>
                    </a:cubicBezTo>
                    <a:cubicBezTo>
                      <a:pt x="246" y="181"/>
                      <a:pt x="277" y="175"/>
                      <a:pt x="314" y="175"/>
                    </a:cubicBezTo>
                    <a:cubicBezTo>
                      <a:pt x="348" y="175"/>
                      <a:pt x="379" y="181"/>
                      <a:pt x="407" y="192"/>
                    </a:cubicBezTo>
                    <a:cubicBezTo>
                      <a:pt x="435" y="204"/>
                      <a:pt x="460" y="220"/>
                      <a:pt x="480" y="240"/>
                    </a:cubicBezTo>
                    <a:cubicBezTo>
                      <a:pt x="500" y="263"/>
                      <a:pt x="517" y="288"/>
                      <a:pt x="528" y="319"/>
                    </a:cubicBezTo>
                    <a:cubicBezTo>
                      <a:pt x="539" y="350"/>
                      <a:pt x="545" y="387"/>
                      <a:pt x="545" y="429"/>
                    </a:cubicBezTo>
                    <a:cubicBezTo>
                      <a:pt x="545" y="472"/>
                      <a:pt x="539" y="511"/>
                      <a:pt x="525" y="542"/>
                    </a:cubicBezTo>
                    <a:cubicBezTo>
                      <a:pt x="514" y="576"/>
                      <a:pt x="494" y="604"/>
                      <a:pt x="474" y="627"/>
                    </a:cubicBezTo>
                    <a:cubicBezTo>
                      <a:pt x="452" y="649"/>
                      <a:pt x="427" y="666"/>
                      <a:pt x="398" y="680"/>
                    </a:cubicBezTo>
                    <a:cubicBezTo>
                      <a:pt x="370" y="695"/>
                      <a:pt x="331" y="700"/>
                      <a:pt x="297" y="700"/>
                    </a:cubicBezTo>
                    <a:cubicBezTo>
                      <a:pt x="268" y="700"/>
                      <a:pt x="243" y="695"/>
                      <a:pt x="218" y="686"/>
                    </a:cubicBezTo>
                    <a:close/>
                    <a:moveTo>
                      <a:pt x="802" y="565"/>
                    </a:moveTo>
                    <a:cubicBezTo>
                      <a:pt x="822" y="590"/>
                      <a:pt x="851" y="601"/>
                      <a:pt x="887" y="601"/>
                    </a:cubicBezTo>
                    <a:cubicBezTo>
                      <a:pt x="924" y="601"/>
                      <a:pt x="951" y="590"/>
                      <a:pt x="971" y="565"/>
                    </a:cubicBezTo>
                    <a:cubicBezTo>
                      <a:pt x="991" y="539"/>
                      <a:pt x="999" y="497"/>
                      <a:pt x="999" y="438"/>
                    </a:cubicBezTo>
                    <a:cubicBezTo>
                      <a:pt x="999" y="407"/>
                      <a:pt x="997" y="382"/>
                      <a:pt x="991" y="362"/>
                    </a:cubicBezTo>
                    <a:cubicBezTo>
                      <a:pt x="985" y="343"/>
                      <a:pt x="980" y="325"/>
                      <a:pt x="968" y="314"/>
                    </a:cubicBezTo>
                    <a:cubicBezTo>
                      <a:pt x="960" y="302"/>
                      <a:pt x="946" y="291"/>
                      <a:pt x="932" y="288"/>
                    </a:cubicBezTo>
                    <a:cubicBezTo>
                      <a:pt x="918" y="283"/>
                      <a:pt x="901" y="280"/>
                      <a:pt x="884" y="280"/>
                    </a:cubicBezTo>
                    <a:cubicBezTo>
                      <a:pt x="844" y="280"/>
                      <a:pt x="816" y="291"/>
                      <a:pt x="799" y="316"/>
                    </a:cubicBezTo>
                    <a:cubicBezTo>
                      <a:pt x="779" y="336"/>
                      <a:pt x="771" y="378"/>
                      <a:pt x="771" y="438"/>
                    </a:cubicBezTo>
                    <a:cubicBezTo>
                      <a:pt x="771" y="497"/>
                      <a:pt x="782" y="539"/>
                      <a:pt x="802" y="565"/>
                    </a:cubicBezTo>
                    <a:close/>
                    <a:moveTo>
                      <a:pt x="681" y="243"/>
                    </a:moveTo>
                    <a:cubicBezTo>
                      <a:pt x="728" y="198"/>
                      <a:pt x="796" y="178"/>
                      <a:pt x="884" y="178"/>
                    </a:cubicBezTo>
                    <a:cubicBezTo>
                      <a:pt x="971" y="178"/>
                      <a:pt x="1039" y="201"/>
                      <a:pt x="1084" y="243"/>
                    </a:cubicBezTo>
                    <a:cubicBezTo>
                      <a:pt x="1132" y="288"/>
                      <a:pt x="1155" y="353"/>
                      <a:pt x="1155" y="438"/>
                    </a:cubicBezTo>
                    <a:cubicBezTo>
                      <a:pt x="1155" y="525"/>
                      <a:pt x="1132" y="590"/>
                      <a:pt x="1084" y="635"/>
                    </a:cubicBezTo>
                    <a:cubicBezTo>
                      <a:pt x="1036" y="680"/>
                      <a:pt x="968" y="703"/>
                      <a:pt x="881" y="703"/>
                    </a:cubicBezTo>
                    <a:cubicBezTo>
                      <a:pt x="796" y="703"/>
                      <a:pt x="728" y="680"/>
                      <a:pt x="681" y="635"/>
                    </a:cubicBezTo>
                    <a:cubicBezTo>
                      <a:pt x="635" y="590"/>
                      <a:pt x="610" y="523"/>
                      <a:pt x="610" y="438"/>
                    </a:cubicBezTo>
                    <a:cubicBezTo>
                      <a:pt x="610" y="354"/>
                      <a:pt x="633" y="288"/>
                      <a:pt x="681" y="243"/>
                    </a:cubicBezTo>
                    <a:close/>
                    <a:moveTo>
                      <a:pt x="1530" y="590"/>
                    </a:moveTo>
                    <a:cubicBezTo>
                      <a:pt x="1544" y="582"/>
                      <a:pt x="1550" y="570"/>
                      <a:pt x="1550" y="556"/>
                    </a:cubicBezTo>
                    <a:cubicBezTo>
                      <a:pt x="1550" y="548"/>
                      <a:pt x="1547" y="542"/>
                      <a:pt x="1544" y="537"/>
                    </a:cubicBezTo>
                    <a:cubicBezTo>
                      <a:pt x="1541" y="531"/>
                      <a:pt x="1533" y="525"/>
                      <a:pt x="1524" y="522"/>
                    </a:cubicBezTo>
                    <a:cubicBezTo>
                      <a:pt x="1516" y="520"/>
                      <a:pt x="1502" y="514"/>
                      <a:pt x="1488" y="511"/>
                    </a:cubicBezTo>
                    <a:cubicBezTo>
                      <a:pt x="1471" y="508"/>
                      <a:pt x="1454" y="503"/>
                      <a:pt x="1428" y="497"/>
                    </a:cubicBezTo>
                    <a:cubicBezTo>
                      <a:pt x="1403" y="491"/>
                      <a:pt x="1381" y="486"/>
                      <a:pt x="1358" y="477"/>
                    </a:cubicBezTo>
                    <a:cubicBezTo>
                      <a:pt x="1336" y="469"/>
                      <a:pt x="1315" y="460"/>
                      <a:pt x="1299" y="446"/>
                    </a:cubicBezTo>
                    <a:cubicBezTo>
                      <a:pt x="1282" y="435"/>
                      <a:pt x="1267" y="418"/>
                      <a:pt x="1256" y="401"/>
                    </a:cubicBezTo>
                    <a:cubicBezTo>
                      <a:pt x="1245" y="384"/>
                      <a:pt x="1242" y="362"/>
                      <a:pt x="1242" y="336"/>
                    </a:cubicBezTo>
                    <a:cubicBezTo>
                      <a:pt x="1242" y="291"/>
                      <a:pt x="1263" y="251"/>
                      <a:pt x="1299" y="223"/>
                    </a:cubicBezTo>
                    <a:cubicBezTo>
                      <a:pt x="1336" y="195"/>
                      <a:pt x="1394" y="181"/>
                      <a:pt x="1471" y="181"/>
                    </a:cubicBezTo>
                    <a:cubicBezTo>
                      <a:pt x="1538" y="181"/>
                      <a:pt x="1592" y="195"/>
                      <a:pt x="1632" y="220"/>
                    </a:cubicBezTo>
                    <a:cubicBezTo>
                      <a:pt x="1674" y="246"/>
                      <a:pt x="1696" y="285"/>
                      <a:pt x="1708" y="333"/>
                    </a:cubicBezTo>
                    <a:lnTo>
                      <a:pt x="1553" y="333"/>
                    </a:lnTo>
                    <a:cubicBezTo>
                      <a:pt x="1550" y="319"/>
                      <a:pt x="1541" y="306"/>
                      <a:pt x="1527" y="297"/>
                    </a:cubicBezTo>
                    <a:cubicBezTo>
                      <a:pt x="1513" y="289"/>
                      <a:pt x="1493" y="283"/>
                      <a:pt x="1468" y="283"/>
                    </a:cubicBezTo>
                    <a:cubicBezTo>
                      <a:pt x="1442" y="283"/>
                      <a:pt x="1426" y="285"/>
                      <a:pt x="1414" y="294"/>
                    </a:cubicBezTo>
                    <a:cubicBezTo>
                      <a:pt x="1403" y="302"/>
                      <a:pt x="1397" y="311"/>
                      <a:pt x="1397" y="325"/>
                    </a:cubicBezTo>
                    <a:cubicBezTo>
                      <a:pt x="1397" y="331"/>
                      <a:pt x="1400" y="339"/>
                      <a:pt x="1403" y="342"/>
                    </a:cubicBezTo>
                    <a:cubicBezTo>
                      <a:pt x="1406" y="347"/>
                      <a:pt x="1412" y="350"/>
                      <a:pt x="1420" y="356"/>
                    </a:cubicBezTo>
                    <a:cubicBezTo>
                      <a:pt x="1429" y="362"/>
                      <a:pt x="1440" y="364"/>
                      <a:pt x="1454" y="370"/>
                    </a:cubicBezTo>
                    <a:cubicBezTo>
                      <a:pt x="1468" y="373"/>
                      <a:pt x="1485" y="378"/>
                      <a:pt x="1507" y="384"/>
                    </a:cubicBezTo>
                    <a:cubicBezTo>
                      <a:pt x="1530" y="390"/>
                      <a:pt x="1555" y="395"/>
                      <a:pt x="1581" y="404"/>
                    </a:cubicBezTo>
                    <a:cubicBezTo>
                      <a:pt x="1606" y="410"/>
                      <a:pt x="1627" y="421"/>
                      <a:pt x="1646" y="432"/>
                    </a:cubicBezTo>
                    <a:cubicBezTo>
                      <a:pt x="1666" y="443"/>
                      <a:pt x="1683" y="458"/>
                      <a:pt x="1694" y="474"/>
                    </a:cubicBezTo>
                    <a:cubicBezTo>
                      <a:pt x="1706" y="491"/>
                      <a:pt x="1713" y="514"/>
                      <a:pt x="1713" y="542"/>
                    </a:cubicBezTo>
                    <a:cubicBezTo>
                      <a:pt x="1713" y="568"/>
                      <a:pt x="1708" y="590"/>
                      <a:pt x="1699" y="610"/>
                    </a:cubicBezTo>
                    <a:cubicBezTo>
                      <a:pt x="1688" y="630"/>
                      <a:pt x="1674" y="647"/>
                      <a:pt x="1654" y="664"/>
                    </a:cubicBezTo>
                    <a:cubicBezTo>
                      <a:pt x="1634" y="678"/>
                      <a:pt x="1609" y="689"/>
                      <a:pt x="1578" y="697"/>
                    </a:cubicBezTo>
                    <a:cubicBezTo>
                      <a:pt x="1547" y="706"/>
                      <a:pt x="1513" y="709"/>
                      <a:pt x="1471" y="709"/>
                    </a:cubicBezTo>
                    <a:cubicBezTo>
                      <a:pt x="1400" y="709"/>
                      <a:pt x="1344" y="695"/>
                      <a:pt x="1301" y="666"/>
                    </a:cubicBezTo>
                    <a:cubicBezTo>
                      <a:pt x="1259" y="638"/>
                      <a:pt x="1234" y="601"/>
                      <a:pt x="1225" y="553"/>
                    </a:cubicBezTo>
                    <a:lnTo>
                      <a:pt x="1380" y="553"/>
                    </a:lnTo>
                    <a:cubicBezTo>
                      <a:pt x="1383" y="570"/>
                      <a:pt x="1394" y="582"/>
                      <a:pt x="1409" y="593"/>
                    </a:cubicBezTo>
                    <a:cubicBezTo>
                      <a:pt x="1420" y="596"/>
                      <a:pt x="1440" y="601"/>
                      <a:pt x="1462" y="601"/>
                    </a:cubicBezTo>
                    <a:cubicBezTo>
                      <a:pt x="1493" y="601"/>
                      <a:pt x="1516" y="599"/>
                      <a:pt x="1530" y="590"/>
                    </a:cubicBezTo>
                    <a:close/>
                    <a:moveTo>
                      <a:pt x="2075" y="590"/>
                    </a:moveTo>
                    <a:cubicBezTo>
                      <a:pt x="2089" y="582"/>
                      <a:pt x="2094" y="570"/>
                      <a:pt x="2094" y="556"/>
                    </a:cubicBezTo>
                    <a:cubicBezTo>
                      <a:pt x="2094" y="548"/>
                      <a:pt x="2092" y="542"/>
                      <a:pt x="2089" y="537"/>
                    </a:cubicBezTo>
                    <a:cubicBezTo>
                      <a:pt x="2086" y="531"/>
                      <a:pt x="2078" y="525"/>
                      <a:pt x="2069" y="522"/>
                    </a:cubicBezTo>
                    <a:cubicBezTo>
                      <a:pt x="2061" y="520"/>
                      <a:pt x="2046" y="514"/>
                      <a:pt x="2032" y="511"/>
                    </a:cubicBezTo>
                    <a:cubicBezTo>
                      <a:pt x="2015" y="508"/>
                      <a:pt x="1998" y="503"/>
                      <a:pt x="1973" y="497"/>
                    </a:cubicBezTo>
                    <a:cubicBezTo>
                      <a:pt x="1948" y="491"/>
                      <a:pt x="1925" y="486"/>
                      <a:pt x="1902" y="477"/>
                    </a:cubicBezTo>
                    <a:cubicBezTo>
                      <a:pt x="1880" y="469"/>
                      <a:pt x="1860" y="460"/>
                      <a:pt x="1843" y="446"/>
                    </a:cubicBezTo>
                    <a:cubicBezTo>
                      <a:pt x="1826" y="435"/>
                      <a:pt x="1812" y="418"/>
                      <a:pt x="1801" y="401"/>
                    </a:cubicBezTo>
                    <a:cubicBezTo>
                      <a:pt x="1790" y="384"/>
                      <a:pt x="1787" y="362"/>
                      <a:pt x="1787" y="336"/>
                    </a:cubicBezTo>
                    <a:cubicBezTo>
                      <a:pt x="1787" y="291"/>
                      <a:pt x="1807" y="251"/>
                      <a:pt x="1843" y="223"/>
                    </a:cubicBezTo>
                    <a:cubicBezTo>
                      <a:pt x="1880" y="195"/>
                      <a:pt x="1939" y="181"/>
                      <a:pt x="2015" y="181"/>
                    </a:cubicBezTo>
                    <a:cubicBezTo>
                      <a:pt x="2083" y="181"/>
                      <a:pt x="2137" y="195"/>
                      <a:pt x="2176" y="220"/>
                    </a:cubicBezTo>
                    <a:cubicBezTo>
                      <a:pt x="2219" y="246"/>
                      <a:pt x="2241" y="285"/>
                      <a:pt x="2252" y="333"/>
                    </a:cubicBezTo>
                    <a:lnTo>
                      <a:pt x="2097" y="333"/>
                    </a:lnTo>
                    <a:cubicBezTo>
                      <a:pt x="2094" y="319"/>
                      <a:pt x="2086" y="306"/>
                      <a:pt x="2072" y="297"/>
                    </a:cubicBezTo>
                    <a:cubicBezTo>
                      <a:pt x="2058" y="289"/>
                      <a:pt x="2038" y="283"/>
                      <a:pt x="2013" y="283"/>
                    </a:cubicBezTo>
                    <a:cubicBezTo>
                      <a:pt x="1987" y="283"/>
                      <a:pt x="1970" y="285"/>
                      <a:pt x="1959" y="294"/>
                    </a:cubicBezTo>
                    <a:cubicBezTo>
                      <a:pt x="1948" y="302"/>
                      <a:pt x="1942" y="311"/>
                      <a:pt x="1942" y="325"/>
                    </a:cubicBezTo>
                    <a:cubicBezTo>
                      <a:pt x="1942" y="331"/>
                      <a:pt x="1945" y="339"/>
                      <a:pt x="1948" y="342"/>
                    </a:cubicBezTo>
                    <a:cubicBezTo>
                      <a:pt x="1950" y="347"/>
                      <a:pt x="1957" y="350"/>
                      <a:pt x="1965" y="356"/>
                    </a:cubicBezTo>
                    <a:cubicBezTo>
                      <a:pt x="1974" y="362"/>
                      <a:pt x="1984" y="364"/>
                      <a:pt x="1998" y="370"/>
                    </a:cubicBezTo>
                    <a:cubicBezTo>
                      <a:pt x="2013" y="373"/>
                      <a:pt x="2029" y="378"/>
                      <a:pt x="2052" y="384"/>
                    </a:cubicBezTo>
                    <a:cubicBezTo>
                      <a:pt x="2075" y="390"/>
                      <a:pt x="2100" y="395"/>
                      <a:pt x="2123" y="404"/>
                    </a:cubicBezTo>
                    <a:cubicBezTo>
                      <a:pt x="2148" y="410"/>
                      <a:pt x="2168" y="421"/>
                      <a:pt x="2187" y="432"/>
                    </a:cubicBezTo>
                    <a:cubicBezTo>
                      <a:pt x="2207" y="443"/>
                      <a:pt x="2224" y="458"/>
                      <a:pt x="2235" y="474"/>
                    </a:cubicBezTo>
                    <a:cubicBezTo>
                      <a:pt x="2247" y="491"/>
                      <a:pt x="2255" y="514"/>
                      <a:pt x="2255" y="542"/>
                    </a:cubicBezTo>
                    <a:cubicBezTo>
                      <a:pt x="2255" y="568"/>
                      <a:pt x="2250" y="590"/>
                      <a:pt x="2241" y="610"/>
                    </a:cubicBezTo>
                    <a:cubicBezTo>
                      <a:pt x="2230" y="630"/>
                      <a:pt x="2216" y="647"/>
                      <a:pt x="2196" y="664"/>
                    </a:cubicBezTo>
                    <a:cubicBezTo>
                      <a:pt x="2176" y="678"/>
                      <a:pt x="2151" y="689"/>
                      <a:pt x="2120" y="697"/>
                    </a:cubicBezTo>
                    <a:cubicBezTo>
                      <a:pt x="2089" y="706"/>
                      <a:pt x="2055" y="709"/>
                      <a:pt x="2013" y="709"/>
                    </a:cubicBezTo>
                    <a:cubicBezTo>
                      <a:pt x="1942" y="709"/>
                      <a:pt x="1886" y="695"/>
                      <a:pt x="1843" y="666"/>
                    </a:cubicBezTo>
                    <a:cubicBezTo>
                      <a:pt x="1801" y="638"/>
                      <a:pt x="1775" y="601"/>
                      <a:pt x="1767" y="553"/>
                    </a:cubicBezTo>
                    <a:lnTo>
                      <a:pt x="1922" y="553"/>
                    </a:lnTo>
                    <a:cubicBezTo>
                      <a:pt x="1925" y="570"/>
                      <a:pt x="1936" y="582"/>
                      <a:pt x="1950" y="593"/>
                    </a:cubicBezTo>
                    <a:cubicBezTo>
                      <a:pt x="1962" y="596"/>
                      <a:pt x="1981" y="601"/>
                      <a:pt x="2007" y="601"/>
                    </a:cubicBezTo>
                    <a:cubicBezTo>
                      <a:pt x="2038" y="601"/>
                      <a:pt x="2060" y="599"/>
                      <a:pt x="2075" y="590"/>
                    </a:cubicBezTo>
                    <a:close/>
                    <a:moveTo>
                      <a:pt x="2340" y="189"/>
                    </a:moveTo>
                    <a:lnTo>
                      <a:pt x="2495" y="189"/>
                    </a:lnTo>
                    <a:lnTo>
                      <a:pt x="2495" y="686"/>
                    </a:lnTo>
                    <a:lnTo>
                      <a:pt x="2340" y="686"/>
                    </a:lnTo>
                    <a:lnTo>
                      <a:pt x="2340" y="189"/>
                    </a:lnTo>
                    <a:close/>
                    <a:moveTo>
                      <a:pt x="2334" y="0"/>
                    </a:moveTo>
                    <a:lnTo>
                      <a:pt x="2501" y="0"/>
                    </a:lnTo>
                    <a:lnTo>
                      <a:pt x="2501" y="127"/>
                    </a:lnTo>
                    <a:lnTo>
                      <a:pt x="2334" y="127"/>
                    </a:lnTo>
                    <a:lnTo>
                      <a:pt x="2334" y="0"/>
                    </a:lnTo>
                    <a:close/>
                    <a:moveTo>
                      <a:pt x="2958" y="319"/>
                    </a:moveTo>
                    <a:cubicBezTo>
                      <a:pt x="2938" y="297"/>
                      <a:pt x="2910" y="285"/>
                      <a:pt x="2873" y="285"/>
                    </a:cubicBezTo>
                    <a:cubicBezTo>
                      <a:pt x="2839" y="285"/>
                      <a:pt x="2808" y="297"/>
                      <a:pt x="2786" y="322"/>
                    </a:cubicBezTo>
                    <a:cubicBezTo>
                      <a:pt x="2763" y="347"/>
                      <a:pt x="2752" y="384"/>
                      <a:pt x="2752" y="435"/>
                    </a:cubicBezTo>
                    <a:cubicBezTo>
                      <a:pt x="2752" y="466"/>
                      <a:pt x="2755" y="491"/>
                      <a:pt x="2760" y="511"/>
                    </a:cubicBezTo>
                    <a:cubicBezTo>
                      <a:pt x="2766" y="531"/>
                      <a:pt x="2775" y="548"/>
                      <a:pt x="2786" y="559"/>
                    </a:cubicBezTo>
                    <a:cubicBezTo>
                      <a:pt x="2798" y="570"/>
                      <a:pt x="2808" y="582"/>
                      <a:pt x="2822" y="584"/>
                    </a:cubicBezTo>
                    <a:cubicBezTo>
                      <a:pt x="2837" y="590"/>
                      <a:pt x="2851" y="593"/>
                      <a:pt x="2868" y="593"/>
                    </a:cubicBezTo>
                    <a:cubicBezTo>
                      <a:pt x="2901" y="593"/>
                      <a:pt x="2933" y="579"/>
                      <a:pt x="2955" y="553"/>
                    </a:cubicBezTo>
                    <a:cubicBezTo>
                      <a:pt x="2978" y="528"/>
                      <a:pt x="2989" y="489"/>
                      <a:pt x="2989" y="435"/>
                    </a:cubicBezTo>
                    <a:cubicBezTo>
                      <a:pt x="2989" y="381"/>
                      <a:pt x="2978" y="342"/>
                      <a:pt x="2958" y="319"/>
                    </a:cubicBezTo>
                    <a:close/>
                    <a:moveTo>
                      <a:pt x="2605" y="0"/>
                    </a:moveTo>
                    <a:lnTo>
                      <a:pt x="2760" y="0"/>
                    </a:lnTo>
                    <a:lnTo>
                      <a:pt x="2760" y="237"/>
                    </a:lnTo>
                    <a:cubicBezTo>
                      <a:pt x="2780" y="218"/>
                      <a:pt x="2800" y="204"/>
                      <a:pt x="2828" y="192"/>
                    </a:cubicBezTo>
                    <a:cubicBezTo>
                      <a:pt x="2853" y="181"/>
                      <a:pt x="2885" y="175"/>
                      <a:pt x="2918" y="175"/>
                    </a:cubicBezTo>
                    <a:cubicBezTo>
                      <a:pt x="2952" y="175"/>
                      <a:pt x="2983" y="181"/>
                      <a:pt x="3012" y="189"/>
                    </a:cubicBezTo>
                    <a:cubicBezTo>
                      <a:pt x="3040" y="201"/>
                      <a:pt x="3065" y="216"/>
                      <a:pt x="3085" y="235"/>
                    </a:cubicBezTo>
                    <a:cubicBezTo>
                      <a:pt x="3105" y="255"/>
                      <a:pt x="3122" y="280"/>
                      <a:pt x="3133" y="311"/>
                    </a:cubicBezTo>
                    <a:cubicBezTo>
                      <a:pt x="3144" y="342"/>
                      <a:pt x="3150" y="378"/>
                      <a:pt x="3150" y="418"/>
                    </a:cubicBezTo>
                    <a:cubicBezTo>
                      <a:pt x="3150" y="463"/>
                      <a:pt x="3144" y="503"/>
                      <a:pt x="3130" y="539"/>
                    </a:cubicBezTo>
                    <a:cubicBezTo>
                      <a:pt x="3119" y="573"/>
                      <a:pt x="3102" y="605"/>
                      <a:pt x="3079" y="627"/>
                    </a:cubicBezTo>
                    <a:cubicBezTo>
                      <a:pt x="3057" y="650"/>
                      <a:pt x="3031" y="669"/>
                      <a:pt x="3003" y="680"/>
                    </a:cubicBezTo>
                    <a:cubicBezTo>
                      <a:pt x="2972" y="692"/>
                      <a:pt x="2941" y="697"/>
                      <a:pt x="2907" y="697"/>
                    </a:cubicBezTo>
                    <a:cubicBezTo>
                      <a:pt x="2876" y="697"/>
                      <a:pt x="2848" y="692"/>
                      <a:pt x="2822" y="680"/>
                    </a:cubicBezTo>
                    <a:cubicBezTo>
                      <a:pt x="2797" y="669"/>
                      <a:pt x="2774" y="652"/>
                      <a:pt x="2758" y="632"/>
                    </a:cubicBezTo>
                    <a:lnTo>
                      <a:pt x="2732" y="683"/>
                    </a:lnTo>
                    <a:lnTo>
                      <a:pt x="2605" y="683"/>
                    </a:lnTo>
                    <a:lnTo>
                      <a:pt x="2605" y="0"/>
                    </a:lnTo>
                    <a:close/>
                    <a:moveTo>
                      <a:pt x="3390" y="686"/>
                    </a:moveTo>
                    <a:lnTo>
                      <a:pt x="3234" y="686"/>
                    </a:lnTo>
                    <a:lnTo>
                      <a:pt x="3234" y="0"/>
                    </a:lnTo>
                    <a:lnTo>
                      <a:pt x="3390" y="0"/>
                    </a:lnTo>
                    <a:lnTo>
                      <a:pt x="3390" y="686"/>
                    </a:lnTo>
                    <a:close/>
                    <a:moveTo>
                      <a:pt x="3669" y="299"/>
                    </a:moveTo>
                    <a:cubicBezTo>
                      <a:pt x="3649" y="316"/>
                      <a:pt x="3638" y="347"/>
                      <a:pt x="3635" y="390"/>
                    </a:cubicBezTo>
                    <a:lnTo>
                      <a:pt x="3852" y="390"/>
                    </a:lnTo>
                    <a:cubicBezTo>
                      <a:pt x="3850" y="347"/>
                      <a:pt x="3841" y="316"/>
                      <a:pt x="3821" y="299"/>
                    </a:cubicBezTo>
                    <a:cubicBezTo>
                      <a:pt x="3802" y="280"/>
                      <a:pt x="3776" y="271"/>
                      <a:pt x="3742" y="271"/>
                    </a:cubicBezTo>
                    <a:cubicBezTo>
                      <a:pt x="3711" y="271"/>
                      <a:pt x="3689" y="280"/>
                      <a:pt x="3669" y="299"/>
                    </a:cubicBezTo>
                    <a:close/>
                    <a:moveTo>
                      <a:pt x="4008" y="542"/>
                    </a:moveTo>
                    <a:cubicBezTo>
                      <a:pt x="4007" y="543"/>
                      <a:pt x="4007" y="544"/>
                      <a:pt x="4007" y="545"/>
                    </a:cubicBezTo>
                    <a:lnTo>
                      <a:pt x="4008" y="545"/>
                    </a:lnTo>
                    <a:lnTo>
                      <a:pt x="4008" y="542"/>
                    </a:lnTo>
                    <a:close/>
                    <a:moveTo>
                      <a:pt x="3979" y="604"/>
                    </a:moveTo>
                    <a:cubicBezTo>
                      <a:pt x="3968" y="624"/>
                      <a:pt x="3951" y="641"/>
                      <a:pt x="3929" y="655"/>
                    </a:cubicBezTo>
                    <a:cubicBezTo>
                      <a:pt x="3909" y="669"/>
                      <a:pt x="3884" y="680"/>
                      <a:pt x="3852" y="689"/>
                    </a:cubicBezTo>
                    <a:cubicBezTo>
                      <a:pt x="3824" y="697"/>
                      <a:pt x="3790" y="700"/>
                      <a:pt x="3751" y="700"/>
                    </a:cubicBezTo>
                    <a:cubicBezTo>
                      <a:pt x="3711" y="700"/>
                      <a:pt x="3675" y="695"/>
                      <a:pt x="3641" y="683"/>
                    </a:cubicBezTo>
                    <a:cubicBezTo>
                      <a:pt x="3607" y="672"/>
                      <a:pt x="3579" y="655"/>
                      <a:pt x="3556" y="632"/>
                    </a:cubicBezTo>
                    <a:cubicBezTo>
                      <a:pt x="3534" y="610"/>
                      <a:pt x="3514" y="582"/>
                      <a:pt x="3500" y="551"/>
                    </a:cubicBezTo>
                    <a:cubicBezTo>
                      <a:pt x="3486" y="520"/>
                      <a:pt x="3480" y="480"/>
                      <a:pt x="3480" y="441"/>
                    </a:cubicBezTo>
                    <a:cubicBezTo>
                      <a:pt x="3480" y="398"/>
                      <a:pt x="3486" y="362"/>
                      <a:pt x="3500" y="328"/>
                    </a:cubicBezTo>
                    <a:cubicBezTo>
                      <a:pt x="3511" y="294"/>
                      <a:pt x="3531" y="268"/>
                      <a:pt x="3553" y="246"/>
                    </a:cubicBezTo>
                    <a:cubicBezTo>
                      <a:pt x="3576" y="223"/>
                      <a:pt x="3604" y="206"/>
                      <a:pt x="3638" y="195"/>
                    </a:cubicBezTo>
                    <a:cubicBezTo>
                      <a:pt x="3672" y="184"/>
                      <a:pt x="3709" y="178"/>
                      <a:pt x="3748" y="178"/>
                    </a:cubicBezTo>
                    <a:cubicBezTo>
                      <a:pt x="3790" y="178"/>
                      <a:pt x="3827" y="184"/>
                      <a:pt x="3858" y="195"/>
                    </a:cubicBezTo>
                    <a:cubicBezTo>
                      <a:pt x="3892" y="206"/>
                      <a:pt x="3921" y="226"/>
                      <a:pt x="3943" y="251"/>
                    </a:cubicBezTo>
                    <a:cubicBezTo>
                      <a:pt x="3966" y="277"/>
                      <a:pt x="3982" y="308"/>
                      <a:pt x="3996" y="345"/>
                    </a:cubicBezTo>
                    <a:cubicBezTo>
                      <a:pt x="4008" y="381"/>
                      <a:pt x="4016" y="426"/>
                      <a:pt x="4016" y="477"/>
                    </a:cubicBezTo>
                    <a:lnTo>
                      <a:pt x="3641" y="477"/>
                    </a:lnTo>
                    <a:cubicBezTo>
                      <a:pt x="3646" y="522"/>
                      <a:pt x="3661" y="553"/>
                      <a:pt x="3680" y="570"/>
                    </a:cubicBezTo>
                    <a:cubicBezTo>
                      <a:pt x="3703" y="590"/>
                      <a:pt x="3728" y="599"/>
                      <a:pt x="3762" y="599"/>
                    </a:cubicBezTo>
                    <a:cubicBezTo>
                      <a:pt x="3788" y="599"/>
                      <a:pt x="3807" y="593"/>
                      <a:pt x="3821" y="584"/>
                    </a:cubicBezTo>
                    <a:cubicBezTo>
                      <a:pt x="3836" y="576"/>
                      <a:pt x="3847" y="562"/>
                      <a:pt x="3852" y="545"/>
                    </a:cubicBezTo>
                    <a:lnTo>
                      <a:pt x="4007" y="545"/>
                    </a:lnTo>
                    <a:cubicBezTo>
                      <a:pt x="4001" y="567"/>
                      <a:pt x="3993" y="588"/>
                      <a:pt x="3979" y="60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6691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bg>
      <p:bgPr>
        <a:solidFill>
          <a:srgbClr val="00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5147" y="4694697"/>
            <a:ext cx="7193280" cy="792480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240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 and Title</a:t>
            </a:r>
            <a:br>
              <a:rPr lang="en-US" dirty="0"/>
            </a:br>
            <a:r>
              <a:rPr lang="en-US" dirty="0"/>
              <a:t>Twitter Handle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 hasCustomPrompt="1"/>
          </p:nvPr>
        </p:nvSpPr>
        <p:spPr>
          <a:xfrm>
            <a:off x="595145" y="5400350"/>
            <a:ext cx="7193280" cy="384175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 defTabSz="912261" rtl="0" eaLnBrk="1" fontAlgn="base" hangingPunct="1">
              <a:lnSpc>
                <a:spcPct val="95000"/>
              </a:lnSpc>
              <a:spcBef>
                <a:spcPts val="1433"/>
              </a:spcBef>
              <a:spcAft>
                <a:spcPct val="0"/>
              </a:spcAft>
              <a:buClr>
                <a:schemeClr val="tx2"/>
              </a:buClr>
              <a:buSzPct val="90000"/>
              <a:buFontTx/>
              <a:buNone/>
              <a:defRPr lang="en-US" sz="1867" b="0" i="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r>
              <a:rPr lang="en-US" sz="1867" dirty="0"/>
              <a:t>Session ID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95145" y="3730981"/>
            <a:ext cx="7193280" cy="548640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lang="en-GB" sz="2933" b="0" i="0" kern="1200" baseline="0" dirty="0">
                <a:solidFill>
                  <a:schemeClr val="accent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06365" indent="0">
              <a:buNone/>
              <a:defRPr/>
            </a:lvl2pPr>
            <a:lvl3pPr marL="569854" indent="0">
              <a:buNone/>
              <a:defRPr/>
            </a:lvl3pPr>
            <a:lvl4pPr marL="688908" indent="0">
              <a:buNone/>
              <a:defRPr/>
            </a:lvl4pPr>
            <a:lvl5pPr marL="801608" indent="0">
              <a:buNone/>
              <a:defRPr/>
            </a:lvl5pPr>
          </a:lstStyle>
          <a:p>
            <a:pPr lvl="0"/>
            <a:r>
              <a:rPr lang="en-GB" dirty="0"/>
              <a:t>Subtitle Goes Here</a:t>
            </a:r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567685" y="2969001"/>
            <a:ext cx="7193280" cy="85964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lang="en-US" sz="5333" b="0" i="0" u="none" kern="1200" spc="0" baseline="0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Presentation Title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033E93-F34D-4047-A6D7-0B5201A4B826}"/>
              </a:ext>
            </a:extLst>
          </p:cNvPr>
          <p:cNvSpPr txBox="1"/>
          <p:nvPr/>
        </p:nvSpPr>
        <p:spPr>
          <a:xfrm>
            <a:off x="5783255" y="6577313"/>
            <a:ext cx="625491" cy="25654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67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#CLUS</a:t>
            </a:r>
          </a:p>
        </p:txBody>
      </p:sp>
      <p:sp>
        <p:nvSpPr>
          <p:cNvPr id="30" name="Freeform 6">
            <a:extLst>
              <a:ext uri="{FF2B5EF4-FFF2-40B4-BE49-F238E27FC236}">
                <a16:creationId xmlns:a16="http://schemas.microsoft.com/office/drawing/2014/main" id="{553E7B66-7542-43A6-B6AE-1363685411E4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625995" y="521745"/>
            <a:ext cx="1060704" cy="563500"/>
          </a:xfrm>
          <a:custGeom>
            <a:avLst/>
            <a:gdLst>
              <a:gd name="T0" fmla="*/ 2671 w 3456"/>
              <a:gd name="T1" fmla="*/ 1521 h 1834"/>
              <a:gd name="T2" fmla="*/ 2857 w 3456"/>
              <a:gd name="T3" fmla="*/ 1677 h 1834"/>
              <a:gd name="T4" fmla="*/ 2975 w 3456"/>
              <a:gd name="T5" fmla="*/ 1465 h 1834"/>
              <a:gd name="T6" fmla="*/ 1129 w 3456"/>
              <a:gd name="T7" fmla="*/ 1823 h 1834"/>
              <a:gd name="T8" fmla="*/ 3082 w 3456"/>
              <a:gd name="T9" fmla="*/ 1330 h 1834"/>
              <a:gd name="T10" fmla="*/ 3082 w 3456"/>
              <a:gd name="T11" fmla="*/ 1712 h 1834"/>
              <a:gd name="T12" fmla="*/ 2700 w 3456"/>
              <a:gd name="T13" fmla="*/ 1809 h 1834"/>
              <a:gd name="T14" fmla="*/ 2513 w 3456"/>
              <a:gd name="T15" fmla="*/ 1479 h 1834"/>
              <a:gd name="T16" fmla="*/ 2783 w 3456"/>
              <a:gd name="T17" fmla="*/ 1211 h 1834"/>
              <a:gd name="T18" fmla="*/ 2351 w 3456"/>
              <a:gd name="T19" fmla="*/ 1392 h 1834"/>
              <a:gd name="T20" fmla="*/ 2136 w 3456"/>
              <a:gd name="T21" fmla="*/ 1381 h 1834"/>
              <a:gd name="T22" fmla="*/ 2093 w 3456"/>
              <a:gd name="T23" fmla="*/ 1625 h 1834"/>
              <a:gd name="T24" fmla="*/ 2335 w 3456"/>
              <a:gd name="T25" fmla="*/ 1658 h 1834"/>
              <a:gd name="T26" fmla="*/ 2174 w 3456"/>
              <a:gd name="T27" fmla="*/ 1832 h 1834"/>
              <a:gd name="T28" fmla="*/ 1903 w 3456"/>
              <a:gd name="T29" fmla="*/ 1605 h 1834"/>
              <a:gd name="T30" fmla="*/ 2047 w 3456"/>
              <a:gd name="T31" fmla="*/ 1249 h 1834"/>
              <a:gd name="T32" fmla="*/ 748 w 3456"/>
              <a:gd name="T33" fmla="*/ 1223 h 1834"/>
              <a:gd name="T34" fmla="*/ 642 w 3456"/>
              <a:gd name="T35" fmla="*/ 1359 h 1834"/>
              <a:gd name="T36" fmla="*/ 479 w 3456"/>
              <a:gd name="T37" fmla="*/ 1550 h 1834"/>
              <a:gd name="T38" fmla="*/ 697 w 3456"/>
              <a:gd name="T39" fmla="*/ 1676 h 1834"/>
              <a:gd name="T40" fmla="*/ 692 w 3456"/>
              <a:gd name="T41" fmla="*/ 1830 h 1834"/>
              <a:gd name="T42" fmla="*/ 370 w 3456"/>
              <a:gd name="T43" fmla="*/ 1710 h 1834"/>
              <a:gd name="T44" fmla="*/ 375 w 3456"/>
              <a:gd name="T45" fmla="*/ 1326 h 1834"/>
              <a:gd name="T46" fmla="*/ 1610 w 3456"/>
              <a:gd name="T47" fmla="*/ 1211 h 1834"/>
              <a:gd name="T48" fmla="*/ 1679 w 3456"/>
              <a:gd name="T49" fmla="*/ 1350 h 1834"/>
              <a:gd name="T50" fmla="*/ 1494 w 3456"/>
              <a:gd name="T51" fmla="*/ 1373 h 1834"/>
              <a:gd name="T52" fmla="*/ 1634 w 3456"/>
              <a:gd name="T53" fmla="*/ 1470 h 1834"/>
              <a:gd name="T54" fmla="*/ 1737 w 3456"/>
              <a:gd name="T55" fmla="*/ 1694 h 1834"/>
              <a:gd name="T56" fmla="*/ 1524 w 3456"/>
              <a:gd name="T57" fmla="*/ 1833 h 1834"/>
              <a:gd name="T58" fmla="*/ 1334 w 3456"/>
              <a:gd name="T59" fmla="*/ 1678 h 1834"/>
              <a:gd name="T60" fmla="*/ 1552 w 3456"/>
              <a:gd name="T61" fmla="*/ 1690 h 1834"/>
              <a:gd name="T62" fmla="*/ 1520 w 3456"/>
              <a:gd name="T63" fmla="*/ 1584 h 1834"/>
              <a:gd name="T64" fmla="*/ 1350 w 3456"/>
              <a:gd name="T65" fmla="*/ 1473 h 1834"/>
              <a:gd name="T66" fmla="*/ 1446 w 3456"/>
              <a:gd name="T67" fmla="*/ 1227 h 1834"/>
              <a:gd name="T68" fmla="*/ 3456 w 3456"/>
              <a:gd name="T69" fmla="*/ 569 h 1834"/>
              <a:gd name="T70" fmla="*/ 3328 w 3456"/>
              <a:gd name="T71" fmla="*/ 780 h 1834"/>
              <a:gd name="T72" fmla="*/ 3381 w 3456"/>
              <a:gd name="T73" fmla="*/ 493 h 1834"/>
              <a:gd name="T74" fmla="*/ 1793 w 3456"/>
              <a:gd name="T75" fmla="*/ 766 h 1834"/>
              <a:gd name="T76" fmla="*/ 1653 w 3456"/>
              <a:gd name="T77" fmla="*/ 727 h 1834"/>
              <a:gd name="T78" fmla="*/ 113 w 3456"/>
              <a:gd name="T79" fmla="*/ 503 h 1834"/>
              <a:gd name="T80" fmla="*/ 95 w 3456"/>
              <a:gd name="T81" fmla="*/ 801 h 1834"/>
              <a:gd name="T82" fmla="*/ 10 w 3456"/>
              <a:gd name="T83" fmla="*/ 531 h 1834"/>
              <a:gd name="T84" fmla="*/ 3040 w 3456"/>
              <a:gd name="T85" fmla="*/ 340 h 1834"/>
              <a:gd name="T86" fmla="*/ 2929 w 3456"/>
              <a:gd name="T87" fmla="*/ 793 h 1834"/>
              <a:gd name="T88" fmla="*/ 2947 w 3456"/>
              <a:gd name="T89" fmla="*/ 287 h 1834"/>
              <a:gd name="T90" fmla="*/ 2214 w 3456"/>
              <a:gd name="T91" fmla="*/ 748 h 1834"/>
              <a:gd name="T92" fmla="*/ 2069 w 3456"/>
              <a:gd name="T93" fmla="*/ 748 h 1834"/>
              <a:gd name="T94" fmla="*/ 1335 w 3456"/>
              <a:gd name="T95" fmla="*/ 287 h 1834"/>
              <a:gd name="T96" fmla="*/ 1353 w 3456"/>
              <a:gd name="T97" fmla="*/ 793 h 1834"/>
              <a:gd name="T98" fmla="*/ 1242 w 3456"/>
              <a:gd name="T99" fmla="*/ 340 h 1834"/>
              <a:gd name="T100" fmla="*/ 553 w 3456"/>
              <a:gd name="T101" fmla="*/ 322 h 1834"/>
              <a:gd name="T102" fmla="*/ 468 w 3456"/>
              <a:gd name="T103" fmla="*/ 801 h 1834"/>
              <a:gd name="T104" fmla="*/ 450 w 3456"/>
              <a:gd name="T105" fmla="*/ 295 h 1834"/>
              <a:gd name="T106" fmla="*/ 2630 w 3456"/>
              <a:gd name="T107" fmla="*/ 879 h 1834"/>
              <a:gd name="T108" fmla="*/ 2490 w 3456"/>
              <a:gd name="T109" fmla="*/ 917 h 1834"/>
              <a:gd name="T110" fmla="*/ 902 w 3456"/>
              <a:gd name="T111" fmla="*/ 0 h 1834"/>
              <a:gd name="T112" fmla="*/ 955 w 3456"/>
              <a:gd name="T113" fmla="*/ 931 h 1834"/>
              <a:gd name="T114" fmla="*/ 826 w 3456"/>
              <a:gd name="T115" fmla="*/ 75 h 18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456" h="1834">
                <a:moveTo>
                  <a:pt x="2828" y="1362"/>
                </a:moveTo>
                <a:lnTo>
                  <a:pt x="2798" y="1364"/>
                </a:lnTo>
                <a:lnTo>
                  <a:pt x="2771" y="1371"/>
                </a:lnTo>
                <a:lnTo>
                  <a:pt x="2747" y="1384"/>
                </a:lnTo>
                <a:lnTo>
                  <a:pt x="2725" y="1400"/>
                </a:lnTo>
                <a:lnTo>
                  <a:pt x="2706" y="1419"/>
                </a:lnTo>
                <a:lnTo>
                  <a:pt x="2691" y="1441"/>
                </a:lnTo>
                <a:lnTo>
                  <a:pt x="2680" y="1465"/>
                </a:lnTo>
                <a:lnTo>
                  <a:pt x="2674" y="1492"/>
                </a:lnTo>
                <a:lnTo>
                  <a:pt x="2671" y="1521"/>
                </a:lnTo>
                <a:lnTo>
                  <a:pt x="2674" y="1549"/>
                </a:lnTo>
                <a:lnTo>
                  <a:pt x="2680" y="1577"/>
                </a:lnTo>
                <a:lnTo>
                  <a:pt x="2691" y="1601"/>
                </a:lnTo>
                <a:lnTo>
                  <a:pt x="2706" y="1623"/>
                </a:lnTo>
                <a:lnTo>
                  <a:pt x="2725" y="1642"/>
                </a:lnTo>
                <a:lnTo>
                  <a:pt x="2747" y="1658"/>
                </a:lnTo>
                <a:lnTo>
                  <a:pt x="2771" y="1669"/>
                </a:lnTo>
                <a:lnTo>
                  <a:pt x="2798" y="1677"/>
                </a:lnTo>
                <a:lnTo>
                  <a:pt x="2828" y="1680"/>
                </a:lnTo>
                <a:lnTo>
                  <a:pt x="2857" y="1677"/>
                </a:lnTo>
                <a:lnTo>
                  <a:pt x="2883" y="1669"/>
                </a:lnTo>
                <a:lnTo>
                  <a:pt x="2908" y="1658"/>
                </a:lnTo>
                <a:lnTo>
                  <a:pt x="2930" y="1642"/>
                </a:lnTo>
                <a:lnTo>
                  <a:pt x="2948" y="1623"/>
                </a:lnTo>
                <a:lnTo>
                  <a:pt x="2964" y="1601"/>
                </a:lnTo>
                <a:lnTo>
                  <a:pt x="2975" y="1577"/>
                </a:lnTo>
                <a:lnTo>
                  <a:pt x="2982" y="1549"/>
                </a:lnTo>
                <a:lnTo>
                  <a:pt x="2985" y="1521"/>
                </a:lnTo>
                <a:lnTo>
                  <a:pt x="2982" y="1492"/>
                </a:lnTo>
                <a:lnTo>
                  <a:pt x="2975" y="1465"/>
                </a:lnTo>
                <a:lnTo>
                  <a:pt x="2964" y="1441"/>
                </a:lnTo>
                <a:lnTo>
                  <a:pt x="2948" y="1419"/>
                </a:lnTo>
                <a:lnTo>
                  <a:pt x="2930" y="1400"/>
                </a:lnTo>
                <a:lnTo>
                  <a:pt x="2908" y="1384"/>
                </a:lnTo>
                <a:lnTo>
                  <a:pt x="2883" y="1371"/>
                </a:lnTo>
                <a:lnTo>
                  <a:pt x="2857" y="1364"/>
                </a:lnTo>
                <a:lnTo>
                  <a:pt x="2828" y="1362"/>
                </a:lnTo>
                <a:close/>
                <a:moveTo>
                  <a:pt x="977" y="1218"/>
                </a:moveTo>
                <a:lnTo>
                  <a:pt x="1129" y="1218"/>
                </a:lnTo>
                <a:lnTo>
                  <a:pt x="1129" y="1823"/>
                </a:lnTo>
                <a:lnTo>
                  <a:pt x="977" y="1823"/>
                </a:lnTo>
                <a:lnTo>
                  <a:pt x="977" y="1218"/>
                </a:lnTo>
                <a:close/>
                <a:moveTo>
                  <a:pt x="2828" y="1208"/>
                </a:moveTo>
                <a:lnTo>
                  <a:pt x="2873" y="1211"/>
                </a:lnTo>
                <a:lnTo>
                  <a:pt x="2916" y="1219"/>
                </a:lnTo>
                <a:lnTo>
                  <a:pt x="2955" y="1232"/>
                </a:lnTo>
                <a:lnTo>
                  <a:pt x="2992" y="1251"/>
                </a:lnTo>
                <a:lnTo>
                  <a:pt x="3026" y="1273"/>
                </a:lnTo>
                <a:lnTo>
                  <a:pt x="3056" y="1299"/>
                </a:lnTo>
                <a:lnTo>
                  <a:pt x="3082" y="1330"/>
                </a:lnTo>
                <a:lnTo>
                  <a:pt x="3104" y="1363"/>
                </a:lnTo>
                <a:lnTo>
                  <a:pt x="3121" y="1398"/>
                </a:lnTo>
                <a:lnTo>
                  <a:pt x="3134" y="1437"/>
                </a:lnTo>
                <a:lnTo>
                  <a:pt x="3142" y="1479"/>
                </a:lnTo>
                <a:lnTo>
                  <a:pt x="3145" y="1521"/>
                </a:lnTo>
                <a:lnTo>
                  <a:pt x="3142" y="1563"/>
                </a:lnTo>
                <a:lnTo>
                  <a:pt x="3134" y="1604"/>
                </a:lnTo>
                <a:lnTo>
                  <a:pt x="3121" y="1642"/>
                </a:lnTo>
                <a:lnTo>
                  <a:pt x="3104" y="1679"/>
                </a:lnTo>
                <a:lnTo>
                  <a:pt x="3082" y="1712"/>
                </a:lnTo>
                <a:lnTo>
                  <a:pt x="3056" y="1742"/>
                </a:lnTo>
                <a:lnTo>
                  <a:pt x="3026" y="1769"/>
                </a:lnTo>
                <a:lnTo>
                  <a:pt x="2992" y="1791"/>
                </a:lnTo>
                <a:lnTo>
                  <a:pt x="2955" y="1809"/>
                </a:lnTo>
                <a:lnTo>
                  <a:pt x="2916" y="1822"/>
                </a:lnTo>
                <a:lnTo>
                  <a:pt x="2873" y="1831"/>
                </a:lnTo>
                <a:lnTo>
                  <a:pt x="2828" y="1834"/>
                </a:lnTo>
                <a:lnTo>
                  <a:pt x="2783" y="1831"/>
                </a:lnTo>
                <a:lnTo>
                  <a:pt x="2740" y="1822"/>
                </a:lnTo>
                <a:lnTo>
                  <a:pt x="2700" y="1809"/>
                </a:lnTo>
                <a:lnTo>
                  <a:pt x="2663" y="1791"/>
                </a:lnTo>
                <a:lnTo>
                  <a:pt x="2630" y="1769"/>
                </a:lnTo>
                <a:lnTo>
                  <a:pt x="2599" y="1742"/>
                </a:lnTo>
                <a:lnTo>
                  <a:pt x="2573" y="1712"/>
                </a:lnTo>
                <a:lnTo>
                  <a:pt x="2551" y="1679"/>
                </a:lnTo>
                <a:lnTo>
                  <a:pt x="2534" y="1642"/>
                </a:lnTo>
                <a:lnTo>
                  <a:pt x="2521" y="1604"/>
                </a:lnTo>
                <a:lnTo>
                  <a:pt x="2513" y="1563"/>
                </a:lnTo>
                <a:lnTo>
                  <a:pt x="2510" y="1521"/>
                </a:lnTo>
                <a:lnTo>
                  <a:pt x="2513" y="1479"/>
                </a:lnTo>
                <a:lnTo>
                  <a:pt x="2521" y="1437"/>
                </a:lnTo>
                <a:lnTo>
                  <a:pt x="2534" y="1398"/>
                </a:lnTo>
                <a:lnTo>
                  <a:pt x="2551" y="1363"/>
                </a:lnTo>
                <a:lnTo>
                  <a:pt x="2573" y="1330"/>
                </a:lnTo>
                <a:lnTo>
                  <a:pt x="2599" y="1299"/>
                </a:lnTo>
                <a:lnTo>
                  <a:pt x="2630" y="1273"/>
                </a:lnTo>
                <a:lnTo>
                  <a:pt x="2663" y="1251"/>
                </a:lnTo>
                <a:lnTo>
                  <a:pt x="2700" y="1232"/>
                </a:lnTo>
                <a:lnTo>
                  <a:pt x="2740" y="1219"/>
                </a:lnTo>
                <a:lnTo>
                  <a:pt x="2783" y="1211"/>
                </a:lnTo>
                <a:lnTo>
                  <a:pt x="2828" y="1208"/>
                </a:lnTo>
                <a:close/>
                <a:moveTo>
                  <a:pt x="2213" y="1208"/>
                </a:moveTo>
                <a:lnTo>
                  <a:pt x="2242" y="1209"/>
                </a:lnTo>
                <a:lnTo>
                  <a:pt x="2268" y="1211"/>
                </a:lnTo>
                <a:lnTo>
                  <a:pt x="2292" y="1215"/>
                </a:lnTo>
                <a:lnTo>
                  <a:pt x="2312" y="1219"/>
                </a:lnTo>
                <a:lnTo>
                  <a:pt x="2329" y="1223"/>
                </a:lnTo>
                <a:lnTo>
                  <a:pt x="2343" y="1227"/>
                </a:lnTo>
                <a:lnTo>
                  <a:pt x="2351" y="1230"/>
                </a:lnTo>
                <a:lnTo>
                  <a:pt x="2351" y="1392"/>
                </a:lnTo>
                <a:lnTo>
                  <a:pt x="2346" y="1389"/>
                </a:lnTo>
                <a:lnTo>
                  <a:pt x="2335" y="1384"/>
                </a:lnTo>
                <a:lnTo>
                  <a:pt x="2321" y="1377"/>
                </a:lnTo>
                <a:lnTo>
                  <a:pt x="2302" y="1371"/>
                </a:lnTo>
                <a:lnTo>
                  <a:pt x="2279" y="1365"/>
                </a:lnTo>
                <a:lnTo>
                  <a:pt x="2253" y="1360"/>
                </a:lnTo>
                <a:lnTo>
                  <a:pt x="2223" y="1359"/>
                </a:lnTo>
                <a:lnTo>
                  <a:pt x="2192" y="1362"/>
                </a:lnTo>
                <a:lnTo>
                  <a:pt x="2163" y="1369"/>
                </a:lnTo>
                <a:lnTo>
                  <a:pt x="2136" y="1381"/>
                </a:lnTo>
                <a:lnTo>
                  <a:pt x="2113" y="1396"/>
                </a:lnTo>
                <a:lnTo>
                  <a:pt x="2095" y="1415"/>
                </a:lnTo>
                <a:lnTo>
                  <a:pt x="2079" y="1437"/>
                </a:lnTo>
                <a:lnTo>
                  <a:pt x="2067" y="1463"/>
                </a:lnTo>
                <a:lnTo>
                  <a:pt x="2060" y="1490"/>
                </a:lnTo>
                <a:lnTo>
                  <a:pt x="2058" y="1521"/>
                </a:lnTo>
                <a:lnTo>
                  <a:pt x="2060" y="1550"/>
                </a:lnTo>
                <a:lnTo>
                  <a:pt x="2066" y="1578"/>
                </a:lnTo>
                <a:lnTo>
                  <a:pt x="2078" y="1602"/>
                </a:lnTo>
                <a:lnTo>
                  <a:pt x="2093" y="1625"/>
                </a:lnTo>
                <a:lnTo>
                  <a:pt x="2112" y="1644"/>
                </a:lnTo>
                <a:lnTo>
                  <a:pt x="2135" y="1660"/>
                </a:lnTo>
                <a:lnTo>
                  <a:pt x="2162" y="1672"/>
                </a:lnTo>
                <a:lnTo>
                  <a:pt x="2191" y="1679"/>
                </a:lnTo>
                <a:lnTo>
                  <a:pt x="2223" y="1682"/>
                </a:lnTo>
                <a:lnTo>
                  <a:pt x="2253" y="1680"/>
                </a:lnTo>
                <a:lnTo>
                  <a:pt x="2279" y="1676"/>
                </a:lnTo>
                <a:lnTo>
                  <a:pt x="2301" y="1671"/>
                </a:lnTo>
                <a:lnTo>
                  <a:pt x="2321" y="1664"/>
                </a:lnTo>
                <a:lnTo>
                  <a:pt x="2335" y="1658"/>
                </a:lnTo>
                <a:lnTo>
                  <a:pt x="2346" y="1653"/>
                </a:lnTo>
                <a:lnTo>
                  <a:pt x="2351" y="1649"/>
                </a:lnTo>
                <a:lnTo>
                  <a:pt x="2351" y="1812"/>
                </a:lnTo>
                <a:lnTo>
                  <a:pt x="2339" y="1816"/>
                </a:lnTo>
                <a:lnTo>
                  <a:pt x="2322" y="1820"/>
                </a:lnTo>
                <a:lnTo>
                  <a:pt x="2300" y="1826"/>
                </a:lnTo>
                <a:lnTo>
                  <a:pt x="2275" y="1830"/>
                </a:lnTo>
                <a:lnTo>
                  <a:pt x="2245" y="1833"/>
                </a:lnTo>
                <a:lnTo>
                  <a:pt x="2213" y="1834"/>
                </a:lnTo>
                <a:lnTo>
                  <a:pt x="2174" y="1832"/>
                </a:lnTo>
                <a:lnTo>
                  <a:pt x="2136" y="1826"/>
                </a:lnTo>
                <a:lnTo>
                  <a:pt x="2100" y="1815"/>
                </a:lnTo>
                <a:lnTo>
                  <a:pt x="2065" y="1801"/>
                </a:lnTo>
                <a:lnTo>
                  <a:pt x="2033" y="1783"/>
                </a:lnTo>
                <a:lnTo>
                  <a:pt x="2002" y="1762"/>
                </a:lnTo>
                <a:lnTo>
                  <a:pt x="1975" y="1737"/>
                </a:lnTo>
                <a:lnTo>
                  <a:pt x="1952" y="1710"/>
                </a:lnTo>
                <a:lnTo>
                  <a:pt x="1931" y="1678"/>
                </a:lnTo>
                <a:lnTo>
                  <a:pt x="1915" y="1643"/>
                </a:lnTo>
                <a:lnTo>
                  <a:pt x="1903" y="1605"/>
                </a:lnTo>
                <a:lnTo>
                  <a:pt x="1896" y="1564"/>
                </a:lnTo>
                <a:lnTo>
                  <a:pt x="1892" y="1521"/>
                </a:lnTo>
                <a:lnTo>
                  <a:pt x="1896" y="1477"/>
                </a:lnTo>
                <a:lnTo>
                  <a:pt x="1904" y="1434"/>
                </a:lnTo>
                <a:lnTo>
                  <a:pt x="1917" y="1395"/>
                </a:lnTo>
                <a:lnTo>
                  <a:pt x="1934" y="1359"/>
                </a:lnTo>
                <a:lnTo>
                  <a:pt x="1957" y="1326"/>
                </a:lnTo>
                <a:lnTo>
                  <a:pt x="1984" y="1296"/>
                </a:lnTo>
                <a:lnTo>
                  <a:pt x="2014" y="1271"/>
                </a:lnTo>
                <a:lnTo>
                  <a:pt x="2047" y="1249"/>
                </a:lnTo>
                <a:lnTo>
                  <a:pt x="2085" y="1231"/>
                </a:lnTo>
                <a:lnTo>
                  <a:pt x="2125" y="1218"/>
                </a:lnTo>
                <a:lnTo>
                  <a:pt x="2168" y="1211"/>
                </a:lnTo>
                <a:lnTo>
                  <a:pt x="2213" y="1208"/>
                </a:lnTo>
                <a:close/>
                <a:moveTo>
                  <a:pt x="630" y="1208"/>
                </a:moveTo>
                <a:lnTo>
                  <a:pt x="660" y="1209"/>
                </a:lnTo>
                <a:lnTo>
                  <a:pt x="687" y="1211"/>
                </a:lnTo>
                <a:lnTo>
                  <a:pt x="711" y="1215"/>
                </a:lnTo>
                <a:lnTo>
                  <a:pt x="731" y="1219"/>
                </a:lnTo>
                <a:lnTo>
                  <a:pt x="748" y="1223"/>
                </a:lnTo>
                <a:lnTo>
                  <a:pt x="760" y="1227"/>
                </a:lnTo>
                <a:lnTo>
                  <a:pt x="769" y="1230"/>
                </a:lnTo>
                <a:lnTo>
                  <a:pt x="769" y="1392"/>
                </a:lnTo>
                <a:lnTo>
                  <a:pt x="763" y="1389"/>
                </a:lnTo>
                <a:lnTo>
                  <a:pt x="754" y="1384"/>
                </a:lnTo>
                <a:lnTo>
                  <a:pt x="739" y="1377"/>
                </a:lnTo>
                <a:lnTo>
                  <a:pt x="721" y="1371"/>
                </a:lnTo>
                <a:lnTo>
                  <a:pt x="697" y="1365"/>
                </a:lnTo>
                <a:lnTo>
                  <a:pt x="671" y="1360"/>
                </a:lnTo>
                <a:lnTo>
                  <a:pt x="642" y="1359"/>
                </a:lnTo>
                <a:lnTo>
                  <a:pt x="611" y="1362"/>
                </a:lnTo>
                <a:lnTo>
                  <a:pt x="581" y="1369"/>
                </a:lnTo>
                <a:lnTo>
                  <a:pt x="555" y="1381"/>
                </a:lnTo>
                <a:lnTo>
                  <a:pt x="532" y="1396"/>
                </a:lnTo>
                <a:lnTo>
                  <a:pt x="513" y="1415"/>
                </a:lnTo>
                <a:lnTo>
                  <a:pt x="497" y="1437"/>
                </a:lnTo>
                <a:lnTo>
                  <a:pt x="485" y="1463"/>
                </a:lnTo>
                <a:lnTo>
                  <a:pt x="479" y="1490"/>
                </a:lnTo>
                <a:lnTo>
                  <a:pt x="475" y="1521"/>
                </a:lnTo>
                <a:lnTo>
                  <a:pt x="479" y="1550"/>
                </a:lnTo>
                <a:lnTo>
                  <a:pt x="485" y="1578"/>
                </a:lnTo>
                <a:lnTo>
                  <a:pt x="496" y="1602"/>
                </a:lnTo>
                <a:lnTo>
                  <a:pt x="512" y="1625"/>
                </a:lnTo>
                <a:lnTo>
                  <a:pt x="531" y="1644"/>
                </a:lnTo>
                <a:lnTo>
                  <a:pt x="554" y="1660"/>
                </a:lnTo>
                <a:lnTo>
                  <a:pt x="580" y="1672"/>
                </a:lnTo>
                <a:lnTo>
                  <a:pt x="610" y="1679"/>
                </a:lnTo>
                <a:lnTo>
                  <a:pt x="642" y="1682"/>
                </a:lnTo>
                <a:lnTo>
                  <a:pt x="671" y="1680"/>
                </a:lnTo>
                <a:lnTo>
                  <a:pt x="697" y="1676"/>
                </a:lnTo>
                <a:lnTo>
                  <a:pt x="719" y="1671"/>
                </a:lnTo>
                <a:lnTo>
                  <a:pt x="738" y="1664"/>
                </a:lnTo>
                <a:lnTo>
                  <a:pt x="753" y="1658"/>
                </a:lnTo>
                <a:lnTo>
                  <a:pt x="763" y="1653"/>
                </a:lnTo>
                <a:lnTo>
                  <a:pt x="769" y="1649"/>
                </a:lnTo>
                <a:lnTo>
                  <a:pt x="769" y="1812"/>
                </a:lnTo>
                <a:lnTo>
                  <a:pt x="757" y="1816"/>
                </a:lnTo>
                <a:lnTo>
                  <a:pt x="740" y="1820"/>
                </a:lnTo>
                <a:lnTo>
                  <a:pt x="718" y="1826"/>
                </a:lnTo>
                <a:lnTo>
                  <a:pt x="692" y="1830"/>
                </a:lnTo>
                <a:lnTo>
                  <a:pt x="663" y="1833"/>
                </a:lnTo>
                <a:lnTo>
                  <a:pt x="630" y="1834"/>
                </a:lnTo>
                <a:lnTo>
                  <a:pt x="592" y="1832"/>
                </a:lnTo>
                <a:lnTo>
                  <a:pt x="554" y="1826"/>
                </a:lnTo>
                <a:lnTo>
                  <a:pt x="518" y="1815"/>
                </a:lnTo>
                <a:lnTo>
                  <a:pt x="484" y="1801"/>
                </a:lnTo>
                <a:lnTo>
                  <a:pt x="451" y="1783"/>
                </a:lnTo>
                <a:lnTo>
                  <a:pt x="421" y="1762"/>
                </a:lnTo>
                <a:lnTo>
                  <a:pt x="394" y="1737"/>
                </a:lnTo>
                <a:lnTo>
                  <a:pt x="370" y="1710"/>
                </a:lnTo>
                <a:lnTo>
                  <a:pt x="350" y="1678"/>
                </a:lnTo>
                <a:lnTo>
                  <a:pt x="333" y="1643"/>
                </a:lnTo>
                <a:lnTo>
                  <a:pt x="322" y="1605"/>
                </a:lnTo>
                <a:lnTo>
                  <a:pt x="314" y="1564"/>
                </a:lnTo>
                <a:lnTo>
                  <a:pt x="311" y="1521"/>
                </a:lnTo>
                <a:lnTo>
                  <a:pt x="314" y="1477"/>
                </a:lnTo>
                <a:lnTo>
                  <a:pt x="323" y="1434"/>
                </a:lnTo>
                <a:lnTo>
                  <a:pt x="335" y="1395"/>
                </a:lnTo>
                <a:lnTo>
                  <a:pt x="353" y="1359"/>
                </a:lnTo>
                <a:lnTo>
                  <a:pt x="375" y="1326"/>
                </a:lnTo>
                <a:lnTo>
                  <a:pt x="402" y="1296"/>
                </a:lnTo>
                <a:lnTo>
                  <a:pt x="433" y="1271"/>
                </a:lnTo>
                <a:lnTo>
                  <a:pt x="466" y="1249"/>
                </a:lnTo>
                <a:lnTo>
                  <a:pt x="503" y="1231"/>
                </a:lnTo>
                <a:lnTo>
                  <a:pt x="544" y="1218"/>
                </a:lnTo>
                <a:lnTo>
                  <a:pt x="585" y="1211"/>
                </a:lnTo>
                <a:lnTo>
                  <a:pt x="630" y="1208"/>
                </a:lnTo>
                <a:close/>
                <a:moveTo>
                  <a:pt x="1556" y="1208"/>
                </a:moveTo>
                <a:lnTo>
                  <a:pt x="1583" y="1209"/>
                </a:lnTo>
                <a:lnTo>
                  <a:pt x="1610" y="1211"/>
                </a:lnTo>
                <a:lnTo>
                  <a:pt x="1634" y="1213"/>
                </a:lnTo>
                <a:lnTo>
                  <a:pt x="1656" y="1217"/>
                </a:lnTo>
                <a:lnTo>
                  <a:pt x="1675" y="1220"/>
                </a:lnTo>
                <a:lnTo>
                  <a:pt x="1689" y="1223"/>
                </a:lnTo>
                <a:lnTo>
                  <a:pt x="1699" y="1226"/>
                </a:lnTo>
                <a:lnTo>
                  <a:pt x="1704" y="1227"/>
                </a:lnTo>
                <a:lnTo>
                  <a:pt x="1704" y="1356"/>
                </a:lnTo>
                <a:lnTo>
                  <a:pt x="1700" y="1355"/>
                </a:lnTo>
                <a:lnTo>
                  <a:pt x="1691" y="1353"/>
                </a:lnTo>
                <a:lnTo>
                  <a:pt x="1679" y="1350"/>
                </a:lnTo>
                <a:lnTo>
                  <a:pt x="1663" y="1347"/>
                </a:lnTo>
                <a:lnTo>
                  <a:pt x="1645" y="1343"/>
                </a:lnTo>
                <a:lnTo>
                  <a:pt x="1625" y="1340"/>
                </a:lnTo>
                <a:lnTo>
                  <a:pt x="1605" y="1338"/>
                </a:lnTo>
                <a:lnTo>
                  <a:pt x="1586" y="1337"/>
                </a:lnTo>
                <a:lnTo>
                  <a:pt x="1557" y="1339"/>
                </a:lnTo>
                <a:lnTo>
                  <a:pt x="1534" y="1344"/>
                </a:lnTo>
                <a:lnTo>
                  <a:pt x="1515" y="1351"/>
                </a:lnTo>
                <a:lnTo>
                  <a:pt x="1502" y="1362"/>
                </a:lnTo>
                <a:lnTo>
                  <a:pt x="1494" y="1373"/>
                </a:lnTo>
                <a:lnTo>
                  <a:pt x="1491" y="1387"/>
                </a:lnTo>
                <a:lnTo>
                  <a:pt x="1494" y="1402"/>
                </a:lnTo>
                <a:lnTo>
                  <a:pt x="1501" y="1413"/>
                </a:lnTo>
                <a:lnTo>
                  <a:pt x="1511" y="1423"/>
                </a:lnTo>
                <a:lnTo>
                  <a:pt x="1523" y="1430"/>
                </a:lnTo>
                <a:lnTo>
                  <a:pt x="1536" y="1436"/>
                </a:lnTo>
                <a:lnTo>
                  <a:pt x="1549" y="1441"/>
                </a:lnTo>
                <a:lnTo>
                  <a:pt x="1560" y="1445"/>
                </a:lnTo>
                <a:lnTo>
                  <a:pt x="1602" y="1458"/>
                </a:lnTo>
                <a:lnTo>
                  <a:pt x="1634" y="1470"/>
                </a:lnTo>
                <a:lnTo>
                  <a:pt x="1661" y="1484"/>
                </a:lnTo>
                <a:lnTo>
                  <a:pt x="1684" y="1501"/>
                </a:lnTo>
                <a:lnTo>
                  <a:pt x="1703" y="1519"/>
                </a:lnTo>
                <a:lnTo>
                  <a:pt x="1719" y="1539"/>
                </a:lnTo>
                <a:lnTo>
                  <a:pt x="1731" y="1560"/>
                </a:lnTo>
                <a:lnTo>
                  <a:pt x="1740" y="1583"/>
                </a:lnTo>
                <a:lnTo>
                  <a:pt x="1745" y="1606"/>
                </a:lnTo>
                <a:lnTo>
                  <a:pt x="1746" y="1630"/>
                </a:lnTo>
                <a:lnTo>
                  <a:pt x="1744" y="1664"/>
                </a:lnTo>
                <a:lnTo>
                  <a:pt x="1737" y="1694"/>
                </a:lnTo>
                <a:lnTo>
                  <a:pt x="1727" y="1720"/>
                </a:lnTo>
                <a:lnTo>
                  <a:pt x="1712" y="1744"/>
                </a:lnTo>
                <a:lnTo>
                  <a:pt x="1696" y="1764"/>
                </a:lnTo>
                <a:lnTo>
                  <a:pt x="1676" y="1781"/>
                </a:lnTo>
                <a:lnTo>
                  <a:pt x="1654" y="1796"/>
                </a:lnTo>
                <a:lnTo>
                  <a:pt x="1630" y="1809"/>
                </a:lnTo>
                <a:lnTo>
                  <a:pt x="1604" y="1818"/>
                </a:lnTo>
                <a:lnTo>
                  <a:pt x="1578" y="1826"/>
                </a:lnTo>
                <a:lnTo>
                  <a:pt x="1551" y="1830"/>
                </a:lnTo>
                <a:lnTo>
                  <a:pt x="1524" y="1833"/>
                </a:lnTo>
                <a:lnTo>
                  <a:pt x="1498" y="1834"/>
                </a:lnTo>
                <a:lnTo>
                  <a:pt x="1467" y="1833"/>
                </a:lnTo>
                <a:lnTo>
                  <a:pt x="1439" y="1832"/>
                </a:lnTo>
                <a:lnTo>
                  <a:pt x="1412" y="1829"/>
                </a:lnTo>
                <a:lnTo>
                  <a:pt x="1388" y="1827"/>
                </a:lnTo>
                <a:lnTo>
                  <a:pt x="1368" y="1823"/>
                </a:lnTo>
                <a:lnTo>
                  <a:pt x="1351" y="1820"/>
                </a:lnTo>
                <a:lnTo>
                  <a:pt x="1339" y="1818"/>
                </a:lnTo>
                <a:lnTo>
                  <a:pt x="1334" y="1817"/>
                </a:lnTo>
                <a:lnTo>
                  <a:pt x="1334" y="1678"/>
                </a:lnTo>
                <a:lnTo>
                  <a:pt x="1343" y="1680"/>
                </a:lnTo>
                <a:lnTo>
                  <a:pt x="1356" y="1684"/>
                </a:lnTo>
                <a:lnTo>
                  <a:pt x="1375" y="1688"/>
                </a:lnTo>
                <a:lnTo>
                  <a:pt x="1397" y="1693"/>
                </a:lnTo>
                <a:lnTo>
                  <a:pt x="1422" y="1697"/>
                </a:lnTo>
                <a:lnTo>
                  <a:pt x="1448" y="1700"/>
                </a:lnTo>
                <a:lnTo>
                  <a:pt x="1477" y="1701"/>
                </a:lnTo>
                <a:lnTo>
                  <a:pt x="1507" y="1699"/>
                </a:lnTo>
                <a:lnTo>
                  <a:pt x="1531" y="1696"/>
                </a:lnTo>
                <a:lnTo>
                  <a:pt x="1552" y="1690"/>
                </a:lnTo>
                <a:lnTo>
                  <a:pt x="1568" y="1681"/>
                </a:lnTo>
                <a:lnTo>
                  <a:pt x="1578" y="1671"/>
                </a:lnTo>
                <a:lnTo>
                  <a:pt x="1585" y="1658"/>
                </a:lnTo>
                <a:lnTo>
                  <a:pt x="1587" y="1644"/>
                </a:lnTo>
                <a:lnTo>
                  <a:pt x="1585" y="1629"/>
                </a:lnTo>
                <a:lnTo>
                  <a:pt x="1578" y="1618"/>
                </a:lnTo>
                <a:lnTo>
                  <a:pt x="1567" y="1607"/>
                </a:lnTo>
                <a:lnTo>
                  <a:pt x="1553" y="1598"/>
                </a:lnTo>
                <a:lnTo>
                  <a:pt x="1537" y="1590"/>
                </a:lnTo>
                <a:lnTo>
                  <a:pt x="1520" y="1584"/>
                </a:lnTo>
                <a:lnTo>
                  <a:pt x="1509" y="1581"/>
                </a:lnTo>
                <a:lnTo>
                  <a:pt x="1498" y="1577"/>
                </a:lnTo>
                <a:lnTo>
                  <a:pt x="1487" y="1574"/>
                </a:lnTo>
                <a:lnTo>
                  <a:pt x="1462" y="1565"/>
                </a:lnTo>
                <a:lnTo>
                  <a:pt x="1439" y="1555"/>
                </a:lnTo>
                <a:lnTo>
                  <a:pt x="1416" y="1542"/>
                </a:lnTo>
                <a:lnTo>
                  <a:pt x="1396" y="1528"/>
                </a:lnTo>
                <a:lnTo>
                  <a:pt x="1378" y="1512"/>
                </a:lnTo>
                <a:lnTo>
                  <a:pt x="1363" y="1494"/>
                </a:lnTo>
                <a:lnTo>
                  <a:pt x="1350" y="1473"/>
                </a:lnTo>
                <a:lnTo>
                  <a:pt x="1341" y="1451"/>
                </a:lnTo>
                <a:lnTo>
                  <a:pt x="1334" y="1425"/>
                </a:lnTo>
                <a:lnTo>
                  <a:pt x="1332" y="1396"/>
                </a:lnTo>
                <a:lnTo>
                  <a:pt x="1334" y="1364"/>
                </a:lnTo>
                <a:lnTo>
                  <a:pt x="1342" y="1333"/>
                </a:lnTo>
                <a:lnTo>
                  <a:pt x="1354" y="1306"/>
                </a:lnTo>
                <a:lnTo>
                  <a:pt x="1371" y="1281"/>
                </a:lnTo>
                <a:lnTo>
                  <a:pt x="1392" y="1259"/>
                </a:lnTo>
                <a:lnTo>
                  <a:pt x="1417" y="1241"/>
                </a:lnTo>
                <a:lnTo>
                  <a:pt x="1446" y="1227"/>
                </a:lnTo>
                <a:lnTo>
                  <a:pt x="1479" y="1216"/>
                </a:lnTo>
                <a:lnTo>
                  <a:pt x="1515" y="1210"/>
                </a:lnTo>
                <a:lnTo>
                  <a:pt x="1556" y="1208"/>
                </a:lnTo>
                <a:close/>
                <a:moveTo>
                  <a:pt x="3381" y="493"/>
                </a:moveTo>
                <a:lnTo>
                  <a:pt x="3400" y="496"/>
                </a:lnTo>
                <a:lnTo>
                  <a:pt x="3418" y="503"/>
                </a:lnTo>
                <a:lnTo>
                  <a:pt x="3434" y="515"/>
                </a:lnTo>
                <a:lnTo>
                  <a:pt x="3446" y="531"/>
                </a:lnTo>
                <a:lnTo>
                  <a:pt x="3453" y="548"/>
                </a:lnTo>
                <a:lnTo>
                  <a:pt x="3456" y="569"/>
                </a:lnTo>
                <a:lnTo>
                  <a:pt x="3456" y="727"/>
                </a:lnTo>
                <a:lnTo>
                  <a:pt x="3453" y="748"/>
                </a:lnTo>
                <a:lnTo>
                  <a:pt x="3446" y="766"/>
                </a:lnTo>
                <a:lnTo>
                  <a:pt x="3434" y="780"/>
                </a:lnTo>
                <a:lnTo>
                  <a:pt x="3418" y="793"/>
                </a:lnTo>
                <a:lnTo>
                  <a:pt x="3400" y="801"/>
                </a:lnTo>
                <a:lnTo>
                  <a:pt x="3381" y="803"/>
                </a:lnTo>
                <a:lnTo>
                  <a:pt x="3361" y="801"/>
                </a:lnTo>
                <a:lnTo>
                  <a:pt x="3343" y="793"/>
                </a:lnTo>
                <a:lnTo>
                  <a:pt x="3328" y="780"/>
                </a:lnTo>
                <a:lnTo>
                  <a:pt x="3316" y="766"/>
                </a:lnTo>
                <a:lnTo>
                  <a:pt x="3308" y="748"/>
                </a:lnTo>
                <a:lnTo>
                  <a:pt x="3306" y="727"/>
                </a:lnTo>
                <a:lnTo>
                  <a:pt x="3306" y="569"/>
                </a:lnTo>
                <a:lnTo>
                  <a:pt x="3308" y="548"/>
                </a:lnTo>
                <a:lnTo>
                  <a:pt x="3316" y="531"/>
                </a:lnTo>
                <a:lnTo>
                  <a:pt x="3328" y="515"/>
                </a:lnTo>
                <a:lnTo>
                  <a:pt x="3343" y="503"/>
                </a:lnTo>
                <a:lnTo>
                  <a:pt x="3361" y="496"/>
                </a:lnTo>
                <a:lnTo>
                  <a:pt x="3381" y="493"/>
                </a:lnTo>
                <a:close/>
                <a:moveTo>
                  <a:pt x="1728" y="493"/>
                </a:moveTo>
                <a:lnTo>
                  <a:pt x="1748" y="496"/>
                </a:lnTo>
                <a:lnTo>
                  <a:pt x="1766" y="503"/>
                </a:lnTo>
                <a:lnTo>
                  <a:pt x="1781" y="515"/>
                </a:lnTo>
                <a:lnTo>
                  <a:pt x="1793" y="531"/>
                </a:lnTo>
                <a:lnTo>
                  <a:pt x="1800" y="548"/>
                </a:lnTo>
                <a:lnTo>
                  <a:pt x="1803" y="569"/>
                </a:lnTo>
                <a:lnTo>
                  <a:pt x="1803" y="727"/>
                </a:lnTo>
                <a:lnTo>
                  <a:pt x="1800" y="748"/>
                </a:lnTo>
                <a:lnTo>
                  <a:pt x="1793" y="766"/>
                </a:lnTo>
                <a:lnTo>
                  <a:pt x="1781" y="780"/>
                </a:lnTo>
                <a:lnTo>
                  <a:pt x="1766" y="793"/>
                </a:lnTo>
                <a:lnTo>
                  <a:pt x="1748" y="801"/>
                </a:lnTo>
                <a:lnTo>
                  <a:pt x="1728" y="803"/>
                </a:lnTo>
                <a:lnTo>
                  <a:pt x="1708" y="801"/>
                </a:lnTo>
                <a:lnTo>
                  <a:pt x="1690" y="793"/>
                </a:lnTo>
                <a:lnTo>
                  <a:pt x="1675" y="780"/>
                </a:lnTo>
                <a:lnTo>
                  <a:pt x="1663" y="766"/>
                </a:lnTo>
                <a:lnTo>
                  <a:pt x="1656" y="748"/>
                </a:lnTo>
                <a:lnTo>
                  <a:pt x="1653" y="727"/>
                </a:lnTo>
                <a:lnTo>
                  <a:pt x="1653" y="569"/>
                </a:lnTo>
                <a:lnTo>
                  <a:pt x="1656" y="548"/>
                </a:lnTo>
                <a:lnTo>
                  <a:pt x="1663" y="531"/>
                </a:lnTo>
                <a:lnTo>
                  <a:pt x="1675" y="515"/>
                </a:lnTo>
                <a:lnTo>
                  <a:pt x="1690" y="503"/>
                </a:lnTo>
                <a:lnTo>
                  <a:pt x="1708" y="496"/>
                </a:lnTo>
                <a:lnTo>
                  <a:pt x="1728" y="493"/>
                </a:lnTo>
                <a:close/>
                <a:moveTo>
                  <a:pt x="75" y="493"/>
                </a:moveTo>
                <a:lnTo>
                  <a:pt x="95" y="496"/>
                </a:lnTo>
                <a:lnTo>
                  <a:pt x="113" y="503"/>
                </a:lnTo>
                <a:lnTo>
                  <a:pt x="129" y="515"/>
                </a:lnTo>
                <a:lnTo>
                  <a:pt x="140" y="531"/>
                </a:lnTo>
                <a:lnTo>
                  <a:pt x="148" y="548"/>
                </a:lnTo>
                <a:lnTo>
                  <a:pt x="151" y="569"/>
                </a:lnTo>
                <a:lnTo>
                  <a:pt x="151" y="727"/>
                </a:lnTo>
                <a:lnTo>
                  <a:pt x="148" y="748"/>
                </a:lnTo>
                <a:lnTo>
                  <a:pt x="140" y="766"/>
                </a:lnTo>
                <a:lnTo>
                  <a:pt x="129" y="780"/>
                </a:lnTo>
                <a:lnTo>
                  <a:pt x="113" y="793"/>
                </a:lnTo>
                <a:lnTo>
                  <a:pt x="95" y="801"/>
                </a:lnTo>
                <a:lnTo>
                  <a:pt x="75" y="803"/>
                </a:lnTo>
                <a:lnTo>
                  <a:pt x="56" y="801"/>
                </a:lnTo>
                <a:lnTo>
                  <a:pt x="38" y="793"/>
                </a:lnTo>
                <a:lnTo>
                  <a:pt x="22" y="780"/>
                </a:lnTo>
                <a:lnTo>
                  <a:pt x="10" y="766"/>
                </a:lnTo>
                <a:lnTo>
                  <a:pt x="3" y="748"/>
                </a:lnTo>
                <a:lnTo>
                  <a:pt x="0" y="727"/>
                </a:lnTo>
                <a:lnTo>
                  <a:pt x="0" y="569"/>
                </a:lnTo>
                <a:lnTo>
                  <a:pt x="3" y="548"/>
                </a:lnTo>
                <a:lnTo>
                  <a:pt x="10" y="531"/>
                </a:lnTo>
                <a:lnTo>
                  <a:pt x="22" y="515"/>
                </a:lnTo>
                <a:lnTo>
                  <a:pt x="38" y="503"/>
                </a:lnTo>
                <a:lnTo>
                  <a:pt x="56" y="496"/>
                </a:lnTo>
                <a:lnTo>
                  <a:pt x="75" y="493"/>
                </a:lnTo>
                <a:close/>
                <a:moveTo>
                  <a:pt x="2968" y="285"/>
                </a:moveTo>
                <a:lnTo>
                  <a:pt x="2988" y="287"/>
                </a:lnTo>
                <a:lnTo>
                  <a:pt x="3006" y="295"/>
                </a:lnTo>
                <a:lnTo>
                  <a:pt x="3021" y="307"/>
                </a:lnTo>
                <a:lnTo>
                  <a:pt x="3033" y="322"/>
                </a:lnTo>
                <a:lnTo>
                  <a:pt x="3040" y="340"/>
                </a:lnTo>
                <a:lnTo>
                  <a:pt x="3043" y="360"/>
                </a:lnTo>
                <a:lnTo>
                  <a:pt x="3043" y="727"/>
                </a:lnTo>
                <a:lnTo>
                  <a:pt x="3040" y="748"/>
                </a:lnTo>
                <a:lnTo>
                  <a:pt x="3033" y="766"/>
                </a:lnTo>
                <a:lnTo>
                  <a:pt x="3021" y="780"/>
                </a:lnTo>
                <a:lnTo>
                  <a:pt x="3006" y="793"/>
                </a:lnTo>
                <a:lnTo>
                  <a:pt x="2988" y="801"/>
                </a:lnTo>
                <a:lnTo>
                  <a:pt x="2968" y="803"/>
                </a:lnTo>
                <a:lnTo>
                  <a:pt x="2947" y="801"/>
                </a:lnTo>
                <a:lnTo>
                  <a:pt x="2929" y="793"/>
                </a:lnTo>
                <a:lnTo>
                  <a:pt x="2915" y="780"/>
                </a:lnTo>
                <a:lnTo>
                  <a:pt x="2903" y="766"/>
                </a:lnTo>
                <a:lnTo>
                  <a:pt x="2895" y="748"/>
                </a:lnTo>
                <a:lnTo>
                  <a:pt x="2893" y="727"/>
                </a:lnTo>
                <a:lnTo>
                  <a:pt x="2893" y="360"/>
                </a:lnTo>
                <a:lnTo>
                  <a:pt x="2895" y="340"/>
                </a:lnTo>
                <a:lnTo>
                  <a:pt x="2903" y="322"/>
                </a:lnTo>
                <a:lnTo>
                  <a:pt x="2915" y="307"/>
                </a:lnTo>
                <a:lnTo>
                  <a:pt x="2929" y="295"/>
                </a:lnTo>
                <a:lnTo>
                  <a:pt x="2947" y="287"/>
                </a:lnTo>
                <a:lnTo>
                  <a:pt x="2968" y="285"/>
                </a:lnTo>
                <a:close/>
                <a:moveTo>
                  <a:pt x="2142" y="285"/>
                </a:moveTo>
                <a:lnTo>
                  <a:pt x="2162" y="287"/>
                </a:lnTo>
                <a:lnTo>
                  <a:pt x="2179" y="295"/>
                </a:lnTo>
                <a:lnTo>
                  <a:pt x="2194" y="307"/>
                </a:lnTo>
                <a:lnTo>
                  <a:pt x="2207" y="322"/>
                </a:lnTo>
                <a:lnTo>
                  <a:pt x="2214" y="340"/>
                </a:lnTo>
                <a:lnTo>
                  <a:pt x="2216" y="360"/>
                </a:lnTo>
                <a:lnTo>
                  <a:pt x="2216" y="727"/>
                </a:lnTo>
                <a:lnTo>
                  <a:pt x="2214" y="748"/>
                </a:lnTo>
                <a:lnTo>
                  <a:pt x="2207" y="766"/>
                </a:lnTo>
                <a:lnTo>
                  <a:pt x="2194" y="780"/>
                </a:lnTo>
                <a:lnTo>
                  <a:pt x="2179" y="793"/>
                </a:lnTo>
                <a:lnTo>
                  <a:pt x="2162" y="801"/>
                </a:lnTo>
                <a:lnTo>
                  <a:pt x="2142" y="803"/>
                </a:lnTo>
                <a:lnTo>
                  <a:pt x="2122" y="801"/>
                </a:lnTo>
                <a:lnTo>
                  <a:pt x="2104" y="793"/>
                </a:lnTo>
                <a:lnTo>
                  <a:pt x="2088" y="780"/>
                </a:lnTo>
                <a:lnTo>
                  <a:pt x="2077" y="766"/>
                </a:lnTo>
                <a:lnTo>
                  <a:pt x="2069" y="748"/>
                </a:lnTo>
                <a:lnTo>
                  <a:pt x="2066" y="727"/>
                </a:lnTo>
                <a:lnTo>
                  <a:pt x="2066" y="360"/>
                </a:lnTo>
                <a:lnTo>
                  <a:pt x="2069" y="340"/>
                </a:lnTo>
                <a:lnTo>
                  <a:pt x="2077" y="322"/>
                </a:lnTo>
                <a:lnTo>
                  <a:pt x="2088" y="307"/>
                </a:lnTo>
                <a:lnTo>
                  <a:pt x="2104" y="295"/>
                </a:lnTo>
                <a:lnTo>
                  <a:pt x="2122" y="287"/>
                </a:lnTo>
                <a:lnTo>
                  <a:pt x="2142" y="285"/>
                </a:lnTo>
                <a:close/>
                <a:moveTo>
                  <a:pt x="1315" y="285"/>
                </a:moveTo>
                <a:lnTo>
                  <a:pt x="1335" y="287"/>
                </a:lnTo>
                <a:lnTo>
                  <a:pt x="1353" y="295"/>
                </a:lnTo>
                <a:lnTo>
                  <a:pt x="1368" y="307"/>
                </a:lnTo>
                <a:lnTo>
                  <a:pt x="1380" y="322"/>
                </a:lnTo>
                <a:lnTo>
                  <a:pt x="1388" y="340"/>
                </a:lnTo>
                <a:lnTo>
                  <a:pt x="1390" y="360"/>
                </a:lnTo>
                <a:lnTo>
                  <a:pt x="1390" y="727"/>
                </a:lnTo>
                <a:lnTo>
                  <a:pt x="1388" y="748"/>
                </a:lnTo>
                <a:lnTo>
                  <a:pt x="1380" y="766"/>
                </a:lnTo>
                <a:lnTo>
                  <a:pt x="1368" y="780"/>
                </a:lnTo>
                <a:lnTo>
                  <a:pt x="1353" y="793"/>
                </a:lnTo>
                <a:lnTo>
                  <a:pt x="1335" y="801"/>
                </a:lnTo>
                <a:lnTo>
                  <a:pt x="1315" y="803"/>
                </a:lnTo>
                <a:lnTo>
                  <a:pt x="1295" y="801"/>
                </a:lnTo>
                <a:lnTo>
                  <a:pt x="1277" y="793"/>
                </a:lnTo>
                <a:lnTo>
                  <a:pt x="1262" y="780"/>
                </a:lnTo>
                <a:lnTo>
                  <a:pt x="1250" y="766"/>
                </a:lnTo>
                <a:lnTo>
                  <a:pt x="1242" y="748"/>
                </a:lnTo>
                <a:lnTo>
                  <a:pt x="1240" y="727"/>
                </a:lnTo>
                <a:lnTo>
                  <a:pt x="1240" y="360"/>
                </a:lnTo>
                <a:lnTo>
                  <a:pt x="1242" y="340"/>
                </a:lnTo>
                <a:lnTo>
                  <a:pt x="1250" y="322"/>
                </a:lnTo>
                <a:lnTo>
                  <a:pt x="1262" y="307"/>
                </a:lnTo>
                <a:lnTo>
                  <a:pt x="1277" y="295"/>
                </a:lnTo>
                <a:lnTo>
                  <a:pt x="1295" y="287"/>
                </a:lnTo>
                <a:lnTo>
                  <a:pt x="1315" y="285"/>
                </a:lnTo>
                <a:close/>
                <a:moveTo>
                  <a:pt x="488" y="285"/>
                </a:moveTo>
                <a:lnTo>
                  <a:pt x="508" y="287"/>
                </a:lnTo>
                <a:lnTo>
                  <a:pt x="527" y="295"/>
                </a:lnTo>
                <a:lnTo>
                  <a:pt x="541" y="307"/>
                </a:lnTo>
                <a:lnTo>
                  <a:pt x="553" y="322"/>
                </a:lnTo>
                <a:lnTo>
                  <a:pt x="561" y="340"/>
                </a:lnTo>
                <a:lnTo>
                  <a:pt x="563" y="360"/>
                </a:lnTo>
                <a:lnTo>
                  <a:pt x="563" y="727"/>
                </a:lnTo>
                <a:lnTo>
                  <a:pt x="561" y="748"/>
                </a:lnTo>
                <a:lnTo>
                  <a:pt x="553" y="766"/>
                </a:lnTo>
                <a:lnTo>
                  <a:pt x="541" y="780"/>
                </a:lnTo>
                <a:lnTo>
                  <a:pt x="527" y="793"/>
                </a:lnTo>
                <a:lnTo>
                  <a:pt x="508" y="801"/>
                </a:lnTo>
                <a:lnTo>
                  <a:pt x="488" y="803"/>
                </a:lnTo>
                <a:lnTo>
                  <a:pt x="468" y="801"/>
                </a:lnTo>
                <a:lnTo>
                  <a:pt x="450" y="793"/>
                </a:lnTo>
                <a:lnTo>
                  <a:pt x="436" y="780"/>
                </a:lnTo>
                <a:lnTo>
                  <a:pt x="423" y="766"/>
                </a:lnTo>
                <a:lnTo>
                  <a:pt x="416" y="748"/>
                </a:lnTo>
                <a:lnTo>
                  <a:pt x="414" y="727"/>
                </a:lnTo>
                <a:lnTo>
                  <a:pt x="414" y="360"/>
                </a:lnTo>
                <a:lnTo>
                  <a:pt x="416" y="340"/>
                </a:lnTo>
                <a:lnTo>
                  <a:pt x="423" y="322"/>
                </a:lnTo>
                <a:lnTo>
                  <a:pt x="436" y="307"/>
                </a:lnTo>
                <a:lnTo>
                  <a:pt x="450" y="295"/>
                </a:lnTo>
                <a:lnTo>
                  <a:pt x="468" y="287"/>
                </a:lnTo>
                <a:lnTo>
                  <a:pt x="488" y="285"/>
                </a:lnTo>
                <a:close/>
                <a:moveTo>
                  <a:pt x="2555" y="0"/>
                </a:moveTo>
                <a:lnTo>
                  <a:pt x="2575" y="2"/>
                </a:lnTo>
                <a:lnTo>
                  <a:pt x="2593" y="10"/>
                </a:lnTo>
                <a:lnTo>
                  <a:pt x="2608" y="22"/>
                </a:lnTo>
                <a:lnTo>
                  <a:pt x="2619" y="37"/>
                </a:lnTo>
                <a:lnTo>
                  <a:pt x="2628" y="55"/>
                </a:lnTo>
                <a:lnTo>
                  <a:pt x="2630" y="75"/>
                </a:lnTo>
                <a:lnTo>
                  <a:pt x="2630" y="879"/>
                </a:lnTo>
                <a:lnTo>
                  <a:pt x="2628" y="899"/>
                </a:lnTo>
                <a:lnTo>
                  <a:pt x="2619" y="917"/>
                </a:lnTo>
                <a:lnTo>
                  <a:pt x="2608" y="931"/>
                </a:lnTo>
                <a:lnTo>
                  <a:pt x="2593" y="944"/>
                </a:lnTo>
                <a:lnTo>
                  <a:pt x="2575" y="951"/>
                </a:lnTo>
                <a:lnTo>
                  <a:pt x="2555" y="953"/>
                </a:lnTo>
                <a:lnTo>
                  <a:pt x="2535" y="951"/>
                </a:lnTo>
                <a:lnTo>
                  <a:pt x="2517" y="944"/>
                </a:lnTo>
                <a:lnTo>
                  <a:pt x="2502" y="931"/>
                </a:lnTo>
                <a:lnTo>
                  <a:pt x="2490" y="917"/>
                </a:lnTo>
                <a:lnTo>
                  <a:pt x="2483" y="899"/>
                </a:lnTo>
                <a:lnTo>
                  <a:pt x="2480" y="879"/>
                </a:lnTo>
                <a:lnTo>
                  <a:pt x="2480" y="75"/>
                </a:lnTo>
                <a:lnTo>
                  <a:pt x="2483" y="55"/>
                </a:lnTo>
                <a:lnTo>
                  <a:pt x="2490" y="37"/>
                </a:lnTo>
                <a:lnTo>
                  <a:pt x="2502" y="22"/>
                </a:lnTo>
                <a:lnTo>
                  <a:pt x="2517" y="10"/>
                </a:lnTo>
                <a:lnTo>
                  <a:pt x="2535" y="2"/>
                </a:lnTo>
                <a:lnTo>
                  <a:pt x="2555" y="0"/>
                </a:lnTo>
                <a:close/>
                <a:moveTo>
                  <a:pt x="902" y="0"/>
                </a:moveTo>
                <a:lnTo>
                  <a:pt x="922" y="2"/>
                </a:lnTo>
                <a:lnTo>
                  <a:pt x="939" y="10"/>
                </a:lnTo>
                <a:lnTo>
                  <a:pt x="955" y="22"/>
                </a:lnTo>
                <a:lnTo>
                  <a:pt x="967" y="37"/>
                </a:lnTo>
                <a:lnTo>
                  <a:pt x="974" y="55"/>
                </a:lnTo>
                <a:lnTo>
                  <a:pt x="977" y="75"/>
                </a:lnTo>
                <a:lnTo>
                  <a:pt x="977" y="879"/>
                </a:lnTo>
                <a:lnTo>
                  <a:pt x="974" y="899"/>
                </a:lnTo>
                <a:lnTo>
                  <a:pt x="967" y="917"/>
                </a:lnTo>
                <a:lnTo>
                  <a:pt x="955" y="931"/>
                </a:lnTo>
                <a:lnTo>
                  <a:pt x="939" y="944"/>
                </a:lnTo>
                <a:lnTo>
                  <a:pt x="922" y="951"/>
                </a:lnTo>
                <a:lnTo>
                  <a:pt x="902" y="953"/>
                </a:lnTo>
                <a:lnTo>
                  <a:pt x="882" y="951"/>
                </a:lnTo>
                <a:lnTo>
                  <a:pt x="864" y="944"/>
                </a:lnTo>
                <a:lnTo>
                  <a:pt x="848" y="931"/>
                </a:lnTo>
                <a:lnTo>
                  <a:pt x="837" y="917"/>
                </a:lnTo>
                <a:lnTo>
                  <a:pt x="829" y="899"/>
                </a:lnTo>
                <a:lnTo>
                  <a:pt x="826" y="879"/>
                </a:lnTo>
                <a:lnTo>
                  <a:pt x="826" y="75"/>
                </a:lnTo>
                <a:lnTo>
                  <a:pt x="829" y="55"/>
                </a:lnTo>
                <a:lnTo>
                  <a:pt x="837" y="37"/>
                </a:lnTo>
                <a:lnTo>
                  <a:pt x="848" y="22"/>
                </a:lnTo>
                <a:lnTo>
                  <a:pt x="864" y="10"/>
                </a:lnTo>
                <a:lnTo>
                  <a:pt x="882" y="2"/>
                </a:lnTo>
                <a:lnTo>
                  <a:pt x="90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10" name="Freeform 1">
            <a:extLst>
              <a:ext uri="{FF2B5EF4-FFF2-40B4-BE49-F238E27FC236}">
                <a16:creationId xmlns:a16="http://schemas.microsoft.com/office/drawing/2014/main" id="{29B553F3-28DB-453C-8FD0-FF3703B9D0E5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715224" y="5883140"/>
            <a:ext cx="2066504" cy="877824"/>
          </a:xfrm>
          <a:custGeom>
            <a:avLst/>
            <a:gdLst>
              <a:gd name="T0" fmla="*/ 10474 w 10817"/>
              <a:gd name="T1" fmla="*/ 813 h 4595"/>
              <a:gd name="T2" fmla="*/ 9336 w 10817"/>
              <a:gd name="T3" fmla="*/ 3616 h 4595"/>
              <a:gd name="T4" fmla="*/ 5779 w 10817"/>
              <a:gd name="T5" fmla="*/ 1992 h 4595"/>
              <a:gd name="T6" fmla="*/ 5422 w 10817"/>
              <a:gd name="T7" fmla="*/ 3373 h 4595"/>
              <a:gd name="T8" fmla="*/ 6383 w 10817"/>
              <a:gd name="T9" fmla="*/ 3479 h 4595"/>
              <a:gd name="T10" fmla="*/ 6042 w 10817"/>
              <a:gd name="T11" fmla="*/ 3458 h 4595"/>
              <a:gd name="T12" fmla="*/ 7405 w 10817"/>
              <a:gd name="T13" fmla="*/ 3060 h 4595"/>
              <a:gd name="T14" fmla="*/ 6801 w 10817"/>
              <a:gd name="T15" fmla="*/ 1841 h 4595"/>
              <a:gd name="T16" fmla="*/ 8104 w 10817"/>
              <a:gd name="T17" fmla="*/ 2206 h 4595"/>
              <a:gd name="T18" fmla="*/ 8181 w 10817"/>
              <a:gd name="T19" fmla="*/ 3113 h 4595"/>
              <a:gd name="T20" fmla="*/ 8621 w 10817"/>
              <a:gd name="T21" fmla="*/ 3434 h 4595"/>
              <a:gd name="T22" fmla="*/ 8928 w 10817"/>
              <a:gd name="T23" fmla="*/ 2206 h 4595"/>
              <a:gd name="T24" fmla="*/ 678 w 10817"/>
              <a:gd name="T25" fmla="*/ 2425 h 4595"/>
              <a:gd name="T26" fmla="*/ 1424 w 10817"/>
              <a:gd name="T27" fmla="*/ 2203 h 4595"/>
              <a:gd name="T28" fmla="*/ 2150 w 10817"/>
              <a:gd name="T29" fmla="*/ 3148 h 4595"/>
              <a:gd name="T30" fmla="*/ 2155 w 10817"/>
              <a:gd name="T31" fmla="*/ 2830 h 4595"/>
              <a:gd name="T32" fmla="*/ 3598 w 10817"/>
              <a:gd name="T33" fmla="*/ 2931 h 4595"/>
              <a:gd name="T34" fmla="*/ 4493 w 10817"/>
              <a:gd name="T35" fmla="*/ 2557 h 4595"/>
              <a:gd name="T36" fmla="*/ 167 w 10817"/>
              <a:gd name="T37" fmla="*/ 4416 h 4595"/>
              <a:gd name="T38" fmla="*/ 466 w 10817"/>
              <a:gd name="T39" fmla="*/ 4120 h 4595"/>
              <a:gd name="T40" fmla="*/ 522 w 10817"/>
              <a:gd name="T41" fmla="*/ 4474 h 4595"/>
              <a:gd name="T42" fmla="*/ 1038 w 10817"/>
              <a:gd name="T43" fmla="*/ 4149 h 4595"/>
              <a:gd name="T44" fmla="*/ 1387 w 10817"/>
              <a:gd name="T45" fmla="*/ 4363 h 4595"/>
              <a:gd name="T46" fmla="*/ 1197 w 10817"/>
              <a:gd name="T47" fmla="*/ 4305 h 4595"/>
              <a:gd name="T48" fmla="*/ 1300 w 10817"/>
              <a:gd name="T49" fmla="*/ 4159 h 4595"/>
              <a:gd name="T50" fmla="*/ 1808 w 10817"/>
              <a:gd name="T51" fmla="*/ 4371 h 4595"/>
              <a:gd name="T52" fmla="*/ 1798 w 10817"/>
              <a:gd name="T53" fmla="*/ 4146 h 4595"/>
              <a:gd name="T54" fmla="*/ 2698 w 10817"/>
              <a:gd name="T55" fmla="*/ 4464 h 4595"/>
              <a:gd name="T56" fmla="*/ 3040 w 10817"/>
              <a:gd name="T57" fmla="*/ 4472 h 4595"/>
              <a:gd name="T58" fmla="*/ 3008 w 10817"/>
              <a:gd name="T59" fmla="*/ 4191 h 4595"/>
              <a:gd name="T60" fmla="*/ 3037 w 10817"/>
              <a:gd name="T61" fmla="*/ 3987 h 4595"/>
              <a:gd name="T62" fmla="*/ 3289 w 10817"/>
              <a:gd name="T63" fmla="*/ 4533 h 4595"/>
              <a:gd name="T64" fmla="*/ 3951 w 10817"/>
              <a:gd name="T65" fmla="*/ 4032 h 4595"/>
              <a:gd name="T66" fmla="*/ 3906 w 10817"/>
              <a:gd name="T67" fmla="*/ 4186 h 4595"/>
              <a:gd name="T68" fmla="*/ 4229 w 10817"/>
              <a:gd name="T69" fmla="*/ 3995 h 4595"/>
              <a:gd name="T70" fmla="*/ 4152 w 10817"/>
              <a:gd name="T71" fmla="*/ 4096 h 4595"/>
              <a:gd name="T72" fmla="*/ 4684 w 10817"/>
              <a:gd name="T73" fmla="*/ 4464 h 4595"/>
              <a:gd name="T74" fmla="*/ 4880 w 10817"/>
              <a:gd name="T75" fmla="*/ 4371 h 4595"/>
              <a:gd name="T76" fmla="*/ 4959 w 10817"/>
              <a:gd name="T77" fmla="*/ 4075 h 4595"/>
              <a:gd name="T78" fmla="*/ 5777 w 10817"/>
              <a:gd name="T79" fmla="*/ 4308 h 4595"/>
              <a:gd name="T80" fmla="*/ 6613 w 10817"/>
              <a:gd name="T81" fmla="*/ 4104 h 4595"/>
              <a:gd name="T82" fmla="*/ 6619 w 10817"/>
              <a:gd name="T83" fmla="*/ 4329 h 4595"/>
              <a:gd name="T84" fmla="*/ 6749 w 10817"/>
              <a:gd name="T85" fmla="*/ 4215 h 4595"/>
              <a:gd name="T86" fmla="*/ 6701 w 10817"/>
              <a:gd name="T87" fmla="*/ 4443 h 4595"/>
              <a:gd name="T88" fmla="*/ 6878 w 10817"/>
              <a:gd name="T89" fmla="*/ 4392 h 4595"/>
              <a:gd name="T90" fmla="*/ 7058 w 10817"/>
              <a:gd name="T91" fmla="*/ 4120 h 4595"/>
              <a:gd name="T92" fmla="*/ 7146 w 10817"/>
              <a:gd name="T93" fmla="*/ 4191 h 4595"/>
              <a:gd name="T94" fmla="*/ 7630 w 10817"/>
              <a:gd name="T95" fmla="*/ 4464 h 4595"/>
              <a:gd name="T96" fmla="*/ 7792 w 10817"/>
              <a:gd name="T97" fmla="*/ 4040 h 4595"/>
              <a:gd name="T98" fmla="*/ 8165 w 10817"/>
              <a:gd name="T99" fmla="*/ 4464 h 4595"/>
              <a:gd name="T100" fmla="*/ 8562 w 10817"/>
              <a:gd name="T101" fmla="*/ 4305 h 4595"/>
              <a:gd name="T102" fmla="*/ 8470 w 10817"/>
              <a:gd name="T103" fmla="*/ 4181 h 4595"/>
              <a:gd name="T104" fmla="*/ 8663 w 10817"/>
              <a:gd name="T105" fmla="*/ 4400 h 4595"/>
              <a:gd name="T106" fmla="*/ 8682 w 10817"/>
              <a:gd name="T107" fmla="*/ 4562 h 4595"/>
              <a:gd name="T108" fmla="*/ 8687 w 10817"/>
              <a:gd name="T109" fmla="*/ 4284 h 4595"/>
              <a:gd name="T110" fmla="*/ 9092 w 10817"/>
              <a:gd name="T111" fmla="*/ 4292 h 4595"/>
              <a:gd name="T112" fmla="*/ 9487 w 10817"/>
              <a:gd name="T113" fmla="*/ 4538 h 4595"/>
              <a:gd name="T114" fmla="*/ 10164 w 10817"/>
              <a:gd name="T115" fmla="*/ 4294 h 4595"/>
              <a:gd name="T116" fmla="*/ 10233 w 10817"/>
              <a:gd name="T117" fmla="*/ 4141 h 4595"/>
              <a:gd name="T118" fmla="*/ 10607 w 10817"/>
              <a:gd name="T119" fmla="*/ 4345 h 4595"/>
              <a:gd name="T120" fmla="*/ 10493 w 10817"/>
              <a:gd name="T121" fmla="*/ 4053 h 4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817" h="4595">
                <a:moveTo>
                  <a:pt x="9786" y="1666"/>
                </a:moveTo>
                <a:cubicBezTo>
                  <a:pt x="9735" y="1796"/>
                  <a:pt x="9709" y="1886"/>
                  <a:pt x="9709" y="1936"/>
                </a:cubicBezTo>
                <a:cubicBezTo>
                  <a:pt x="9669" y="2005"/>
                  <a:pt x="9648" y="2145"/>
                  <a:pt x="9648" y="2198"/>
                </a:cubicBezTo>
                <a:lnTo>
                  <a:pt x="9648" y="2259"/>
                </a:lnTo>
                <a:lnTo>
                  <a:pt x="9743" y="2417"/>
                </a:lnTo>
                <a:cubicBezTo>
                  <a:pt x="9796" y="2491"/>
                  <a:pt x="9733" y="2518"/>
                  <a:pt x="9884" y="2565"/>
                </a:cubicBezTo>
                <a:cubicBezTo>
                  <a:pt x="9937" y="2565"/>
                  <a:pt x="9976" y="2525"/>
                  <a:pt x="10006" y="2443"/>
                </a:cubicBezTo>
                <a:lnTo>
                  <a:pt x="10006" y="2420"/>
                </a:lnTo>
                <a:cubicBezTo>
                  <a:pt x="10006" y="2230"/>
                  <a:pt x="10074" y="1962"/>
                  <a:pt x="10135" y="1777"/>
                </a:cubicBezTo>
                <a:cubicBezTo>
                  <a:pt x="10135" y="1692"/>
                  <a:pt x="10212" y="1438"/>
                  <a:pt x="10474" y="813"/>
                </a:cubicBezTo>
                <a:cubicBezTo>
                  <a:pt x="10474" y="747"/>
                  <a:pt x="10535" y="617"/>
                  <a:pt x="10657" y="421"/>
                </a:cubicBezTo>
                <a:cubicBezTo>
                  <a:pt x="10758" y="252"/>
                  <a:pt x="10784" y="278"/>
                  <a:pt x="10816" y="257"/>
                </a:cubicBezTo>
                <a:lnTo>
                  <a:pt x="10816" y="159"/>
                </a:lnTo>
                <a:lnTo>
                  <a:pt x="10779" y="122"/>
                </a:lnTo>
                <a:cubicBezTo>
                  <a:pt x="10779" y="122"/>
                  <a:pt x="10742" y="85"/>
                  <a:pt x="10641" y="43"/>
                </a:cubicBezTo>
                <a:cubicBezTo>
                  <a:pt x="10641" y="43"/>
                  <a:pt x="10541" y="0"/>
                  <a:pt x="10509" y="0"/>
                </a:cubicBezTo>
                <a:cubicBezTo>
                  <a:pt x="10478" y="0"/>
                  <a:pt x="10416" y="61"/>
                  <a:pt x="10360" y="183"/>
                </a:cubicBezTo>
                <a:lnTo>
                  <a:pt x="9786" y="1666"/>
                </a:lnTo>
                <a:close/>
                <a:moveTo>
                  <a:pt x="9330" y="3481"/>
                </a:moveTo>
                <a:cubicBezTo>
                  <a:pt x="9330" y="3550"/>
                  <a:pt x="9267" y="3571"/>
                  <a:pt x="9336" y="3616"/>
                </a:cubicBezTo>
                <a:lnTo>
                  <a:pt x="9457" y="3616"/>
                </a:lnTo>
                <a:cubicBezTo>
                  <a:pt x="9592" y="3550"/>
                  <a:pt x="9637" y="3436"/>
                  <a:pt x="9807" y="3060"/>
                </a:cubicBezTo>
                <a:lnTo>
                  <a:pt x="9807" y="2976"/>
                </a:lnTo>
                <a:cubicBezTo>
                  <a:pt x="9807" y="2923"/>
                  <a:pt x="9852" y="2896"/>
                  <a:pt x="9741" y="2827"/>
                </a:cubicBezTo>
                <a:lnTo>
                  <a:pt x="9712" y="2827"/>
                </a:lnTo>
                <a:cubicBezTo>
                  <a:pt x="9487" y="2827"/>
                  <a:pt x="9431" y="2936"/>
                  <a:pt x="9330" y="3370"/>
                </a:cubicBezTo>
                <a:lnTo>
                  <a:pt x="9330" y="3481"/>
                </a:lnTo>
                <a:close/>
                <a:moveTo>
                  <a:pt x="5782" y="3479"/>
                </a:moveTo>
                <a:cubicBezTo>
                  <a:pt x="5716" y="3479"/>
                  <a:pt x="5692" y="3378"/>
                  <a:pt x="5663" y="3071"/>
                </a:cubicBezTo>
                <a:cubicBezTo>
                  <a:pt x="5703" y="2541"/>
                  <a:pt x="5742" y="2182"/>
                  <a:pt x="5779" y="1992"/>
                </a:cubicBezTo>
                <a:cubicBezTo>
                  <a:pt x="5946" y="1184"/>
                  <a:pt x="5909" y="1330"/>
                  <a:pt x="6026" y="1054"/>
                </a:cubicBezTo>
                <a:cubicBezTo>
                  <a:pt x="6142" y="776"/>
                  <a:pt x="6153" y="739"/>
                  <a:pt x="6153" y="652"/>
                </a:cubicBezTo>
                <a:cubicBezTo>
                  <a:pt x="6153" y="554"/>
                  <a:pt x="6044" y="474"/>
                  <a:pt x="5830" y="413"/>
                </a:cubicBezTo>
                <a:lnTo>
                  <a:pt x="5814" y="413"/>
                </a:lnTo>
                <a:lnTo>
                  <a:pt x="5806" y="419"/>
                </a:lnTo>
                <a:cubicBezTo>
                  <a:pt x="5806" y="419"/>
                  <a:pt x="5798" y="424"/>
                  <a:pt x="5771" y="540"/>
                </a:cubicBezTo>
                <a:lnTo>
                  <a:pt x="5711" y="816"/>
                </a:lnTo>
                <a:cubicBezTo>
                  <a:pt x="5554" y="1483"/>
                  <a:pt x="5549" y="1541"/>
                  <a:pt x="5509" y="1642"/>
                </a:cubicBezTo>
                <a:cubicBezTo>
                  <a:pt x="5275" y="2692"/>
                  <a:pt x="5290" y="2835"/>
                  <a:pt x="5290" y="3090"/>
                </a:cubicBezTo>
                <a:cubicBezTo>
                  <a:pt x="5298" y="3180"/>
                  <a:pt x="5343" y="3275"/>
                  <a:pt x="5422" y="3373"/>
                </a:cubicBezTo>
                <a:cubicBezTo>
                  <a:pt x="5583" y="3532"/>
                  <a:pt x="5711" y="3611"/>
                  <a:pt x="5803" y="3611"/>
                </a:cubicBezTo>
                <a:lnTo>
                  <a:pt x="5782" y="3479"/>
                </a:lnTo>
                <a:close/>
                <a:moveTo>
                  <a:pt x="6606" y="1044"/>
                </a:moveTo>
                <a:cubicBezTo>
                  <a:pt x="6566" y="1049"/>
                  <a:pt x="6534" y="1184"/>
                  <a:pt x="6505" y="1449"/>
                </a:cubicBezTo>
                <a:lnTo>
                  <a:pt x="6553" y="1467"/>
                </a:lnTo>
                <a:cubicBezTo>
                  <a:pt x="6629" y="1459"/>
                  <a:pt x="6722" y="1372"/>
                  <a:pt x="6833" y="1208"/>
                </a:cubicBezTo>
                <a:lnTo>
                  <a:pt x="6831" y="1184"/>
                </a:lnTo>
                <a:cubicBezTo>
                  <a:pt x="6825" y="1134"/>
                  <a:pt x="6756" y="1086"/>
                  <a:pt x="6621" y="1041"/>
                </a:cubicBezTo>
                <a:lnTo>
                  <a:pt x="6606" y="1044"/>
                </a:lnTo>
                <a:close/>
                <a:moveTo>
                  <a:pt x="6383" y="3479"/>
                </a:moveTo>
                <a:lnTo>
                  <a:pt x="6362" y="3421"/>
                </a:lnTo>
                <a:cubicBezTo>
                  <a:pt x="6349" y="3137"/>
                  <a:pt x="6351" y="2954"/>
                  <a:pt x="6373" y="2870"/>
                </a:cubicBezTo>
                <a:lnTo>
                  <a:pt x="6351" y="2811"/>
                </a:lnTo>
                <a:cubicBezTo>
                  <a:pt x="6349" y="2700"/>
                  <a:pt x="6357" y="2645"/>
                  <a:pt x="6375" y="2642"/>
                </a:cubicBezTo>
                <a:cubicBezTo>
                  <a:pt x="6404" y="2465"/>
                  <a:pt x="6431" y="2367"/>
                  <a:pt x="6460" y="2345"/>
                </a:cubicBezTo>
                <a:cubicBezTo>
                  <a:pt x="6470" y="2225"/>
                  <a:pt x="6537" y="2066"/>
                  <a:pt x="6656" y="1870"/>
                </a:cubicBezTo>
                <a:cubicBezTo>
                  <a:pt x="6648" y="1806"/>
                  <a:pt x="6526" y="1727"/>
                  <a:pt x="6288" y="1626"/>
                </a:cubicBezTo>
                <a:cubicBezTo>
                  <a:pt x="6224" y="1634"/>
                  <a:pt x="6171" y="1764"/>
                  <a:pt x="6126" y="2015"/>
                </a:cubicBezTo>
                <a:cubicBezTo>
                  <a:pt x="5994" y="2581"/>
                  <a:pt x="5941" y="2981"/>
                  <a:pt x="5970" y="3214"/>
                </a:cubicBezTo>
                <a:cubicBezTo>
                  <a:pt x="5989" y="3378"/>
                  <a:pt x="6012" y="3460"/>
                  <a:pt x="6042" y="3458"/>
                </a:cubicBezTo>
                <a:cubicBezTo>
                  <a:pt x="6150" y="3579"/>
                  <a:pt x="6275" y="3632"/>
                  <a:pt x="6415" y="3616"/>
                </a:cubicBezTo>
                <a:lnTo>
                  <a:pt x="6383" y="3479"/>
                </a:lnTo>
                <a:close/>
                <a:moveTo>
                  <a:pt x="8541" y="1684"/>
                </a:moveTo>
                <a:cubicBezTo>
                  <a:pt x="8599" y="1621"/>
                  <a:pt x="8629" y="1571"/>
                  <a:pt x="8629" y="1531"/>
                </a:cubicBezTo>
                <a:cubicBezTo>
                  <a:pt x="8629" y="1414"/>
                  <a:pt x="8578" y="1351"/>
                  <a:pt x="8382" y="1340"/>
                </a:cubicBezTo>
                <a:cubicBezTo>
                  <a:pt x="8340" y="1340"/>
                  <a:pt x="8266" y="1412"/>
                  <a:pt x="8163" y="1555"/>
                </a:cubicBezTo>
                <a:cubicBezTo>
                  <a:pt x="8083" y="1846"/>
                  <a:pt x="7990" y="2042"/>
                  <a:pt x="7884" y="2148"/>
                </a:cubicBezTo>
                <a:cubicBezTo>
                  <a:pt x="7710" y="2533"/>
                  <a:pt x="7577" y="2788"/>
                  <a:pt x="7487" y="2907"/>
                </a:cubicBezTo>
                <a:cubicBezTo>
                  <a:pt x="7461" y="3010"/>
                  <a:pt x="7437" y="3060"/>
                  <a:pt x="7413" y="3060"/>
                </a:cubicBezTo>
                <a:lnTo>
                  <a:pt x="7405" y="3060"/>
                </a:lnTo>
                <a:cubicBezTo>
                  <a:pt x="7405" y="3060"/>
                  <a:pt x="7397" y="3060"/>
                  <a:pt x="7395" y="2891"/>
                </a:cubicBezTo>
                <a:lnTo>
                  <a:pt x="7384" y="2480"/>
                </a:lnTo>
                <a:lnTo>
                  <a:pt x="7400" y="2337"/>
                </a:lnTo>
                <a:lnTo>
                  <a:pt x="7371" y="2172"/>
                </a:lnTo>
                <a:lnTo>
                  <a:pt x="7387" y="2137"/>
                </a:lnTo>
                <a:lnTo>
                  <a:pt x="7358" y="2066"/>
                </a:lnTo>
                <a:lnTo>
                  <a:pt x="7373" y="2018"/>
                </a:lnTo>
                <a:lnTo>
                  <a:pt x="7373" y="2007"/>
                </a:lnTo>
                <a:cubicBezTo>
                  <a:pt x="7373" y="1912"/>
                  <a:pt x="7212" y="1838"/>
                  <a:pt x="6889" y="1782"/>
                </a:cubicBezTo>
                <a:cubicBezTo>
                  <a:pt x="6849" y="1793"/>
                  <a:pt x="6817" y="1811"/>
                  <a:pt x="6801" y="1841"/>
                </a:cubicBezTo>
                <a:lnTo>
                  <a:pt x="6801" y="1864"/>
                </a:lnTo>
                <a:cubicBezTo>
                  <a:pt x="6860" y="1864"/>
                  <a:pt x="6907" y="2295"/>
                  <a:pt x="6947" y="3156"/>
                </a:cubicBezTo>
                <a:cubicBezTo>
                  <a:pt x="6947" y="3330"/>
                  <a:pt x="6987" y="3442"/>
                  <a:pt x="7064" y="3487"/>
                </a:cubicBezTo>
                <a:cubicBezTo>
                  <a:pt x="7135" y="3574"/>
                  <a:pt x="7228" y="3616"/>
                  <a:pt x="7342" y="3616"/>
                </a:cubicBezTo>
                <a:lnTo>
                  <a:pt x="7400" y="3616"/>
                </a:lnTo>
                <a:lnTo>
                  <a:pt x="7408" y="3611"/>
                </a:lnTo>
                <a:cubicBezTo>
                  <a:pt x="7408" y="3611"/>
                  <a:pt x="7416" y="3606"/>
                  <a:pt x="7485" y="3450"/>
                </a:cubicBezTo>
                <a:lnTo>
                  <a:pt x="7665" y="3037"/>
                </a:lnTo>
                <a:cubicBezTo>
                  <a:pt x="7834" y="2674"/>
                  <a:pt x="7943" y="2467"/>
                  <a:pt x="7988" y="2420"/>
                </a:cubicBezTo>
                <a:cubicBezTo>
                  <a:pt x="8043" y="2290"/>
                  <a:pt x="8083" y="2219"/>
                  <a:pt x="8104" y="2206"/>
                </a:cubicBezTo>
                <a:lnTo>
                  <a:pt x="8112" y="2206"/>
                </a:lnTo>
                <a:cubicBezTo>
                  <a:pt x="8112" y="2206"/>
                  <a:pt x="8120" y="2206"/>
                  <a:pt x="8226" y="2074"/>
                </a:cubicBezTo>
                <a:lnTo>
                  <a:pt x="8541" y="1684"/>
                </a:lnTo>
                <a:close/>
                <a:moveTo>
                  <a:pt x="9002" y="1504"/>
                </a:moveTo>
                <a:lnTo>
                  <a:pt x="8856" y="1610"/>
                </a:lnTo>
                <a:cubicBezTo>
                  <a:pt x="8734" y="1719"/>
                  <a:pt x="8647" y="1838"/>
                  <a:pt x="8591" y="1965"/>
                </a:cubicBezTo>
                <a:lnTo>
                  <a:pt x="8584" y="1970"/>
                </a:lnTo>
                <a:cubicBezTo>
                  <a:pt x="8584" y="1970"/>
                  <a:pt x="8576" y="1976"/>
                  <a:pt x="8546" y="2029"/>
                </a:cubicBezTo>
                <a:lnTo>
                  <a:pt x="8430" y="2238"/>
                </a:lnTo>
                <a:cubicBezTo>
                  <a:pt x="8263" y="2626"/>
                  <a:pt x="8181" y="2920"/>
                  <a:pt x="8181" y="3113"/>
                </a:cubicBezTo>
                <a:lnTo>
                  <a:pt x="8181" y="3148"/>
                </a:lnTo>
                <a:cubicBezTo>
                  <a:pt x="8181" y="3217"/>
                  <a:pt x="8226" y="3296"/>
                  <a:pt x="8313" y="3386"/>
                </a:cubicBezTo>
                <a:cubicBezTo>
                  <a:pt x="8398" y="3537"/>
                  <a:pt x="8501" y="3611"/>
                  <a:pt x="8621" y="3611"/>
                </a:cubicBezTo>
                <a:cubicBezTo>
                  <a:pt x="8719" y="3587"/>
                  <a:pt x="8766" y="3569"/>
                  <a:pt x="8766" y="3553"/>
                </a:cubicBezTo>
                <a:cubicBezTo>
                  <a:pt x="8854" y="3489"/>
                  <a:pt x="8899" y="3447"/>
                  <a:pt x="8899" y="3423"/>
                </a:cubicBezTo>
                <a:cubicBezTo>
                  <a:pt x="9042" y="3246"/>
                  <a:pt x="9134" y="3095"/>
                  <a:pt x="9177" y="2973"/>
                </a:cubicBezTo>
                <a:lnTo>
                  <a:pt x="9177" y="2960"/>
                </a:lnTo>
                <a:lnTo>
                  <a:pt x="9148" y="2936"/>
                </a:lnTo>
                <a:lnTo>
                  <a:pt x="9118" y="2960"/>
                </a:lnTo>
                <a:cubicBezTo>
                  <a:pt x="8968" y="3185"/>
                  <a:pt x="8801" y="3341"/>
                  <a:pt x="8621" y="3434"/>
                </a:cubicBezTo>
                <a:cubicBezTo>
                  <a:pt x="8589" y="3434"/>
                  <a:pt x="8562" y="3413"/>
                  <a:pt x="8546" y="3375"/>
                </a:cubicBezTo>
                <a:cubicBezTo>
                  <a:pt x="8546" y="3119"/>
                  <a:pt x="8644" y="2772"/>
                  <a:pt x="8840" y="2332"/>
                </a:cubicBezTo>
                <a:lnTo>
                  <a:pt x="8944" y="2340"/>
                </a:lnTo>
                <a:cubicBezTo>
                  <a:pt x="8944" y="2340"/>
                  <a:pt x="9002" y="2345"/>
                  <a:pt x="9058" y="2322"/>
                </a:cubicBezTo>
                <a:lnTo>
                  <a:pt x="9238" y="2251"/>
                </a:lnTo>
                <a:cubicBezTo>
                  <a:pt x="9351" y="2193"/>
                  <a:pt x="9436" y="2095"/>
                  <a:pt x="9487" y="1954"/>
                </a:cubicBezTo>
                <a:lnTo>
                  <a:pt x="9487" y="1811"/>
                </a:lnTo>
                <a:cubicBezTo>
                  <a:pt x="9471" y="1716"/>
                  <a:pt x="9333" y="1608"/>
                  <a:pt x="9076" y="1491"/>
                </a:cubicBezTo>
                <a:lnTo>
                  <a:pt x="9002" y="1504"/>
                </a:lnTo>
                <a:close/>
                <a:moveTo>
                  <a:pt x="8928" y="2206"/>
                </a:moveTo>
                <a:cubicBezTo>
                  <a:pt x="9087" y="1992"/>
                  <a:pt x="9193" y="1886"/>
                  <a:pt x="9251" y="1886"/>
                </a:cubicBezTo>
                <a:lnTo>
                  <a:pt x="9267" y="1886"/>
                </a:lnTo>
                <a:lnTo>
                  <a:pt x="9283" y="1896"/>
                </a:lnTo>
                <a:cubicBezTo>
                  <a:pt x="9174" y="2127"/>
                  <a:pt x="9076" y="2240"/>
                  <a:pt x="8989" y="2240"/>
                </a:cubicBezTo>
                <a:lnTo>
                  <a:pt x="8930" y="2217"/>
                </a:lnTo>
                <a:lnTo>
                  <a:pt x="8930" y="2206"/>
                </a:lnTo>
                <a:lnTo>
                  <a:pt x="8928" y="2206"/>
                </a:lnTo>
                <a:close/>
                <a:moveTo>
                  <a:pt x="678" y="3362"/>
                </a:moveTo>
                <a:cubicBezTo>
                  <a:pt x="466" y="3362"/>
                  <a:pt x="302" y="3211"/>
                  <a:pt x="302" y="2894"/>
                </a:cubicBezTo>
                <a:cubicBezTo>
                  <a:pt x="302" y="2608"/>
                  <a:pt x="442" y="2425"/>
                  <a:pt x="678" y="2425"/>
                </a:cubicBezTo>
                <a:cubicBezTo>
                  <a:pt x="868" y="2425"/>
                  <a:pt x="964" y="2570"/>
                  <a:pt x="980" y="2666"/>
                </a:cubicBezTo>
                <a:lnTo>
                  <a:pt x="1276" y="2666"/>
                </a:lnTo>
                <a:cubicBezTo>
                  <a:pt x="1263" y="2488"/>
                  <a:pt x="1120" y="2172"/>
                  <a:pt x="680" y="2172"/>
                </a:cubicBezTo>
                <a:cubicBezTo>
                  <a:pt x="259" y="2172"/>
                  <a:pt x="0" y="2486"/>
                  <a:pt x="0" y="2894"/>
                </a:cubicBezTo>
                <a:cubicBezTo>
                  <a:pt x="0" y="3330"/>
                  <a:pt x="278" y="3619"/>
                  <a:pt x="680" y="3619"/>
                </a:cubicBezTo>
                <a:cubicBezTo>
                  <a:pt x="1138" y="3619"/>
                  <a:pt x="1279" y="3251"/>
                  <a:pt x="1289" y="3052"/>
                </a:cubicBezTo>
                <a:lnTo>
                  <a:pt x="993" y="3052"/>
                </a:lnTo>
                <a:cubicBezTo>
                  <a:pt x="982" y="3161"/>
                  <a:pt x="916" y="3362"/>
                  <a:pt x="678" y="3362"/>
                </a:cubicBezTo>
                <a:close/>
                <a:moveTo>
                  <a:pt x="1716" y="2203"/>
                </a:moveTo>
                <a:lnTo>
                  <a:pt x="1424" y="2203"/>
                </a:lnTo>
                <a:lnTo>
                  <a:pt x="1424" y="2451"/>
                </a:lnTo>
                <a:lnTo>
                  <a:pt x="1716" y="2451"/>
                </a:lnTo>
                <a:lnTo>
                  <a:pt x="1716" y="2203"/>
                </a:lnTo>
                <a:close/>
                <a:moveTo>
                  <a:pt x="1716" y="2584"/>
                </a:moveTo>
                <a:lnTo>
                  <a:pt x="1424" y="2584"/>
                </a:lnTo>
                <a:lnTo>
                  <a:pt x="1424" y="3585"/>
                </a:lnTo>
                <a:lnTo>
                  <a:pt x="1716" y="3585"/>
                </a:lnTo>
                <a:lnTo>
                  <a:pt x="1716" y="2584"/>
                </a:lnTo>
                <a:close/>
                <a:moveTo>
                  <a:pt x="1859" y="2846"/>
                </a:moveTo>
                <a:cubicBezTo>
                  <a:pt x="1859" y="3058"/>
                  <a:pt x="2044" y="3124"/>
                  <a:pt x="2150" y="3148"/>
                </a:cubicBezTo>
                <a:cubicBezTo>
                  <a:pt x="2179" y="3156"/>
                  <a:pt x="2253" y="3174"/>
                  <a:pt x="2280" y="3180"/>
                </a:cubicBezTo>
                <a:cubicBezTo>
                  <a:pt x="2386" y="3203"/>
                  <a:pt x="2484" y="3227"/>
                  <a:pt x="2484" y="3309"/>
                </a:cubicBezTo>
                <a:cubicBezTo>
                  <a:pt x="2484" y="3368"/>
                  <a:pt x="2423" y="3418"/>
                  <a:pt x="2306" y="3418"/>
                </a:cubicBezTo>
                <a:cubicBezTo>
                  <a:pt x="2190" y="3418"/>
                  <a:pt x="2118" y="3360"/>
                  <a:pt x="2110" y="3259"/>
                </a:cubicBezTo>
                <a:lnTo>
                  <a:pt x="1832" y="3259"/>
                </a:lnTo>
                <a:cubicBezTo>
                  <a:pt x="1843" y="3365"/>
                  <a:pt x="1901" y="3611"/>
                  <a:pt x="2306" y="3611"/>
                </a:cubicBezTo>
                <a:cubicBezTo>
                  <a:pt x="2685" y="3611"/>
                  <a:pt x="2786" y="3405"/>
                  <a:pt x="2786" y="3288"/>
                </a:cubicBezTo>
                <a:cubicBezTo>
                  <a:pt x="2786" y="3156"/>
                  <a:pt x="2703" y="3042"/>
                  <a:pt x="2449" y="2981"/>
                </a:cubicBezTo>
                <a:cubicBezTo>
                  <a:pt x="2431" y="2976"/>
                  <a:pt x="2351" y="2957"/>
                  <a:pt x="2322" y="2949"/>
                </a:cubicBezTo>
                <a:cubicBezTo>
                  <a:pt x="2195" y="2917"/>
                  <a:pt x="2155" y="2896"/>
                  <a:pt x="2155" y="2830"/>
                </a:cubicBezTo>
                <a:cubicBezTo>
                  <a:pt x="2155" y="2774"/>
                  <a:pt x="2219" y="2748"/>
                  <a:pt x="2288" y="2748"/>
                </a:cubicBezTo>
                <a:cubicBezTo>
                  <a:pt x="2449" y="2748"/>
                  <a:pt x="2476" y="2830"/>
                  <a:pt x="2481" y="2872"/>
                </a:cubicBezTo>
                <a:lnTo>
                  <a:pt x="2756" y="2872"/>
                </a:lnTo>
                <a:cubicBezTo>
                  <a:pt x="2756" y="2769"/>
                  <a:pt x="2685" y="2557"/>
                  <a:pt x="2288" y="2557"/>
                </a:cubicBezTo>
                <a:cubicBezTo>
                  <a:pt x="1975" y="2557"/>
                  <a:pt x="1859" y="2713"/>
                  <a:pt x="1859" y="2846"/>
                </a:cubicBezTo>
                <a:close/>
                <a:moveTo>
                  <a:pt x="3604" y="3219"/>
                </a:moveTo>
                <a:cubicBezTo>
                  <a:pt x="3585" y="3312"/>
                  <a:pt x="3522" y="3405"/>
                  <a:pt x="3395" y="3405"/>
                </a:cubicBezTo>
                <a:cubicBezTo>
                  <a:pt x="3236" y="3405"/>
                  <a:pt x="3159" y="3267"/>
                  <a:pt x="3159" y="3084"/>
                </a:cubicBezTo>
                <a:cubicBezTo>
                  <a:pt x="3159" y="2944"/>
                  <a:pt x="3212" y="2761"/>
                  <a:pt x="3395" y="2761"/>
                </a:cubicBezTo>
                <a:cubicBezTo>
                  <a:pt x="3508" y="2761"/>
                  <a:pt x="3580" y="2841"/>
                  <a:pt x="3598" y="2931"/>
                </a:cubicBezTo>
                <a:lnTo>
                  <a:pt x="3882" y="2931"/>
                </a:lnTo>
                <a:cubicBezTo>
                  <a:pt x="3869" y="2774"/>
                  <a:pt x="3749" y="2555"/>
                  <a:pt x="3395" y="2555"/>
                </a:cubicBezTo>
                <a:cubicBezTo>
                  <a:pt x="3079" y="2555"/>
                  <a:pt x="2862" y="2761"/>
                  <a:pt x="2862" y="3084"/>
                </a:cubicBezTo>
                <a:cubicBezTo>
                  <a:pt x="2862" y="3405"/>
                  <a:pt x="3082" y="3611"/>
                  <a:pt x="3395" y="3611"/>
                </a:cubicBezTo>
                <a:cubicBezTo>
                  <a:pt x="3763" y="3611"/>
                  <a:pt x="3871" y="3378"/>
                  <a:pt x="3884" y="3217"/>
                </a:cubicBezTo>
                <a:lnTo>
                  <a:pt x="3604" y="3217"/>
                </a:lnTo>
                <a:lnTo>
                  <a:pt x="3604" y="3219"/>
                </a:lnTo>
                <a:close/>
                <a:moveTo>
                  <a:pt x="4493" y="3614"/>
                </a:moveTo>
                <a:cubicBezTo>
                  <a:pt x="4803" y="3614"/>
                  <a:pt x="5023" y="3410"/>
                  <a:pt x="5023" y="3087"/>
                </a:cubicBezTo>
                <a:cubicBezTo>
                  <a:pt x="5023" y="2756"/>
                  <a:pt x="4795" y="2557"/>
                  <a:pt x="4493" y="2557"/>
                </a:cubicBezTo>
                <a:cubicBezTo>
                  <a:pt x="4181" y="2557"/>
                  <a:pt x="3961" y="2761"/>
                  <a:pt x="3961" y="3087"/>
                </a:cubicBezTo>
                <a:cubicBezTo>
                  <a:pt x="3961" y="3407"/>
                  <a:pt x="4181" y="3614"/>
                  <a:pt x="4493" y="3614"/>
                </a:cubicBezTo>
                <a:close/>
                <a:moveTo>
                  <a:pt x="4732" y="3087"/>
                </a:moveTo>
                <a:cubicBezTo>
                  <a:pt x="4732" y="3248"/>
                  <a:pt x="4663" y="3407"/>
                  <a:pt x="4496" y="3407"/>
                </a:cubicBezTo>
                <a:cubicBezTo>
                  <a:pt x="4340" y="3407"/>
                  <a:pt x="4260" y="3270"/>
                  <a:pt x="4260" y="3087"/>
                </a:cubicBezTo>
                <a:cubicBezTo>
                  <a:pt x="4258" y="2947"/>
                  <a:pt x="4313" y="2764"/>
                  <a:pt x="4496" y="2764"/>
                </a:cubicBezTo>
                <a:cubicBezTo>
                  <a:pt x="4658" y="2764"/>
                  <a:pt x="4732" y="2925"/>
                  <a:pt x="4732" y="3087"/>
                </a:cubicBezTo>
                <a:close/>
                <a:moveTo>
                  <a:pt x="18" y="4329"/>
                </a:moveTo>
                <a:lnTo>
                  <a:pt x="87" y="4329"/>
                </a:lnTo>
                <a:cubicBezTo>
                  <a:pt x="90" y="4387"/>
                  <a:pt x="116" y="4416"/>
                  <a:pt x="167" y="4416"/>
                </a:cubicBezTo>
                <a:cubicBezTo>
                  <a:pt x="193" y="4416"/>
                  <a:pt x="214" y="4408"/>
                  <a:pt x="228" y="4390"/>
                </a:cubicBezTo>
                <a:cubicBezTo>
                  <a:pt x="241" y="4374"/>
                  <a:pt x="246" y="4353"/>
                  <a:pt x="246" y="4323"/>
                </a:cubicBezTo>
                <a:lnTo>
                  <a:pt x="246" y="3987"/>
                </a:lnTo>
                <a:lnTo>
                  <a:pt x="312" y="3987"/>
                </a:lnTo>
                <a:lnTo>
                  <a:pt x="312" y="4323"/>
                </a:lnTo>
                <a:cubicBezTo>
                  <a:pt x="312" y="4374"/>
                  <a:pt x="299" y="4414"/>
                  <a:pt x="270" y="4440"/>
                </a:cubicBezTo>
                <a:cubicBezTo>
                  <a:pt x="243" y="4464"/>
                  <a:pt x="209" y="4474"/>
                  <a:pt x="164" y="4474"/>
                </a:cubicBezTo>
                <a:cubicBezTo>
                  <a:pt x="119" y="4474"/>
                  <a:pt x="82" y="4459"/>
                  <a:pt x="55" y="4427"/>
                </a:cubicBezTo>
                <a:cubicBezTo>
                  <a:pt x="32" y="4400"/>
                  <a:pt x="21" y="4369"/>
                  <a:pt x="18" y="4329"/>
                </a:cubicBezTo>
                <a:close/>
                <a:moveTo>
                  <a:pt x="466" y="4120"/>
                </a:moveTo>
                <a:lnTo>
                  <a:pt x="466" y="4345"/>
                </a:lnTo>
                <a:cubicBezTo>
                  <a:pt x="466" y="4395"/>
                  <a:pt x="490" y="4419"/>
                  <a:pt x="537" y="4419"/>
                </a:cubicBezTo>
                <a:cubicBezTo>
                  <a:pt x="567" y="4419"/>
                  <a:pt x="588" y="4408"/>
                  <a:pt x="604" y="4387"/>
                </a:cubicBezTo>
                <a:cubicBezTo>
                  <a:pt x="617" y="4371"/>
                  <a:pt x="622" y="4353"/>
                  <a:pt x="622" y="4329"/>
                </a:cubicBezTo>
                <a:lnTo>
                  <a:pt x="622" y="4120"/>
                </a:lnTo>
                <a:lnTo>
                  <a:pt x="686" y="4120"/>
                </a:lnTo>
                <a:lnTo>
                  <a:pt x="686" y="4464"/>
                </a:lnTo>
                <a:lnTo>
                  <a:pt x="633" y="4464"/>
                </a:lnTo>
                <a:lnTo>
                  <a:pt x="625" y="4424"/>
                </a:lnTo>
                <a:cubicBezTo>
                  <a:pt x="601" y="4456"/>
                  <a:pt x="567" y="4474"/>
                  <a:pt x="522" y="4474"/>
                </a:cubicBezTo>
                <a:cubicBezTo>
                  <a:pt x="482" y="4474"/>
                  <a:pt x="453" y="4461"/>
                  <a:pt x="431" y="4437"/>
                </a:cubicBezTo>
                <a:cubicBezTo>
                  <a:pt x="410" y="4416"/>
                  <a:pt x="402" y="4384"/>
                  <a:pt x="402" y="4345"/>
                </a:cubicBezTo>
                <a:lnTo>
                  <a:pt x="402" y="4120"/>
                </a:lnTo>
                <a:lnTo>
                  <a:pt x="466" y="4120"/>
                </a:lnTo>
                <a:close/>
                <a:moveTo>
                  <a:pt x="778" y="4464"/>
                </a:moveTo>
                <a:lnTo>
                  <a:pt x="778" y="4120"/>
                </a:lnTo>
                <a:lnTo>
                  <a:pt x="831" y="4120"/>
                </a:lnTo>
                <a:lnTo>
                  <a:pt x="839" y="4165"/>
                </a:lnTo>
                <a:cubicBezTo>
                  <a:pt x="866" y="4128"/>
                  <a:pt x="900" y="4112"/>
                  <a:pt x="945" y="4112"/>
                </a:cubicBezTo>
                <a:cubicBezTo>
                  <a:pt x="985" y="4112"/>
                  <a:pt x="1017" y="4125"/>
                  <a:pt x="1038" y="4149"/>
                </a:cubicBezTo>
                <a:cubicBezTo>
                  <a:pt x="1056" y="4173"/>
                  <a:pt x="1067" y="4202"/>
                  <a:pt x="1067" y="4241"/>
                </a:cubicBezTo>
                <a:lnTo>
                  <a:pt x="1067" y="4466"/>
                </a:lnTo>
                <a:lnTo>
                  <a:pt x="1003" y="4466"/>
                </a:lnTo>
                <a:lnTo>
                  <a:pt x="1003" y="4241"/>
                </a:lnTo>
                <a:cubicBezTo>
                  <a:pt x="1003" y="4191"/>
                  <a:pt x="980" y="4165"/>
                  <a:pt x="929" y="4165"/>
                </a:cubicBezTo>
                <a:cubicBezTo>
                  <a:pt x="903" y="4165"/>
                  <a:pt x="882" y="4173"/>
                  <a:pt x="866" y="4191"/>
                </a:cubicBezTo>
                <a:cubicBezTo>
                  <a:pt x="850" y="4207"/>
                  <a:pt x="842" y="4228"/>
                  <a:pt x="842" y="4252"/>
                </a:cubicBezTo>
                <a:lnTo>
                  <a:pt x="842" y="4464"/>
                </a:lnTo>
                <a:lnTo>
                  <a:pt x="778" y="4464"/>
                </a:lnTo>
                <a:close/>
                <a:moveTo>
                  <a:pt x="1387" y="4363"/>
                </a:moveTo>
                <a:lnTo>
                  <a:pt x="1456" y="4363"/>
                </a:lnTo>
                <a:cubicBezTo>
                  <a:pt x="1446" y="4398"/>
                  <a:pt x="1427" y="4424"/>
                  <a:pt x="1398" y="4445"/>
                </a:cubicBezTo>
                <a:cubicBezTo>
                  <a:pt x="1372" y="4464"/>
                  <a:pt x="1340" y="4472"/>
                  <a:pt x="1303" y="4472"/>
                </a:cubicBezTo>
                <a:cubicBezTo>
                  <a:pt x="1250" y="4472"/>
                  <a:pt x="1207" y="4453"/>
                  <a:pt x="1176" y="4419"/>
                </a:cubicBezTo>
                <a:cubicBezTo>
                  <a:pt x="1146" y="4387"/>
                  <a:pt x="1133" y="4342"/>
                  <a:pt x="1133" y="4289"/>
                </a:cubicBezTo>
                <a:cubicBezTo>
                  <a:pt x="1133" y="4228"/>
                  <a:pt x="1152" y="4181"/>
                  <a:pt x="1186" y="4149"/>
                </a:cubicBezTo>
                <a:cubicBezTo>
                  <a:pt x="1215" y="4122"/>
                  <a:pt x="1252" y="4109"/>
                  <a:pt x="1297" y="4109"/>
                </a:cubicBezTo>
                <a:cubicBezTo>
                  <a:pt x="1350" y="4109"/>
                  <a:pt x="1392" y="4128"/>
                  <a:pt x="1419" y="4162"/>
                </a:cubicBezTo>
                <a:cubicBezTo>
                  <a:pt x="1445" y="4196"/>
                  <a:pt x="1459" y="4244"/>
                  <a:pt x="1459" y="4305"/>
                </a:cubicBezTo>
                <a:lnTo>
                  <a:pt x="1197" y="4305"/>
                </a:lnTo>
                <a:cubicBezTo>
                  <a:pt x="1199" y="4345"/>
                  <a:pt x="1213" y="4376"/>
                  <a:pt x="1234" y="4395"/>
                </a:cubicBezTo>
                <a:cubicBezTo>
                  <a:pt x="1252" y="4411"/>
                  <a:pt x="1274" y="4419"/>
                  <a:pt x="1303" y="4419"/>
                </a:cubicBezTo>
                <a:cubicBezTo>
                  <a:pt x="1324" y="4419"/>
                  <a:pt x="1342" y="4414"/>
                  <a:pt x="1358" y="4400"/>
                </a:cubicBezTo>
                <a:cubicBezTo>
                  <a:pt x="1374" y="4392"/>
                  <a:pt x="1382" y="4379"/>
                  <a:pt x="1387" y="4363"/>
                </a:cubicBezTo>
                <a:close/>
                <a:moveTo>
                  <a:pt x="1300" y="4159"/>
                </a:moveTo>
                <a:cubicBezTo>
                  <a:pt x="1271" y="4159"/>
                  <a:pt x="1250" y="4167"/>
                  <a:pt x="1231" y="4186"/>
                </a:cubicBezTo>
                <a:cubicBezTo>
                  <a:pt x="1215" y="4202"/>
                  <a:pt x="1205" y="4226"/>
                  <a:pt x="1199" y="4255"/>
                </a:cubicBezTo>
                <a:lnTo>
                  <a:pt x="1395" y="4255"/>
                </a:lnTo>
                <a:cubicBezTo>
                  <a:pt x="1393" y="4223"/>
                  <a:pt x="1382" y="4196"/>
                  <a:pt x="1364" y="4181"/>
                </a:cubicBezTo>
                <a:cubicBezTo>
                  <a:pt x="1348" y="4167"/>
                  <a:pt x="1326" y="4159"/>
                  <a:pt x="1300" y="4159"/>
                </a:cubicBezTo>
                <a:close/>
                <a:moveTo>
                  <a:pt x="1880" y="4302"/>
                </a:moveTo>
                <a:cubicBezTo>
                  <a:pt x="1835" y="4302"/>
                  <a:pt x="1798" y="4286"/>
                  <a:pt x="1771" y="4255"/>
                </a:cubicBezTo>
                <a:cubicBezTo>
                  <a:pt x="1748" y="4228"/>
                  <a:pt x="1734" y="4191"/>
                  <a:pt x="1734" y="4146"/>
                </a:cubicBezTo>
                <a:cubicBezTo>
                  <a:pt x="1734" y="4096"/>
                  <a:pt x="1750" y="4056"/>
                  <a:pt x="1785" y="4027"/>
                </a:cubicBezTo>
                <a:cubicBezTo>
                  <a:pt x="1814" y="4000"/>
                  <a:pt x="1848" y="3990"/>
                  <a:pt x="1891" y="3990"/>
                </a:cubicBezTo>
                <a:cubicBezTo>
                  <a:pt x="1999" y="3990"/>
                  <a:pt x="2052" y="4064"/>
                  <a:pt x="2052" y="4212"/>
                </a:cubicBezTo>
                <a:cubicBezTo>
                  <a:pt x="2052" y="4384"/>
                  <a:pt x="1996" y="4472"/>
                  <a:pt x="1880" y="4472"/>
                </a:cubicBezTo>
                <a:cubicBezTo>
                  <a:pt x="1843" y="4472"/>
                  <a:pt x="1811" y="4461"/>
                  <a:pt x="1785" y="4440"/>
                </a:cubicBezTo>
                <a:cubicBezTo>
                  <a:pt x="1763" y="4421"/>
                  <a:pt x="1748" y="4400"/>
                  <a:pt x="1740" y="4371"/>
                </a:cubicBezTo>
                <a:lnTo>
                  <a:pt x="1808" y="4371"/>
                </a:lnTo>
                <a:cubicBezTo>
                  <a:pt x="1819" y="4403"/>
                  <a:pt x="1843" y="4419"/>
                  <a:pt x="1883" y="4419"/>
                </a:cubicBezTo>
                <a:cubicBezTo>
                  <a:pt x="1914" y="4419"/>
                  <a:pt x="1941" y="4406"/>
                  <a:pt x="1957" y="4376"/>
                </a:cubicBezTo>
                <a:cubicBezTo>
                  <a:pt x="1973" y="4347"/>
                  <a:pt x="1983" y="4302"/>
                  <a:pt x="1986" y="4241"/>
                </a:cubicBezTo>
                <a:cubicBezTo>
                  <a:pt x="1973" y="4260"/>
                  <a:pt x="1959" y="4276"/>
                  <a:pt x="1938" y="4286"/>
                </a:cubicBezTo>
                <a:cubicBezTo>
                  <a:pt x="1917" y="4297"/>
                  <a:pt x="1904" y="4302"/>
                  <a:pt x="1880" y="4302"/>
                </a:cubicBezTo>
                <a:close/>
                <a:moveTo>
                  <a:pt x="1983" y="4149"/>
                </a:moveTo>
                <a:cubicBezTo>
                  <a:pt x="1983" y="4112"/>
                  <a:pt x="1973" y="4085"/>
                  <a:pt x="1954" y="4067"/>
                </a:cubicBezTo>
                <a:cubicBezTo>
                  <a:pt x="1938" y="4051"/>
                  <a:pt x="1917" y="4043"/>
                  <a:pt x="1891" y="4043"/>
                </a:cubicBezTo>
                <a:cubicBezTo>
                  <a:pt x="1861" y="4043"/>
                  <a:pt x="1840" y="4053"/>
                  <a:pt x="1822" y="4075"/>
                </a:cubicBezTo>
                <a:cubicBezTo>
                  <a:pt x="1806" y="4093"/>
                  <a:pt x="1798" y="4117"/>
                  <a:pt x="1798" y="4146"/>
                </a:cubicBezTo>
                <a:cubicBezTo>
                  <a:pt x="1798" y="4181"/>
                  <a:pt x="1808" y="4210"/>
                  <a:pt x="1827" y="4228"/>
                </a:cubicBezTo>
                <a:cubicBezTo>
                  <a:pt x="1843" y="4244"/>
                  <a:pt x="1864" y="4252"/>
                  <a:pt x="1888" y="4252"/>
                </a:cubicBezTo>
                <a:cubicBezTo>
                  <a:pt x="1920" y="4252"/>
                  <a:pt x="1943" y="4241"/>
                  <a:pt x="1962" y="4218"/>
                </a:cubicBezTo>
                <a:cubicBezTo>
                  <a:pt x="1978" y="4199"/>
                  <a:pt x="1983" y="4175"/>
                  <a:pt x="1983" y="4149"/>
                </a:cubicBezTo>
                <a:close/>
                <a:moveTo>
                  <a:pt x="2386" y="4278"/>
                </a:moveTo>
                <a:lnTo>
                  <a:pt x="2147" y="4278"/>
                </a:lnTo>
                <a:lnTo>
                  <a:pt x="2147" y="4223"/>
                </a:lnTo>
                <a:lnTo>
                  <a:pt x="2386" y="4223"/>
                </a:lnTo>
                <a:lnTo>
                  <a:pt x="2386" y="4278"/>
                </a:lnTo>
                <a:close/>
                <a:moveTo>
                  <a:pt x="2698" y="4464"/>
                </a:moveTo>
                <a:lnTo>
                  <a:pt x="2635" y="4464"/>
                </a:lnTo>
                <a:lnTo>
                  <a:pt x="2635" y="4067"/>
                </a:lnTo>
                <a:lnTo>
                  <a:pt x="2531" y="4120"/>
                </a:lnTo>
                <a:lnTo>
                  <a:pt x="2531" y="4053"/>
                </a:lnTo>
                <a:lnTo>
                  <a:pt x="2635" y="4000"/>
                </a:lnTo>
                <a:lnTo>
                  <a:pt x="2698" y="4000"/>
                </a:lnTo>
                <a:lnTo>
                  <a:pt x="2698" y="4464"/>
                </a:lnTo>
                <a:close/>
                <a:moveTo>
                  <a:pt x="3204" y="4337"/>
                </a:moveTo>
                <a:cubicBezTo>
                  <a:pt x="3204" y="4379"/>
                  <a:pt x="3188" y="4414"/>
                  <a:pt x="3154" y="4440"/>
                </a:cubicBezTo>
                <a:cubicBezTo>
                  <a:pt x="3124" y="4461"/>
                  <a:pt x="3087" y="4472"/>
                  <a:pt x="3040" y="4472"/>
                </a:cubicBezTo>
                <a:cubicBezTo>
                  <a:pt x="2989" y="4472"/>
                  <a:pt x="2950" y="4459"/>
                  <a:pt x="2918" y="4432"/>
                </a:cubicBezTo>
                <a:cubicBezTo>
                  <a:pt x="2891" y="4411"/>
                  <a:pt x="2878" y="4382"/>
                  <a:pt x="2873" y="4347"/>
                </a:cubicBezTo>
                <a:lnTo>
                  <a:pt x="2939" y="4347"/>
                </a:lnTo>
                <a:cubicBezTo>
                  <a:pt x="2950" y="4395"/>
                  <a:pt x="2981" y="4419"/>
                  <a:pt x="3037" y="4419"/>
                </a:cubicBezTo>
                <a:cubicBezTo>
                  <a:pt x="3071" y="4419"/>
                  <a:pt x="3095" y="4411"/>
                  <a:pt x="3114" y="4392"/>
                </a:cubicBezTo>
                <a:cubicBezTo>
                  <a:pt x="3130" y="4376"/>
                  <a:pt x="3138" y="4358"/>
                  <a:pt x="3138" y="4334"/>
                </a:cubicBezTo>
                <a:cubicBezTo>
                  <a:pt x="3138" y="4302"/>
                  <a:pt x="3127" y="4281"/>
                  <a:pt x="3106" y="4265"/>
                </a:cubicBezTo>
                <a:cubicBezTo>
                  <a:pt x="3090" y="4255"/>
                  <a:pt x="3069" y="4247"/>
                  <a:pt x="3048" y="4247"/>
                </a:cubicBezTo>
                <a:lnTo>
                  <a:pt x="3008" y="4247"/>
                </a:lnTo>
                <a:lnTo>
                  <a:pt x="3008" y="4191"/>
                </a:lnTo>
                <a:lnTo>
                  <a:pt x="3045" y="4191"/>
                </a:lnTo>
                <a:cubicBezTo>
                  <a:pt x="3066" y="4191"/>
                  <a:pt x="3085" y="4183"/>
                  <a:pt x="3101" y="4170"/>
                </a:cubicBezTo>
                <a:cubicBezTo>
                  <a:pt x="3117" y="4157"/>
                  <a:pt x="3122" y="4138"/>
                  <a:pt x="3122" y="4114"/>
                </a:cubicBezTo>
                <a:cubicBezTo>
                  <a:pt x="3122" y="4090"/>
                  <a:pt x="3111" y="4069"/>
                  <a:pt x="3090" y="4056"/>
                </a:cubicBezTo>
                <a:cubicBezTo>
                  <a:pt x="3074" y="4045"/>
                  <a:pt x="3056" y="4040"/>
                  <a:pt x="3032" y="4040"/>
                </a:cubicBezTo>
                <a:cubicBezTo>
                  <a:pt x="3005" y="4040"/>
                  <a:pt x="2981" y="4048"/>
                  <a:pt x="2966" y="4061"/>
                </a:cubicBezTo>
                <a:cubicBezTo>
                  <a:pt x="2952" y="4072"/>
                  <a:pt x="2942" y="4088"/>
                  <a:pt x="2939" y="4106"/>
                </a:cubicBezTo>
                <a:lnTo>
                  <a:pt x="2873" y="4106"/>
                </a:lnTo>
                <a:cubicBezTo>
                  <a:pt x="2878" y="4067"/>
                  <a:pt x="2899" y="4038"/>
                  <a:pt x="2931" y="4016"/>
                </a:cubicBezTo>
                <a:cubicBezTo>
                  <a:pt x="2960" y="3998"/>
                  <a:pt x="2995" y="3987"/>
                  <a:pt x="3037" y="3987"/>
                </a:cubicBezTo>
                <a:cubicBezTo>
                  <a:pt x="3082" y="3987"/>
                  <a:pt x="3119" y="3998"/>
                  <a:pt x="3146" y="4022"/>
                </a:cubicBezTo>
                <a:cubicBezTo>
                  <a:pt x="3172" y="4043"/>
                  <a:pt x="3185" y="4072"/>
                  <a:pt x="3185" y="4109"/>
                </a:cubicBezTo>
                <a:cubicBezTo>
                  <a:pt x="3185" y="4135"/>
                  <a:pt x="3177" y="4159"/>
                  <a:pt x="3159" y="4178"/>
                </a:cubicBezTo>
                <a:cubicBezTo>
                  <a:pt x="3143" y="4194"/>
                  <a:pt x="3124" y="4207"/>
                  <a:pt x="3103" y="4215"/>
                </a:cubicBezTo>
                <a:cubicBezTo>
                  <a:pt x="3132" y="4220"/>
                  <a:pt x="3159" y="4236"/>
                  <a:pt x="3177" y="4257"/>
                </a:cubicBezTo>
                <a:cubicBezTo>
                  <a:pt x="3196" y="4281"/>
                  <a:pt x="3204" y="4308"/>
                  <a:pt x="3204" y="4337"/>
                </a:cubicBezTo>
                <a:close/>
                <a:moveTo>
                  <a:pt x="3376" y="4453"/>
                </a:moveTo>
                <a:cubicBezTo>
                  <a:pt x="3376" y="4490"/>
                  <a:pt x="3365" y="4517"/>
                  <a:pt x="3344" y="4538"/>
                </a:cubicBezTo>
                <a:cubicBezTo>
                  <a:pt x="3331" y="4551"/>
                  <a:pt x="3312" y="4562"/>
                  <a:pt x="3289" y="4564"/>
                </a:cubicBezTo>
                <a:lnTo>
                  <a:pt x="3289" y="4533"/>
                </a:lnTo>
                <a:cubicBezTo>
                  <a:pt x="3315" y="4527"/>
                  <a:pt x="3331" y="4506"/>
                  <a:pt x="3331" y="4466"/>
                </a:cubicBezTo>
                <a:lnTo>
                  <a:pt x="3299" y="4466"/>
                </a:lnTo>
                <a:lnTo>
                  <a:pt x="3299" y="4390"/>
                </a:lnTo>
                <a:lnTo>
                  <a:pt x="3376" y="4390"/>
                </a:lnTo>
                <a:lnTo>
                  <a:pt x="3376" y="4453"/>
                </a:lnTo>
                <a:close/>
                <a:moveTo>
                  <a:pt x="3741" y="4122"/>
                </a:moveTo>
                <a:lnTo>
                  <a:pt x="3675" y="4122"/>
                </a:lnTo>
                <a:cubicBezTo>
                  <a:pt x="3681" y="4083"/>
                  <a:pt x="3699" y="4048"/>
                  <a:pt x="3731" y="4024"/>
                </a:cubicBezTo>
                <a:cubicBezTo>
                  <a:pt x="3760" y="4003"/>
                  <a:pt x="3794" y="3992"/>
                  <a:pt x="3837" y="3992"/>
                </a:cubicBezTo>
                <a:cubicBezTo>
                  <a:pt x="3884" y="3992"/>
                  <a:pt x="3921" y="4006"/>
                  <a:pt x="3951" y="4032"/>
                </a:cubicBezTo>
                <a:cubicBezTo>
                  <a:pt x="3977" y="4056"/>
                  <a:pt x="3988" y="4088"/>
                  <a:pt x="3988" y="4125"/>
                </a:cubicBezTo>
                <a:cubicBezTo>
                  <a:pt x="3988" y="4157"/>
                  <a:pt x="3980" y="4188"/>
                  <a:pt x="3961" y="4215"/>
                </a:cubicBezTo>
                <a:cubicBezTo>
                  <a:pt x="3945" y="4239"/>
                  <a:pt x="3919" y="4268"/>
                  <a:pt x="3879" y="4308"/>
                </a:cubicBezTo>
                <a:lnTo>
                  <a:pt x="3773" y="4408"/>
                </a:lnTo>
                <a:lnTo>
                  <a:pt x="3988" y="4408"/>
                </a:lnTo>
                <a:lnTo>
                  <a:pt x="3988" y="4466"/>
                </a:lnTo>
                <a:lnTo>
                  <a:pt x="3686" y="4466"/>
                </a:lnTo>
                <a:lnTo>
                  <a:pt x="3686" y="4408"/>
                </a:lnTo>
                <a:lnTo>
                  <a:pt x="3837" y="4263"/>
                </a:lnTo>
                <a:cubicBezTo>
                  <a:pt x="3871" y="4231"/>
                  <a:pt x="3892" y="4205"/>
                  <a:pt x="3906" y="4186"/>
                </a:cubicBezTo>
                <a:cubicBezTo>
                  <a:pt x="3919" y="4168"/>
                  <a:pt x="3924" y="4146"/>
                  <a:pt x="3924" y="4125"/>
                </a:cubicBezTo>
                <a:cubicBezTo>
                  <a:pt x="3924" y="4098"/>
                  <a:pt x="3916" y="4080"/>
                  <a:pt x="3898" y="4067"/>
                </a:cubicBezTo>
                <a:cubicBezTo>
                  <a:pt x="3882" y="4053"/>
                  <a:pt x="3861" y="4048"/>
                  <a:pt x="3837" y="4048"/>
                </a:cubicBezTo>
                <a:cubicBezTo>
                  <a:pt x="3808" y="4048"/>
                  <a:pt x="3786" y="4056"/>
                  <a:pt x="3768" y="4072"/>
                </a:cubicBezTo>
                <a:cubicBezTo>
                  <a:pt x="3755" y="4080"/>
                  <a:pt x="3744" y="4098"/>
                  <a:pt x="3741" y="4122"/>
                </a:cubicBezTo>
                <a:close/>
                <a:moveTo>
                  <a:pt x="4231" y="4474"/>
                </a:moveTo>
                <a:cubicBezTo>
                  <a:pt x="4178" y="4474"/>
                  <a:pt x="4136" y="4453"/>
                  <a:pt x="4107" y="4408"/>
                </a:cubicBezTo>
                <a:cubicBezTo>
                  <a:pt x="4080" y="4366"/>
                  <a:pt x="4064" y="4308"/>
                  <a:pt x="4064" y="4233"/>
                </a:cubicBezTo>
                <a:cubicBezTo>
                  <a:pt x="4064" y="4146"/>
                  <a:pt x="4083" y="4083"/>
                  <a:pt x="4117" y="4043"/>
                </a:cubicBezTo>
                <a:cubicBezTo>
                  <a:pt x="4147" y="4011"/>
                  <a:pt x="4184" y="3995"/>
                  <a:pt x="4229" y="3995"/>
                </a:cubicBezTo>
                <a:cubicBezTo>
                  <a:pt x="4282" y="3995"/>
                  <a:pt x="4324" y="4016"/>
                  <a:pt x="4353" y="4059"/>
                </a:cubicBezTo>
                <a:cubicBezTo>
                  <a:pt x="4380" y="4101"/>
                  <a:pt x="4395" y="4159"/>
                  <a:pt x="4395" y="4236"/>
                </a:cubicBezTo>
                <a:cubicBezTo>
                  <a:pt x="4395" y="4321"/>
                  <a:pt x="4377" y="4384"/>
                  <a:pt x="4343" y="4427"/>
                </a:cubicBezTo>
                <a:cubicBezTo>
                  <a:pt x="4313" y="4456"/>
                  <a:pt x="4276" y="4474"/>
                  <a:pt x="4231" y="4474"/>
                </a:cubicBezTo>
                <a:close/>
                <a:moveTo>
                  <a:pt x="4231" y="4421"/>
                </a:moveTo>
                <a:cubicBezTo>
                  <a:pt x="4268" y="4421"/>
                  <a:pt x="4295" y="4403"/>
                  <a:pt x="4311" y="4369"/>
                </a:cubicBezTo>
                <a:cubicBezTo>
                  <a:pt x="4327" y="4337"/>
                  <a:pt x="4332" y="4292"/>
                  <a:pt x="4332" y="4231"/>
                </a:cubicBezTo>
                <a:cubicBezTo>
                  <a:pt x="4332" y="4162"/>
                  <a:pt x="4321" y="4112"/>
                  <a:pt x="4303" y="4083"/>
                </a:cubicBezTo>
                <a:cubicBezTo>
                  <a:pt x="4287" y="4056"/>
                  <a:pt x="4263" y="4043"/>
                  <a:pt x="4231" y="4043"/>
                </a:cubicBezTo>
                <a:cubicBezTo>
                  <a:pt x="4194" y="4043"/>
                  <a:pt x="4168" y="4061"/>
                  <a:pt x="4152" y="4096"/>
                </a:cubicBezTo>
                <a:cubicBezTo>
                  <a:pt x="4136" y="4125"/>
                  <a:pt x="4131" y="4173"/>
                  <a:pt x="4131" y="4231"/>
                </a:cubicBezTo>
                <a:cubicBezTo>
                  <a:pt x="4131" y="4300"/>
                  <a:pt x="4141" y="4350"/>
                  <a:pt x="4160" y="4379"/>
                </a:cubicBezTo>
                <a:cubicBezTo>
                  <a:pt x="4176" y="4408"/>
                  <a:pt x="4200" y="4421"/>
                  <a:pt x="4231" y="4421"/>
                </a:cubicBezTo>
                <a:close/>
                <a:moveTo>
                  <a:pt x="4621" y="4464"/>
                </a:moveTo>
                <a:lnTo>
                  <a:pt x="4621" y="4067"/>
                </a:lnTo>
                <a:lnTo>
                  <a:pt x="4517" y="4120"/>
                </a:lnTo>
                <a:lnTo>
                  <a:pt x="4517" y="4053"/>
                </a:lnTo>
                <a:lnTo>
                  <a:pt x="4623" y="4000"/>
                </a:lnTo>
                <a:lnTo>
                  <a:pt x="4684" y="4000"/>
                </a:lnTo>
                <a:lnTo>
                  <a:pt x="4684" y="4464"/>
                </a:lnTo>
                <a:lnTo>
                  <a:pt x="4621" y="4464"/>
                </a:lnTo>
                <a:close/>
                <a:moveTo>
                  <a:pt x="5018" y="4302"/>
                </a:moveTo>
                <a:cubicBezTo>
                  <a:pt x="4973" y="4302"/>
                  <a:pt x="4936" y="4286"/>
                  <a:pt x="4909" y="4255"/>
                </a:cubicBezTo>
                <a:cubicBezTo>
                  <a:pt x="4885" y="4228"/>
                  <a:pt x="4875" y="4191"/>
                  <a:pt x="4875" y="4146"/>
                </a:cubicBezTo>
                <a:cubicBezTo>
                  <a:pt x="4875" y="4096"/>
                  <a:pt x="4891" y="4056"/>
                  <a:pt x="4925" y="4027"/>
                </a:cubicBezTo>
                <a:cubicBezTo>
                  <a:pt x="4954" y="4000"/>
                  <a:pt x="4989" y="3990"/>
                  <a:pt x="5028" y="3990"/>
                </a:cubicBezTo>
                <a:cubicBezTo>
                  <a:pt x="5137" y="3990"/>
                  <a:pt x="5193" y="4064"/>
                  <a:pt x="5193" y="4212"/>
                </a:cubicBezTo>
                <a:cubicBezTo>
                  <a:pt x="5193" y="4384"/>
                  <a:pt x="5134" y="4472"/>
                  <a:pt x="5020" y="4472"/>
                </a:cubicBezTo>
                <a:cubicBezTo>
                  <a:pt x="4983" y="4472"/>
                  <a:pt x="4952" y="4461"/>
                  <a:pt x="4925" y="4440"/>
                </a:cubicBezTo>
                <a:cubicBezTo>
                  <a:pt x="4904" y="4421"/>
                  <a:pt x="4888" y="4400"/>
                  <a:pt x="4880" y="4371"/>
                </a:cubicBezTo>
                <a:lnTo>
                  <a:pt x="4952" y="4371"/>
                </a:lnTo>
                <a:cubicBezTo>
                  <a:pt x="4959" y="4403"/>
                  <a:pt x="4986" y="4419"/>
                  <a:pt x="5026" y="4419"/>
                </a:cubicBezTo>
                <a:cubicBezTo>
                  <a:pt x="5057" y="4419"/>
                  <a:pt x="5084" y="4406"/>
                  <a:pt x="5100" y="4376"/>
                </a:cubicBezTo>
                <a:cubicBezTo>
                  <a:pt x="5116" y="4347"/>
                  <a:pt x="5126" y="4302"/>
                  <a:pt x="5129" y="4241"/>
                </a:cubicBezTo>
                <a:cubicBezTo>
                  <a:pt x="5118" y="4260"/>
                  <a:pt x="5102" y="4276"/>
                  <a:pt x="5081" y="4286"/>
                </a:cubicBezTo>
                <a:cubicBezTo>
                  <a:pt x="5063" y="4297"/>
                  <a:pt x="5042" y="4302"/>
                  <a:pt x="5018" y="4302"/>
                </a:cubicBezTo>
                <a:close/>
                <a:moveTo>
                  <a:pt x="5121" y="4149"/>
                </a:moveTo>
                <a:cubicBezTo>
                  <a:pt x="5121" y="4112"/>
                  <a:pt x="5110" y="4085"/>
                  <a:pt x="5089" y="4067"/>
                </a:cubicBezTo>
                <a:cubicBezTo>
                  <a:pt x="5073" y="4051"/>
                  <a:pt x="5052" y="4043"/>
                  <a:pt x="5026" y="4043"/>
                </a:cubicBezTo>
                <a:cubicBezTo>
                  <a:pt x="4997" y="4043"/>
                  <a:pt x="4975" y="4053"/>
                  <a:pt x="4959" y="4075"/>
                </a:cubicBezTo>
                <a:cubicBezTo>
                  <a:pt x="4944" y="4093"/>
                  <a:pt x="4936" y="4117"/>
                  <a:pt x="4936" y="4146"/>
                </a:cubicBezTo>
                <a:cubicBezTo>
                  <a:pt x="4936" y="4181"/>
                  <a:pt x="4946" y="4210"/>
                  <a:pt x="4965" y="4228"/>
                </a:cubicBezTo>
                <a:cubicBezTo>
                  <a:pt x="4981" y="4244"/>
                  <a:pt x="5002" y="4252"/>
                  <a:pt x="5026" y="4252"/>
                </a:cubicBezTo>
                <a:cubicBezTo>
                  <a:pt x="5057" y="4252"/>
                  <a:pt x="5081" y="4241"/>
                  <a:pt x="5100" y="4218"/>
                </a:cubicBezTo>
                <a:cubicBezTo>
                  <a:pt x="5116" y="4199"/>
                  <a:pt x="5121" y="4175"/>
                  <a:pt x="5121" y="4149"/>
                </a:cubicBezTo>
                <a:close/>
                <a:moveTo>
                  <a:pt x="5777" y="4308"/>
                </a:moveTo>
                <a:lnTo>
                  <a:pt x="5663" y="4308"/>
                </a:lnTo>
                <a:lnTo>
                  <a:pt x="5663" y="4199"/>
                </a:lnTo>
                <a:lnTo>
                  <a:pt x="5777" y="4199"/>
                </a:lnTo>
                <a:lnTo>
                  <a:pt x="5777" y="4308"/>
                </a:lnTo>
                <a:close/>
                <a:moveTo>
                  <a:pt x="6553" y="4334"/>
                </a:moveTo>
                <a:cubicBezTo>
                  <a:pt x="6553" y="4318"/>
                  <a:pt x="6550" y="4305"/>
                  <a:pt x="6542" y="4297"/>
                </a:cubicBezTo>
                <a:cubicBezTo>
                  <a:pt x="6534" y="4286"/>
                  <a:pt x="6521" y="4276"/>
                  <a:pt x="6497" y="4265"/>
                </a:cubicBezTo>
                <a:cubicBezTo>
                  <a:pt x="6476" y="4257"/>
                  <a:pt x="6444" y="4244"/>
                  <a:pt x="6402" y="4233"/>
                </a:cubicBezTo>
                <a:cubicBezTo>
                  <a:pt x="6343" y="4218"/>
                  <a:pt x="6304" y="4199"/>
                  <a:pt x="6282" y="4175"/>
                </a:cubicBezTo>
                <a:cubicBezTo>
                  <a:pt x="6264" y="4157"/>
                  <a:pt x="6256" y="4130"/>
                  <a:pt x="6256" y="4098"/>
                </a:cubicBezTo>
                <a:cubicBezTo>
                  <a:pt x="6256" y="4059"/>
                  <a:pt x="6272" y="4030"/>
                  <a:pt x="6306" y="4006"/>
                </a:cubicBezTo>
                <a:cubicBezTo>
                  <a:pt x="6338" y="3985"/>
                  <a:pt x="6378" y="3974"/>
                  <a:pt x="6425" y="3974"/>
                </a:cubicBezTo>
                <a:cubicBezTo>
                  <a:pt x="6481" y="3974"/>
                  <a:pt x="6526" y="3987"/>
                  <a:pt x="6561" y="4014"/>
                </a:cubicBezTo>
                <a:cubicBezTo>
                  <a:pt x="6592" y="4038"/>
                  <a:pt x="6608" y="4067"/>
                  <a:pt x="6613" y="4104"/>
                </a:cubicBezTo>
                <a:lnTo>
                  <a:pt x="6545" y="4104"/>
                </a:lnTo>
                <a:cubicBezTo>
                  <a:pt x="6539" y="4077"/>
                  <a:pt x="6526" y="4059"/>
                  <a:pt x="6505" y="4048"/>
                </a:cubicBezTo>
                <a:cubicBezTo>
                  <a:pt x="6484" y="4038"/>
                  <a:pt x="6457" y="4030"/>
                  <a:pt x="6425" y="4030"/>
                </a:cubicBezTo>
                <a:cubicBezTo>
                  <a:pt x="6388" y="4030"/>
                  <a:pt x="6362" y="4038"/>
                  <a:pt x="6343" y="4051"/>
                </a:cubicBezTo>
                <a:cubicBezTo>
                  <a:pt x="6330" y="4061"/>
                  <a:pt x="6322" y="4077"/>
                  <a:pt x="6322" y="4093"/>
                </a:cubicBezTo>
                <a:cubicBezTo>
                  <a:pt x="6322" y="4104"/>
                  <a:pt x="6325" y="4114"/>
                  <a:pt x="6327" y="4122"/>
                </a:cubicBezTo>
                <a:cubicBezTo>
                  <a:pt x="6330" y="4130"/>
                  <a:pt x="6338" y="4135"/>
                  <a:pt x="6346" y="4141"/>
                </a:cubicBezTo>
                <a:cubicBezTo>
                  <a:pt x="6365" y="4151"/>
                  <a:pt x="6396" y="4165"/>
                  <a:pt x="6447" y="4178"/>
                </a:cubicBezTo>
                <a:cubicBezTo>
                  <a:pt x="6515" y="4196"/>
                  <a:pt x="6563" y="4220"/>
                  <a:pt x="6587" y="4244"/>
                </a:cubicBezTo>
                <a:cubicBezTo>
                  <a:pt x="6608" y="4265"/>
                  <a:pt x="6619" y="4292"/>
                  <a:pt x="6619" y="4329"/>
                </a:cubicBezTo>
                <a:cubicBezTo>
                  <a:pt x="6619" y="4371"/>
                  <a:pt x="6600" y="4406"/>
                  <a:pt x="6563" y="4432"/>
                </a:cubicBezTo>
                <a:cubicBezTo>
                  <a:pt x="6529" y="4459"/>
                  <a:pt x="6484" y="4469"/>
                  <a:pt x="6431" y="4469"/>
                </a:cubicBezTo>
                <a:cubicBezTo>
                  <a:pt x="6375" y="4469"/>
                  <a:pt x="6330" y="4453"/>
                  <a:pt x="6293" y="4424"/>
                </a:cubicBezTo>
                <a:cubicBezTo>
                  <a:pt x="6261" y="4398"/>
                  <a:pt x="6243" y="4366"/>
                  <a:pt x="6237" y="4323"/>
                </a:cubicBezTo>
                <a:lnTo>
                  <a:pt x="6306" y="4323"/>
                </a:lnTo>
                <a:cubicBezTo>
                  <a:pt x="6312" y="4353"/>
                  <a:pt x="6325" y="4374"/>
                  <a:pt x="6349" y="4390"/>
                </a:cubicBezTo>
                <a:cubicBezTo>
                  <a:pt x="6370" y="4403"/>
                  <a:pt x="6396" y="4411"/>
                  <a:pt x="6428" y="4411"/>
                </a:cubicBezTo>
                <a:cubicBezTo>
                  <a:pt x="6468" y="4411"/>
                  <a:pt x="6500" y="4400"/>
                  <a:pt x="6521" y="4382"/>
                </a:cubicBezTo>
                <a:cubicBezTo>
                  <a:pt x="6542" y="4376"/>
                  <a:pt x="6553" y="4358"/>
                  <a:pt x="6553" y="4334"/>
                </a:cubicBezTo>
                <a:close/>
                <a:moveTo>
                  <a:pt x="6749" y="4215"/>
                </a:moveTo>
                <a:lnTo>
                  <a:pt x="6682" y="4215"/>
                </a:lnTo>
                <a:cubicBezTo>
                  <a:pt x="6685" y="4181"/>
                  <a:pt x="6704" y="4154"/>
                  <a:pt x="6730" y="4135"/>
                </a:cubicBezTo>
                <a:cubicBezTo>
                  <a:pt x="6756" y="4120"/>
                  <a:pt x="6788" y="4109"/>
                  <a:pt x="6828" y="4109"/>
                </a:cubicBezTo>
                <a:cubicBezTo>
                  <a:pt x="6876" y="4109"/>
                  <a:pt x="6910" y="4122"/>
                  <a:pt x="6937" y="4146"/>
                </a:cubicBezTo>
                <a:cubicBezTo>
                  <a:pt x="6958" y="4167"/>
                  <a:pt x="6968" y="4194"/>
                  <a:pt x="6968" y="4228"/>
                </a:cubicBezTo>
                <a:lnTo>
                  <a:pt x="6968" y="4464"/>
                </a:lnTo>
                <a:lnTo>
                  <a:pt x="6915" y="4464"/>
                </a:lnTo>
                <a:lnTo>
                  <a:pt x="6907" y="4416"/>
                </a:lnTo>
                <a:cubicBezTo>
                  <a:pt x="6881" y="4453"/>
                  <a:pt x="6841" y="4474"/>
                  <a:pt x="6794" y="4474"/>
                </a:cubicBezTo>
                <a:cubicBezTo>
                  <a:pt x="6754" y="4474"/>
                  <a:pt x="6725" y="4464"/>
                  <a:pt x="6701" y="4443"/>
                </a:cubicBezTo>
                <a:cubicBezTo>
                  <a:pt x="6682" y="4424"/>
                  <a:pt x="6674" y="4403"/>
                  <a:pt x="6674" y="4376"/>
                </a:cubicBezTo>
                <a:cubicBezTo>
                  <a:pt x="6674" y="4342"/>
                  <a:pt x="6685" y="4316"/>
                  <a:pt x="6709" y="4297"/>
                </a:cubicBezTo>
                <a:cubicBezTo>
                  <a:pt x="6730" y="4281"/>
                  <a:pt x="6762" y="4268"/>
                  <a:pt x="6804" y="4263"/>
                </a:cubicBezTo>
                <a:lnTo>
                  <a:pt x="6905" y="4244"/>
                </a:lnTo>
                <a:lnTo>
                  <a:pt x="6905" y="4228"/>
                </a:lnTo>
                <a:cubicBezTo>
                  <a:pt x="6905" y="4204"/>
                  <a:pt x="6897" y="4188"/>
                  <a:pt x="6881" y="4178"/>
                </a:cubicBezTo>
                <a:cubicBezTo>
                  <a:pt x="6868" y="4167"/>
                  <a:pt x="6849" y="4162"/>
                  <a:pt x="6825" y="4162"/>
                </a:cubicBezTo>
                <a:cubicBezTo>
                  <a:pt x="6780" y="4159"/>
                  <a:pt x="6754" y="4178"/>
                  <a:pt x="6749" y="4215"/>
                </a:cubicBezTo>
                <a:close/>
                <a:moveTo>
                  <a:pt x="6809" y="4419"/>
                </a:moveTo>
                <a:cubicBezTo>
                  <a:pt x="6836" y="4419"/>
                  <a:pt x="6860" y="4411"/>
                  <a:pt x="6878" y="4392"/>
                </a:cubicBezTo>
                <a:cubicBezTo>
                  <a:pt x="6897" y="4376"/>
                  <a:pt x="6905" y="4358"/>
                  <a:pt x="6905" y="4337"/>
                </a:cubicBezTo>
                <a:lnTo>
                  <a:pt x="6905" y="4292"/>
                </a:lnTo>
                <a:lnTo>
                  <a:pt x="6820" y="4308"/>
                </a:lnTo>
                <a:cubicBezTo>
                  <a:pt x="6788" y="4313"/>
                  <a:pt x="6767" y="4321"/>
                  <a:pt x="6756" y="4331"/>
                </a:cubicBezTo>
                <a:cubicBezTo>
                  <a:pt x="6746" y="4339"/>
                  <a:pt x="6743" y="4353"/>
                  <a:pt x="6743" y="4369"/>
                </a:cubicBezTo>
                <a:cubicBezTo>
                  <a:pt x="6743" y="4384"/>
                  <a:pt x="6749" y="4398"/>
                  <a:pt x="6762" y="4406"/>
                </a:cubicBezTo>
                <a:cubicBezTo>
                  <a:pt x="6772" y="4416"/>
                  <a:pt x="6788" y="4419"/>
                  <a:pt x="6809" y="4419"/>
                </a:cubicBezTo>
                <a:close/>
                <a:moveTo>
                  <a:pt x="7122" y="4464"/>
                </a:moveTo>
                <a:lnTo>
                  <a:pt x="7058" y="4464"/>
                </a:lnTo>
                <a:lnTo>
                  <a:pt x="7058" y="4120"/>
                </a:lnTo>
                <a:lnTo>
                  <a:pt x="7111" y="4120"/>
                </a:lnTo>
                <a:lnTo>
                  <a:pt x="7119" y="4165"/>
                </a:lnTo>
                <a:cubicBezTo>
                  <a:pt x="7146" y="4128"/>
                  <a:pt x="7180" y="4112"/>
                  <a:pt x="7225" y="4112"/>
                </a:cubicBezTo>
                <a:cubicBezTo>
                  <a:pt x="7265" y="4112"/>
                  <a:pt x="7297" y="4125"/>
                  <a:pt x="7318" y="4149"/>
                </a:cubicBezTo>
                <a:cubicBezTo>
                  <a:pt x="7336" y="4173"/>
                  <a:pt x="7347" y="4202"/>
                  <a:pt x="7347" y="4241"/>
                </a:cubicBezTo>
                <a:lnTo>
                  <a:pt x="7347" y="4466"/>
                </a:lnTo>
                <a:lnTo>
                  <a:pt x="7283" y="4466"/>
                </a:lnTo>
                <a:lnTo>
                  <a:pt x="7283" y="4241"/>
                </a:lnTo>
                <a:cubicBezTo>
                  <a:pt x="7283" y="4191"/>
                  <a:pt x="7260" y="4165"/>
                  <a:pt x="7209" y="4165"/>
                </a:cubicBezTo>
                <a:cubicBezTo>
                  <a:pt x="7183" y="4165"/>
                  <a:pt x="7162" y="4173"/>
                  <a:pt x="7146" y="4191"/>
                </a:cubicBezTo>
                <a:cubicBezTo>
                  <a:pt x="7130" y="4207"/>
                  <a:pt x="7125" y="4228"/>
                  <a:pt x="7125" y="4252"/>
                </a:cubicBezTo>
                <a:lnTo>
                  <a:pt x="7125" y="4464"/>
                </a:lnTo>
                <a:lnTo>
                  <a:pt x="7122" y="4464"/>
                </a:lnTo>
                <a:close/>
                <a:moveTo>
                  <a:pt x="7636" y="3987"/>
                </a:moveTo>
                <a:lnTo>
                  <a:pt x="7789" y="3987"/>
                </a:lnTo>
                <a:cubicBezTo>
                  <a:pt x="7869" y="3987"/>
                  <a:pt x="7927" y="4008"/>
                  <a:pt x="7967" y="4053"/>
                </a:cubicBezTo>
                <a:cubicBezTo>
                  <a:pt x="8004" y="4093"/>
                  <a:pt x="8022" y="4151"/>
                  <a:pt x="8022" y="4226"/>
                </a:cubicBezTo>
                <a:cubicBezTo>
                  <a:pt x="8022" y="4305"/>
                  <a:pt x="7996" y="4369"/>
                  <a:pt x="7945" y="4411"/>
                </a:cubicBezTo>
                <a:cubicBezTo>
                  <a:pt x="7903" y="4448"/>
                  <a:pt x="7847" y="4464"/>
                  <a:pt x="7781" y="4464"/>
                </a:cubicBezTo>
                <a:lnTo>
                  <a:pt x="7630" y="4464"/>
                </a:lnTo>
                <a:lnTo>
                  <a:pt x="7630" y="3987"/>
                </a:lnTo>
                <a:lnTo>
                  <a:pt x="7636" y="3987"/>
                </a:lnTo>
                <a:close/>
                <a:moveTo>
                  <a:pt x="7792" y="4040"/>
                </a:moveTo>
                <a:lnTo>
                  <a:pt x="7704" y="4040"/>
                </a:lnTo>
                <a:lnTo>
                  <a:pt x="7704" y="4408"/>
                </a:lnTo>
                <a:lnTo>
                  <a:pt x="7794" y="4408"/>
                </a:lnTo>
                <a:cubicBezTo>
                  <a:pt x="7850" y="4408"/>
                  <a:pt x="7892" y="4390"/>
                  <a:pt x="7922" y="4355"/>
                </a:cubicBezTo>
                <a:cubicBezTo>
                  <a:pt x="7948" y="4323"/>
                  <a:pt x="7959" y="4281"/>
                  <a:pt x="7959" y="4226"/>
                </a:cubicBezTo>
                <a:cubicBezTo>
                  <a:pt x="7959" y="4159"/>
                  <a:pt x="7943" y="4112"/>
                  <a:pt x="7908" y="4080"/>
                </a:cubicBezTo>
                <a:cubicBezTo>
                  <a:pt x="7879" y="4053"/>
                  <a:pt x="7839" y="4040"/>
                  <a:pt x="7792" y="4040"/>
                </a:cubicBezTo>
                <a:close/>
                <a:moveTo>
                  <a:pt x="8170" y="4061"/>
                </a:moveTo>
                <a:lnTo>
                  <a:pt x="8099" y="4061"/>
                </a:lnTo>
                <a:lnTo>
                  <a:pt x="8099" y="3987"/>
                </a:lnTo>
                <a:lnTo>
                  <a:pt x="8170" y="3987"/>
                </a:lnTo>
                <a:lnTo>
                  <a:pt x="8170" y="4061"/>
                </a:lnTo>
                <a:close/>
                <a:moveTo>
                  <a:pt x="8165" y="4464"/>
                </a:moveTo>
                <a:lnTo>
                  <a:pt x="8102" y="4464"/>
                </a:lnTo>
                <a:lnTo>
                  <a:pt x="8102" y="4120"/>
                </a:lnTo>
                <a:lnTo>
                  <a:pt x="8165" y="4120"/>
                </a:lnTo>
                <a:lnTo>
                  <a:pt x="8165" y="4464"/>
                </a:lnTo>
                <a:close/>
                <a:moveTo>
                  <a:pt x="8494" y="4363"/>
                </a:moveTo>
                <a:lnTo>
                  <a:pt x="8562" y="4363"/>
                </a:lnTo>
                <a:cubicBezTo>
                  <a:pt x="8552" y="4398"/>
                  <a:pt x="8533" y="4424"/>
                  <a:pt x="8504" y="4445"/>
                </a:cubicBezTo>
                <a:cubicBezTo>
                  <a:pt x="8478" y="4464"/>
                  <a:pt x="8446" y="4472"/>
                  <a:pt x="8406" y="4472"/>
                </a:cubicBezTo>
                <a:cubicBezTo>
                  <a:pt x="8353" y="4472"/>
                  <a:pt x="8308" y="4453"/>
                  <a:pt x="8279" y="4419"/>
                </a:cubicBezTo>
                <a:cubicBezTo>
                  <a:pt x="8253" y="4387"/>
                  <a:pt x="8237" y="4342"/>
                  <a:pt x="8237" y="4289"/>
                </a:cubicBezTo>
                <a:cubicBezTo>
                  <a:pt x="8237" y="4228"/>
                  <a:pt x="8255" y="4181"/>
                  <a:pt x="8290" y="4149"/>
                </a:cubicBezTo>
                <a:cubicBezTo>
                  <a:pt x="8319" y="4122"/>
                  <a:pt x="8356" y="4109"/>
                  <a:pt x="8401" y="4109"/>
                </a:cubicBezTo>
                <a:cubicBezTo>
                  <a:pt x="8454" y="4109"/>
                  <a:pt x="8497" y="4128"/>
                  <a:pt x="8523" y="4162"/>
                </a:cubicBezTo>
                <a:cubicBezTo>
                  <a:pt x="8550" y="4196"/>
                  <a:pt x="8562" y="4244"/>
                  <a:pt x="8562" y="4305"/>
                </a:cubicBezTo>
                <a:lnTo>
                  <a:pt x="8300" y="4305"/>
                </a:lnTo>
                <a:cubicBezTo>
                  <a:pt x="8303" y="4345"/>
                  <a:pt x="8316" y="4376"/>
                  <a:pt x="8337" y="4395"/>
                </a:cubicBezTo>
                <a:cubicBezTo>
                  <a:pt x="8356" y="4411"/>
                  <a:pt x="8380" y="4419"/>
                  <a:pt x="8406" y="4419"/>
                </a:cubicBezTo>
                <a:cubicBezTo>
                  <a:pt x="8427" y="4419"/>
                  <a:pt x="8446" y="4414"/>
                  <a:pt x="8462" y="4400"/>
                </a:cubicBezTo>
                <a:cubicBezTo>
                  <a:pt x="8478" y="4392"/>
                  <a:pt x="8488" y="4379"/>
                  <a:pt x="8494" y="4363"/>
                </a:cubicBezTo>
                <a:close/>
                <a:moveTo>
                  <a:pt x="8406" y="4159"/>
                </a:moveTo>
                <a:cubicBezTo>
                  <a:pt x="8377" y="4159"/>
                  <a:pt x="8356" y="4167"/>
                  <a:pt x="8337" y="4186"/>
                </a:cubicBezTo>
                <a:cubicBezTo>
                  <a:pt x="8321" y="4202"/>
                  <a:pt x="8311" y="4226"/>
                  <a:pt x="8306" y="4255"/>
                </a:cubicBezTo>
                <a:lnTo>
                  <a:pt x="8501" y="4255"/>
                </a:lnTo>
                <a:cubicBezTo>
                  <a:pt x="8499" y="4223"/>
                  <a:pt x="8488" y="4196"/>
                  <a:pt x="8470" y="4181"/>
                </a:cubicBezTo>
                <a:cubicBezTo>
                  <a:pt x="8451" y="4167"/>
                  <a:pt x="8430" y="4159"/>
                  <a:pt x="8406" y="4159"/>
                </a:cubicBezTo>
                <a:close/>
                <a:moveTo>
                  <a:pt x="8637" y="4488"/>
                </a:moveTo>
                <a:lnTo>
                  <a:pt x="8705" y="4488"/>
                </a:lnTo>
                <a:cubicBezTo>
                  <a:pt x="8708" y="4506"/>
                  <a:pt x="8719" y="4519"/>
                  <a:pt x="8732" y="4527"/>
                </a:cubicBezTo>
                <a:cubicBezTo>
                  <a:pt x="8745" y="4535"/>
                  <a:pt x="8766" y="4541"/>
                  <a:pt x="8790" y="4541"/>
                </a:cubicBezTo>
                <a:cubicBezTo>
                  <a:pt x="8825" y="4541"/>
                  <a:pt x="8848" y="4533"/>
                  <a:pt x="8867" y="4514"/>
                </a:cubicBezTo>
                <a:cubicBezTo>
                  <a:pt x="8880" y="4498"/>
                  <a:pt x="8888" y="4477"/>
                  <a:pt x="8888" y="4451"/>
                </a:cubicBezTo>
                <a:lnTo>
                  <a:pt x="8888" y="4406"/>
                </a:lnTo>
                <a:cubicBezTo>
                  <a:pt x="8862" y="4435"/>
                  <a:pt x="8825" y="4451"/>
                  <a:pt x="8774" y="4451"/>
                </a:cubicBezTo>
                <a:cubicBezTo>
                  <a:pt x="8729" y="4451"/>
                  <a:pt x="8692" y="4435"/>
                  <a:pt x="8663" y="4400"/>
                </a:cubicBezTo>
                <a:cubicBezTo>
                  <a:pt x="8637" y="4369"/>
                  <a:pt x="8623" y="4329"/>
                  <a:pt x="8623" y="4281"/>
                </a:cubicBezTo>
                <a:cubicBezTo>
                  <a:pt x="8623" y="4223"/>
                  <a:pt x="8639" y="4181"/>
                  <a:pt x="8671" y="4149"/>
                </a:cubicBezTo>
                <a:cubicBezTo>
                  <a:pt x="8700" y="4122"/>
                  <a:pt x="8734" y="4109"/>
                  <a:pt x="8780" y="4109"/>
                </a:cubicBezTo>
                <a:cubicBezTo>
                  <a:pt x="8830" y="4109"/>
                  <a:pt x="8867" y="4128"/>
                  <a:pt x="8891" y="4165"/>
                </a:cubicBezTo>
                <a:lnTo>
                  <a:pt x="8901" y="4120"/>
                </a:lnTo>
                <a:lnTo>
                  <a:pt x="8954" y="4120"/>
                </a:lnTo>
                <a:lnTo>
                  <a:pt x="8954" y="4456"/>
                </a:lnTo>
                <a:cubicBezTo>
                  <a:pt x="8954" y="4498"/>
                  <a:pt x="8938" y="4533"/>
                  <a:pt x="8907" y="4559"/>
                </a:cubicBezTo>
                <a:cubicBezTo>
                  <a:pt x="8877" y="4583"/>
                  <a:pt x="8840" y="4594"/>
                  <a:pt x="8795" y="4594"/>
                </a:cubicBezTo>
                <a:cubicBezTo>
                  <a:pt x="8748" y="4594"/>
                  <a:pt x="8711" y="4583"/>
                  <a:pt x="8682" y="4562"/>
                </a:cubicBezTo>
                <a:cubicBezTo>
                  <a:pt x="8658" y="4543"/>
                  <a:pt x="8642" y="4517"/>
                  <a:pt x="8637" y="4488"/>
                </a:cubicBezTo>
                <a:close/>
                <a:moveTo>
                  <a:pt x="8687" y="4284"/>
                </a:moveTo>
                <a:cubicBezTo>
                  <a:pt x="8687" y="4321"/>
                  <a:pt x="8698" y="4350"/>
                  <a:pt x="8719" y="4371"/>
                </a:cubicBezTo>
                <a:cubicBezTo>
                  <a:pt x="8738" y="4390"/>
                  <a:pt x="8758" y="4398"/>
                  <a:pt x="8785" y="4398"/>
                </a:cubicBezTo>
                <a:cubicBezTo>
                  <a:pt x="8819" y="4398"/>
                  <a:pt x="8846" y="4387"/>
                  <a:pt x="8864" y="4363"/>
                </a:cubicBezTo>
                <a:cubicBezTo>
                  <a:pt x="8880" y="4345"/>
                  <a:pt x="8888" y="4318"/>
                  <a:pt x="8888" y="4284"/>
                </a:cubicBezTo>
                <a:cubicBezTo>
                  <a:pt x="8888" y="4241"/>
                  <a:pt x="8878" y="4210"/>
                  <a:pt x="8856" y="4188"/>
                </a:cubicBezTo>
                <a:cubicBezTo>
                  <a:pt x="8839" y="4170"/>
                  <a:pt x="8814" y="4162"/>
                  <a:pt x="8785" y="4162"/>
                </a:cubicBezTo>
                <a:cubicBezTo>
                  <a:pt x="8753" y="4162"/>
                  <a:pt x="8727" y="4173"/>
                  <a:pt x="8708" y="4196"/>
                </a:cubicBezTo>
                <a:cubicBezTo>
                  <a:pt x="8695" y="4218"/>
                  <a:pt x="8687" y="4247"/>
                  <a:pt x="8687" y="4284"/>
                </a:cubicBezTo>
                <a:close/>
                <a:moveTo>
                  <a:pt x="9026" y="4292"/>
                </a:moveTo>
                <a:cubicBezTo>
                  <a:pt x="9026" y="4228"/>
                  <a:pt x="9044" y="4181"/>
                  <a:pt x="9081" y="4149"/>
                </a:cubicBezTo>
                <a:cubicBezTo>
                  <a:pt x="9110" y="4122"/>
                  <a:pt x="9150" y="4109"/>
                  <a:pt x="9195" y="4109"/>
                </a:cubicBezTo>
                <a:cubicBezTo>
                  <a:pt x="9248" y="4109"/>
                  <a:pt x="9291" y="4125"/>
                  <a:pt x="9322" y="4159"/>
                </a:cubicBezTo>
                <a:cubicBezTo>
                  <a:pt x="9351" y="4191"/>
                  <a:pt x="9367" y="4236"/>
                  <a:pt x="9367" y="4292"/>
                </a:cubicBezTo>
                <a:cubicBezTo>
                  <a:pt x="9367" y="4353"/>
                  <a:pt x="9349" y="4400"/>
                  <a:pt x="9312" y="4435"/>
                </a:cubicBezTo>
                <a:cubicBezTo>
                  <a:pt x="9283" y="4461"/>
                  <a:pt x="9243" y="4474"/>
                  <a:pt x="9198" y="4474"/>
                </a:cubicBezTo>
                <a:cubicBezTo>
                  <a:pt x="9145" y="4474"/>
                  <a:pt x="9103" y="4456"/>
                  <a:pt x="9071" y="4421"/>
                </a:cubicBezTo>
                <a:cubicBezTo>
                  <a:pt x="9039" y="4390"/>
                  <a:pt x="9026" y="4345"/>
                  <a:pt x="9026" y="4292"/>
                </a:cubicBezTo>
                <a:close/>
                <a:moveTo>
                  <a:pt x="9092" y="4292"/>
                </a:moveTo>
                <a:cubicBezTo>
                  <a:pt x="9092" y="4337"/>
                  <a:pt x="9103" y="4369"/>
                  <a:pt x="9126" y="4392"/>
                </a:cubicBezTo>
                <a:cubicBezTo>
                  <a:pt x="9145" y="4411"/>
                  <a:pt x="9169" y="4421"/>
                  <a:pt x="9198" y="4421"/>
                </a:cubicBezTo>
                <a:cubicBezTo>
                  <a:pt x="9232" y="4421"/>
                  <a:pt x="9256" y="4408"/>
                  <a:pt x="9275" y="4384"/>
                </a:cubicBezTo>
                <a:cubicBezTo>
                  <a:pt x="9291" y="4361"/>
                  <a:pt x="9301" y="4331"/>
                  <a:pt x="9301" y="4292"/>
                </a:cubicBezTo>
                <a:cubicBezTo>
                  <a:pt x="9301" y="4247"/>
                  <a:pt x="9291" y="4213"/>
                  <a:pt x="9269" y="4191"/>
                </a:cubicBezTo>
                <a:cubicBezTo>
                  <a:pt x="9251" y="4174"/>
                  <a:pt x="9227" y="4162"/>
                  <a:pt x="9198" y="4162"/>
                </a:cubicBezTo>
                <a:cubicBezTo>
                  <a:pt x="9166" y="4162"/>
                  <a:pt x="9140" y="4175"/>
                  <a:pt x="9121" y="4199"/>
                </a:cubicBezTo>
                <a:cubicBezTo>
                  <a:pt x="9100" y="4223"/>
                  <a:pt x="9092" y="4252"/>
                  <a:pt x="9092" y="4292"/>
                </a:cubicBezTo>
                <a:close/>
                <a:moveTo>
                  <a:pt x="9518" y="4453"/>
                </a:moveTo>
                <a:cubicBezTo>
                  <a:pt x="9518" y="4490"/>
                  <a:pt x="9508" y="4517"/>
                  <a:pt x="9487" y="4538"/>
                </a:cubicBezTo>
                <a:cubicBezTo>
                  <a:pt x="9471" y="4551"/>
                  <a:pt x="9455" y="4562"/>
                  <a:pt x="9431" y="4564"/>
                </a:cubicBezTo>
                <a:lnTo>
                  <a:pt x="9431" y="4533"/>
                </a:lnTo>
                <a:cubicBezTo>
                  <a:pt x="9457" y="4527"/>
                  <a:pt x="9471" y="4506"/>
                  <a:pt x="9471" y="4466"/>
                </a:cubicBezTo>
                <a:lnTo>
                  <a:pt x="9439" y="4466"/>
                </a:lnTo>
                <a:lnTo>
                  <a:pt x="9439" y="4390"/>
                </a:lnTo>
                <a:lnTo>
                  <a:pt x="9518" y="4390"/>
                </a:lnTo>
                <a:lnTo>
                  <a:pt x="9518" y="4453"/>
                </a:lnTo>
                <a:close/>
                <a:moveTo>
                  <a:pt x="10027" y="4416"/>
                </a:moveTo>
                <a:cubicBezTo>
                  <a:pt x="10066" y="4416"/>
                  <a:pt x="10101" y="4403"/>
                  <a:pt x="10127" y="4376"/>
                </a:cubicBezTo>
                <a:cubicBezTo>
                  <a:pt x="10151" y="4355"/>
                  <a:pt x="10162" y="4326"/>
                  <a:pt x="10164" y="4294"/>
                </a:cubicBezTo>
                <a:lnTo>
                  <a:pt x="10233" y="4294"/>
                </a:lnTo>
                <a:cubicBezTo>
                  <a:pt x="10231" y="4326"/>
                  <a:pt x="10223" y="4355"/>
                  <a:pt x="10204" y="4382"/>
                </a:cubicBezTo>
                <a:cubicBezTo>
                  <a:pt x="10186" y="4408"/>
                  <a:pt x="10162" y="4429"/>
                  <a:pt x="10133" y="4448"/>
                </a:cubicBezTo>
                <a:cubicBezTo>
                  <a:pt x="10101" y="4464"/>
                  <a:pt x="10064" y="4474"/>
                  <a:pt x="10027" y="4474"/>
                </a:cubicBezTo>
                <a:cubicBezTo>
                  <a:pt x="9955" y="4474"/>
                  <a:pt x="9900" y="4451"/>
                  <a:pt x="9860" y="4400"/>
                </a:cubicBezTo>
                <a:cubicBezTo>
                  <a:pt x="9825" y="4358"/>
                  <a:pt x="9807" y="4300"/>
                  <a:pt x="9807" y="4226"/>
                </a:cubicBezTo>
                <a:cubicBezTo>
                  <a:pt x="9807" y="4141"/>
                  <a:pt x="9831" y="4077"/>
                  <a:pt x="9878" y="4032"/>
                </a:cubicBezTo>
                <a:cubicBezTo>
                  <a:pt x="9918" y="3995"/>
                  <a:pt x="9968" y="3977"/>
                  <a:pt x="10032" y="3977"/>
                </a:cubicBezTo>
                <a:cubicBezTo>
                  <a:pt x="10090" y="3977"/>
                  <a:pt x="10141" y="3995"/>
                  <a:pt x="10180" y="4032"/>
                </a:cubicBezTo>
                <a:cubicBezTo>
                  <a:pt x="10212" y="4061"/>
                  <a:pt x="10231" y="4098"/>
                  <a:pt x="10233" y="4141"/>
                </a:cubicBezTo>
                <a:lnTo>
                  <a:pt x="10164" y="4141"/>
                </a:lnTo>
                <a:cubicBezTo>
                  <a:pt x="10159" y="4106"/>
                  <a:pt x="10143" y="4080"/>
                  <a:pt x="10117" y="4059"/>
                </a:cubicBezTo>
                <a:cubicBezTo>
                  <a:pt x="10093" y="4043"/>
                  <a:pt x="10064" y="4032"/>
                  <a:pt x="10029" y="4032"/>
                </a:cubicBezTo>
                <a:cubicBezTo>
                  <a:pt x="9979" y="4032"/>
                  <a:pt x="9939" y="4051"/>
                  <a:pt x="9913" y="4085"/>
                </a:cubicBezTo>
                <a:cubicBezTo>
                  <a:pt x="9886" y="4117"/>
                  <a:pt x="9876" y="4165"/>
                  <a:pt x="9876" y="4223"/>
                </a:cubicBezTo>
                <a:cubicBezTo>
                  <a:pt x="9876" y="4286"/>
                  <a:pt x="9892" y="4337"/>
                  <a:pt x="9923" y="4371"/>
                </a:cubicBezTo>
                <a:cubicBezTo>
                  <a:pt x="9950" y="4403"/>
                  <a:pt x="9984" y="4416"/>
                  <a:pt x="10027" y="4416"/>
                </a:cubicBezTo>
                <a:close/>
                <a:moveTo>
                  <a:pt x="10728" y="4464"/>
                </a:moveTo>
                <a:lnTo>
                  <a:pt x="10654" y="4464"/>
                </a:lnTo>
                <a:lnTo>
                  <a:pt x="10607" y="4345"/>
                </a:lnTo>
                <a:lnTo>
                  <a:pt x="10379" y="4345"/>
                </a:lnTo>
                <a:lnTo>
                  <a:pt x="10331" y="4464"/>
                </a:lnTo>
                <a:lnTo>
                  <a:pt x="10260" y="4464"/>
                </a:lnTo>
                <a:lnTo>
                  <a:pt x="10456" y="3987"/>
                </a:lnTo>
                <a:lnTo>
                  <a:pt x="10532" y="3987"/>
                </a:lnTo>
                <a:lnTo>
                  <a:pt x="10728" y="4464"/>
                </a:lnTo>
                <a:close/>
                <a:moveTo>
                  <a:pt x="10493" y="4053"/>
                </a:moveTo>
                <a:lnTo>
                  <a:pt x="10400" y="4286"/>
                </a:lnTo>
                <a:lnTo>
                  <a:pt x="10583" y="4286"/>
                </a:lnTo>
                <a:lnTo>
                  <a:pt x="10493" y="4053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AA70FF9-D8C6-43C0-8330-592665880E6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085981" y="710184"/>
            <a:ext cx="4106020" cy="5437632"/>
            <a:chOff x="6265863" y="2170113"/>
            <a:chExt cx="2462212" cy="3260725"/>
          </a:xfrm>
        </p:grpSpPr>
        <p:sp>
          <p:nvSpPr>
            <p:cNvPr id="12" name="Freeform 1">
              <a:extLst>
                <a:ext uri="{FF2B5EF4-FFF2-40B4-BE49-F238E27FC236}">
                  <a16:creationId xmlns:a16="http://schemas.microsoft.com/office/drawing/2014/main" id="{E1458A64-169C-404E-98E1-DBE7C11C7D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0863" y="2170113"/>
              <a:ext cx="1511300" cy="2430462"/>
            </a:xfrm>
            <a:custGeom>
              <a:avLst/>
              <a:gdLst>
                <a:gd name="T0" fmla="*/ 683 w 4200"/>
                <a:gd name="T1" fmla="*/ 3914 h 6753"/>
                <a:gd name="T2" fmla="*/ 683 w 4200"/>
                <a:gd name="T3" fmla="*/ 6411 h 6753"/>
                <a:gd name="T4" fmla="*/ 341 w 4200"/>
                <a:gd name="T5" fmla="*/ 6752 h 6753"/>
                <a:gd name="T6" fmla="*/ 341 w 4200"/>
                <a:gd name="T7" fmla="*/ 6752 h 6753"/>
                <a:gd name="T8" fmla="*/ 0 w 4200"/>
                <a:gd name="T9" fmla="*/ 6411 h 6753"/>
                <a:gd name="T10" fmla="*/ 0 w 4200"/>
                <a:gd name="T11" fmla="*/ 3914 h 6753"/>
                <a:gd name="T12" fmla="*/ 341 w 4200"/>
                <a:gd name="T13" fmla="*/ 3573 h 6753"/>
                <a:gd name="T14" fmla="*/ 341 w 4200"/>
                <a:gd name="T15" fmla="*/ 3573 h 6753"/>
                <a:gd name="T16" fmla="*/ 683 w 4200"/>
                <a:gd name="T17" fmla="*/ 3914 h 6753"/>
                <a:gd name="T18" fmla="*/ 3855 w 4200"/>
                <a:gd name="T19" fmla="*/ 0 h 6753"/>
                <a:gd name="T20" fmla="*/ 3855 w 4200"/>
                <a:gd name="T21" fmla="*/ 0 h 6753"/>
                <a:gd name="T22" fmla="*/ 3513 w 4200"/>
                <a:gd name="T23" fmla="*/ 342 h 6753"/>
                <a:gd name="T24" fmla="*/ 3513 w 4200"/>
                <a:gd name="T25" fmla="*/ 2839 h 6753"/>
                <a:gd name="T26" fmla="*/ 3855 w 4200"/>
                <a:gd name="T27" fmla="*/ 3181 h 6753"/>
                <a:gd name="T28" fmla="*/ 3855 w 4200"/>
                <a:gd name="T29" fmla="*/ 3181 h 6753"/>
                <a:gd name="T30" fmla="*/ 4196 w 4200"/>
                <a:gd name="T31" fmla="*/ 2839 h 6753"/>
                <a:gd name="T32" fmla="*/ 4196 w 4200"/>
                <a:gd name="T33" fmla="*/ 345 h 6753"/>
                <a:gd name="T34" fmla="*/ 3855 w 4200"/>
                <a:gd name="T35" fmla="*/ 0 h 6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00" h="6753">
                  <a:moveTo>
                    <a:pt x="683" y="3914"/>
                  </a:moveTo>
                  <a:lnTo>
                    <a:pt x="683" y="6411"/>
                  </a:lnTo>
                  <a:cubicBezTo>
                    <a:pt x="683" y="6600"/>
                    <a:pt x="531" y="6752"/>
                    <a:pt x="341" y="6752"/>
                  </a:cubicBezTo>
                  <a:lnTo>
                    <a:pt x="341" y="6752"/>
                  </a:lnTo>
                  <a:cubicBezTo>
                    <a:pt x="152" y="6752"/>
                    <a:pt x="0" y="6600"/>
                    <a:pt x="0" y="6411"/>
                  </a:cubicBezTo>
                  <a:lnTo>
                    <a:pt x="0" y="3914"/>
                  </a:lnTo>
                  <a:cubicBezTo>
                    <a:pt x="0" y="3725"/>
                    <a:pt x="152" y="3573"/>
                    <a:pt x="341" y="3573"/>
                  </a:cubicBezTo>
                  <a:lnTo>
                    <a:pt x="341" y="3573"/>
                  </a:lnTo>
                  <a:cubicBezTo>
                    <a:pt x="528" y="3570"/>
                    <a:pt x="683" y="3723"/>
                    <a:pt x="683" y="3914"/>
                  </a:cubicBezTo>
                  <a:close/>
                  <a:moveTo>
                    <a:pt x="3855" y="0"/>
                  </a:moveTo>
                  <a:lnTo>
                    <a:pt x="3855" y="0"/>
                  </a:lnTo>
                  <a:cubicBezTo>
                    <a:pt x="3666" y="0"/>
                    <a:pt x="3513" y="153"/>
                    <a:pt x="3513" y="342"/>
                  </a:cubicBezTo>
                  <a:lnTo>
                    <a:pt x="3513" y="2839"/>
                  </a:lnTo>
                  <a:cubicBezTo>
                    <a:pt x="3513" y="3028"/>
                    <a:pt x="3666" y="3181"/>
                    <a:pt x="3855" y="3181"/>
                  </a:cubicBezTo>
                  <a:lnTo>
                    <a:pt x="3855" y="3181"/>
                  </a:lnTo>
                  <a:cubicBezTo>
                    <a:pt x="4044" y="3181"/>
                    <a:pt x="4196" y="3028"/>
                    <a:pt x="4196" y="2839"/>
                  </a:cubicBezTo>
                  <a:lnTo>
                    <a:pt x="4196" y="345"/>
                  </a:lnTo>
                  <a:cubicBezTo>
                    <a:pt x="4199" y="155"/>
                    <a:pt x="4044" y="0"/>
                    <a:pt x="3855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16CF2C10-62BB-4A2B-9B36-9949BC53B8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16775" y="2603500"/>
              <a:ext cx="1511300" cy="2430463"/>
            </a:xfrm>
            <a:custGeom>
              <a:avLst/>
              <a:gdLst>
                <a:gd name="T0" fmla="*/ 683 w 4200"/>
                <a:gd name="T1" fmla="*/ 342 h 6751"/>
                <a:gd name="T2" fmla="*/ 683 w 4200"/>
                <a:gd name="T3" fmla="*/ 2839 h 6751"/>
                <a:gd name="T4" fmla="*/ 341 w 4200"/>
                <a:gd name="T5" fmla="*/ 3181 h 6751"/>
                <a:gd name="T6" fmla="*/ 341 w 4200"/>
                <a:gd name="T7" fmla="*/ 3181 h 6751"/>
                <a:gd name="T8" fmla="*/ 0 w 4200"/>
                <a:gd name="T9" fmla="*/ 2839 h 6751"/>
                <a:gd name="T10" fmla="*/ 0 w 4200"/>
                <a:gd name="T11" fmla="*/ 342 h 6751"/>
                <a:gd name="T12" fmla="*/ 341 w 4200"/>
                <a:gd name="T13" fmla="*/ 0 h 6751"/>
                <a:gd name="T14" fmla="*/ 341 w 4200"/>
                <a:gd name="T15" fmla="*/ 0 h 6751"/>
                <a:gd name="T16" fmla="*/ 683 w 4200"/>
                <a:gd name="T17" fmla="*/ 342 h 6751"/>
                <a:gd name="T18" fmla="*/ 1219 w 4200"/>
                <a:gd name="T19" fmla="*/ 2365 h 6751"/>
                <a:gd name="T20" fmla="*/ 1219 w 4200"/>
                <a:gd name="T21" fmla="*/ 2365 h 6751"/>
                <a:gd name="T22" fmla="*/ 877 w 4200"/>
                <a:gd name="T23" fmla="*/ 2707 h 6751"/>
                <a:gd name="T24" fmla="*/ 877 w 4200"/>
                <a:gd name="T25" fmla="*/ 5203 h 6751"/>
                <a:gd name="T26" fmla="*/ 1219 w 4200"/>
                <a:gd name="T27" fmla="*/ 5545 h 6751"/>
                <a:gd name="T28" fmla="*/ 1219 w 4200"/>
                <a:gd name="T29" fmla="*/ 5545 h 6751"/>
                <a:gd name="T30" fmla="*/ 1560 w 4200"/>
                <a:gd name="T31" fmla="*/ 5203 h 6751"/>
                <a:gd name="T32" fmla="*/ 1560 w 4200"/>
                <a:gd name="T33" fmla="*/ 2707 h 6751"/>
                <a:gd name="T34" fmla="*/ 1219 w 4200"/>
                <a:gd name="T35" fmla="*/ 2365 h 6751"/>
                <a:gd name="T36" fmla="*/ 3857 w 4200"/>
                <a:gd name="T37" fmla="*/ 3569 h 6751"/>
                <a:gd name="T38" fmla="*/ 3857 w 4200"/>
                <a:gd name="T39" fmla="*/ 3569 h 6751"/>
                <a:gd name="T40" fmla="*/ 3516 w 4200"/>
                <a:gd name="T41" fmla="*/ 3911 h 6751"/>
                <a:gd name="T42" fmla="*/ 3516 w 4200"/>
                <a:gd name="T43" fmla="*/ 6408 h 6751"/>
                <a:gd name="T44" fmla="*/ 3857 w 4200"/>
                <a:gd name="T45" fmla="*/ 6750 h 6751"/>
                <a:gd name="T46" fmla="*/ 3857 w 4200"/>
                <a:gd name="T47" fmla="*/ 6750 h 6751"/>
                <a:gd name="T48" fmla="*/ 4199 w 4200"/>
                <a:gd name="T49" fmla="*/ 6408 h 6751"/>
                <a:gd name="T50" fmla="*/ 4199 w 4200"/>
                <a:gd name="T51" fmla="*/ 3911 h 6751"/>
                <a:gd name="T52" fmla="*/ 3857 w 4200"/>
                <a:gd name="T53" fmla="*/ 3569 h 6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200" h="6751">
                  <a:moveTo>
                    <a:pt x="683" y="342"/>
                  </a:moveTo>
                  <a:lnTo>
                    <a:pt x="683" y="2839"/>
                  </a:lnTo>
                  <a:cubicBezTo>
                    <a:pt x="683" y="3028"/>
                    <a:pt x="530" y="3181"/>
                    <a:pt x="341" y="3181"/>
                  </a:cubicBezTo>
                  <a:lnTo>
                    <a:pt x="341" y="3181"/>
                  </a:lnTo>
                  <a:cubicBezTo>
                    <a:pt x="152" y="3181"/>
                    <a:pt x="0" y="3028"/>
                    <a:pt x="0" y="2839"/>
                  </a:cubicBezTo>
                  <a:lnTo>
                    <a:pt x="0" y="342"/>
                  </a:lnTo>
                  <a:cubicBezTo>
                    <a:pt x="0" y="153"/>
                    <a:pt x="152" y="0"/>
                    <a:pt x="341" y="0"/>
                  </a:cubicBezTo>
                  <a:lnTo>
                    <a:pt x="341" y="0"/>
                  </a:lnTo>
                  <a:cubicBezTo>
                    <a:pt x="530" y="0"/>
                    <a:pt x="683" y="153"/>
                    <a:pt x="683" y="342"/>
                  </a:cubicBezTo>
                  <a:close/>
                  <a:moveTo>
                    <a:pt x="1219" y="2365"/>
                  </a:moveTo>
                  <a:lnTo>
                    <a:pt x="1219" y="2365"/>
                  </a:lnTo>
                  <a:cubicBezTo>
                    <a:pt x="1030" y="2365"/>
                    <a:pt x="877" y="2518"/>
                    <a:pt x="877" y="2707"/>
                  </a:cubicBezTo>
                  <a:lnTo>
                    <a:pt x="877" y="5203"/>
                  </a:lnTo>
                  <a:cubicBezTo>
                    <a:pt x="877" y="5392"/>
                    <a:pt x="1030" y="5545"/>
                    <a:pt x="1219" y="5545"/>
                  </a:cubicBezTo>
                  <a:lnTo>
                    <a:pt x="1219" y="5545"/>
                  </a:lnTo>
                  <a:cubicBezTo>
                    <a:pt x="1408" y="5545"/>
                    <a:pt x="1560" y="5392"/>
                    <a:pt x="1560" y="5203"/>
                  </a:cubicBezTo>
                  <a:lnTo>
                    <a:pt x="1560" y="2707"/>
                  </a:lnTo>
                  <a:cubicBezTo>
                    <a:pt x="1563" y="2518"/>
                    <a:pt x="1408" y="2365"/>
                    <a:pt x="1219" y="2365"/>
                  </a:cubicBezTo>
                  <a:close/>
                  <a:moveTo>
                    <a:pt x="3857" y="3569"/>
                  </a:moveTo>
                  <a:lnTo>
                    <a:pt x="3857" y="3569"/>
                  </a:lnTo>
                  <a:cubicBezTo>
                    <a:pt x="3668" y="3569"/>
                    <a:pt x="3516" y="3722"/>
                    <a:pt x="3516" y="3911"/>
                  </a:cubicBezTo>
                  <a:lnTo>
                    <a:pt x="3516" y="6408"/>
                  </a:lnTo>
                  <a:cubicBezTo>
                    <a:pt x="3516" y="6597"/>
                    <a:pt x="3668" y="6750"/>
                    <a:pt x="3857" y="6750"/>
                  </a:cubicBezTo>
                  <a:lnTo>
                    <a:pt x="3857" y="6750"/>
                  </a:lnTo>
                  <a:cubicBezTo>
                    <a:pt x="4046" y="6750"/>
                    <a:pt x="4199" y="6597"/>
                    <a:pt x="4199" y="6408"/>
                  </a:cubicBezTo>
                  <a:lnTo>
                    <a:pt x="4199" y="3911"/>
                  </a:lnTo>
                  <a:cubicBezTo>
                    <a:pt x="4199" y="3722"/>
                    <a:pt x="4046" y="3569"/>
                    <a:pt x="3857" y="3569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 3">
              <a:extLst>
                <a:ext uri="{FF2B5EF4-FFF2-40B4-BE49-F238E27FC236}">
                  <a16:creationId xmlns:a16="http://schemas.microsoft.com/office/drawing/2014/main" id="{C3457D7A-175B-4E70-88E4-F8839AA961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3363" y="3001963"/>
              <a:ext cx="1511300" cy="2032000"/>
            </a:xfrm>
            <a:custGeom>
              <a:avLst/>
              <a:gdLst>
                <a:gd name="T0" fmla="*/ 2441 w 4200"/>
                <a:gd name="T1" fmla="*/ 2804 h 5644"/>
                <a:gd name="T2" fmla="*/ 2441 w 4200"/>
                <a:gd name="T3" fmla="*/ 5301 h 5644"/>
                <a:gd name="T4" fmla="*/ 2099 w 4200"/>
                <a:gd name="T5" fmla="*/ 5643 h 5644"/>
                <a:gd name="T6" fmla="*/ 2099 w 4200"/>
                <a:gd name="T7" fmla="*/ 5643 h 5644"/>
                <a:gd name="T8" fmla="*/ 1758 w 4200"/>
                <a:gd name="T9" fmla="*/ 5301 h 5644"/>
                <a:gd name="T10" fmla="*/ 1758 w 4200"/>
                <a:gd name="T11" fmla="*/ 2804 h 5644"/>
                <a:gd name="T12" fmla="*/ 2099 w 4200"/>
                <a:gd name="T13" fmla="*/ 2462 h 5644"/>
                <a:gd name="T14" fmla="*/ 2099 w 4200"/>
                <a:gd name="T15" fmla="*/ 2462 h 5644"/>
                <a:gd name="T16" fmla="*/ 2441 w 4200"/>
                <a:gd name="T17" fmla="*/ 2804 h 5644"/>
                <a:gd name="T18" fmla="*/ 3857 w 4200"/>
                <a:gd name="T19" fmla="*/ 0 h 5644"/>
                <a:gd name="T20" fmla="*/ 3857 w 4200"/>
                <a:gd name="T21" fmla="*/ 0 h 5644"/>
                <a:gd name="T22" fmla="*/ 3516 w 4200"/>
                <a:gd name="T23" fmla="*/ 341 h 5644"/>
                <a:gd name="T24" fmla="*/ 3516 w 4200"/>
                <a:gd name="T25" fmla="*/ 2838 h 5644"/>
                <a:gd name="T26" fmla="*/ 3857 w 4200"/>
                <a:gd name="T27" fmla="*/ 3179 h 5644"/>
                <a:gd name="T28" fmla="*/ 3857 w 4200"/>
                <a:gd name="T29" fmla="*/ 3179 h 5644"/>
                <a:gd name="T30" fmla="*/ 4199 w 4200"/>
                <a:gd name="T31" fmla="*/ 2838 h 5644"/>
                <a:gd name="T32" fmla="*/ 4199 w 4200"/>
                <a:gd name="T33" fmla="*/ 341 h 5644"/>
                <a:gd name="T34" fmla="*/ 3857 w 4200"/>
                <a:gd name="T35" fmla="*/ 0 h 5644"/>
                <a:gd name="T36" fmla="*/ 341 w 4200"/>
                <a:gd name="T37" fmla="*/ 0 h 5644"/>
                <a:gd name="T38" fmla="*/ 341 w 4200"/>
                <a:gd name="T39" fmla="*/ 0 h 5644"/>
                <a:gd name="T40" fmla="*/ 0 w 4200"/>
                <a:gd name="T41" fmla="*/ 341 h 5644"/>
                <a:gd name="T42" fmla="*/ 0 w 4200"/>
                <a:gd name="T43" fmla="*/ 2838 h 5644"/>
                <a:gd name="T44" fmla="*/ 341 w 4200"/>
                <a:gd name="T45" fmla="*/ 3179 h 5644"/>
                <a:gd name="T46" fmla="*/ 341 w 4200"/>
                <a:gd name="T47" fmla="*/ 3179 h 5644"/>
                <a:gd name="T48" fmla="*/ 682 w 4200"/>
                <a:gd name="T49" fmla="*/ 2838 h 5644"/>
                <a:gd name="T50" fmla="*/ 682 w 4200"/>
                <a:gd name="T51" fmla="*/ 341 h 5644"/>
                <a:gd name="T52" fmla="*/ 341 w 4200"/>
                <a:gd name="T53" fmla="*/ 0 h 5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200" h="5644">
                  <a:moveTo>
                    <a:pt x="2441" y="2804"/>
                  </a:moveTo>
                  <a:lnTo>
                    <a:pt x="2441" y="5301"/>
                  </a:lnTo>
                  <a:cubicBezTo>
                    <a:pt x="2441" y="5490"/>
                    <a:pt x="2288" y="5643"/>
                    <a:pt x="2099" y="5643"/>
                  </a:cubicBezTo>
                  <a:lnTo>
                    <a:pt x="2099" y="5643"/>
                  </a:lnTo>
                  <a:cubicBezTo>
                    <a:pt x="1910" y="5643"/>
                    <a:pt x="1758" y="5490"/>
                    <a:pt x="1758" y="5301"/>
                  </a:cubicBezTo>
                  <a:lnTo>
                    <a:pt x="1758" y="2804"/>
                  </a:lnTo>
                  <a:cubicBezTo>
                    <a:pt x="1758" y="2615"/>
                    <a:pt x="1910" y="2462"/>
                    <a:pt x="2099" y="2462"/>
                  </a:cubicBezTo>
                  <a:lnTo>
                    <a:pt x="2099" y="2462"/>
                  </a:lnTo>
                  <a:cubicBezTo>
                    <a:pt x="2288" y="2462"/>
                    <a:pt x="2441" y="2615"/>
                    <a:pt x="2441" y="2804"/>
                  </a:cubicBezTo>
                  <a:close/>
                  <a:moveTo>
                    <a:pt x="3857" y="0"/>
                  </a:moveTo>
                  <a:lnTo>
                    <a:pt x="3857" y="0"/>
                  </a:lnTo>
                  <a:cubicBezTo>
                    <a:pt x="3668" y="0"/>
                    <a:pt x="3516" y="152"/>
                    <a:pt x="3516" y="341"/>
                  </a:cubicBezTo>
                  <a:lnTo>
                    <a:pt x="3516" y="2838"/>
                  </a:lnTo>
                  <a:cubicBezTo>
                    <a:pt x="3516" y="3027"/>
                    <a:pt x="3668" y="3179"/>
                    <a:pt x="3857" y="3179"/>
                  </a:cubicBezTo>
                  <a:lnTo>
                    <a:pt x="3857" y="3179"/>
                  </a:lnTo>
                  <a:cubicBezTo>
                    <a:pt x="4046" y="3179"/>
                    <a:pt x="4199" y="3027"/>
                    <a:pt x="4199" y="2838"/>
                  </a:cubicBezTo>
                  <a:lnTo>
                    <a:pt x="4199" y="341"/>
                  </a:lnTo>
                  <a:cubicBezTo>
                    <a:pt x="4199" y="152"/>
                    <a:pt x="4046" y="0"/>
                    <a:pt x="3857" y="0"/>
                  </a:cubicBezTo>
                  <a:close/>
                  <a:moveTo>
                    <a:pt x="341" y="0"/>
                  </a:moveTo>
                  <a:lnTo>
                    <a:pt x="341" y="0"/>
                  </a:lnTo>
                  <a:cubicBezTo>
                    <a:pt x="152" y="0"/>
                    <a:pt x="0" y="152"/>
                    <a:pt x="0" y="341"/>
                  </a:cubicBezTo>
                  <a:lnTo>
                    <a:pt x="0" y="2838"/>
                  </a:lnTo>
                  <a:cubicBezTo>
                    <a:pt x="0" y="3027"/>
                    <a:pt x="152" y="3179"/>
                    <a:pt x="341" y="3179"/>
                  </a:cubicBezTo>
                  <a:lnTo>
                    <a:pt x="341" y="3179"/>
                  </a:lnTo>
                  <a:cubicBezTo>
                    <a:pt x="530" y="3179"/>
                    <a:pt x="682" y="3027"/>
                    <a:pt x="682" y="2838"/>
                  </a:cubicBezTo>
                  <a:lnTo>
                    <a:pt x="682" y="341"/>
                  </a:lnTo>
                  <a:cubicBezTo>
                    <a:pt x="682" y="152"/>
                    <a:pt x="530" y="0"/>
                    <a:pt x="341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4">
              <a:extLst>
                <a:ext uri="{FF2B5EF4-FFF2-40B4-BE49-F238E27FC236}">
                  <a16:creationId xmlns:a16="http://schemas.microsoft.com/office/drawing/2014/main" id="{ECF2801C-521E-491B-B9A7-6B468A6ED8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5863" y="3454400"/>
              <a:ext cx="2146300" cy="1976438"/>
            </a:xfrm>
            <a:custGeom>
              <a:avLst/>
              <a:gdLst>
                <a:gd name="T0" fmla="*/ 5960 w 5961"/>
                <a:gd name="T1" fmla="*/ 344 h 5492"/>
                <a:gd name="T2" fmla="*/ 5960 w 5961"/>
                <a:gd name="T3" fmla="*/ 2841 h 5492"/>
                <a:gd name="T4" fmla="*/ 5619 w 5961"/>
                <a:gd name="T5" fmla="*/ 3182 h 5492"/>
                <a:gd name="T6" fmla="*/ 5619 w 5961"/>
                <a:gd name="T7" fmla="*/ 3182 h 5492"/>
                <a:gd name="T8" fmla="*/ 5277 w 5961"/>
                <a:gd name="T9" fmla="*/ 2841 h 5492"/>
                <a:gd name="T10" fmla="*/ 5277 w 5961"/>
                <a:gd name="T11" fmla="*/ 344 h 5492"/>
                <a:gd name="T12" fmla="*/ 5619 w 5961"/>
                <a:gd name="T13" fmla="*/ 3 h 5492"/>
                <a:gd name="T14" fmla="*/ 5619 w 5961"/>
                <a:gd name="T15" fmla="*/ 3 h 5492"/>
                <a:gd name="T16" fmla="*/ 5960 w 5961"/>
                <a:gd name="T17" fmla="*/ 344 h 5492"/>
                <a:gd name="T18" fmla="*/ 342 w 5961"/>
                <a:gd name="T19" fmla="*/ 0 h 5492"/>
                <a:gd name="T20" fmla="*/ 342 w 5961"/>
                <a:gd name="T21" fmla="*/ 0 h 5492"/>
                <a:gd name="T22" fmla="*/ 0 w 5961"/>
                <a:gd name="T23" fmla="*/ 342 h 5492"/>
                <a:gd name="T24" fmla="*/ 0 w 5961"/>
                <a:gd name="T25" fmla="*/ 2838 h 5492"/>
                <a:gd name="T26" fmla="*/ 342 w 5961"/>
                <a:gd name="T27" fmla="*/ 3180 h 5492"/>
                <a:gd name="T28" fmla="*/ 342 w 5961"/>
                <a:gd name="T29" fmla="*/ 3180 h 5492"/>
                <a:gd name="T30" fmla="*/ 683 w 5961"/>
                <a:gd name="T31" fmla="*/ 2838 h 5492"/>
                <a:gd name="T32" fmla="*/ 683 w 5961"/>
                <a:gd name="T33" fmla="*/ 342 h 5492"/>
                <a:gd name="T34" fmla="*/ 342 w 5961"/>
                <a:gd name="T35" fmla="*/ 0 h 5492"/>
                <a:gd name="T36" fmla="*/ 1222 w 5961"/>
                <a:gd name="T37" fmla="*/ 2310 h 5492"/>
                <a:gd name="T38" fmla="*/ 1222 w 5961"/>
                <a:gd name="T39" fmla="*/ 2310 h 5492"/>
                <a:gd name="T40" fmla="*/ 881 w 5961"/>
                <a:gd name="T41" fmla="*/ 2652 h 5492"/>
                <a:gd name="T42" fmla="*/ 881 w 5961"/>
                <a:gd name="T43" fmla="*/ 5149 h 5492"/>
                <a:gd name="T44" fmla="*/ 1222 w 5961"/>
                <a:gd name="T45" fmla="*/ 5491 h 5492"/>
                <a:gd name="T46" fmla="*/ 1222 w 5961"/>
                <a:gd name="T47" fmla="*/ 5491 h 5492"/>
                <a:gd name="T48" fmla="*/ 1563 w 5961"/>
                <a:gd name="T49" fmla="*/ 5149 h 5492"/>
                <a:gd name="T50" fmla="*/ 1563 w 5961"/>
                <a:gd name="T51" fmla="*/ 2652 h 5492"/>
                <a:gd name="T52" fmla="*/ 1222 w 5961"/>
                <a:gd name="T53" fmla="*/ 2310 h 5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61" h="5492">
                  <a:moveTo>
                    <a:pt x="5960" y="344"/>
                  </a:moveTo>
                  <a:lnTo>
                    <a:pt x="5960" y="2841"/>
                  </a:lnTo>
                  <a:cubicBezTo>
                    <a:pt x="5960" y="3030"/>
                    <a:pt x="5808" y="3182"/>
                    <a:pt x="5619" y="3182"/>
                  </a:cubicBezTo>
                  <a:lnTo>
                    <a:pt x="5619" y="3182"/>
                  </a:lnTo>
                  <a:cubicBezTo>
                    <a:pt x="5430" y="3182"/>
                    <a:pt x="5277" y="3030"/>
                    <a:pt x="5277" y="2841"/>
                  </a:cubicBezTo>
                  <a:lnTo>
                    <a:pt x="5277" y="344"/>
                  </a:lnTo>
                  <a:cubicBezTo>
                    <a:pt x="5277" y="155"/>
                    <a:pt x="5430" y="3"/>
                    <a:pt x="5619" y="3"/>
                  </a:cubicBezTo>
                  <a:lnTo>
                    <a:pt x="5619" y="3"/>
                  </a:lnTo>
                  <a:cubicBezTo>
                    <a:pt x="5805" y="0"/>
                    <a:pt x="5960" y="153"/>
                    <a:pt x="5960" y="344"/>
                  </a:cubicBezTo>
                  <a:close/>
                  <a:moveTo>
                    <a:pt x="342" y="0"/>
                  </a:moveTo>
                  <a:lnTo>
                    <a:pt x="342" y="0"/>
                  </a:lnTo>
                  <a:cubicBezTo>
                    <a:pt x="152" y="0"/>
                    <a:pt x="0" y="153"/>
                    <a:pt x="0" y="342"/>
                  </a:cubicBezTo>
                  <a:lnTo>
                    <a:pt x="0" y="2838"/>
                  </a:lnTo>
                  <a:cubicBezTo>
                    <a:pt x="0" y="3027"/>
                    <a:pt x="152" y="3180"/>
                    <a:pt x="342" y="3180"/>
                  </a:cubicBezTo>
                  <a:lnTo>
                    <a:pt x="342" y="3180"/>
                  </a:lnTo>
                  <a:cubicBezTo>
                    <a:pt x="531" y="3180"/>
                    <a:pt x="683" y="3027"/>
                    <a:pt x="683" y="2838"/>
                  </a:cubicBezTo>
                  <a:lnTo>
                    <a:pt x="683" y="342"/>
                  </a:lnTo>
                  <a:cubicBezTo>
                    <a:pt x="686" y="153"/>
                    <a:pt x="533" y="0"/>
                    <a:pt x="342" y="0"/>
                  </a:cubicBezTo>
                  <a:close/>
                  <a:moveTo>
                    <a:pt x="1222" y="2310"/>
                  </a:moveTo>
                  <a:lnTo>
                    <a:pt x="1222" y="2310"/>
                  </a:lnTo>
                  <a:cubicBezTo>
                    <a:pt x="1033" y="2310"/>
                    <a:pt x="881" y="2463"/>
                    <a:pt x="881" y="2652"/>
                  </a:cubicBezTo>
                  <a:lnTo>
                    <a:pt x="881" y="5149"/>
                  </a:lnTo>
                  <a:cubicBezTo>
                    <a:pt x="881" y="5339"/>
                    <a:pt x="1033" y="5491"/>
                    <a:pt x="1222" y="5491"/>
                  </a:cubicBezTo>
                  <a:lnTo>
                    <a:pt x="1222" y="5491"/>
                  </a:lnTo>
                  <a:cubicBezTo>
                    <a:pt x="1411" y="5491"/>
                    <a:pt x="1563" y="5339"/>
                    <a:pt x="1563" y="5149"/>
                  </a:cubicBezTo>
                  <a:lnTo>
                    <a:pt x="1563" y="2652"/>
                  </a:lnTo>
                  <a:cubicBezTo>
                    <a:pt x="1563" y="2463"/>
                    <a:pt x="1411" y="2310"/>
                    <a:pt x="1222" y="23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41231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360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1911977" y="1913963"/>
            <a:ext cx="9899022" cy="4561089"/>
          </a:xfrm>
          <a:prstGeom prst="rect">
            <a:avLst/>
          </a:prstGeom>
          <a:solidFill>
            <a:srgbClr val="67B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1911980" y="381001"/>
            <a:ext cx="9899020" cy="1532966"/>
          </a:xfrm>
          <a:prstGeom prst="rect">
            <a:avLst/>
          </a:prstGeom>
          <a:effectLst/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3200" b="0" i="0" baseline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097260" y="2099248"/>
            <a:ext cx="9528451" cy="4190519"/>
          </a:xfrm>
          <a:prstGeom prst="rect">
            <a:avLst/>
          </a:prstGeom>
        </p:spPr>
        <p:txBody>
          <a:bodyPr numCol="1" anchor="ctr"/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525463" indent="-342900">
              <a:buFont typeface="Arial" charset="0"/>
              <a:buChar char="•"/>
              <a:tabLst/>
              <a:defRPr sz="2000" b="0" i="0">
                <a:solidFill>
                  <a:srgbClr val="DFF2F6"/>
                </a:solidFill>
                <a:latin typeface="Roboto Light" charset="0"/>
                <a:ea typeface="Roboto Light" charset="0"/>
                <a:cs typeface="Roboto Light" charset="0"/>
              </a:defRPr>
            </a:lvl2pPr>
            <a:lvl3pPr marL="709613" indent="-342900">
              <a:buFont typeface="Arial" charset="0"/>
              <a:buChar char="•"/>
              <a:tabLst/>
              <a:defRPr sz="2000" b="0" i="0">
                <a:solidFill>
                  <a:srgbClr val="DFF2F6"/>
                </a:solidFill>
                <a:latin typeface="Roboto Light" charset="0"/>
                <a:ea typeface="Roboto Light" charset="0"/>
                <a:cs typeface="Roboto Light" charset="0"/>
              </a:defRPr>
            </a:lvl3pPr>
            <a:lvl4pPr marL="877888" indent="-342900">
              <a:buFont typeface="Arial" charset="0"/>
              <a:buChar char="•"/>
              <a:tabLst/>
              <a:defRPr sz="2000" b="0" i="0">
                <a:solidFill>
                  <a:srgbClr val="DFF2F6"/>
                </a:solidFill>
                <a:latin typeface="Roboto Light" charset="0"/>
                <a:ea typeface="Roboto Light" charset="0"/>
                <a:cs typeface="Roboto Light" charset="0"/>
              </a:defRPr>
            </a:lvl4pPr>
            <a:lvl5pPr>
              <a:defRPr sz="2000" b="0" i="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Business Value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Rectangle 7"/>
          <p:cNvSpPr/>
          <p:nvPr userDrawn="1"/>
        </p:nvSpPr>
        <p:spPr>
          <a:xfrm rot="16200000">
            <a:off x="10146506" y="4004010"/>
            <a:ext cx="3709986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0" i="0" dirty="0">
                <a:solidFill>
                  <a:srgbClr val="E0F2F6"/>
                </a:solidFill>
                <a:latin typeface="Roboto Medium" charset="0"/>
                <a:ea typeface="Roboto Medium" charset="0"/>
                <a:cs typeface="Roboto Medium" charset="0"/>
              </a:rPr>
              <a:t>Every @</a:t>
            </a:r>
            <a:r>
              <a:rPr lang="en-US" sz="1200" b="0" i="0" dirty="0" err="1">
                <a:solidFill>
                  <a:srgbClr val="E0F2F6"/>
                </a:solidFill>
                <a:latin typeface="Roboto Medium" charset="0"/>
                <a:ea typeface="Roboto Medium" charset="0"/>
                <a:cs typeface="Roboto Medium" charset="0"/>
              </a:rPr>
              <a:t>CiscoCC</a:t>
            </a:r>
            <a:r>
              <a:rPr lang="en-US" sz="1200" b="0" i="0" dirty="0">
                <a:solidFill>
                  <a:srgbClr val="E0F2F6"/>
                </a:solidFill>
                <a:latin typeface="Roboto Medium" charset="0"/>
                <a:ea typeface="Roboto Medium" charset="0"/>
                <a:cs typeface="Roboto Medium" charset="0"/>
              </a:rPr>
              <a:t> Needs</a:t>
            </a:r>
            <a:r>
              <a:rPr lang="en-US" sz="1200" b="0" i="0" baseline="0" dirty="0">
                <a:solidFill>
                  <a:srgbClr val="E0F2F6"/>
                </a:solidFill>
                <a:latin typeface="Roboto Medium" charset="0"/>
                <a:ea typeface="Roboto Medium" charset="0"/>
                <a:cs typeface="Roboto Medium" charset="0"/>
              </a:rPr>
              <a:t> 2Ring ..</a:t>
            </a:r>
            <a:endParaRPr lang="en-US" sz="1200" b="0" i="0" dirty="0">
              <a:solidFill>
                <a:srgbClr val="E0F2F6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911975" y="1913963"/>
            <a:ext cx="185285" cy="185285"/>
          </a:xfrm>
          <a:prstGeom prst="rect">
            <a:avLst/>
          </a:prstGeom>
          <a:solidFill>
            <a:srgbClr val="67B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625714" y="6289767"/>
            <a:ext cx="185285" cy="185285"/>
          </a:xfrm>
          <a:prstGeom prst="rect">
            <a:avLst/>
          </a:prstGeom>
          <a:solidFill>
            <a:srgbClr val="67B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379012" y="6092106"/>
            <a:ext cx="1532963" cy="382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BFE8C72-A5A6-468F-A77B-69A7997F2DB5}" type="slidenum">
              <a:rPr lang="en-US" sz="1200" smtClean="0">
                <a:solidFill>
                  <a:srgbClr val="DFF2F6"/>
                </a:solidFill>
              </a:rPr>
              <a:t>‹#›</a:t>
            </a:fld>
            <a:endParaRPr lang="en-US" sz="1200" dirty="0">
              <a:solidFill>
                <a:srgbClr val="DFF2F6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360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1911978" y="381001"/>
            <a:ext cx="9899022" cy="1532966"/>
          </a:xfrm>
          <a:prstGeom prst="rect">
            <a:avLst/>
          </a:prstGeom>
          <a:effectLst/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3200" b="0" i="0" baseline="0">
                <a:solidFill>
                  <a:srgbClr val="6BBECF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 rot="16200000">
            <a:off x="10146506" y="4004010"/>
            <a:ext cx="3709986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0" i="0" dirty="0">
                <a:solidFill>
                  <a:srgbClr val="E0F2F6"/>
                </a:solidFill>
                <a:latin typeface="Roboto Medium" charset="0"/>
                <a:ea typeface="Roboto Medium" charset="0"/>
                <a:cs typeface="Roboto Medium" charset="0"/>
              </a:rPr>
              <a:t>Every @</a:t>
            </a:r>
            <a:r>
              <a:rPr lang="en-US" sz="1200" b="0" i="0" dirty="0" err="1">
                <a:solidFill>
                  <a:srgbClr val="E0F2F6"/>
                </a:solidFill>
                <a:latin typeface="Roboto Medium" charset="0"/>
                <a:ea typeface="Roboto Medium" charset="0"/>
                <a:cs typeface="Roboto Medium" charset="0"/>
              </a:rPr>
              <a:t>CiscoCC</a:t>
            </a:r>
            <a:r>
              <a:rPr lang="en-US" sz="1200" b="0" i="0" dirty="0">
                <a:solidFill>
                  <a:srgbClr val="E0F2F6"/>
                </a:solidFill>
                <a:latin typeface="Roboto Medium" charset="0"/>
                <a:ea typeface="Roboto Medium" charset="0"/>
                <a:cs typeface="Roboto Medium" charset="0"/>
              </a:rPr>
              <a:t> Needs</a:t>
            </a:r>
            <a:r>
              <a:rPr lang="en-US" sz="1200" b="0" i="0" baseline="0" dirty="0">
                <a:solidFill>
                  <a:srgbClr val="E0F2F6"/>
                </a:solidFill>
                <a:latin typeface="Roboto Medium" charset="0"/>
                <a:ea typeface="Roboto Medium" charset="0"/>
                <a:cs typeface="Roboto Medium" charset="0"/>
              </a:rPr>
              <a:t> 2Ring ..</a:t>
            </a:r>
            <a:endParaRPr lang="en-US" sz="1200" b="0" i="0" dirty="0">
              <a:solidFill>
                <a:srgbClr val="E0F2F6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584"/>
            <a:ext cx="12192000" cy="6855416"/>
          </a:xfrm>
          <a:prstGeom prst="rect">
            <a:avLst/>
          </a:prstGeom>
          <a:solidFill>
            <a:srgbClr val="3360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1911978" y="1922141"/>
            <a:ext cx="9897807" cy="1143224"/>
          </a:xfrm>
          <a:prstGeom prst="rect">
            <a:avLst/>
          </a:prstGeom>
          <a:solidFill>
            <a:srgbClr val="87B5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 userDrawn="1"/>
        </p:nvSpPr>
        <p:spPr>
          <a:xfrm>
            <a:off x="1911978" y="3058703"/>
            <a:ext cx="9897807" cy="1143224"/>
          </a:xfrm>
          <a:prstGeom prst="rect">
            <a:avLst/>
          </a:prstGeom>
          <a:solidFill>
            <a:srgbClr val="97B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 userDrawn="1"/>
        </p:nvSpPr>
        <p:spPr>
          <a:xfrm>
            <a:off x="1911978" y="4195266"/>
            <a:ext cx="9897807" cy="1143224"/>
          </a:xfrm>
          <a:prstGeom prst="rect">
            <a:avLst/>
          </a:prstGeom>
          <a:solidFill>
            <a:srgbClr val="A9C9D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 userDrawn="1"/>
        </p:nvSpPr>
        <p:spPr>
          <a:xfrm>
            <a:off x="1911978" y="5331828"/>
            <a:ext cx="9897807" cy="1143224"/>
          </a:xfrm>
          <a:prstGeom prst="rect">
            <a:avLst/>
          </a:prstGeom>
          <a:solidFill>
            <a:srgbClr val="BB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  <p:pic>
        <p:nvPicPr>
          <p:cNvPr id="29" name="Picture 28">
            <a:hlinkClick r:id="rId3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074" y="710243"/>
            <a:ext cx="674553" cy="674552"/>
          </a:xfrm>
          <a:prstGeom prst="rect">
            <a:avLst/>
          </a:prstGeom>
        </p:spPr>
      </p:pic>
      <p:pic>
        <p:nvPicPr>
          <p:cNvPr id="32" name="Picture 31">
            <a:hlinkClick r:id="rId5"/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130" y="711001"/>
            <a:ext cx="674553" cy="674552"/>
          </a:xfrm>
          <a:prstGeom prst="rect">
            <a:avLst/>
          </a:prstGeom>
        </p:spPr>
      </p:pic>
      <p:pic>
        <p:nvPicPr>
          <p:cNvPr id="33" name="Picture 32">
            <a:hlinkClick r:id="rId7"/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158" y="706692"/>
            <a:ext cx="674553" cy="674552"/>
          </a:xfrm>
          <a:prstGeom prst="rect">
            <a:avLst/>
          </a:prstGeom>
        </p:spPr>
      </p:pic>
      <p:pic>
        <p:nvPicPr>
          <p:cNvPr id="34" name="Picture 33">
            <a:hlinkClick r:id="rId9"/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102" y="710243"/>
            <a:ext cx="674553" cy="67455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7812" y="710372"/>
            <a:ext cx="671973" cy="671972"/>
          </a:xfrm>
          <a:prstGeom prst="rect">
            <a:avLst/>
          </a:prstGeom>
        </p:spPr>
      </p:pic>
      <p:sp>
        <p:nvSpPr>
          <p:cNvPr id="45" name="TextBox 44"/>
          <p:cNvSpPr txBox="1"/>
          <p:nvPr userDrawn="1"/>
        </p:nvSpPr>
        <p:spPr>
          <a:xfrm>
            <a:off x="2084593" y="2256496"/>
            <a:ext cx="3143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rgbClr val="DFF2F6"/>
                </a:solidFill>
                <a:latin typeface="Roboto Medium" charset="0"/>
                <a:ea typeface="Roboto Medium" charset="0"/>
                <a:cs typeface="Roboto Medium" charset="0"/>
              </a:rPr>
              <a:t>Questions</a:t>
            </a:r>
          </a:p>
        </p:txBody>
      </p:sp>
      <p:sp>
        <p:nvSpPr>
          <p:cNvPr id="46" name="TextBox 45"/>
          <p:cNvSpPr txBox="1"/>
          <p:nvPr userDrawn="1"/>
        </p:nvSpPr>
        <p:spPr>
          <a:xfrm>
            <a:off x="2096471" y="3400087"/>
            <a:ext cx="3143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rgbClr val="DFF2F6"/>
                </a:solidFill>
                <a:latin typeface="Roboto Medium" charset="0"/>
                <a:ea typeface="Roboto Medium" charset="0"/>
                <a:cs typeface="Roboto Medium" charset="0"/>
              </a:rPr>
              <a:t>EMEAR</a:t>
            </a:r>
          </a:p>
        </p:txBody>
      </p:sp>
      <p:sp>
        <p:nvSpPr>
          <p:cNvPr id="47" name="TextBox 46"/>
          <p:cNvSpPr txBox="1"/>
          <p:nvPr userDrawn="1"/>
        </p:nvSpPr>
        <p:spPr>
          <a:xfrm>
            <a:off x="2096467" y="4490218"/>
            <a:ext cx="3143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rgbClr val="DFF2F6"/>
                </a:solidFill>
                <a:latin typeface="Roboto Medium" charset="0"/>
                <a:ea typeface="Roboto Medium" charset="0"/>
                <a:cs typeface="Roboto Medium" charset="0"/>
              </a:rPr>
              <a:t>Americas </a:t>
            </a:r>
            <a:r>
              <a:rPr lang="en-US" sz="2400" b="0" i="0" dirty="0">
                <a:solidFill>
                  <a:srgbClr val="DFF2F7"/>
                </a:solidFill>
                <a:latin typeface="Roboto Medium" charset="0"/>
                <a:ea typeface="Roboto Medium" charset="0"/>
                <a:cs typeface="Roboto Medium" charset="0"/>
              </a:rPr>
              <a:t>&amp; APAC</a:t>
            </a:r>
          </a:p>
        </p:txBody>
      </p:sp>
      <p:sp>
        <p:nvSpPr>
          <p:cNvPr id="48" name="TextBox 47"/>
          <p:cNvSpPr txBox="1"/>
          <p:nvPr userDrawn="1"/>
        </p:nvSpPr>
        <p:spPr>
          <a:xfrm>
            <a:off x="2094489" y="5679032"/>
            <a:ext cx="3143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rgbClr val="DFF2F6"/>
                </a:solidFill>
                <a:latin typeface="Roboto Medium" charset="0"/>
                <a:ea typeface="Roboto Medium" charset="0"/>
                <a:cs typeface="Roboto Medium" charset="0"/>
              </a:rPr>
              <a:t>Links to Remember</a:t>
            </a:r>
          </a:p>
        </p:txBody>
      </p:sp>
      <p:sp>
        <p:nvSpPr>
          <p:cNvPr id="57" name="TextBox 56"/>
          <p:cNvSpPr txBox="1"/>
          <p:nvPr userDrawn="1"/>
        </p:nvSpPr>
        <p:spPr>
          <a:xfrm>
            <a:off x="5228284" y="2068825"/>
            <a:ext cx="111641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0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  <a:p>
            <a:endParaRPr lang="en-US" sz="1000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  <a:p>
            <a:r>
              <a:rPr lang="en-US" sz="100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OFFICE</a:t>
            </a:r>
          </a:p>
          <a:p>
            <a:r>
              <a:rPr lang="en-US" sz="100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MOBILE</a:t>
            </a:r>
          </a:p>
          <a:p>
            <a:r>
              <a:rPr lang="en-US" sz="100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EMAIL</a:t>
            </a:r>
          </a:p>
        </p:txBody>
      </p:sp>
      <p:sp>
        <p:nvSpPr>
          <p:cNvPr id="58" name="TextBox 57"/>
          <p:cNvSpPr txBox="1"/>
          <p:nvPr userDrawn="1"/>
        </p:nvSpPr>
        <p:spPr>
          <a:xfrm>
            <a:off x="9185210" y="3202758"/>
            <a:ext cx="22611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00" b="1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Peter </a:t>
            </a:r>
            <a:r>
              <a:rPr lang="en-US" sz="1000" b="1" noProof="0" dirty="0" err="1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Kolenič</a:t>
            </a:r>
            <a:endParaRPr lang="en-US" sz="1000" b="1" noProof="0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  <a:p>
            <a:pPr>
              <a:lnSpc>
                <a:spcPct val="100000"/>
              </a:lnSpc>
            </a:pPr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Channel Director, EMEAR</a:t>
            </a:r>
          </a:p>
          <a:p>
            <a:pPr>
              <a:lnSpc>
                <a:spcPct val="100000"/>
              </a:lnSpc>
            </a:pPr>
            <a:r>
              <a:rPr lang="en-US" sz="1000" baseline="0" noProof="0" dirty="0">
                <a:solidFill>
                  <a:srgbClr val="DFF2F6"/>
                </a:solidFill>
                <a:latin typeface="Roboto" charset="0"/>
                <a:ea typeface="Roboto" charset="0"/>
                <a:cs typeface="Roboto" charset="0"/>
              </a:rPr>
              <a:t>+421 (2) 5822 4379</a:t>
            </a:r>
          </a:p>
          <a:p>
            <a:pPr>
              <a:lnSpc>
                <a:spcPct val="100000"/>
              </a:lnSpc>
            </a:pPr>
            <a:r>
              <a:rPr lang="en-US" sz="1000" baseline="0" noProof="0" dirty="0">
                <a:solidFill>
                  <a:srgbClr val="DFF2F6"/>
                </a:solidFill>
                <a:latin typeface="Roboto" charset="0"/>
                <a:ea typeface="Roboto" charset="0"/>
                <a:cs typeface="Roboto" charset="0"/>
              </a:rPr>
              <a:t>+421 (903) 500 494</a:t>
            </a:r>
          </a:p>
          <a:p>
            <a:pPr>
              <a:lnSpc>
                <a:spcPct val="100000"/>
              </a:lnSpc>
            </a:pP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12"/>
              </a:rPr>
              <a:t>pkolenic@2Ring.com</a:t>
            </a: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</p:txBody>
      </p:sp>
      <p:sp>
        <p:nvSpPr>
          <p:cNvPr id="59" name="TextBox 58"/>
          <p:cNvSpPr txBox="1"/>
          <p:nvPr userDrawn="1"/>
        </p:nvSpPr>
        <p:spPr>
          <a:xfrm>
            <a:off x="9182934" y="2068825"/>
            <a:ext cx="22611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Thijs Koolaard</a:t>
            </a:r>
          </a:p>
          <a:p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Channel Development Manager</a:t>
            </a:r>
          </a:p>
          <a:p>
            <a:r>
              <a:rPr lang="en-US" sz="1000" baseline="0" noProof="0" dirty="0">
                <a:solidFill>
                  <a:srgbClr val="DFF2F6"/>
                </a:solidFill>
                <a:latin typeface="Roboto" charset="0"/>
                <a:ea typeface="Roboto" charset="0"/>
                <a:cs typeface="Roboto" charset="0"/>
              </a:rPr>
              <a:t>+421 (2) 5822 4471</a:t>
            </a:r>
          </a:p>
          <a:p>
            <a:r>
              <a:rPr lang="en-US" sz="1000" baseline="0" noProof="0" dirty="0">
                <a:solidFill>
                  <a:srgbClr val="DFF2F6"/>
                </a:solidFill>
                <a:latin typeface="Roboto" charset="0"/>
                <a:ea typeface="Roboto" charset="0"/>
                <a:cs typeface="Roboto" charset="0"/>
              </a:rPr>
              <a:t>+421 (918) 858056 </a:t>
            </a:r>
          </a:p>
          <a:p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13"/>
              </a:rPr>
              <a:t>Thijs.Koolaard@2Ring.com</a:t>
            </a: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 </a:t>
            </a:r>
          </a:p>
        </p:txBody>
      </p:sp>
      <p:sp>
        <p:nvSpPr>
          <p:cNvPr id="60" name="TextBox 59"/>
          <p:cNvSpPr txBox="1"/>
          <p:nvPr userDrawn="1"/>
        </p:nvSpPr>
        <p:spPr>
          <a:xfrm>
            <a:off x="5228284" y="3202759"/>
            <a:ext cx="111641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ADDRESS</a:t>
            </a:r>
          </a:p>
          <a:p>
            <a:endParaRPr lang="en-US" sz="1000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  <a:p>
            <a:r>
              <a:rPr lang="en-US" sz="100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PHONE</a:t>
            </a:r>
          </a:p>
          <a:p>
            <a:r>
              <a:rPr lang="en-US" sz="100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EMAIL</a:t>
            </a:r>
          </a:p>
          <a:p>
            <a:r>
              <a:rPr lang="en-US" sz="100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WWW</a:t>
            </a:r>
          </a:p>
        </p:txBody>
      </p:sp>
      <p:sp>
        <p:nvSpPr>
          <p:cNvPr id="61" name="TextBox 60"/>
          <p:cNvSpPr txBox="1"/>
          <p:nvPr userDrawn="1"/>
        </p:nvSpPr>
        <p:spPr>
          <a:xfrm>
            <a:off x="6344703" y="3202758"/>
            <a:ext cx="22611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00" noProof="0" dirty="0" err="1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Galvaniho</a:t>
            </a:r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 15/C</a:t>
            </a:r>
          </a:p>
          <a:p>
            <a:pPr>
              <a:lnSpc>
                <a:spcPct val="100000"/>
              </a:lnSpc>
            </a:pPr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821</a:t>
            </a:r>
            <a:r>
              <a:rPr lang="en-US" sz="1000" baseline="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 04, Bratislava, Slovak Republic</a:t>
            </a:r>
            <a:endParaRPr lang="en-US" sz="1000" noProof="0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  <a:p>
            <a:pPr>
              <a:lnSpc>
                <a:spcPct val="100000"/>
              </a:lnSpc>
            </a:pPr>
            <a:r>
              <a:rPr lang="en-US" sz="1000" noProof="0" dirty="0">
                <a:solidFill>
                  <a:srgbClr val="DFF2F6"/>
                </a:solidFill>
                <a:latin typeface="Roboto" charset="0"/>
                <a:ea typeface="Roboto" charset="0"/>
                <a:cs typeface="Roboto" charset="0"/>
              </a:rPr>
              <a:t>+421 (2) 5822-4550</a:t>
            </a:r>
            <a:endParaRPr lang="en-US" sz="1000" baseline="0" noProof="0" dirty="0">
              <a:solidFill>
                <a:srgbClr val="DFF2F6"/>
              </a:solidFill>
              <a:latin typeface="Roboto" charset="0"/>
              <a:ea typeface="Roboto" charset="0"/>
              <a:cs typeface="Roboto" charset="0"/>
            </a:endParaRPr>
          </a:p>
          <a:p>
            <a:pPr>
              <a:lnSpc>
                <a:spcPct val="100000"/>
              </a:lnSpc>
            </a:pP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14"/>
              </a:rPr>
              <a:t>info@2Ring.com</a:t>
            </a: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15"/>
              </a:rPr>
              <a:t>www.2Ring.com</a:t>
            </a: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</p:txBody>
      </p:sp>
      <p:sp>
        <p:nvSpPr>
          <p:cNvPr id="62" name="TextBox 61"/>
          <p:cNvSpPr txBox="1"/>
          <p:nvPr userDrawn="1"/>
        </p:nvSpPr>
        <p:spPr>
          <a:xfrm>
            <a:off x="5228284" y="4356544"/>
            <a:ext cx="111641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DFF2F6"/>
                </a:solidFill>
                <a:latin typeface="Roboto" charset="0"/>
                <a:ea typeface="Roboto" charset="0"/>
                <a:cs typeface="Roboto" charset="0"/>
              </a:rPr>
              <a:t>ADDRESS</a:t>
            </a:r>
          </a:p>
          <a:p>
            <a:endParaRPr lang="en-US" sz="1000" dirty="0">
              <a:solidFill>
                <a:srgbClr val="DFF2F6"/>
              </a:solidFill>
              <a:latin typeface="Roboto" charset="0"/>
              <a:ea typeface="Roboto" charset="0"/>
              <a:cs typeface="Roboto" charset="0"/>
            </a:endParaRPr>
          </a:p>
          <a:p>
            <a:r>
              <a:rPr lang="en-US" sz="1000" dirty="0">
                <a:solidFill>
                  <a:srgbClr val="DFF2F6"/>
                </a:solidFill>
                <a:latin typeface="Roboto" charset="0"/>
                <a:ea typeface="Roboto" charset="0"/>
                <a:cs typeface="Roboto" charset="0"/>
              </a:rPr>
              <a:t>PHONE</a:t>
            </a:r>
          </a:p>
          <a:p>
            <a:r>
              <a:rPr lang="en-US" sz="1000" dirty="0">
                <a:solidFill>
                  <a:srgbClr val="DFF2F6"/>
                </a:solidFill>
                <a:latin typeface="Roboto" charset="0"/>
                <a:ea typeface="Roboto" charset="0"/>
                <a:cs typeface="Roboto" charset="0"/>
              </a:rPr>
              <a:t>EMAIL</a:t>
            </a:r>
          </a:p>
          <a:p>
            <a:r>
              <a:rPr lang="en-US" sz="1000" dirty="0">
                <a:solidFill>
                  <a:srgbClr val="DFF2F6"/>
                </a:solidFill>
                <a:latin typeface="Roboto" charset="0"/>
                <a:ea typeface="Roboto" charset="0"/>
                <a:cs typeface="Roboto" charset="0"/>
              </a:rPr>
              <a:t>WWW</a:t>
            </a:r>
          </a:p>
        </p:txBody>
      </p:sp>
      <p:sp>
        <p:nvSpPr>
          <p:cNvPr id="63" name="TextBox 62"/>
          <p:cNvSpPr txBox="1"/>
          <p:nvPr userDrawn="1"/>
        </p:nvSpPr>
        <p:spPr>
          <a:xfrm>
            <a:off x="6344703" y="4356543"/>
            <a:ext cx="22611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3626 Fair Oaks Blvd. Suite 100</a:t>
            </a:r>
          </a:p>
          <a:p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Sacramento, CA, 95863, USA</a:t>
            </a:r>
          </a:p>
          <a:p>
            <a:r>
              <a:rPr lang="en-US" sz="1000" noProof="0" dirty="0">
                <a:solidFill>
                  <a:srgbClr val="DFF2F6"/>
                </a:solidFill>
                <a:latin typeface="Roboto" charset="0"/>
                <a:ea typeface="Roboto" charset="0"/>
                <a:cs typeface="Roboto" charset="0"/>
              </a:rPr>
              <a:t>+1 (916) 426-3790</a:t>
            </a:r>
            <a:endParaRPr lang="en-US" sz="1000" baseline="0" noProof="0" dirty="0">
              <a:solidFill>
                <a:srgbClr val="DFF2F6"/>
              </a:solidFill>
              <a:latin typeface="Roboto" charset="0"/>
              <a:ea typeface="Roboto" charset="0"/>
              <a:cs typeface="Roboto" charset="0"/>
            </a:endParaRPr>
          </a:p>
          <a:p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16"/>
              </a:rPr>
              <a:t>Info-na@2Ring.com</a:t>
            </a: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  <a:p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15"/>
              </a:rPr>
              <a:t>www.2Ring.com</a:t>
            </a: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</p:txBody>
      </p:sp>
      <p:sp>
        <p:nvSpPr>
          <p:cNvPr id="64" name="TextBox 63"/>
          <p:cNvSpPr txBox="1"/>
          <p:nvPr userDrawn="1"/>
        </p:nvSpPr>
        <p:spPr>
          <a:xfrm>
            <a:off x="6342647" y="2068825"/>
            <a:ext cx="25057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Michal Grebáč</a:t>
            </a:r>
          </a:p>
          <a:p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Strategic</a:t>
            </a:r>
            <a:r>
              <a:rPr lang="en-US" sz="1000" baseline="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 Sales &amp; Marketing Director</a:t>
            </a:r>
            <a:endParaRPr lang="en-US" sz="1000" noProof="0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  <a:p>
            <a:r>
              <a:rPr lang="en-US" sz="1000" noProof="0" dirty="0">
                <a:solidFill>
                  <a:srgbClr val="DFF2F6"/>
                </a:solidFill>
                <a:latin typeface="Roboto" charset="0"/>
                <a:ea typeface="Roboto" charset="0"/>
                <a:cs typeface="Roboto" charset="0"/>
              </a:rPr>
              <a:t>+1 (916)</a:t>
            </a:r>
            <a:r>
              <a:rPr lang="en-US" sz="1000" baseline="0" noProof="0" dirty="0">
                <a:solidFill>
                  <a:srgbClr val="DFF2F6"/>
                </a:solidFill>
                <a:latin typeface="Roboto" charset="0"/>
                <a:ea typeface="Roboto" charset="0"/>
                <a:cs typeface="Roboto" charset="0"/>
              </a:rPr>
              <a:t> 282-9514</a:t>
            </a:r>
          </a:p>
          <a:p>
            <a:r>
              <a:rPr lang="en-US" sz="1000" baseline="0" noProof="0" dirty="0">
                <a:solidFill>
                  <a:srgbClr val="DFF2F6"/>
                </a:solidFill>
                <a:latin typeface="Roboto" charset="0"/>
                <a:ea typeface="Roboto" charset="0"/>
                <a:cs typeface="Roboto" charset="0"/>
              </a:rPr>
              <a:t>+1 (916) 514-3355</a:t>
            </a:r>
          </a:p>
          <a:p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17"/>
              </a:rPr>
              <a:t>mgrebac@2Ring.com</a:t>
            </a: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</p:txBody>
      </p:sp>
      <p:sp>
        <p:nvSpPr>
          <p:cNvPr id="65" name="TextBox 64"/>
          <p:cNvSpPr txBox="1"/>
          <p:nvPr userDrawn="1"/>
        </p:nvSpPr>
        <p:spPr>
          <a:xfrm>
            <a:off x="9185210" y="4335651"/>
            <a:ext cx="21208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Tom McCain</a:t>
            </a:r>
          </a:p>
          <a:p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Director of North American Sales</a:t>
            </a:r>
          </a:p>
          <a:p>
            <a:r>
              <a:rPr lang="en-US" sz="1000" baseline="0" dirty="0">
                <a:solidFill>
                  <a:srgbClr val="DFF2F6"/>
                </a:solidFill>
                <a:latin typeface="Roboto" charset="0"/>
                <a:ea typeface="Roboto" charset="0"/>
                <a:cs typeface="Roboto" charset="0"/>
              </a:rPr>
              <a:t>+1 (480) 255-7500</a:t>
            </a:r>
          </a:p>
          <a:p>
            <a:r>
              <a:rPr lang="en-US" sz="1000" baseline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18"/>
              </a:rPr>
              <a:t>tmccain@2Ring.com</a:t>
            </a:r>
            <a:r>
              <a:rPr lang="en-US" sz="1000" baseline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</p:txBody>
      </p:sp>
      <p:sp>
        <p:nvSpPr>
          <p:cNvPr id="36" name="TextBox 35"/>
          <p:cNvSpPr txBox="1"/>
          <p:nvPr userDrawn="1"/>
        </p:nvSpPr>
        <p:spPr>
          <a:xfrm>
            <a:off x="6393105" y="5720056"/>
            <a:ext cx="267436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GADGETS Product Site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System Requirements Simplified</a:t>
            </a:r>
          </a:p>
        </p:txBody>
      </p:sp>
      <p:sp>
        <p:nvSpPr>
          <p:cNvPr id="37" name="TextBox 36"/>
          <p:cNvSpPr txBox="1"/>
          <p:nvPr userDrawn="1"/>
        </p:nvSpPr>
        <p:spPr>
          <a:xfrm>
            <a:off x="9183230" y="5724488"/>
            <a:ext cx="235016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r>
              <a:rPr lang="en-US" sz="100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19"/>
              </a:rPr>
              <a:t>2Ring.com/GADGETS ..</a:t>
            </a:r>
            <a:endParaRPr lang="en-US" sz="1000" dirty="0">
              <a:solidFill>
                <a:schemeClr val="bg2">
                  <a:lumMod val="10000"/>
                </a:schemeClr>
              </a:solidFill>
              <a:latin typeface="Roboto" charset="0"/>
              <a:ea typeface="Roboto" charset="0"/>
              <a:cs typeface="Roboto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20"/>
              </a:rPr>
              <a:t>2Ring.com/SystemRequirements ..</a:t>
            </a:r>
            <a:endParaRPr lang="en-US" sz="1000" dirty="0">
              <a:solidFill>
                <a:schemeClr val="bg2">
                  <a:lumMod val="10000"/>
                </a:schemeClr>
              </a:solidFill>
              <a:latin typeface="Roboto" charset="0"/>
              <a:ea typeface="Roboto" charset="0"/>
              <a:cs typeface="Roboto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57A54D-C4C7-4946-93AB-AF338402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7A514-4A7B-4041-8668-D959A4E73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CD9D55-F009-41BE-A5E1-EA15D79552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52C81-09C4-4293-8429-D1E2BD406CD1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11430-82A9-45CB-BC93-B22DC9EB05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9CEB6-A697-482E-956F-86E103C6D9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46D15-FA9A-428C-A2DE-BD1439F5E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857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9" r:id="rId15"/>
    <p:sldLayoutId id="2147483671" r:id="rId16"/>
    <p:sldLayoutId id="2147483678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hyperlink" Target="http://www.2ring.com/TryIt" TargetMode="Externa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hyperlink" Target="http://www.2ring.com/Deathmatch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Lyall.Shepperd@2Ring.com</a:t>
            </a:r>
            <a:b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VILCCT-1008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by 2Ring</a:t>
            </a: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Top 10 Cisco Contact Center Use Cases</a:t>
            </a:r>
          </a:p>
        </p:txBody>
      </p:sp>
    </p:spTree>
    <p:extLst>
      <p:ext uri="{BB962C8B-B14F-4D97-AF65-F5344CB8AC3E}">
        <p14:creationId xmlns:p14="http://schemas.microsoft.com/office/powerpoint/2010/main" val="1146336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380010" y="1913967"/>
            <a:ext cx="6869788" cy="4560641"/>
          </a:xfrm>
          <a:prstGeom prst="rect">
            <a:avLst/>
          </a:prstGeom>
          <a:solidFill>
            <a:srgbClr val="7BC5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2" t="16811" r="14892" b="12804"/>
          <a:stretch/>
        </p:blipFill>
        <p:spPr>
          <a:xfrm>
            <a:off x="380008" y="1919370"/>
            <a:ext cx="6869790" cy="45552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4354" y="381001"/>
            <a:ext cx="8366645" cy="153296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1F9FB"/>
                </a:solidFill>
              </a:rPr>
              <a:t>Automated State Changes</a:t>
            </a:r>
            <a:endParaRPr lang="en-US" sz="2000" dirty="0">
              <a:solidFill>
                <a:srgbClr val="F1F9FB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11979" y="381589"/>
            <a:ext cx="1532377" cy="1532377"/>
          </a:xfrm>
          <a:prstGeom prst="rect">
            <a:avLst/>
          </a:prstGeom>
          <a:solidFill>
            <a:srgbClr val="4771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911979" y="381000"/>
            <a:ext cx="1532377" cy="14002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3200" b="0" i="0" kern="1200" baseline="0">
                <a:solidFill>
                  <a:srgbClr val="67BED0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#10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80010" y="1913966"/>
            <a:ext cx="3064346" cy="382566"/>
          </a:xfrm>
          <a:prstGeom prst="rect">
            <a:avLst/>
          </a:prstGeom>
          <a:solidFill>
            <a:srgbClr val="5B81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57508" y="1908562"/>
            <a:ext cx="3086847" cy="3813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www.2Ring.com</a:t>
            </a:r>
            <a:endParaRPr lang="en-US" sz="12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249799" y="1913966"/>
            <a:ext cx="4561200" cy="4561200"/>
          </a:xfrm>
          <a:prstGeom prst="rect">
            <a:avLst/>
          </a:prstGeom>
          <a:solidFill>
            <a:srgbClr val="6CBF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12F4945E-632D-4225-BECA-B604F2A7568A}"/>
              </a:ext>
            </a:extLst>
          </p:cNvPr>
          <p:cNvSpPr txBox="1">
            <a:spLocks/>
          </p:cNvSpPr>
          <p:nvPr/>
        </p:nvSpPr>
        <p:spPr>
          <a:xfrm>
            <a:off x="7422078" y="1908562"/>
            <a:ext cx="4263241" cy="4566046"/>
          </a:xfrm>
          <a:prstGeom prst="rect">
            <a:avLst/>
          </a:prstGeom>
        </p:spPr>
        <p:txBody>
          <a:bodyPr numCol="1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b="0" i="0" kern="120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ctr">
              <a:buFont typeface="+mj-lt"/>
              <a:buAutoNum type="arabicPeriod"/>
            </a:pPr>
            <a:r>
              <a:rPr lang="en-US" sz="1800" dirty="0"/>
              <a:t>When placing outbound calls </a:t>
            </a:r>
            <a:br>
              <a:rPr lang="en-US" sz="1800" dirty="0"/>
            </a:br>
            <a:r>
              <a:rPr lang="en-US" sz="1800" dirty="0"/>
              <a:t>there was a lack of visibility.  </a:t>
            </a:r>
            <a:br>
              <a:rPr lang="en-US" sz="1800" dirty="0"/>
            </a:br>
            <a:r>
              <a:rPr lang="en-US" sz="1800" dirty="0"/>
              <a:t>Used a workflow that would set </a:t>
            </a:r>
            <a:br>
              <a:rPr lang="en-US" sz="1800" dirty="0"/>
            </a:br>
            <a:r>
              <a:rPr lang="en-US" sz="1800" dirty="0"/>
              <a:t>state to “NotReady Outbound",</a:t>
            </a:r>
            <a:br>
              <a:rPr lang="en-US" sz="1800" dirty="0"/>
            </a:br>
            <a:r>
              <a:rPr lang="en-US" sz="1800" dirty="0"/>
              <a:t>and when the call was released agent is placed back to Ready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1800" dirty="0"/>
              <a:t>Dynamically Extending </a:t>
            </a:r>
            <a:br>
              <a:rPr lang="en-US" sz="1800" dirty="0"/>
            </a:br>
            <a:r>
              <a:rPr lang="en-US" sz="1800" dirty="0"/>
              <a:t>Wrap-Up Period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1800" dirty="0"/>
              <a:t>Log everyone out after 5PM</a:t>
            </a:r>
          </a:p>
        </p:txBody>
      </p:sp>
    </p:spTree>
    <p:extLst>
      <p:ext uri="{BB962C8B-B14F-4D97-AF65-F5344CB8AC3E}">
        <p14:creationId xmlns:p14="http://schemas.microsoft.com/office/powerpoint/2010/main" val="1920449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380010" y="1913967"/>
            <a:ext cx="6869788" cy="4560641"/>
          </a:xfrm>
          <a:prstGeom prst="rect">
            <a:avLst/>
          </a:prstGeom>
          <a:solidFill>
            <a:srgbClr val="88CB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4356" y="381001"/>
            <a:ext cx="8366644" cy="1532966"/>
          </a:xfrm>
        </p:spPr>
        <p:txBody>
          <a:bodyPr>
            <a:normAutofit/>
          </a:bodyPr>
          <a:lstStyle/>
          <a:p>
            <a:r>
              <a:rPr lang="en-US" dirty="0"/>
              <a:t>Call Triaging with Action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12F4945E-632D-4225-BECA-B604F2A7568A}"/>
              </a:ext>
            </a:extLst>
          </p:cNvPr>
          <p:cNvSpPr txBox="1">
            <a:spLocks/>
          </p:cNvSpPr>
          <p:nvPr/>
        </p:nvSpPr>
        <p:spPr>
          <a:xfrm>
            <a:off x="7422078" y="2027974"/>
            <a:ext cx="4388922" cy="4313450"/>
          </a:xfrm>
          <a:prstGeom prst="rect">
            <a:avLst/>
          </a:prstGeom>
        </p:spPr>
        <p:txBody>
          <a:bodyPr numCol="1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b="0" i="0" kern="120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ctr">
              <a:buFont typeface="+mj-lt"/>
              <a:buAutoNum type="arabicPeriod"/>
            </a:pPr>
            <a:r>
              <a:rPr lang="en-US" sz="1800" dirty="0"/>
              <a:t>Medical scripting with transfer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1800" dirty="0"/>
              <a:t>Gather intake information </a:t>
            </a:r>
            <a:br>
              <a:rPr lang="en-US" sz="1800" dirty="0"/>
            </a:br>
            <a:r>
              <a:rPr lang="en-US" sz="1800" dirty="0"/>
              <a:t>and e-mail intake specialist</a:t>
            </a:r>
            <a:br>
              <a:rPr lang="en-US" sz="1800" dirty="0"/>
            </a:br>
            <a:r>
              <a:rPr lang="en-US" sz="1800" dirty="0"/>
              <a:t>or attorney</a:t>
            </a:r>
          </a:p>
          <a:p>
            <a:endParaRPr lang="en-US" sz="1200" b="1" dirty="0"/>
          </a:p>
        </p:txBody>
      </p:sp>
      <p:sp>
        <p:nvSpPr>
          <p:cNvPr id="7" name="Rectangle 6"/>
          <p:cNvSpPr/>
          <p:nvPr/>
        </p:nvSpPr>
        <p:spPr>
          <a:xfrm>
            <a:off x="1911979" y="381589"/>
            <a:ext cx="1532377" cy="1532377"/>
          </a:xfrm>
          <a:prstGeom prst="rect">
            <a:avLst/>
          </a:prstGeom>
          <a:solidFill>
            <a:srgbClr val="4771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911979" y="381000"/>
            <a:ext cx="1532377" cy="14002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3200" b="0" i="0" kern="1200" baseline="0">
                <a:solidFill>
                  <a:srgbClr val="67BED0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#9</a:t>
            </a:r>
          </a:p>
        </p:txBody>
      </p:sp>
      <p:sp>
        <p:nvSpPr>
          <p:cNvPr id="9" name="Rectangle 8"/>
          <p:cNvSpPr/>
          <p:nvPr/>
        </p:nvSpPr>
        <p:spPr>
          <a:xfrm>
            <a:off x="380010" y="1913966"/>
            <a:ext cx="3064346" cy="382566"/>
          </a:xfrm>
          <a:prstGeom prst="rect">
            <a:avLst/>
          </a:prstGeom>
          <a:solidFill>
            <a:srgbClr val="5B81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57508" y="1908562"/>
            <a:ext cx="3086847" cy="3813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www.2Ring.com</a:t>
            </a:r>
            <a:endParaRPr lang="en-US" sz="12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A94EC6-F947-4B7A-B556-2C4DAC9E3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10" y="2289932"/>
            <a:ext cx="6869788" cy="300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676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80010" y="1913967"/>
            <a:ext cx="6869788" cy="4560641"/>
          </a:xfrm>
          <a:prstGeom prst="rect">
            <a:avLst/>
          </a:prstGeom>
          <a:solidFill>
            <a:srgbClr val="98D1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4356" y="381001"/>
            <a:ext cx="8366644" cy="1532966"/>
          </a:xfrm>
        </p:spPr>
        <p:txBody>
          <a:bodyPr>
            <a:normAutofit/>
          </a:bodyPr>
          <a:lstStyle/>
          <a:p>
            <a:r>
              <a:rPr lang="en-US"/>
              <a:t>Buttons </a:t>
            </a:r>
            <a:r>
              <a:rPr lang="en-US" dirty="0"/>
              <a:t>and Buttons Again</a:t>
            </a:r>
            <a:endParaRPr lang="en-US" sz="2000" dirty="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12F4945E-632D-4225-BECA-B604F2A7568A}"/>
              </a:ext>
            </a:extLst>
          </p:cNvPr>
          <p:cNvSpPr txBox="1">
            <a:spLocks/>
          </p:cNvSpPr>
          <p:nvPr/>
        </p:nvSpPr>
        <p:spPr>
          <a:xfrm>
            <a:off x="7362701" y="1908562"/>
            <a:ext cx="4448299" cy="4566045"/>
          </a:xfrm>
          <a:prstGeom prst="rect">
            <a:avLst/>
          </a:prstGeom>
        </p:spPr>
        <p:txBody>
          <a:bodyPr numCol="1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b="0" i="0" kern="120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1800" dirty="0"/>
              <a:t>Panic Button Form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1800" dirty="0"/>
              <a:t>Submit New Request Form (replacing SharePoint Forms)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1800" dirty="0"/>
              <a:t>Healthcare Buttons / Code red Automation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1800" dirty="0"/>
              <a:t>Open gates at a car </a:t>
            </a:r>
            <a:r>
              <a:rPr lang="en-US" sz="1800"/>
              <a:t>parking lot</a:t>
            </a:r>
            <a:endParaRPr lang="en-US" sz="1800" dirty="0"/>
          </a:p>
          <a:p>
            <a:pPr marL="457200" indent="-457200" fontAlgn="ctr">
              <a:buFont typeface="+mj-lt"/>
              <a:buAutoNum type="arabicPeriod"/>
            </a:pPr>
            <a:r>
              <a:rPr lang="en-US" sz="1800" dirty="0"/>
              <a:t>One click conference call setup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1800" dirty="0"/>
              <a:t>Agent state change with single click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1800" dirty="0"/>
              <a:t>Extend Wrap-Up Time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1800" dirty="0"/>
              <a:t>Bookmarks</a:t>
            </a:r>
            <a:endParaRPr lang="en-US" sz="1800" b="1" dirty="0"/>
          </a:p>
        </p:txBody>
      </p:sp>
      <p:sp>
        <p:nvSpPr>
          <p:cNvPr id="7" name="Rectangle 6"/>
          <p:cNvSpPr/>
          <p:nvPr/>
        </p:nvSpPr>
        <p:spPr>
          <a:xfrm>
            <a:off x="1911979" y="381589"/>
            <a:ext cx="1532377" cy="1532377"/>
          </a:xfrm>
          <a:prstGeom prst="rect">
            <a:avLst/>
          </a:prstGeom>
          <a:solidFill>
            <a:srgbClr val="4771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911979" y="381000"/>
            <a:ext cx="1532377" cy="14002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3200" b="0" i="0" kern="1200" baseline="0">
                <a:solidFill>
                  <a:srgbClr val="67BED0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#8</a:t>
            </a:r>
          </a:p>
        </p:txBody>
      </p:sp>
      <p:sp>
        <p:nvSpPr>
          <p:cNvPr id="9" name="Rectangle 8"/>
          <p:cNvSpPr/>
          <p:nvPr/>
        </p:nvSpPr>
        <p:spPr>
          <a:xfrm>
            <a:off x="380010" y="1913966"/>
            <a:ext cx="3064346" cy="382566"/>
          </a:xfrm>
          <a:prstGeom prst="rect">
            <a:avLst/>
          </a:prstGeom>
          <a:solidFill>
            <a:srgbClr val="5B81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7508" y="1908562"/>
            <a:ext cx="3086847" cy="3813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www.2Ring.com</a:t>
            </a:r>
            <a:endParaRPr lang="en-US" sz="12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7BE275-2D17-427C-99CB-2D0BCE0D3B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10" y="2906009"/>
            <a:ext cx="6869788" cy="200491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77A60A34-E492-4173-BD4B-C7CADB460BE1}"/>
              </a:ext>
            </a:extLst>
          </p:cNvPr>
          <p:cNvGrpSpPr/>
          <p:nvPr/>
        </p:nvGrpSpPr>
        <p:grpSpPr>
          <a:xfrm>
            <a:off x="534672" y="3220624"/>
            <a:ext cx="3142661" cy="2490641"/>
            <a:chOff x="547687" y="3056461"/>
            <a:chExt cx="3142661" cy="249064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1830454-451D-4A93-980C-1C95E380C4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7687" y="4086619"/>
              <a:ext cx="2815811" cy="1460483"/>
            </a:xfrm>
            <a:prstGeom prst="rect">
              <a:avLst/>
            </a:prstGeom>
          </p:spPr>
        </p:pic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694CA93-C5CA-48E2-B1DE-A2996DA495B1}"/>
                </a:ext>
              </a:extLst>
            </p:cNvPr>
            <p:cNvCxnSpPr>
              <a:cxnSpLocks/>
              <a:stCxn id="25" idx="0"/>
            </p:cNvCxnSpPr>
            <p:nvPr/>
          </p:nvCxnSpPr>
          <p:spPr>
            <a:xfrm flipV="1">
              <a:off x="2520770" y="3056461"/>
              <a:ext cx="1169578" cy="619178"/>
            </a:xfrm>
            <a:prstGeom prst="straightConnector1">
              <a:avLst/>
            </a:prstGeom>
            <a:ln w="41275">
              <a:solidFill>
                <a:srgbClr val="FF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568B650-BF7A-40C9-8689-F486228C1F12}"/>
              </a:ext>
            </a:extLst>
          </p:cNvPr>
          <p:cNvGrpSpPr/>
          <p:nvPr/>
        </p:nvGrpSpPr>
        <p:grpSpPr>
          <a:xfrm>
            <a:off x="1139510" y="3233030"/>
            <a:ext cx="3096390" cy="2431426"/>
            <a:chOff x="561999" y="3096798"/>
            <a:chExt cx="3096390" cy="2431426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2ACEFA1-48EB-4A46-962E-B2EED5A41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1999" y="4086619"/>
              <a:ext cx="2801499" cy="1441605"/>
            </a:xfrm>
            <a:prstGeom prst="rect">
              <a:avLst/>
            </a:prstGeom>
          </p:spPr>
        </p:pic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9C80A681-B44A-4D45-913A-A7491E25E05C}"/>
                </a:ext>
              </a:extLst>
            </p:cNvPr>
            <p:cNvCxnSpPr>
              <a:cxnSpLocks/>
              <a:stCxn id="25" idx="0"/>
            </p:cNvCxnSpPr>
            <p:nvPr/>
          </p:nvCxnSpPr>
          <p:spPr>
            <a:xfrm flipV="1">
              <a:off x="1930244" y="3096798"/>
              <a:ext cx="1728145" cy="606772"/>
            </a:xfrm>
            <a:prstGeom prst="straightConnector1">
              <a:avLst/>
            </a:prstGeom>
            <a:ln w="41275">
              <a:solidFill>
                <a:srgbClr val="FF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8C0605C-B54F-4502-A6D5-7F749BCD7D6A}"/>
              </a:ext>
            </a:extLst>
          </p:cNvPr>
          <p:cNvGrpSpPr/>
          <p:nvPr/>
        </p:nvGrpSpPr>
        <p:grpSpPr>
          <a:xfrm>
            <a:off x="380009" y="3220625"/>
            <a:ext cx="6162391" cy="3253983"/>
            <a:chOff x="547686" y="3011572"/>
            <a:chExt cx="5619166" cy="260666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8ACB306-8877-4E57-8F89-957D5E55E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7686" y="3507575"/>
              <a:ext cx="3880362" cy="2110657"/>
            </a:xfrm>
            <a:prstGeom prst="rect">
              <a:avLst/>
            </a:prstGeom>
          </p:spPr>
        </p:pic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1EEAD9A-B974-4FC3-8F89-E73A4CA779F4}"/>
                </a:ext>
              </a:extLst>
            </p:cNvPr>
            <p:cNvCxnSpPr>
              <a:cxnSpLocks/>
              <a:stCxn id="25" idx="0"/>
            </p:cNvCxnSpPr>
            <p:nvPr/>
          </p:nvCxnSpPr>
          <p:spPr>
            <a:xfrm flipV="1">
              <a:off x="2487868" y="3011572"/>
              <a:ext cx="3678984" cy="496003"/>
            </a:xfrm>
            <a:prstGeom prst="straightConnector1">
              <a:avLst/>
            </a:prstGeom>
            <a:ln w="41275">
              <a:solidFill>
                <a:srgbClr val="FF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46005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380010" y="1913967"/>
            <a:ext cx="6869788" cy="4560641"/>
          </a:xfrm>
          <a:prstGeom prst="rect">
            <a:avLst/>
          </a:prstGeom>
          <a:solidFill>
            <a:srgbClr val="A6D8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4356" y="381001"/>
            <a:ext cx="8366644" cy="1532966"/>
          </a:xfrm>
        </p:spPr>
        <p:txBody>
          <a:bodyPr>
            <a:normAutofit/>
          </a:bodyPr>
          <a:lstStyle/>
          <a:p>
            <a:r>
              <a:rPr lang="en-US" dirty="0"/>
              <a:t>Address Books with No Limits</a:t>
            </a:r>
            <a:endParaRPr lang="en-US" sz="2000" dirty="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12F4945E-632D-4225-BECA-B604F2A7568A}"/>
              </a:ext>
            </a:extLst>
          </p:cNvPr>
          <p:cNvSpPr txBox="1">
            <a:spLocks/>
          </p:cNvSpPr>
          <p:nvPr/>
        </p:nvSpPr>
        <p:spPr>
          <a:xfrm>
            <a:off x="7387118" y="1908562"/>
            <a:ext cx="4423882" cy="4560641"/>
          </a:xfrm>
          <a:prstGeom prst="rect">
            <a:avLst/>
          </a:prstGeom>
        </p:spPr>
        <p:txBody>
          <a:bodyPr numCol="1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b="0" i="0" kern="120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ctr">
              <a:buFont typeface="+mj-lt"/>
              <a:buAutoNum type="arabicPeriod"/>
            </a:pPr>
            <a:r>
              <a:rPr lang="en-US" sz="1600" dirty="0"/>
              <a:t>Synced address books – unlimited number of contacts from multiple data sources (LDAP/AD, CUCM, Exchange, Lotus Notes, SQL DBs, csv files) available for agents to search (without the need to place a caller on hold)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1600" dirty="0"/>
              <a:t>Manually managed address books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1600" dirty="0"/>
              <a:t>Agent personal address books - agents can create their own address books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1600" dirty="0"/>
              <a:t>2Ring Generic SQL connector can query address book for caller look ups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1600" dirty="0"/>
              <a:t>See presence status (CUPS) of contacts</a:t>
            </a:r>
          </a:p>
        </p:txBody>
      </p:sp>
      <p:sp>
        <p:nvSpPr>
          <p:cNvPr id="8" name="Rectangle 7"/>
          <p:cNvSpPr/>
          <p:nvPr/>
        </p:nvSpPr>
        <p:spPr>
          <a:xfrm>
            <a:off x="1911979" y="381589"/>
            <a:ext cx="1532377" cy="1532377"/>
          </a:xfrm>
          <a:prstGeom prst="rect">
            <a:avLst/>
          </a:prstGeom>
          <a:solidFill>
            <a:srgbClr val="4771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911979" y="381000"/>
            <a:ext cx="1532377" cy="14002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3200" b="0" i="0" kern="1200" baseline="0">
                <a:solidFill>
                  <a:srgbClr val="67BED0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#7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0010" y="1913966"/>
            <a:ext cx="3064346" cy="382566"/>
          </a:xfrm>
          <a:prstGeom prst="rect">
            <a:avLst/>
          </a:prstGeom>
          <a:solidFill>
            <a:srgbClr val="5B81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57508" y="1908562"/>
            <a:ext cx="3086847" cy="3813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www.2Ring.com</a:t>
            </a:r>
            <a:endParaRPr lang="en-US" sz="12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F24665-3957-4817-A9CA-D26493DAF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10" y="2280835"/>
            <a:ext cx="6477990" cy="419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28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80010" y="1913967"/>
            <a:ext cx="6869788" cy="4560641"/>
          </a:xfrm>
          <a:prstGeom prst="rect">
            <a:avLst/>
          </a:prstGeom>
          <a:solidFill>
            <a:srgbClr val="B5DF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4354" y="381001"/>
            <a:ext cx="8366645" cy="1532966"/>
          </a:xfrm>
        </p:spPr>
        <p:txBody>
          <a:bodyPr anchor="ctr">
            <a:normAutofit/>
          </a:bodyPr>
          <a:lstStyle/>
          <a:p>
            <a:r>
              <a:rPr lang="en-US" dirty="0"/>
              <a:t>Cisco Finesse = Attendant Console</a:t>
            </a:r>
            <a:endParaRPr lang="en-US" sz="2000" dirty="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12F4945E-632D-4225-BECA-B604F2A7568A}"/>
              </a:ext>
            </a:extLst>
          </p:cNvPr>
          <p:cNvSpPr txBox="1">
            <a:spLocks/>
          </p:cNvSpPr>
          <p:nvPr/>
        </p:nvSpPr>
        <p:spPr>
          <a:xfrm>
            <a:off x="7379178" y="1911264"/>
            <a:ext cx="4431821" cy="4566046"/>
          </a:xfrm>
          <a:prstGeom prst="rect">
            <a:avLst/>
          </a:prstGeom>
        </p:spPr>
        <p:txBody>
          <a:bodyPr numCol="1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b="0" i="0" kern="120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ctr">
              <a:buFont typeface="+mj-lt"/>
              <a:buAutoNum type="arabicPeriod"/>
            </a:pPr>
            <a:r>
              <a:rPr lang="en-US" sz="1800" dirty="0"/>
              <a:t>Address Books with no Limits </a:t>
            </a:r>
            <a:br>
              <a:rPr lang="en-US" sz="1800" dirty="0"/>
            </a:br>
            <a:r>
              <a:rPr lang="en-US" sz="1800" dirty="0"/>
              <a:t>(see previous use case)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1800" dirty="0"/>
              <a:t>Buttons to Transfer the Caller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1800" dirty="0"/>
              <a:t>Call Picking / Parking (UCCX only) to select which call the operator takes next or to park calls during busy periods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1800" dirty="0"/>
              <a:t>Multiple set of Speed Dials </a:t>
            </a:r>
            <a:br>
              <a:rPr lang="en-US" sz="1800" dirty="0"/>
            </a:br>
            <a:r>
              <a:rPr lang="en-US" sz="1800" dirty="0"/>
              <a:t>with different actions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1800" dirty="0"/>
              <a:t>Integration with CUPS to show presence of </a:t>
            </a:r>
            <a:r>
              <a:rPr lang="en-US" sz="1800" dirty="0" err="1"/>
              <a:t>backoffice</a:t>
            </a:r>
            <a:r>
              <a:rPr lang="en-US" sz="1800" dirty="0"/>
              <a:t> workers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1800" dirty="0"/>
              <a:t>Texting Integration (</a:t>
            </a:r>
            <a:r>
              <a:rPr lang="en-US" sz="1800" dirty="0" err="1"/>
              <a:t>WebText</a:t>
            </a:r>
            <a:r>
              <a:rPr lang="en-US" sz="1800" dirty="0"/>
              <a:t>, ..)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1800" dirty="0"/>
              <a:t>Paging Integration (</a:t>
            </a:r>
            <a:r>
              <a:rPr lang="en-US" sz="1800" dirty="0" err="1"/>
              <a:t>NotePage</a:t>
            </a:r>
            <a:r>
              <a:rPr lang="en-US" sz="1800" dirty="0"/>
              <a:t>, ..)</a:t>
            </a:r>
            <a:endParaRPr lang="en-US" sz="1400" dirty="0"/>
          </a:p>
        </p:txBody>
      </p:sp>
      <p:sp>
        <p:nvSpPr>
          <p:cNvPr id="8" name="Rectangle 7"/>
          <p:cNvSpPr/>
          <p:nvPr/>
        </p:nvSpPr>
        <p:spPr>
          <a:xfrm>
            <a:off x="1911979" y="381589"/>
            <a:ext cx="1532377" cy="1532377"/>
          </a:xfrm>
          <a:prstGeom prst="rect">
            <a:avLst/>
          </a:prstGeom>
          <a:solidFill>
            <a:srgbClr val="4771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0010" y="1913966"/>
            <a:ext cx="3064346" cy="382566"/>
          </a:xfrm>
          <a:prstGeom prst="rect">
            <a:avLst/>
          </a:prstGeom>
          <a:solidFill>
            <a:srgbClr val="5B81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57508" y="1908562"/>
            <a:ext cx="3086847" cy="3813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www.2Ring.com</a:t>
            </a:r>
            <a:endParaRPr lang="en-US" sz="12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911979" y="381000"/>
            <a:ext cx="1532377" cy="14002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3200" b="0" i="0" kern="1200" baseline="0">
                <a:solidFill>
                  <a:srgbClr val="67BED0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#6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543D823-3C9F-4995-9523-A416B4E12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2941361"/>
            <a:ext cx="5861418" cy="293070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7938861-60C4-479E-A96B-5D582B04E1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788" y="2284786"/>
            <a:ext cx="6020232" cy="41883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CF24665-3957-4817-A9CA-D26493DAF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10" y="2280835"/>
            <a:ext cx="6477990" cy="419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62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80010" y="1913967"/>
            <a:ext cx="6869788" cy="4560641"/>
          </a:xfrm>
          <a:prstGeom prst="rect">
            <a:avLst/>
          </a:prstGeom>
          <a:solidFill>
            <a:srgbClr val="C4E5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4356" y="381001"/>
            <a:ext cx="8366644" cy="1532966"/>
          </a:xfrm>
        </p:spPr>
        <p:txBody>
          <a:bodyPr>
            <a:normAutofit/>
          </a:bodyPr>
          <a:lstStyle/>
          <a:p>
            <a:r>
              <a:rPr lang="en-US"/>
              <a:t>Intelligent </a:t>
            </a:r>
            <a:r>
              <a:rPr lang="en-US" dirty="0"/>
              <a:t>CRM Screen-Pops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12F4945E-632D-4225-BECA-B604F2A7568A}"/>
              </a:ext>
            </a:extLst>
          </p:cNvPr>
          <p:cNvSpPr txBox="1">
            <a:spLocks/>
          </p:cNvSpPr>
          <p:nvPr/>
        </p:nvSpPr>
        <p:spPr>
          <a:xfrm>
            <a:off x="7422078" y="1908563"/>
            <a:ext cx="4388922" cy="4566045"/>
          </a:xfrm>
          <a:prstGeom prst="rect">
            <a:avLst/>
          </a:prstGeom>
        </p:spPr>
        <p:txBody>
          <a:bodyPr numCol="1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b="0" i="0" kern="120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ctr">
              <a:buFont typeface="+mj-lt"/>
              <a:buAutoNum type="arabicPeriod"/>
            </a:pPr>
            <a:r>
              <a:rPr lang="en-US" sz="1800" dirty="0"/>
              <a:t>Supports lookups in multiple systems at the same time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1800" dirty="0"/>
              <a:t>Pop-ups the right system depending on what kind of call / interaction it is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1800" dirty="0"/>
              <a:t>Hospital Admit Discharge Integration - Simple screen that hospital operators can use to lookup </a:t>
            </a:r>
            <a:br>
              <a:rPr lang="en-US" sz="1800" dirty="0"/>
            </a:br>
            <a:r>
              <a:rPr lang="en-US" sz="1800" dirty="0"/>
              <a:t>a patients by name and find location details and the patient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1800" dirty="0"/>
              <a:t>Button to Warm &amp; Cold Transfer </a:t>
            </a:r>
            <a:br>
              <a:rPr lang="en-US" sz="1800" dirty="0"/>
            </a:br>
            <a:r>
              <a:rPr lang="en-US" sz="1800" dirty="0"/>
              <a:t>the caller</a:t>
            </a:r>
          </a:p>
          <a:p>
            <a:endParaRPr lang="en-US" sz="1200" b="1" dirty="0"/>
          </a:p>
        </p:txBody>
      </p:sp>
      <p:sp>
        <p:nvSpPr>
          <p:cNvPr id="7" name="Rectangle 6"/>
          <p:cNvSpPr/>
          <p:nvPr/>
        </p:nvSpPr>
        <p:spPr>
          <a:xfrm>
            <a:off x="1911979" y="381589"/>
            <a:ext cx="1532377" cy="1532377"/>
          </a:xfrm>
          <a:prstGeom prst="rect">
            <a:avLst/>
          </a:prstGeom>
          <a:solidFill>
            <a:srgbClr val="4771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911979" y="381000"/>
            <a:ext cx="1532377" cy="14002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3200" b="0" i="0" kern="1200" baseline="0">
                <a:solidFill>
                  <a:srgbClr val="67BED0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#5</a:t>
            </a:r>
          </a:p>
        </p:txBody>
      </p:sp>
      <p:sp>
        <p:nvSpPr>
          <p:cNvPr id="9" name="Rectangle 8"/>
          <p:cNvSpPr/>
          <p:nvPr/>
        </p:nvSpPr>
        <p:spPr>
          <a:xfrm>
            <a:off x="380010" y="1913966"/>
            <a:ext cx="3064346" cy="382566"/>
          </a:xfrm>
          <a:prstGeom prst="rect">
            <a:avLst/>
          </a:prstGeom>
          <a:solidFill>
            <a:srgbClr val="5B81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7508" y="1908562"/>
            <a:ext cx="3086847" cy="3813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www.2Ring.com</a:t>
            </a:r>
            <a:endParaRPr lang="en-US" sz="12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7DD115-41BB-4EB3-81EC-17E689EAD2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" y="2478024"/>
            <a:ext cx="6739128" cy="33128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CC30DA8-BA07-456D-8741-27A0BDDAD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10" y="2289933"/>
            <a:ext cx="6869788" cy="418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5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80010" y="1913967"/>
            <a:ext cx="6869788" cy="4560641"/>
          </a:xfrm>
          <a:prstGeom prst="rect">
            <a:avLst/>
          </a:prstGeom>
          <a:solidFill>
            <a:srgbClr val="D4E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4356" y="381001"/>
            <a:ext cx="8366644" cy="1532966"/>
          </a:xfrm>
        </p:spPr>
        <p:txBody>
          <a:bodyPr>
            <a:normAutofit/>
          </a:bodyPr>
          <a:lstStyle/>
          <a:p>
            <a:r>
              <a:rPr lang="en-US" dirty="0"/>
              <a:t>User Friendly Realtime Reporting</a:t>
            </a:r>
            <a:endParaRPr lang="en-US" sz="2000" dirty="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12F4945E-632D-4225-BECA-B604F2A7568A}"/>
              </a:ext>
            </a:extLst>
          </p:cNvPr>
          <p:cNvSpPr txBox="1">
            <a:spLocks/>
          </p:cNvSpPr>
          <p:nvPr/>
        </p:nvSpPr>
        <p:spPr>
          <a:xfrm>
            <a:off x="7410203" y="1919373"/>
            <a:ext cx="4400797" cy="4555236"/>
          </a:xfrm>
          <a:prstGeom prst="rect">
            <a:avLst/>
          </a:prstGeom>
        </p:spPr>
        <p:txBody>
          <a:bodyPr numCol="1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b="0" i="0" kern="120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ctr">
              <a:buFont typeface="+mj-lt"/>
              <a:buAutoNum type="arabicPeriod"/>
            </a:pPr>
            <a:r>
              <a:rPr lang="en-US" sz="1800" dirty="0"/>
              <a:t>See a sample layout at </a:t>
            </a:r>
            <a:r>
              <a:rPr lang="en-US" sz="1800" dirty="0">
                <a:hlinkClick r:id="rId3"/>
              </a:rPr>
              <a:t>www.2Ring.com/TryIt</a:t>
            </a:r>
            <a:endParaRPr lang="en-US" sz="1800" dirty="0"/>
          </a:p>
          <a:p>
            <a:pPr marL="457200" indent="-457200" fontAlgn="ctr">
              <a:buFont typeface="+mj-lt"/>
              <a:buAutoNum type="arabicPeriod"/>
            </a:pPr>
            <a:endParaRPr lang="en-US" sz="1800" dirty="0"/>
          </a:p>
          <a:p>
            <a:pPr marL="457200" indent="-457200" fontAlgn="ctr">
              <a:buFont typeface="+mj-lt"/>
              <a:buAutoNum type="arabicPeriod"/>
            </a:pPr>
            <a:r>
              <a:rPr lang="en-US" sz="1800" dirty="0"/>
              <a:t>Watch the episode we recorded here on Tuesday at </a:t>
            </a:r>
            <a:r>
              <a:rPr lang="en-US" sz="1800" dirty="0">
                <a:hlinkClick r:id="rId4"/>
              </a:rPr>
              <a:t>www.2Ring.com/Deathmatch</a:t>
            </a:r>
            <a:r>
              <a:rPr lang="en-US" sz="1800" dirty="0"/>
              <a:t> </a:t>
            </a:r>
          </a:p>
          <a:p>
            <a:pPr marL="457200" indent="-457200" fontAlgn="ctr">
              <a:buFont typeface="+mj-lt"/>
              <a:buAutoNum type="arabicPeriod"/>
            </a:pPr>
            <a:endParaRPr lang="en-US" sz="1800" dirty="0"/>
          </a:p>
          <a:p>
            <a:pPr marL="457200" indent="-457200" fontAlgn="ctr">
              <a:buFont typeface="+mj-lt"/>
              <a:buAutoNum type="arabicPeriod"/>
            </a:pPr>
            <a:endParaRPr lang="en-US" sz="1800" dirty="0"/>
          </a:p>
          <a:p>
            <a:pPr fontAlgn="ctr"/>
            <a:endParaRPr lang="en-US" sz="1800" dirty="0"/>
          </a:p>
          <a:p>
            <a:endParaRPr lang="en-US" sz="1200" b="1" dirty="0"/>
          </a:p>
        </p:txBody>
      </p:sp>
      <p:sp>
        <p:nvSpPr>
          <p:cNvPr id="7" name="Rectangle 6"/>
          <p:cNvSpPr/>
          <p:nvPr/>
        </p:nvSpPr>
        <p:spPr>
          <a:xfrm>
            <a:off x="1911979" y="381589"/>
            <a:ext cx="1532377" cy="1532377"/>
          </a:xfrm>
          <a:prstGeom prst="rect">
            <a:avLst/>
          </a:prstGeom>
          <a:solidFill>
            <a:srgbClr val="4771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911979" y="381000"/>
            <a:ext cx="1532377" cy="14002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3200" b="0" i="0" kern="1200" baseline="0">
                <a:solidFill>
                  <a:srgbClr val="67BED0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#4</a:t>
            </a:r>
          </a:p>
        </p:txBody>
      </p:sp>
      <p:sp>
        <p:nvSpPr>
          <p:cNvPr id="9" name="Rectangle 8"/>
          <p:cNvSpPr/>
          <p:nvPr/>
        </p:nvSpPr>
        <p:spPr>
          <a:xfrm>
            <a:off x="380010" y="1913966"/>
            <a:ext cx="3064346" cy="382566"/>
          </a:xfrm>
          <a:prstGeom prst="rect">
            <a:avLst/>
          </a:prstGeom>
          <a:solidFill>
            <a:srgbClr val="5B81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7508" y="1908562"/>
            <a:ext cx="3086847" cy="3813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www.2Ring.com</a:t>
            </a:r>
            <a:endParaRPr lang="en-US" sz="12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704195A-D367-40DF-9E58-198485B8BB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87" y="2505581"/>
            <a:ext cx="6739128" cy="37789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83B10D8-3DD8-484B-A623-95E08E0746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287" y="2505456"/>
            <a:ext cx="6739128" cy="37745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000000-0008-0000-0C00-0000030000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10" y="2289932"/>
            <a:ext cx="6869788" cy="41846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5BADAF2-937C-48FC-8A0A-C5411EEDDF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75945" y="5001653"/>
            <a:ext cx="1472955" cy="147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909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80010" y="1913967"/>
            <a:ext cx="6869788" cy="4560641"/>
          </a:xfrm>
          <a:prstGeom prst="rect">
            <a:avLst/>
          </a:prstGeom>
          <a:solidFill>
            <a:srgbClr val="E0F2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4356" y="381001"/>
            <a:ext cx="8366644" cy="1532966"/>
          </a:xfrm>
        </p:spPr>
        <p:txBody>
          <a:bodyPr>
            <a:normAutofit/>
          </a:bodyPr>
          <a:lstStyle/>
          <a:p>
            <a:r>
              <a:rPr lang="en-US"/>
              <a:t>Stay </a:t>
            </a:r>
            <a:r>
              <a:rPr lang="en-US" dirty="0"/>
              <a:t>on Top Alerts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12F4945E-632D-4225-BECA-B604F2A7568A}"/>
              </a:ext>
            </a:extLst>
          </p:cNvPr>
          <p:cNvSpPr txBox="1">
            <a:spLocks/>
          </p:cNvSpPr>
          <p:nvPr/>
        </p:nvSpPr>
        <p:spPr>
          <a:xfrm>
            <a:off x="7374577" y="1918837"/>
            <a:ext cx="4436423" cy="4574430"/>
          </a:xfrm>
          <a:prstGeom prst="rect">
            <a:avLst/>
          </a:prstGeom>
        </p:spPr>
        <p:txBody>
          <a:bodyPr numCol="1" anchor="ctr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b="0" i="0" kern="120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1. </a:t>
            </a:r>
            <a:r>
              <a:rPr lang="en-US" sz="1400" b="1" dirty="0"/>
              <a:t>Calls in Queue </a:t>
            </a:r>
            <a:r>
              <a:rPr lang="en-US" sz="1400" dirty="0"/>
              <a:t>– combine multiple metrics, such as number of calls in queue and longest waiting call is over x seconds</a:t>
            </a:r>
          </a:p>
          <a:p>
            <a:r>
              <a:rPr lang="en-US" sz="1400" dirty="0"/>
              <a:t>2. </a:t>
            </a:r>
            <a:r>
              <a:rPr lang="en-US" sz="1400" b="1" dirty="0"/>
              <a:t>RONA</a:t>
            </a:r>
            <a:r>
              <a:rPr lang="en-US" sz="1400" dirty="0"/>
              <a:t> – agent and supervisor can receive a Toast Notifications with a clickable actions, such Go Ready</a:t>
            </a:r>
          </a:p>
          <a:p>
            <a:r>
              <a:rPr lang="en-US" sz="1400" dirty="0"/>
              <a:t>3. </a:t>
            </a:r>
            <a:r>
              <a:rPr lang="en-US" sz="1400" b="1" dirty="0"/>
              <a:t>Approaching Handle Time</a:t>
            </a:r>
            <a:r>
              <a:rPr lang="en-US" sz="1400" dirty="0"/>
              <a:t> – help agents achieve their talk time targets</a:t>
            </a:r>
          </a:p>
          <a:p>
            <a:r>
              <a:rPr lang="en-US" sz="1400" dirty="0"/>
              <a:t>4. </a:t>
            </a:r>
            <a:r>
              <a:rPr lang="en-US" sz="1400" b="1" dirty="0"/>
              <a:t>Cumulative Not Ready for the Day </a:t>
            </a:r>
            <a:r>
              <a:rPr lang="en-US" sz="1400" dirty="0"/>
              <a:t>– help agents achieve NotReady targets</a:t>
            </a:r>
          </a:p>
          <a:p>
            <a:r>
              <a:rPr lang="en-US" sz="1400" dirty="0"/>
              <a:t>5. </a:t>
            </a:r>
            <a:r>
              <a:rPr lang="en-US" sz="1400" b="1" dirty="0"/>
              <a:t>Use Toast Notifications for Ready / NotReady Buttons</a:t>
            </a:r>
            <a:r>
              <a:rPr lang="en-US" sz="1400" dirty="0"/>
              <a:t> - agent always know state</a:t>
            </a:r>
          </a:p>
          <a:p>
            <a:r>
              <a:rPr lang="en-US" sz="1400" dirty="0"/>
              <a:t>6. Pick a </a:t>
            </a:r>
            <a:r>
              <a:rPr lang="en-US" sz="1400" b="1" dirty="0"/>
              <a:t>Wrap-Up Code Reminders</a:t>
            </a:r>
          </a:p>
          <a:p>
            <a:pPr fontAlgn="ctr"/>
            <a:r>
              <a:rPr lang="en-US" sz="1400" dirty="0"/>
              <a:t>7. </a:t>
            </a:r>
            <a:r>
              <a:rPr lang="en-US" sz="1400" b="1" dirty="0"/>
              <a:t>Queue Long Wait Time Apology</a:t>
            </a:r>
          </a:p>
          <a:p>
            <a:pPr fontAlgn="ctr"/>
            <a:r>
              <a:rPr lang="en-US" sz="1400" dirty="0"/>
              <a:t>8. </a:t>
            </a:r>
            <a:r>
              <a:rPr lang="en-US" sz="1400" b="1" dirty="0"/>
              <a:t>Personalized Opening Sentence</a:t>
            </a:r>
            <a:r>
              <a:rPr lang="en-US" sz="1400" dirty="0"/>
              <a:t> – based on hour, queue, IVR selection, # called, agent's name,  …</a:t>
            </a:r>
          </a:p>
          <a:p>
            <a:pPr fontAlgn="ctr"/>
            <a:r>
              <a:rPr lang="en-US" sz="1400" dirty="0"/>
              <a:t>9. </a:t>
            </a:r>
            <a:r>
              <a:rPr lang="en-US" sz="1400" b="1" dirty="0"/>
              <a:t>Severity 1</a:t>
            </a:r>
            <a:r>
              <a:rPr lang="en-US" sz="1400" dirty="0"/>
              <a:t> (life threatening emergency) call in queue. On UCCX, when the agent click the toast notification the current caller is parked and the agent can select the Severity 1 call for answer. 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1911979" y="381589"/>
            <a:ext cx="1532377" cy="1532377"/>
          </a:xfrm>
          <a:prstGeom prst="rect">
            <a:avLst/>
          </a:prstGeom>
          <a:solidFill>
            <a:srgbClr val="4771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911979" y="381000"/>
            <a:ext cx="1532377" cy="14002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3200" b="0" i="0" kern="1200" baseline="0">
                <a:solidFill>
                  <a:srgbClr val="67BED0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#3</a:t>
            </a:r>
          </a:p>
        </p:txBody>
      </p:sp>
      <p:sp>
        <p:nvSpPr>
          <p:cNvPr id="9" name="Rectangle 8"/>
          <p:cNvSpPr/>
          <p:nvPr/>
        </p:nvSpPr>
        <p:spPr>
          <a:xfrm>
            <a:off x="380010" y="1913966"/>
            <a:ext cx="3064346" cy="382566"/>
          </a:xfrm>
          <a:prstGeom prst="rect">
            <a:avLst/>
          </a:prstGeom>
          <a:solidFill>
            <a:srgbClr val="5B81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7508" y="1908562"/>
            <a:ext cx="3086847" cy="3813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www.2Ring.com</a:t>
            </a:r>
            <a:endParaRPr lang="en-US" sz="12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9BE05C-C34F-4585-B8EC-BFEE8D74E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08" y="2476829"/>
            <a:ext cx="6737563" cy="37947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B98C2A1-E3D9-42B5-87A7-C052BF684D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80" y="2296532"/>
            <a:ext cx="6861017" cy="417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037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80010" y="1913967"/>
            <a:ext cx="6869788" cy="4560641"/>
          </a:xfrm>
          <a:prstGeom prst="rect">
            <a:avLst/>
          </a:prstGeom>
          <a:solidFill>
            <a:srgbClr val="F1F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4356" y="381001"/>
            <a:ext cx="8366644" cy="1532966"/>
          </a:xfrm>
        </p:spPr>
        <p:txBody>
          <a:bodyPr>
            <a:normAutofit/>
          </a:bodyPr>
          <a:lstStyle/>
          <a:p>
            <a:r>
              <a:rPr lang="en-US" dirty="0" err="1"/>
              <a:t>Omnichannel</a:t>
            </a:r>
            <a:endParaRPr lang="en-US" sz="2000" dirty="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12F4945E-632D-4225-BECA-B604F2A7568A}"/>
              </a:ext>
            </a:extLst>
          </p:cNvPr>
          <p:cNvSpPr txBox="1">
            <a:spLocks/>
          </p:cNvSpPr>
          <p:nvPr/>
        </p:nvSpPr>
        <p:spPr>
          <a:xfrm>
            <a:off x="7374577" y="1908563"/>
            <a:ext cx="4436423" cy="4566046"/>
          </a:xfrm>
          <a:prstGeom prst="rect">
            <a:avLst/>
          </a:prstGeom>
        </p:spPr>
        <p:txBody>
          <a:bodyPr numCol="1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b="0" i="0" kern="120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fontAlgn="ctr">
              <a:buFont typeface="+mj-lt"/>
              <a:buAutoNum type="arabicPeriod"/>
            </a:pPr>
            <a:r>
              <a:rPr lang="en-US" sz="1800" dirty="0"/>
              <a:t>Customer Details &amp; List </a:t>
            </a:r>
            <a:br>
              <a:rPr lang="en-US" sz="1800" dirty="0"/>
            </a:br>
            <a:r>
              <a:rPr lang="en-US" sz="1800" dirty="0"/>
              <a:t>of Previous Interactions </a:t>
            </a:r>
            <a:br>
              <a:rPr lang="en-US" sz="1800" dirty="0"/>
            </a:br>
            <a:r>
              <a:rPr lang="en-US" sz="1800" dirty="0"/>
              <a:t>in One Place</a:t>
            </a:r>
          </a:p>
          <a:p>
            <a:pPr marL="342900" indent="-342900" fontAlgn="ctr">
              <a:buFont typeface="+mj-lt"/>
              <a:buAutoNum type="arabicPeriod"/>
            </a:pPr>
            <a:r>
              <a:rPr lang="en-US" sz="1800" dirty="0"/>
              <a:t>Support for multi-match scenarios</a:t>
            </a:r>
          </a:p>
          <a:p>
            <a:pPr marL="342900" indent="-342900" fontAlgn="ctr">
              <a:buFont typeface="+mj-lt"/>
              <a:buAutoNum type="arabicPeriod"/>
            </a:pPr>
            <a:r>
              <a:rPr lang="en-US" sz="1800" dirty="0"/>
              <a:t>CRM integrated </a:t>
            </a:r>
            <a:r>
              <a:rPr lang="mr-IN" sz="1800" dirty="0"/>
              <a:t>–</a:t>
            </a:r>
            <a:r>
              <a:rPr lang="en-US" sz="1800" dirty="0"/>
              <a:t> auto activity/interaction record </a:t>
            </a:r>
            <a:br>
              <a:rPr lang="en-US" sz="1800" dirty="0"/>
            </a:br>
            <a:r>
              <a:rPr lang="en-US" sz="1800" dirty="0"/>
              <a:t>creation in selected system(s)</a:t>
            </a:r>
          </a:p>
          <a:p>
            <a:pPr marL="342900" indent="-342900" fontAlgn="ctr">
              <a:buFont typeface="+mj-lt"/>
              <a:buAutoNum type="arabicPeriod"/>
            </a:pPr>
            <a:r>
              <a:rPr lang="en-US" sz="1800" dirty="0"/>
              <a:t>BOT integration for automated handling of UCCX chat sessions</a:t>
            </a:r>
          </a:p>
          <a:p>
            <a:pPr marL="342900" indent="-342900" fontAlgn="ctr">
              <a:buFont typeface="+mj-lt"/>
              <a:buAutoNum type="arabicPeriod"/>
            </a:pPr>
            <a:r>
              <a:rPr lang="en-US" sz="1800" dirty="0"/>
              <a:t>Texting integration with UCCX</a:t>
            </a:r>
          </a:p>
          <a:p>
            <a:pPr marL="342900" indent="-342900" fontAlgn="ctr">
              <a:buFont typeface="+mj-lt"/>
              <a:buAutoNum type="arabicPeriod"/>
            </a:pPr>
            <a:r>
              <a:rPr lang="en-US" sz="1800" dirty="0"/>
              <a:t>Automated cc-</a:t>
            </a:r>
            <a:r>
              <a:rPr lang="en-US" sz="1800" dirty="0" err="1"/>
              <a:t>ing</a:t>
            </a:r>
            <a:r>
              <a:rPr lang="en-US" sz="1800" dirty="0"/>
              <a:t> or bcc-</a:t>
            </a:r>
            <a:r>
              <a:rPr lang="en-US" sz="1800" dirty="0" err="1"/>
              <a:t>ing</a:t>
            </a:r>
            <a:r>
              <a:rPr lang="en-US" sz="1800" dirty="0"/>
              <a:t> additional parties in UCCX emails</a:t>
            </a:r>
            <a:endParaRPr lang="en-US" sz="1800" b="1" dirty="0"/>
          </a:p>
        </p:txBody>
      </p:sp>
      <p:sp>
        <p:nvSpPr>
          <p:cNvPr id="7" name="Rectangle 6"/>
          <p:cNvSpPr/>
          <p:nvPr/>
        </p:nvSpPr>
        <p:spPr>
          <a:xfrm>
            <a:off x="1911979" y="381589"/>
            <a:ext cx="1532377" cy="1532377"/>
          </a:xfrm>
          <a:prstGeom prst="rect">
            <a:avLst/>
          </a:prstGeom>
          <a:solidFill>
            <a:srgbClr val="4771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911979" y="381000"/>
            <a:ext cx="1532377" cy="14002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3200" b="0" i="0" kern="1200" baseline="0">
                <a:solidFill>
                  <a:srgbClr val="67BED0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#2</a:t>
            </a:r>
          </a:p>
        </p:txBody>
      </p:sp>
      <p:sp>
        <p:nvSpPr>
          <p:cNvPr id="9" name="Rectangle 8"/>
          <p:cNvSpPr/>
          <p:nvPr/>
        </p:nvSpPr>
        <p:spPr>
          <a:xfrm>
            <a:off x="380010" y="1913966"/>
            <a:ext cx="3064346" cy="382566"/>
          </a:xfrm>
          <a:prstGeom prst="rect">
            <a:avLst/>
          </a:prstGeom>
          <a:solidFill>
            <a:srgbClr val="5B81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7508" y="1908562"/>
            <a:ext cx="3086847" cy="3813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www.2Ring.com</a:t>
            </a:r>
            <a:endParaRPr lang="en-US" sz="12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BF1AF8-1DDB-453A-948E-1AC1EA47E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10" y="2296532"/>
            <a:ext cx="6869788" cy="336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04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80010" y="1913967"/>
            <a:ext cx="6869787" cy="456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Supervisor Cockpit</a:t>
            </a:r>
            <a:endParaRPr lang="en-US" sz="2000" dirty="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12F4945E-632D-4225-BECA-B604F2A7568A}"/>
              </a:ext>
            </a:extLst>
          </p:cNvPr>
          <p:cNvSpPr txBox="1">
            <a:spLocks/>
          </p:cNvSpPr>
          <p:nvPr/>
        </p:nvSpPr>
        <p:spPr>
          <a:xfrm>
            <a:off x="7386452" y="1868807"/>
            <a:ext cx="4424548" cy="4566045"/>
          </a:xfrm>
          <a:prstGeom prst="rect">
            <a:avLst/>
          </a:prstGeom>
        </p:spPr>
        <p:txBody>
          <a:bodyPr numCol="1" anchor="ctr">
            <a:normAutofit fontScale="5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b="0" i="0" kern="120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ctr">
              <a:buFont typeface="+mj-lt"/>
              <a:buAutoNum type="arabicPeriod"/>
            </a:pPr>
            <a:endParaRPr lang="en-US" dirty="0"/>
          </a:p>
          <a:p>
            <a:pPr marL="457200" indent="-457200" fontAlgn="ctr">
              <a:buFont typeface="+mj-lt"/>
              <a:buAutoNum type="arabicPeriod"/>
            </a:pPr>
            <a:r>
              <a:rPr lang="en-US" sz="2500" dirty="0"/>
              <a:t>Searchable List of Agents from Multiple Teams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2500" dirty="0"/>
              <a:t>Agents Grouped by Teams / Queues / </a:t>
            </a:r>
            <a:r>
              <a:rPr lang="en-US" sz="2500" dirty="0" err="1"/>
              <a:t>SkillGroups</a:t>
            </a:r>
            <a:endParaRPr lang="en-US" sz="2500" dirty="0"/>
          </a:p>
          <a:p>
            <a:pPr marL="457200" indent="-457200" fontAlgn="ctr">
              <a:buFont typeface="+mj-lt"/>
              <a:buAutoNum type="arabicPeriod"/>
            </a:pPr>
            <a:r>
              <a:rPr lang="en-US" sz="2500" dirty="0"/>
              <a:t>Searchable Calls History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2500" dirty="0"/>
              <a:t>State History with 3 Types of Groupings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2500" dirty="0"/>
              <a:t>Current call details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2500" dirty="0"/>
              <a:t>Current chat session content (UCCX only)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2500" dirty="0"/>
              <a:t>Current email content (UCCX only)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2500" dirty="0"/>
              <a:t>Customer Satisfaction with Agent (2Ring </a:t>
            </a:r>
            <a:r>
              <a:rPr lang="en-US" sz="2500" dirty="0" err="1"/>
              <a:t>Staffino</a:t>
            </a:r>
            <a:r>
              <a:rPr lang="en-US" sz="2500" dirty="0"/>
              <a:t> Feedback Service)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2500" dirty="0"/>
              <a:t>Per Team Grids showing many metrics using Dashboards &amp; Wallboards 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2500" dirty="0"/>
              <a:t>Agent Reskilling (Agent Self-skilling Option)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2500" dirty="0"/>
              <a:t>Access to Contacts from the back office / external chat with IM Button (Jabber, Skype, Hangouts, Slack, Teams, ..)</a:t>
            </a:r>
          </a:p>
          <a:p>
            <a:pPr marL="457200" indent="-457200" fontAlgn="ctr">
              <a:buFont typeface="+mj-lt"/>
              <a:buAutoNum type="arabicPeriod"/>
            </a:pPr>
            <a:r>
              <a:rPr lang="en-US" sz="2500" dirty="0"/>
              <a:t>And </a:t>
            </a:r>
            <a:r>
              <a:rPr lang="en-US" sz="2500"/>
              <a:t>much more</a:t>
            </a:r>
            <a:endParaRPr lang="en-US" sz="2500" b="1" dirty="0"/>
          </a:p>
        </p:txBody>
      </p:sp>
      <p:sp>
        <p:nvSpPr>
          <p:cNvPr id="7" name="Rectangle 6"/>
          <p:cNvSpPr/>
          <p:nvPr/>
        </p:nvSpPr>
        <p:spPr>
          <a:xfrm>
            <a:off x="1911979" y="381589"/>
            <a:ext cx="1532377" cy="1532377"/>
          </a:xfrm>
          <a:prstGeom prst="rect">
            <a:avLst/>
          </a:prstGeom>
          <a:solidFill>
            <a:srgbClr val="4771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911979" y="381000"/>
            <a:ext cx="1532377" cy="14002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3200" b="0" i="0" kern="1200" baseline="0">
                <a:solidFill>
                  <a:srgbClr val="67BED0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#1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0010" y="1913966"/>
            <a:ext cx="3064346" cy="382566"/>
          </a:xfrm>
          <a:prstGeom prst="rect">
            <a:avLst/>
          </a:prstGeom>
          <a:solidFill>
            <a:srgbClr val="5B81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57508" y="1908562"/>
            <a:ext cx="3086847" cy="3813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www.2Ring.com</a:t>
            </a:r>
            <a:endParaRPr lang="en-US" sz="12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A652AC-2942-43B3-A60F-876047F73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" y="2478024"/>
            <a:ext cx="6739128" cy="36503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CF0BCD-E203-4F23-A218-426BF15EB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339" y="2478024"/>
            <a:ext cx="6739128" cy="36503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A51DFD-497A-43E6-8AF1-413E84E1EC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339" y="2478024"/>
            <a:ext cx="6739128" cy="37419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015B46-46DB-4A38-9A1D-50573C6966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056" y="2478024"/>
            <a:ext cx="6739128" cy="37641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7705A9D-BF39-4FBF-851B-A00D9DC542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585" y="3396664"/>
            <a:ext cx="5676900" cy="15525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546E518-FFFC-44A1-9AF4-304E2C5A0A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8056" y="2478024"/>
            <a:ext cx="6739128" cy="389960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2D86E95-E0A0-4CEA-8F83-49D5D11F3B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009" y="2289932"/>
            <a:ext cx="6869788" cy="418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0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9978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089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8262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6458DBBFD9CF42AC694B3E0535B8AC" ma:contentTypeVersion="8" ma:contentTypeDescription="Create a new document." ma:contentTypeScope="" ma:versionID="d6db95d93d84578c13bbe3ea958676e8">
  <xsd:schema xmlns:xsd="http://www.w3.org/2001/XMLSchema" xmlns:xs="http://www.w3.org/2001/XMLSchema" xmlns:p="http://schemas.microsoft.com/office/2006/metadata/properties" xmlns:ns2="6e7b8f2f-474e-473d-a29c-106dea5d92c4" targetNamespace="http://schemas.microsoft.com/office/2006/metadata/properties" ma:root="true" ma:fieldsID="0c9e8f7a6e4656f6b458493fa8ee2526" ns2:_="">
    <xsd:import namespace="6e7b8f2f-474e-473d-a29c-106dea5d92c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7b8f2f-474e-473d-a29c-106dea5d92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9594BBC-B419-479C-BAE5-ADDBAC3527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7b8f2f-474e-473d-a29c-106dea5d92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BC1FB3C-A66B-4177-885A-5B0793881D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26204EF-D676-4DDD-BC4C-292A8EF572E4}">
  <ds:schemaRefs>
    <ds:schemaRef ds:uri="http://schemas.microsoft.com/office/2006/documentManagement/types"/>
    <ds:schemaRef ds:uri="6e7b8f2f-474e-473d-a29c-106dea5d92c4"/>
    <ds:schemaRef ds:uri="http://purl.org/dc/terms/"/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10218</TotalTime>
  <Words>793</Words>
  <Application>Microsoft Office PowerPoint</Application>
  <PresentationFormat>Widescreen</PresentationFormat>
  <Paragraphs>109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CiscoSansTT Light</vt:lpstr>
      <vt:lpstr>Roboto</vt:lpstr>
      <vt:lpstr>Roboto Light</vt:lpstr>
      <vt:lpstr>Roboto Medium</vt:lpstr>
      <vt:lpstr>Office Theme</vt:lpstr>
      <vt:lpstr>Top 10 Cisco Contact Center Use Cases</vt:lpstr>
      <vt:lpstr>Automated State Changes</vt:lpstr>
      <vt:lpstr>Call Triaging with Action</vt:lpstr>
      <vt:lpstr>Buttons and Buttons Again</vt:lpstr>
      <vt:lpstr>Address Books with No Limits</vt:lpstr>
      <vt:lpstr>Cisco Finesse = Attendant Console</vt:lpstr>
      <vt:lpstr>Intelligent CRM Screen-Pops</vt:lpstr>
      <vt:lpstr>User Friendly Realtime Reporting</vt:lpstr>
      <vt:lpstr>Stay on Top Alerts</vt:lpstr>
      <vt:lpstr>Omnichannel</vt:lpstr>
      <vt:lpstr>Supervisor Cockpit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Cindy Shine</dc:creator>
  <cp:lastModifiedBy>Richard Reindl</cp:lastModifiedBy>
  <cp:revision>50</cp:revision>
  <dcterms:created xsi:type="dcterms:W3CDTF">2019-05-06T22:05:07Z</dcterms:created>
  <dcterms:modified xsi:type="dcterms:W3CDTF">2020-03-23T15:12:32Z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0x010100DE6458DBBFD9CF42AC694B3E0535B8AC</vt:lpwstr>
  </property>
</Properties>
</file>